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56" r:id="rId4"/>
    <p:sldId id="257" r:id="rId5"/>
    <p:sldId id="264" r:id="rId6"/>
    <p:sldId id="287" r:id="rId7"/>
    <p:sldId id="288" r:id="rId8"/>
    <p:sldId id="265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59" r:id="rId22"/>
    <p:sldId id="280" r:id="rId23"/>
    <p:sldId id="282" r:id="rId24"/>
    <p:sldId id="283" r:id="rId25"/>
    <p:sldId id="284" r:id="rId26"/>
    <p:sldId id="281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BA23"/>
    <a:srgbClr val="F7F8ED"/>
    <a:srgbClr val="598328"/>
    <a:srgbClr val="778D53"/>
    <a:srgbClr val="CCE6E4"/>
    <a:srgbClr val="C7565A"/>
    <a:srgbClr val="E1A68A"/>
    <a:srgbClr val="BC8CC0"/>
    <a:srgbClr val="F49AC0"/>
    <a:srgbClr val="8A9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59A542-D926-49BB-B893-298B3CBCCE87}" type="doc">
      <dgm:prSet loTypeId="urn:microsoft.com/office/officeart/2011/layout/TabList" loCatId="officeonlin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1B843B26-42A5-4DF9-A114-7B6348D33A58}">
      <dgm:prSet phldrT="[Text]" custT="1"/>
      <dgm:spPr/>
      <dgm:t>
        <a:bodyPr/>
        <a:lstStyle/>
        <a:p>
          <a:pPr algn="ctr"/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9344BFCB-EB50-4FC5-8CFE-F289C0DC138D}" type="parTrans" cxnId="{9C30D184-895F-4465-8F2D-866BF4730596}">
      <dgm:prSet/>
      <dgm:spPr/>
      <dgm:t>
        <a:bodyPr/>
        <a:lstStyle/>
        <a:p>
          <a:endParaRPr lang="en-US" sz="2000"/>
        </a:p>
      </dgm:t>
    </dgm:pt>
    <dgm:pt modelId="{D87377E2-04EB-4588-95A3-942E8CF032BE}" type="sibTrans" cxnId="{9C30D184-895F-4465-8F2D-866BF4730596}">
      <dgm:prSet/>
      <dgm:spPr/>
      <dgm:t>
        <a:bodyPr/>
        <a:lstStyle/>
        <a:p>
          <a:endParaRPr lang="en-US" sz="2000"/>
        </a:p>
      </dgm:t>
    </dgm:pt>
    <dgm:pt modelId="{6C597F10-E692-4518-BFB9-189CDCD3F038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0EBD9F01-945F-4F38-917A-C9F503B53AE4}" type="parTrans" cxnId="{246C9997-66B6-4D7C-A062-D8199C98FA00}">
      <dgm:prSet/>
      <dgm:spPr/>
      <dgm:t>
        <a:bodyPr/>
        <a:lstStyle/>
        <a:p>
          <a:endParaRPr lang="en-US" sz="2000"/>
        </a:p>
      </dgm:t>
    </dgm:pt>
    <dgm:pt modelId="{97BE9A49-23DC-4421-AF3F-602EAFAA60DE}" type="sibTrans" cxnId="{246C9997-66B6-4D7C-A062-D8199C98FA00}">
      <dgm:prSet/>
      <dgm:spPr/>
      <dgm:t>
        <a:bodyPr/>
        <a:lstStyle/>
        <a:p>
          <a:endParaRPr lang="en-US" sz="2000"/>
        </a:p>
      </dgm:t>
    </dgm:pt>
    <dgm:pt modelId="{30BA3F8B-2177-462C-9179-B216EFFE7D9E}">
      <dgm:prSet phldrT="[Text]" custT="1"/>
      <dgm:spPr/>
      <dgm:t>
        <a:bodyPr/>
        <a:lstStyle/>
        <a:p>
          <a:r>
            <a:rPr lang="en-US" sz="2000" dirty="0"/>
            <a:t>2</a:t>
          </a:r>
        </a:p>
      </dgm:t>
    </dgm:pt>
    <dgm:pt modelId="{E19E5F4A-B56F-4D21-AB04-EA49E3F476B5}" type="parTrans" cxnId="{316170EB-1A2A-42F0-AEA8-FBA891F37461}">
      <dgm:prSet/>
      <dgm:spPr/>
      <dgm:t>
        <a:bodyPr/>
        <a:lstStyle/>
        <a:p>
          <a:endParaRPr lang="en-US" sz="2000"/>
        </a:p>
      </dgm:t>
    </dgm:pt>
    <dgm:pt modelId="{6225635F-2DEE-45F7-92CD-C103FCD31D87}" type="sibTrans" cxnId="{316170EB-1A2A-42F0-AEA8-FBA891F37461}">
      <dgm:prSet/>
      <dgm:spPr/>
      <dgm:t>
        <a:bodyPr/>
        <a:lstStyle/>
        <a:p>
          <a:endParaRPr lang="en-US" sz="2000"/>
        </a:p>
      </dgm:t>
    </dgm:pt>
    <dgm:pt modelId="{5E5DAFE6-C7A5-4491-B1D8-0349F87F11DF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3840022C-3867-4ACD-821B-977457CCA0FD}" type="parTrans" cxnId="{C60EF990-20C7-4F6A-92DE-394D7066990D}">
      <dgm:prSet/>
      <dgm:spPr/>
      <dgm:t>
        <a:bodyPr/>
        <a:lstStyle/>
        <a:p>
          <a:endParaRPr lang="en-US" sz="2000"/>
        </a:p>
      </dgm:t>
    </dgm:pt>
    <dgm:pt modelId="{C2FBE222-99F7-45A6-86E0-12032446FAF6}" type="sibTrans" cxnId="{C60EF990-20C7-4F6A-92DE-394D7066990D}">
      <dgm:prSet/>
      <dgm:spPr/>
      <dgm:t>
        <a:bodyPr/>
        <a:lstStyle/>
        <a:p>
          <a:endParaRPr lang="en-US" sz="2000"/>
        </a:p>
      </dgm:t>
    </dgm:pt>
    <dgm:pt modelId="{D42F490C-3F6E-4286-A3D2-DC71D1BAA09E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Sự giao cảm tinh tế với thiên nhiên.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C00A8-516E-4B27-B39B-6837F19C924D}" type="parTrans" cxnId="{58D17708-1BA4-4D26-9B94-624EE31736AE}">
      <dgm:prSet/>
      <dgm:spPr/>
      <dgm:t>
        <a:bodyPr/>
        <a:lstStyle/>
        <a:p>
          <a:endParaRPr lang="en-US" sz="2000"/>
        </a:p>
      </dgm:t>
    </dgm:pt>
    <dgm:pt modelId="{6ED179F9-426E-4F07-ADE5-FE488A73B2E4}" type="sibTrans" cxnId="{58D17708-1BA4-4D26-9B94-624EE31736AE}">
      <dgm:prSet/>
      <dgm:spPr/>
      <dgm:t>
        <a:bodyPr/>
        <a:lstStyle/>
        <a:p>
          <a:endParaRPr lang="en-US" sz="2000"/>
        </a:p>
      </dgm:t>
    </dgm:pt>
    <dgm:pt modelId="{3E95DC52-0DFE-4BB4-83C8-48662E0BE252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Cảm xúc vui vẻ, hạnh phúc khi lắng nghe tiếng hót của chim chiền chiện.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A4A5BA-D94E-4E18-8BF7-D21148924BF2}" type="sibTrans" cxnId="{C137BD4D-FCA6-42B3-883D-BA7D74D3B6B2}">
      <dgm:prSet/>
      <dgm:spPr/>
      <dgm:t>
        <a:bodyPr/>
        <a:lstStyle/>
        <a:p>
          <a:endParaRPr lang="en-US" sz="2000"/>
        </a:p>
      </dgm:t>
    </dgm:pt>
    <dgm:pt modelId="{8797BDD5-0B86-4E89-AB0C-E28B2B3CAC1E}" type="parTrans" cxnId="{C137BD4D-FCA6-42B3-883D-BA7D74D3B6B2}">
      <dgm:prSet/>
      <dgm:spPr/>
      <dgm:t>
        <a:bodyPr/>
        <a:lstStyle/>
        <a:p>
          <a:endParaRPr lang="en-US" sz="2000"/>
        </a:p>
      </dgm:t>
    </dgm:pt>
    <dgm:pt modelId="{E8B43322-1BA9-44A8-A2B5-360438CFB808}" type="pres">
      <dgm:prSet presAssocID="{F159A542-D926-49BB-B893-298B3CBCCE8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5998E0A-5A07-48C9-9291-4FDBDDBC24D0}" type="pres">
      <dgm:prSet presAssocID="{1B843B26-42A5-4DF9-A114-7B6348D33A58}" presName="composite" presStyleCnt="0"/>
      <dgm:spPr/>
    </dgm:pt>
    <dgm:pt modelId="{4EEDEE0D-072B-4D73-8880-27DA163B8468}" type="pres">
      <dgm:prSet presAssocID="{1B843B26-42A5-4DF9-A114-7B6348D33A58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003F8-C39C-4AA3-B5BD-3D2E0D54AB2C}" type="pres">
      <dgm:prSet presAssocID="{1B843B26-42A5-4DF9-A114-7B6348D33A58}" presName="Parent" presStyleLbl="alignNode1" presStyleIdx="0" presStyleCnt="2" custLinFactNeighborX="-1839" custLinFactNeighborY="-229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20FFDD-80AD-460F-ADC6-3425DB8E7283}" type="pres">
      <dgm:prSet presAssocID="{1B843B26-42A5-4DF9-A114-7B6348D33A58}" presName="Accent" presStyleLbl="parChTrans1D1" presStyleIdx="0" presStyleCnt="2"/>
      <dgm:spPr/>
    </dgm:pt>
    <dgm:pt modelId="{F0C325CF-5E04-4C6C-B3E7-09C6CBE49AA5}" type="pres">
      <dgm:prSet presAssocID="{1B843B26-42A5-4DF9-A114-7B6348D33A58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D8E31-CD0A-4BB4-B113-8B568112E558}" type="pres">
      <dgm:prSet presAssocID="{D87377E2-04EB-4588-95A3-942E8CF032BE}" presName="sibTrans" presStyleCnt="0"/>
      <dgm:spPr/>
    </dgm:pt>
    <dgm:pt modelId="{CA342CF9-9316-4EE9-A42B-268A31B10869}" type="pres">
      <dgm:prSet presAssocID="{30BA3F8B-2177-462C-9179-B216EFFE7D9E}" presName="composite" presStyleCnt="0"/>
      <dgm:spPr/>
    </dgm:pt>
    <dgm:pt modelId="{A37BDA7F-35A3-4670-BD1C-33EFEF7FF38A}" type="pres">
      <dgm:prSet presAssocID="{30BA3F8B-2177-462C-9179-B216EFFE7D9E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C3941-B291-4FE6-A87D-355B31AFF677}" type="pres">
      <dgm:prSet presAssocID="{30BA3F8B-2177-462C-9179-B216EFFE7D9E}" presName="Parent" presStyleLbl="alignNode1" presStyleIdx="1" presStyleCnt="2" custScaleX="93655" custScaleY="85454" custLinFactNeighborX="7" custLinFactNeighborY="5228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721CD-A1D6-481E-BBAA-4E330A6BAB96}" type="pres">
      <dgm:prSet presAssocID="{30BA3F8B-2177-462C-9179-B216EFFE7D9E}" presName="Accent" presStyleLbl="parChTrans1D1" presStyleIdx="1" presStyleCnt="2"/>
      <dgm:spPr/>
    </dgm:pt>
    <dgm:pt modelId="{636AD4F9-A763-4322-AE47-D8A2C69E5668}" type="pres">
      <dgm:prSet presAssocID="{30BA3F8B-2177-462C-9179-B216EFFE7D9E}" presName="Child" presStyleLbl="revTx" presStyleIdx="3" presStyleCnt="4" custScaleX="95111" custScaleY="65659" custLinFactNeighborX="-1208" custLinFactNeighborY="360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46CA39-C0B2-4222-B23B-ED659367C72C}" type="presOf" srcId="{5E5DAFE6-C7A5-4491-B1D8-0349F87F11DF}" destId="{A37BDA7F-35A3-4670-BD1C-33EFEF7FF38A}" srcOrd="0" destOrd="0" presId="urn:microsoft.com/office/officeart/2011/layout/TabList"/>
    <dgm:cxn modelId="{D9712219-D277-4EB8-8987-BEC9D2E1AF98}" type="presOf" srcId="{D42F490C-3F6E-4286-A3D2-DC71D1BAA09E}" destId="{636AD4F9-A763-4322-AE47-D8A2C69E5668}" srcOrd="0" destOrd="0" presId="urn:microsoft.com/office/officeart/2011/layout/TabList"/>
    <dgm:cxn modelId="{316170EB-1A2A-42F0-AEA8-FBA891F37461}" srcId="{F159A542-D926-49BB-B893-298B3CBCCE87}" destId="{30BA3F8B-2177-462C-9179-B216EFFE7D9E}" srcOrd="1" destOrd="0" parTransId="{E19E5F4A-B56F-4D21-AB04-EA49E3F476B5}" sibTransId="{6225635F-2DEE-45F7-92CD-C103FCD31D87}"/>
    <dgm:cxn modelId="{C137BD4D-FCA6-42B3-883D-BA7D74D3B6B2}" srcId="{1B843B26-42A5-4DF9-A114-7B6348D33A58}" destId="{3E95DC52-0DFE-4BB4-83C8-48662E0BE252}" srcOrd="1" destOrd="0" parTransId="{8797BDD5-0B86-4E89-AB0C-E28B2B3CAC1E}" sibTransId="{CFA4A5BA-D94E-4E18-8BF7-D21148924BF2}"/>
    <dgm:cxn modelId="{C60EF990-20C7-4F6A-92DE-394D7066990D}" srcId="{30BA3F8B-2177-462C-9179-B216EFFE7D9E}" destId="{5E5DAFE6-C7A5-4491-B1D8-0349F87F11DF}" srcOrd="0" destOrd="0" parTransId="{3840022C-3867-4ACD-821B-977457CCA0FD}" sibTransId="{C2FBE222-99F7-45A6-86E0-12032446FAF6}"/>
    <dgm:cxn modelId="{DB57AEE5-DA51-405C-8F3A-A15EC2B674FE}" type="presOf" srcId="{1B843B26-42A5-4DF9-A114-7B6348D33A58}" destId="{04B003F8-C39C-4AA3-B5BD-3D2E0D54AB2C}" srcOrd="0" destOrd="0" presId="urn:microsoft.com/office/officeart/2011/layout/TabList"/>
    <dgm:cxn modelId="{7B33BA14-3E3F-47C5-B36C-B5C66F13135B}" type="presOf" srcId="{30BA3F8B-2177-462C-9179-B216EFFE7D9E}" destId="{ECAC3941-B291-4FE6-A87D-355B31AFF677}" srcOrd="0" destOrd="0" presId="urn:microsoft.com/office/officeart/2011/layout/TabList"/>
    <dgm:cxn modelId="{58D17708-1BA4-4D26-9B94-624EE31736AE}" srcId="{30BA3F8B-2177-462C-9179-B216EFFE7D9E}" destId="{D42F490C-3F6E-4286-A3D2-DC71D1BAA09E}" srcOrd="1" destOrd="0" parTransId="{7A9C00A8-516E-4B27-B39B-6837F19C924D}" sibTransId="{6ED179F9-426E-4F07-ADE5-FE488A73B2E4}"/>
    <dgm:cxn modelId="{246C9997-66B6-4D7C-A062-D8199C98FA00}" srcId="{1B843B26-42A5-4DF9-A114-7B6348D33A58}" destId="{6C597F10-E692-4518-BFB9-189CDCD3F038}" srcOrd="0" destOrd="0" parTransId="{0EBD9F01-945F-4F38-917A-C9F503B53AE4}" sibTransId="{97BE9A49-23DC-4421-AF3F-602EAFAA60DE}"/>
    <dgm:cxn modelId="{E6E244CA-BC3B-4205-B134-922FA0AC8418}" type="presOf" srcId="{6C597F10-E692-4518-BFB9-189CDCD3F038}" destId="{4EEDEE0D-072B-4D73-8880-27DA163B8468}" srcOrd="0" destOrd="0" presId="urn:microsoft.com/office/officeart/2011/layout/TabList"/>
    <dgm:cxn modelId="{9C30D184-895F-4465-8F2D-866BF4730596}" srcId="{F159A542-D926-49BB-B893-298B3CBCCE87}" destId="{1B843B26-42A5-4DF9-A114-7B6348D33A58}" srcOrd="0" destOrd="0" parTransId="{9344BFCB-EB50-4FC5-8CFE-F289C0DC138D}" sibTransId="{D87377E2-04EB-4588-95A3-942E8CF032BE}"/>
    <dgm:cxn modelId="{CD664879-B1AB-44FA-AA75-0AD12C828938}" type="presOf" srcId="{3E95DC52-0DFE-4BB4-83C8-48662E0BE252}" destId="{F0C325CF-5E04-4C6C-B3E7-09C6CBE49AA5}" srcOrd="0" destOrd="0" presId="urn:microsoft.com/office/officeart/2011/layout/TabList"/>
    <dgm:cxn modelId="{CF5F2897-625F-4B80-8E89-E70F236CAFDD}" type="presOf" srcId="{F159A542-D926-49BB-B893-298B3CBCCE87}" destId="{E8B43322-1BA9-44A8-A2B5-360438CFB808}" srcOrd="0" destOrd="0" presId="urn:microsoft.com/office/officeart/2011/layout/TabList"/>
    <dgm:cxn modelId="{80C764B3-69D4-4BDE-B606-185B974C4908}" type="presParOf" srcId="{E8B43322-1BA9-44A8-A2B5-360438CFB808}" destId="{65998E0A-5A07-48C9-9291-4FDBDDBC24D0}" srcOrd="0" destOrd="0" presId="urn:microsoft.com/office/officeart/2011/layout/TabList"/>
    <dgm:cxn modelId="{EFEFCD32-DFAE-4611-9ED2-6A38CE2A2EB8}" type="presParOf" srcId="{65998E0A-5A07-48C9-9291-4FDBDDBC24D0}" destId="{4EEDEE0D-072B-4D73-8880-27DA163B8468}" srcOrd="0" destOrd="0" presId="urn:microsoft.com/office/officeart/2011/layout/TabList"/>
    <dgm:cxn modelId="{20325DF0-1F00-40C0-B44B-73CFEEAF4AA9}" type="presParOf" srcId="{65998E0A-5A07-48C9-9291-4FDBDDBC24D0}" destId="{04B003F8-C39C-4AA3-B5BD-3D2E0D54AB2C}" srcOrd="1" destOrd="0" presId="urn:microsoft.com/office/officeart/2011/layout/TabList"/>
    <dgm:cxn modelId="{9478ABF9-048F-4B63-BFED-CE35210AA307}" type="presParOf" srcId="{65998E0A-5A07-48C9-9291-4FDBDDBC24D0}" destId="{E920FFDD-80AD-460F-ADC6-3425DB8E7283}" srcOrd="2" destOrd="0" presId="urn:microsoft.com/office/officeart/2011/layout/TabList"/>
    <dgm:cxn modelId="{79A8F314-B7F8-40F5-B0E2-E99AE6C1E789}" type="presParOf" srcId="{E8B43322-1BA9-44A8-A2B5-360438CFB808}" destId="{F0C325CF-5E04-4C6C-B3E7-09C6CBE49AA5}" srcOrd="1" destOrd="0" presId="urn:microsoft.com/office/officeart/2011/layout/TabList"/>
    <dgm:cxn modelId="{0CE77414-DA49-471C-9931-B09C643165F1}" type="presParOf" srcId="{E8B43322-1BA9-44A8-A2B5-360438CFB808}" destId="{AC9D8E31-CD0A-4BB4-B113-8B568112E558}" srcOrd="2" destOrd="0" presId="urn:microsoft.com/office/officeart/2011/layout/TabList"/>
    <dgm:cxn modelId="{CAF43B4E-DC16-45A3-BC09-2935FA198224}" type="presParOf" srcId="{E8B43322-1BA9-44A8-A2B5-360438CFB808}" destId="{CA342CF9-9316-4EE9-A42B-268A31B10869}" srcOrd="3" destOrd="0" presId="urn:microsoft.com/office/officeart/2011/layout/TabList"/>
    <dgm:cxn modelId="{F19F3C23-EC68-44C9-ABF3-C8E3AC63B28C}" type="presParOf" srcId="{CA342CF9-9316-4EE9-A42B-268A31B10869}" destId="{A37BDA7F-35A3-4670-BD1C-33EFEF7FF38A}" srcOrd="0" destOrd="0" presId="urn:microsoft.com/office/officeart/2011/layout/TabList"/>
    <dgm:cxn modelId="{CBFA10BB-FB13-4F75-8A15-7AA916E55E8A}" type="presParOf" srcId="{CA342CF9-9316-4EE9-A42B-268A31B10869}" destId="{ECAC3941-B291-4FE6-A87D-355B31AFF677}" srcOrd="1" destOrd="0" presId="urn:microsoft.com/office/officeart/2011/layout/TabList"/>
    <dgm:cxn modelId="{8BA765E5-64E7-4F44-8512-A3F9E68CDD46}" type="presParOf" srcId="{CA342CF9-9316-4EE9-A42B-268A31B10869}" destId="{2DF721CD-A1D6-481E-BBAA-4E330A6BAB96}" srcOrd="2" destOrd="0" presId="urn:microsoft.com/office/officeart/2011/layout/TabList"/>
    <dgm:cxn modelId="{9906E053-CCE3-456E-BF5C-6DFBDEBFA576}" type="presParOf" srcId="{E8B43322-1BA9-44A8-A2B5-360438CFB808}" destId="{636AD4F9-A763-4322-AE47-D8A2C69E5668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59A542-D926-49BB-B893-298B3CBCCE87}" type="doc">
      <dgm:prSet loTypeId="urn:microsoft.com/office/officeart/2011/layout/TabList" loCatId="officeonlin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1B843B26-42A5-4DF9-A114-7B6348D33A58}">
      <dgm:prSet phldrT="[Text]"/>
      <dgm:spPr/>
      <dgm:t>
        <a:bodyPr/>
        <a:lstStyle/>
        <a:p>
          <a:r>
            <a:rPr lang="vi-VN" dirty="0"/>
            <a:t>3</a:t>
          </a:r>
          <a:endParaRPr lang="en-US" dirty="0"/>
        </a:p>
      </dgm:t>
    </dgm:pt>
    <dgm:pt modelId="{9344BFCB-EB50-4FC5-8CFE-F289C0DC138D}" type="parTrans" cxnId="{9C30D184-895F-4465-8F2D-866BF4730596}">
      <dgm:prSet/>
      <dgm:spPr/>
      <dgm:t>
        <a:bodyPr/>
        <a:lstStyle/>
        <a:p>
          <a:endParaRPr lang="en-US"/>
        </a:p>
      </dgm:t>
    </dgm:pt>
    <dgm:pt modelId="{D87377E2-04EB-4588-95A3-942E8CF032BE}" type="sibTrans" cxnId="{9C30D184-895F-4465-8F2D-866BF4730596}">
      <dgm:prSet/>
      <dgm:spPr/>
      <dgm:t>
        <a:bodyPr/>
        <a:lstStyle/>
        <a:p>
          <a:endParaRPr lang="en-US"/>
        </a:p>
      </dgm:t>
    </dgm:pt>
    <dgm:pt modelId="{6C597F10-E692-4518-BFB9-189CDCD3F038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0EBD9F01-945F-4F38-917A-C9F503B53AE4}" type="parTrans" cxnId="{246C9997-66B6-4D7C-A062-D8199C98FA00}">
      <dgm:prSet/>
      <dgm:spPr/>
      <dgm:t>
        <a:bodyPr/>
        <a:lstStyle/>
        <a:p>
          <a:endParaRPr lang="en-US"/>
        </a:p>
      </dgm:t>
    </dgm:pt>
    <dgm:pt modelId="{97BE9A49-23DC-4421-AF3F-602EAFAA60DE}" type="sibTrans" cxnId="{246C9997-66B6-4D7C-A062-D8199C98FA00}">
      <dgm:prSet/>
      <dgm:spPr/>
      <dgm:t>
        <a:bodyPr/>
        <a:lstStyle/>
        <a:p>
          <a:endParaRPr lang="en-US"/>
        </a:p>
      </dgm:t>
    </dgm:pt>
    <dgm:pt modelId="{3E95DC52-0DFE-4BB4-83C8-48662E0BE252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Yêu quý thiên nhiên, vẻ đẹp trong trẻo của tiếng hót chim chiền chiện.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7BDD5-0B86-4E89-AB0C-E28B2B3CAC1E}" type="parTrans" cxnId="{C137BD4D-FCA6-42B3-883D-BA7D74D3B6B2}">
      <dgm:prSet/>
      <dgm:spPr/>
      <dgm:t>
        <a:bodyPr/>
        <a:lstStyle/>
        <a:p>
          <a:endParaRPr lang="en-US"/>
        </a:p>
      </dgm:t>
    </dgm:pt>
    <dgm:pt modelId="{CFA4A5BA-D94E-4E18-8BF7-D21148924BF2}" type="sibTrans" cxnId="{C137BD4D-FCA6-42B3-883D-BA7D74D3B6B2}">
      <dgm:prSet/>
      <dgm:spPr/>
      <dgm:t>
        <a:bodyPr/>
        <a:lstStyle/>
        <a:p>
          <a:endParaRPr lang="en-US"/>
        </a:p>
      </dgm:t>
    </dgm:pt>
    <dgm:pt modelId="{30BA3F8B-2177-462C-9179-B216EFFE7D9E}">
      <dgm:prSet phldrT="[Text]"/>
      <dgm:spPr/>
      <dgm:t>
        <a:bodyPr/>
        <a:lstStyle/>
        <a:p>
          <a:r>
            <a:rPr lang="vi-VN" dirty="0"/>
            <a:t>4</a:t>
          </a:r>
          <a:endParaRPr lang="en-US" dirty="0"/>
        </a:p>
      </dgm:t>
    </dgm:pt>
    <dgm:pt modelId="{E19E5F4A-B56F-4D21-AB04-EA49E3F476B5}" type="parTrans" cxnId="{316170EB-1A2A-42F0-AEA8-FBA891F37461}">
      <dgm:prSet/>
      <dgm:spPr/>
      <dgm:t>
        <a:bodyPr/>
        <a:lstStyle/>
        <a:p>
          <a:endParaRPr lang="en-US"/>
        </a:p>
      </dgm:t>
    </dgm:pt>
    <dgm:pt modelId="{6225635F-2DEE-45F7-92CD-C103FCD31D87}" type="sibTrans" cxnId="{316170EB-1A2A-42F0-AEA8-FBA891F37461}">
      <dgm:prSet/>
      <dgm:spPr/>
      <dgm:t>
        <a:bodyPr/>
        <a:lstStyle/>
        <a:p>
          <a:endParaRPr lang="en-US"/>
        </a:p>
      </dgm:t>
    </dgm:pt>
    <dgm:pt modelId="{5E5DAFE6-C7A5-4491-B1D8-0349F87F11DF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3840022C-3867-4ACD-821B-977457CCA0FD}" type="parTrans" cxnId="{C60EF990-20C7-4F6A-92DE-394D7066990D}">
      <dgm:prSet/>
      <dgm:spPr/>
      <dgm:t>
        <a:bodyPr/>
        <a:lstStyle/>
        <a:p>
          <a:endParaRPr lang="en-US"/>
        </a:p>
      </dgm:t>
    </dgm:pt>
    <dgm:pt modelId="{C2FBE222-99F7-45A6-86E0-12032446FAF6}" type="sibTrans" cxnId="{C60EF990-20C7-4F6A-92DE-394D7066990D}">
      <dgm:prSet/>
      <dgm:spPr/>
      <dgm:t>
        <a:bodyPr/>
        <a:lstStyle/>
        <a:p>
          <a:endParaRPr lang="en-US"/>
        </a:p>
      </dgm:t>
    </dgm:pt>
    <dgm:pt modelId="{D42F490C-3F6E-4286-A3D2-DC71D1BAA09E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Nâng niu, trân trọng vẻ đẹp của tiếng hót chim chiền chiện và khung cảnh thiên nhiên.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C00A8-516E-4B27-B39B-6837F19C924D}" type="parTrans" cxnId="{58D17708-1BA4-4D26-9B94-624EE31736AE}">
      <dgm:prSet/>
      <dgm:spPr/>
      <dgm:t>
        <a:bodyPr/>
        <a:lstStyle/>
        <a:p>
          <a:endParaRPr lang="en-US"/>
        </a:p>
      </dgm:t>
    </dgm:pt>
    <dgm:pt modelId="{6ED179F9-426E-4F07-ADE5-FE488A73B2E4}" type="sibTrans" cxnId="{58D17708-1BA4-4D26-9B94-624EE31736AE}">
      <dgm:prSet/>
      <dgm:spPr/>
      <dgm:t>
        <a:bodyPr/>
        <a:lstStyle/>
        <a:p>
          <a:endParaRPr lang="en-US"/>
        </a:p>
      </dgm:t>
    </dgm:pt>
    <dgm:pt modelId="{E8B43322-1BA9-44A8-A2B5-360438CFB808}" type="pres">
      <dgm:prSet presAssocID="{F159A542-D926-49BB-B893-298B3CBCCE8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5998E0A-5A07-48C9-9291-4FDBDDBC24D0}" type="pres">
      <dgm:prSet presAssocID="{1B843B26-42A5-4DF9-A114-7B6348D33A58}" presName="composite" presStyleCnt="0"/>
      <dgm:spPr/>
    </dgm:pt>
    <dgm:pt modelId="{4EEDEE0D-072B-4D73-8880-27DA163B8468}" type="pres">
      <dgm:prSet presAssocID="{1B843B26-42A5-4DF9-A114-7B6348D33A58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003F8-C39C-4AA3-B5BD-3D2E0D54AB2C}" type="pres">
      <dgm:prSet presAssocID="{1B843B26-42A5-4DF9-A114-7B6348D33A58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20FFDD-80AD-460F-ADC6-3425DB8E7283}" type="pres">
      <dgm:prSet presAssocID="{1B843B26-42A5-4DF9-A114-7B6348D33A58}" presName="Accent" presStyleLbl="parChTrans1D1" presStyleIdx="0" presStyleCnt="2"/>
      <dgm:spPr/>
    </dgm:pt>
    <dgm:pt modelId="{F0C325CF-5E04-4C6C-B3E7-09C6CBE49AA5}" type="pres">
      <dgm:prSet presAssocID="{1B843B26-42A5-4DF9-A114-7B6348D33A58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D8E31-CD0A-4BB4-B113-8B568112E558}" type="pres">
      <dgm:prSet presAssocID="{D87377E2-04EB-4588-95A3-942E8CF032BE}" presName="sibTrans" presStyleCnt="0"/>
      <dgm:spPr/>
    </dgm:pt>
    <dgm:pt modelId="{CA342CF9-9316-4EE9-A42B-268A31B10869}" type="pres">
      <dgm:prSet presAssocID="{30BA3F8B-2177-462C-9179-B216EFFE7D9E}" presName="composite" presStyleCnt="0"/>
      <dgm:spPr/>
    </dgm:pt>
    <dgm:pt modelId="{A37BDA7F-35A3-4670-BD1C-33EFEF7FF38A}" type="pres">
      <dgm:prSet presAssocID="{30BA3F8B-2177-462C-9179-B216EFFE7D9E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C3941-B291-4FE6-A87D-355B31AFF677}" type="pres">
      <dgm:prSet presAssocID="{30BA3F8B-2177-462C-9179-B216EFFE7D9E}" presName="Parent" presStyleLbl="alignNode1" presStyleIdx="1" presStyleCnt="2" custScaleX="87767" custScaleY="98748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721CD-A1D6-481E-BBAA-4E330A6BAB96}" type="pres">
      <dgm:prSet presAssocID="{30BA3F8B-2177-462C-9179-B216EFFE7D9E}" presName="Accent" presStyleLbl="parChTrans1D1" presStyleIdx="1" presStyleCnt="2"/>
      <dgm:spPr/>
    </dgm:pt>
    <dgm:pt modelId="{636AD4F9-A763-4322-AE47-D8A2C69E5668}" type="pres">
      <dgm:prSet presAssocID="{30BA3F8B-2177-462C-9179-B216EFFE7D9E}" presName="Child" presStyleLbl="revTx" presStyleIdx="3" presStyleCnt="4" custScaleY="131455" custLinFactNeighborX="1095" custLinFactNeighborY="85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D4DF35-64F2-40E7-8F19-822CD7327CEC}" type="presOf" srcId="{F159A542-D926-49BB-B893-298B3CBCCE87}" destId="{E8B43322-1BA9-44A8-A2B5-360438CFB808}" srcOrd="0" destOrd="0" presId="urn:microsoft.com/office/officeart/2011/layout/TabList"/>
    <dgm:cxn modelId="{BEFCE59C-2C4E-47DB-9376-4F5C4E97E75B}" type="presOf" srcId="{D42F490C-3F6E-4286-A3D2-DC71D1BAA09E}" destId="{636AD4F9-A763-4322-AE47-D8A2C69E5668}" srcOrd="0" destOrd="0" presId="urn:microsoft.com/office/officeart/2011/layout/TabList"/>
    <dgm:cxn modelId="{316170EB-1A2A-42F0-AEA8-FBA891F37461}" srcId="{F159A542-D926-49BB-B893-298B3CBCCE87}" destId="{30BA3F8B-2177-462C-9179-B216EFFE7D9E}" srcOrd="1" destOrd="0" parTransId="{E19E5F4A-B56F-4D21-AB04-EA49E3F476B5}" sibTransId="{6225635F-2DEE-45F7-92CD-C103FCD31D87}"/>
    <dgm:cxn modelId="{C137BD4D-FCA6-42B3-883D-BA7D74D3B6B2}" srcId="{1B843B26-42A5-4DF9-A114-7B6348D33A58}" destId="{3E95DC52-0DFE-4BB4-83C8-48662E0BE252}" srcOrd="1" destOrd="0" parTransId="{8797BDD5-0B86-4E89-AB0C-E28B2B3CAC1E}" sibTransId="{CFA4A5BA-D94E-4E18-8BF7-D21148924BF2}"/>
    <dgm:cxn modelId="{C0B3ACB9-2FE7-4B67-BABF-2C7F65EFA6F1}" type="presOf" srcId="{3E95DC52-0DFE-4BB4-83C8-48662E0BE252}" destId="{F0C325CF-5E04-4C6C-B3E7-09C6CBE49AA5}" srcOrd="0" destOrd="0" presId="urn:microsoft.com/office/officeart/2011/layout/TabList"/>
    <dgm:cxn modelId="{C60EF990-20C7-4F6A-92DE-394D7066990D}" srcId="{30BA3F8B-2177-462C-9179-B216EFFE7D9E}" destId="{5E5DAFE6-C7A5-4491-B1D8-0349F87F11DF}" srcOrd="0" destOrd="0" parTransId="{3840022C-3867-4ACD-821B-977457CCA0FD}" sibTransId="{C2FBE222-99F7-45A6-86E0-12032446FAF6}"/>
    <dgm:cxn modelId="{24D40BD2-D1D7-4767-BCB7-704A53094735}" type="presOf" srcId="{5E5DAFE6-C7A5-4491-B1D8-0349F87F11DF}" destId="{A37BDA7F-35A3-4670-BD1C-33EFEF7FF38A}" srcOrd="0" destOrd="0" presId="urn:microsoft.com/office/officeart/2011/layout/TabList"/>
    <dgm:cxn modelId="{58D17708-1BA4-4D26-9B94-624EE31736AE}" srcId="{30BA3F8B-2177-462C-9179-B216EFFE7D9E}" destId="{D42F490C-3F6E-4286-A3D2-DC71D1BAA09E}" srcOrd="1" destOrd="0" parTransId="{7A9C00A8-516E-4B27-B39B-6837F19C924D}" sibTransId="{6ED179F9-426E-4F07-ADE5-FE488A73B2E4}"/>
    <dgm:cxn modelId="{246C9997-66B6-4D7C-A062-D8199C98FA00}" srcId="{1B843B26-42A5-4DF9-A114-7B6348D33A58}" destId="{6C597F10-E692-4518-BFB9-189CDCD3F038}" srcOrd="0" destOrd="0" parTransId="{0EBD9F01-945F-4F38-917A-C9F503B53AE4}" sibTransId="{97BE9A49-23DC-4421-AF3F-602EAFAA60DE}"/>
    <dgm:cxn modelId="{8C3BA0F8-071E-4AC8-860B-88B52E86759A}" type="presOf" srcId="{6C597F10-E692-4518-BFB9-189CDCD3F038}" destId="{4EEDEE0D-072B-4D73-8880-27DA163B8468}" srcOrd="0" destOrd="0" presId="urn:microsoft.com/office/officeart/2011/layout/TabList"/>
    <dgm:cxn modelId="{9C30D184-895F-4465-8F2D-866BF4730596}" srcId="{F159A542-D926-49BB-B893-298B3CBCCE87}" destId="{1B843B26-42A5-4DF9-A114-7B6348D33A58}" srcOrd="0" destOrd="0" parTransId="{9344BFCB-EB50-4FC5-8CFE-F289C0DC138D}" sibTransId="{D87377E2-04EB-4588-95A3-942E8CF032BE}"/>
    <dgm:cxn modelId="{6E9C78E5-B46E-45B3-99C3-E8ED578FA0A9}" type="presOf" srcId="{1B843B26-42A5-4DF9-A114-7B6348D33A58}" destId="{04B003F8-C39C-4AA3-B5BD-3D2E0D54AB2C}" srcOrd="0" destOrd="0" presId="urn:microsoft.com/office/officeart/2011/layout/TabList"/>
    <dgm:cxn modelId="{FD0AD022-C1E5-4E82-8C9C-A0A5AE562D7D}" type="presOf" srcId="{30BA3F8B-2177-462C-9179-B216EFFE7D9E}" destId="{ECAC3941-B291-4FE6-A87D-355B31AFF677}" srcOrd="0" destOrd="0" presId="urn:microsoft.com/office/officeart/2011/layout/TabList"/>
    <dgm:cxn modelId="{2B267245-F89D-4388-B9E0-000873FCED8A}" type="presParOf" srcId="{E8B43322-1BA9-44A8-A2B5-360438CFB808}" destId="{65998E0A-5A07-48C9-9291-4FDBDDBC24D0}" srcOrd="0" destOrd="0" presId="urn:microsoft.com/office/officeart/2011/layout/TabList"/>
    <dgm:cxn modelId="{CC16768D-CE45-4040-BCE9-BC0BD2D50B66}" type="presParOf" srcId="{65998E0A-5A07-48C9-9291-4FDBDDBC24D0}" destId="{4EEDEE0D-072B-4D73-8880-27DA163B8468}" srcOrd="0" destOrd="0" presId="urn:microsoft.com/office/officeart/2011/layout/TabList"/>
    <dgm:cxn modelId="{D71E84E3-FA09-4BD6-B714-3DB3F03788B5}" type="presParOf" srcId="{65998E0A-5A07-48C9-9291-4FDBDDBC24D0}" destId="{04B003F8-C39C-4AA3-B5BD-3D2E0D54AB2C}" srcOrd="1" destOrd="0" presId="urn:microsoft.com/office/officeart/2011/layout/TabList"/>
    <dgm:cxn modelId="{87298E86-4A1C-4894-A21E-DFA67A3F649B}" type="presParOf" srcId="{65998E0A-5A07-48C9-9291-4FDBDDBC24D0}" destId="{E920FFDD-80AD-460F-ADC6-3425DB8E7283}" srcOrd="2" destOrd="0" presId="urn:microsoft.com/office/officeart/2011/layout/TabList"/>
    <dgm:cxn modelId="{861318C1-0D75-4671-8681-3CD8CDC170CF}" type="presParOf" srcId="{E8B43322-1BA9-44A8-A2B5-360438CFB808}" destId="{F0C325CF-5E04-4C6C-B3E7-09C6CBE49AA5}" srcOrd="1" destOrd="0" presId="urn:microsoft.com/office/officeart/2011/layout/TabList"/>
    <dgm:cxn modelId="{D7665743-93DA-4B3D-A1A1-4EE95FF34D7D}" type="presParOf" srcId="{E8B43322-1BA9-44A8-A2B5-360438CFB808}" destId="{AC9D8E31-CD0A-4BB4-B113-8B568112E558}" srcOrd="2" destOrd="0" presId="urn:microsoft.com/office/officeart/2011/layout/TabList"/>
    <dgm:cxn modelId="{C2091311-2EC0-4C13-A9C5-8554E4F2D1D9}" type="presParOf" srcId="{E8B43322-1BA9-44A8-A2B5-360438CFB808}" destId="{CA342CF9-9316-4EE9-A42B-268A31B10869}" srcOrd="3" destOrd="0" presId="urn:microsoft.com/office/officeart/2011/layout/TabList"/>
    <dgm:cxn modelId="{F5F7FE48-54FF-4AF2-AD20-1BDA0D4851F8}" type="presParOf" srcId="{CA342CF9-9316-4EE9-A42B-268A31B10869}" destId="{A37BDA7F-35A3-4670-BD1C-33EFEF7FF38A}" srcOrd="0" destOrd="0" presId="urn:microsoft.com/office/officeart/2011/layout/TabList"/>
    <dgm:cxn modelId="{BA4A1B51-07BF-4196-9BF1-BE0D479FE617}" type="presParOf" srcId="{CA342CF9-9316-4EE9-A42B-268A31B10869}" destId="{ECAC3941-B291-4FE6-A87D-355B31AFF677}" srcOrd="1" destOrd="0" presId="urn:microsoft.com/office/officeart/2011/layout/TabList"/>
    <dgm:cxn modelId="{68790A81-73C8-4FE3-AE4D-45E4AD94C49C}" type="presParOf" srcId="{CA342CF9-9316-4EE9-A42B-268A31B10869}" destId="{2DF721CD-A1D6-481E-BBAA-4E330A6BAB96}" srcOrd="2" destOrd="0" presId="urn:microsoft.com/office/officeart/2011/layout/TabList"/>
    <dgm:cxn modelId="{12F6D1CA-85CC-46C2-A58B-FBC9C2B2077D}" type="presParOf" srcId="{E8B43322-1BA9-44A8-A2B5-360438CFB808}" destId="{636AD4F9-A763-4322-AE47-D8A2C69E5668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721CD-A1D6-481E-BBAA-4E330A6BAB96}">
      <dsp:nvSpPr>
        <dsp:cNvPr id="0" name=""/>
        <dsp:cNvSpPr/>
      </dsp:nvSpPr>
      <dsp:spPr>
        <a:xfrm>
          <a:off x="0" y="3261034"/>
          <a:ext cx="3679677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0FFDD-80AD-460F-ADC6-3425DB8E7283}">
      <dsp:nvSpPr>
        <dsp:cNvPr id="0" name=""/>
        <dsp:cNvSpPr/>
      </dsp:nvSpPr>
      <dsp:spPr>
        <a:xfrm>
          <a:off x="0" y="807402"/>
          <a:ext cx="3679677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DEE0D-072B-4D73-8880-27DA163B8468}">
      <dsp:nvSpPr>
        <dsp:cNvPr id="0" name=""/>
        <dsp:cNvSpPr/>
      </dsp:nvSpPr>
      <dsp:spPr>
        <a:xfrm>
          <a:off x="956716" y="3012"/>
          <a:ext cx="2722960" cy="804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956716" y="3012"/>
        <a:ext cx="2722960" cy="804390"/>
      </dsp:txXfrm>
    </dsp:sp>
    <dsp:sp modelId="{04B003F8-C39C-4AA3-B5BD-3D2E0D54AB2C}">
      <dsp:nvSpPr>
        <dsp:cNvPr id="0" name=""/>
        <dsp:cNvSpPr/>
      </dsp:nvSpPr>
      <dsp:spPr>
        <a:xfrm>
          <a:off x="0" y="0"/>
          <a:ext cx="956716" cy="804390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>
        <a:off x="39274" y="39274"/>
        <a:ext cx="878168" cy="765116"/>
      </dsp:txXfrm>
    </dsp:sp>
    <dsp:sp modelId="{F0C325CF-5E04-4C6C-B3E7-09C6CBE49AA5}">
      <dsp:nvSpPr>
        <dsp:cNvPr id="0" name=""/>
        <dsp:cNvSpPr/>
      </dsp:nvSpPr>
      <dsp:spPr>
        <a:xfrm>
          <a:off x="0" y="807402"/>
          <a:ext cx="3679677" cy="1609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Cảm xúc vui vẻ, hạnh phúc khi lắng nghe tiếng hót của chim chiền chiện.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07402"/>
        <a:ext cx="3679677" cy="1609021"/>
      </dsp:txXfrm>
    </dsp:sp>
    <dsp:sp modelId="{A37BDA7F-35A3-4670-BD1C-33EFEF7FF38A}">
      <dsp:nvSpPr>
        <dsp:cNvPr id="0" name=""/>
        <dsp:cNvSpPr/>
      </dsp:nvSpPr>
      <dsp:spPr>
        <a:xfrm>
          <a:off x="956716" y="2456643"/>
          <a:ext cx="2722960" cy="804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956716" y="2456643"/>
        <a:ext cx="2722960" cy="804390"/>
      </dsp:txXfrm>
    </dsp:sp>
    <dsp:sp modelId="{ECAC3941-B291-4FE6-A87D-355B31AFF677}">
      <dsp:nvSpPr>
        <dsp:cNvPr id="0" name=""/>
        <dsp:cNvSpPr/>
      </dsp:nvSpPr>
      <dsp:spPr>
        <a:xfrm>
          <a:off x="30418" y="2557200"/>
          <a:ext cx="896012" cy="68738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shade val="80000"/>
            <a:hueOff val="218907"/>
            <a:satOff val="-1431"/>
            <a:lumOff val="24554"/>
            <a:alphaOff val="0"/>
          </a:schemeClr>
        </a:solidFill>
        <a:ln w="12700" cap="flat" cmpd="sng" algn="ctr">
          <a:solidFill>
            <a:schemeClr val="accent3">
              <a:shade val="80000"/>
              <a:hueOff val="218907"/>
              <a:satOff val="-1431"/>
              <a:lumOff val="245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2</a:t>
          </a:r>
        </a:p>
      </dsp:txBody>
      <dsp:txXfrm>
        <a:off x="63979" y="2590761"/>
        <a:ext cx="828890" cy="653822"/>
      </dsp:txXfrm>
    </dsp:sp>
    <dsp:sp modelId="{636AD4F9-A763-4322-AE47-D8A2C69E5668}">
      <dsp:nvSpPr>
        <dsp:cNvPr id="0" name=""/>
        <dsp:cNvSpPr/>
      </dsp:nvSpPr>
      <dsp:spPr>
        <a:xfrm>
          <a:off x="45499" y="3264046"/>
          <a:ext cx="3499777" cy="1056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Sự giao cảm tinh tế với thiên nhiên.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99" y="3264046"/>
        <a:ext cx="3499777" cy="10564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721CD-A1D6-481E-BBAA-4E330A6BAB96}">
      <dsp:nvSpPr>
        <dsp:cNvPr id="0" name=""/>
        <dsp:cNvSpPr/>
      </dsp:nvSpPr>
      <dsp:spPr>
        <a:xfrm>
          <a:off x="0" y="3177929"/>
          <a:ext cx="3689839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0FFDD-80AD-460F-ADC6-3425DB8E7283}">
      <dsp:nvSpPr>
        <dsp:cNvPr id="0" name=""/>
        <dsp:cNvSpPr/>
      </dsp:nvSpPr>
      <dsp:spPr>
        <a:xfrm>
          <a:off x="0" y="786505"/>
          <a:ext cx="3689839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DEE0D-072B-4D73-8880-27DA163B8468}">
      <dsp:nvSpPr>
        <dsp:cNvPr id="0" name=""/>
        <dsp:cNvSpPr/>
      </dsp:nvSpPr>
      <dsp:spPr>
        <a:xfrm>
          <a:off x="959358" y="2509"/>
          <a:ext cx="2730480" cy="783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959358" y="2509"/>
        <a:ext cx="2730480" cy="783996"/>
      </dsp:txXfrm>
    </dsp:sp>
    <dsp:sp modelId="{04B003F8-C39C-4AA3-B5BD-3D2E0D54AB2C}">
      <dsp:nvSpPr>
        <dsp:cNvPr id="0" name=""/>
        <dsp:cNvSpPr/>
      </dsp:nvSpPr>
      <dsp:spPr>
        <a:xfrm>
          <a:off x="0" y="2509"/>
          <a:ext cx="959358" cy="783996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05" tIns="78105" rIns="78105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100" kern="1200" dirty="0"/>
            <a:t>3</a:t>
          </a:r>
          <a:endParaRPr lang="en-US" sz="4100" kern="1200" dirty="0"/>
        </a:p>
      </dsp:txBody>
      <dsp:txXfrm>
        <a:off x="38278" y="40787"/>
        <a:ext cx="882802" cy="745718"/>
      </dsp:txXfrm>
    </dsp:sp>
    <dsp:sp modelId="{F0C325CF-5E04-4C6C-B3E7-09C6CBE49AA5}">
      <dsp:nvSpPr>
        <dsp:cNvPr id="0" name=""/>
        <dsp:cNvSpPr/>
      </dsp:nvSpPr>
      <dsp:spPr>
        <a:xfrm>
          <a:off x="0" y="786505"/>
          <a:ext cx="3689839" cy="1568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Yêu quý thiên nhiên, vẻ đẹp trong trẻo của tiếng hót chim chiền chiện.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86505"/>
        <a:ext cx="3689839" cy="1568227"/>
      </dsp:txXfrm>
    </dsp:sp>
    <dsp:sp modelId="{A37BDA7F-35A3-4670-BD1C-33EFEF7FF38A}">
      <dsp:nvSpPr>
        <dsp:cNvPr id="0" name=""/>
        <dsp:cNvSpPr/>
      </dsp:nvSpPr>
      <dsp:spPr>
        <a:xfrm>
          <a:off x="959358" y="2393932"/>
          <a:ext cx="2730480" cy="783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959358" y="2393932"/>
        <a:ext cx="2730480" cy="783996"/>
      </dsp:txXfrm>
    </dsp:sp>
    <dsp:sp modelId="{ECAC3941-B291-4FE6-A87D-355B31AFF677}">
      <dsp:nvSpPr>
        <dsp:cNvPr id="0" name=""/>
        <dsp:cNvSpPr/>
      </dsp:nvSpPr>
      <dsp:spPr>
        <a:xfrm>
          <a:off x="58679" y="2398840"/>
          <a:ext cx="841999" cy="774180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shade val="80000"/>
            <a:hueOff val="218907"/>
            <a:satOff val="-1431"/>
            <a:lumOff val="24554"/>
            <a:alphaOff val="0"/>
          </a:schemeClr>
        </a:solidFill>
        <a:ln w="12700" cap="flat" cmpd="sng" algn="ctr">
          <a:solidFill>
            <a:schemeClr val="accent3">
              <a:shade val="80000"/>
              <a:hueOff val="218907"/>
              <a:satOff val="-1431"/>
              <a:lumOff val="245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05" tIns="78105" rIns="78105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100" kern="1200" dirty="0"/>
            <a:t>4</a:t>
          </a:r>
          <a:endParaRPr lang="en-US" sz="4100" kern="1200" dirty="0"/>
        </a:p>
      </dsp:txBody>
      <dsp:txXfrm>
        <a:off x="96478" y="2436639"/>
        <a:ext cx="766401" cy="736381"/>
      </dsp:txXfrm>
    </dsp:sp>
    <dsp:sp modelId="{636AD4F9-A763-4322-AE47-D8A2C69E5668}">
      <dsp:nvSpPr>
        <dsp:cNvPr id="0" name=""/>
        <dsp:cNvSpPr/>
      </dsp:nvSpPr>
      <dsp:spPr>
        <a:xfrm>
          <a:off x="0" y="3180438"/>
          <a:ext cx="3689839" cy="2061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Nâng niu, trân trọng vẻ đẹp của tiếng hót chim chiền chiện và khung cảnh thiên nhiên.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180438"/>
        <a:ext cx="3689839" cy="2061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7ECD0-DE06-4912-A152-09A6503EAC7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8BBD1-EC1C-45D2-96B3-2750E98B4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0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38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3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84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625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084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93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48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53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89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8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28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41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800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A250-485B-4952-BAA5-967F19BA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E657F-0376-4427-B152-90D22757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B3E46-2915-4661-B07A-61F0E33C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49AE60-6001-44FD-9E05-0B5330A50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3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3D25-8C58-4C02-8513-6BABBE83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411DC-959E-4178-94BA-7E47EBC9D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B2C32-792F-4CC5-BF13-8DB284155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EBD02-DB3A-4012-9279-EB5541EE7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9883A-FF06-4095-809B-50A08162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9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1F659E-9642-4E94-833B-B79182C722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5A3DE-F161-4AEB-A717-0B2243C0E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45B9-CD54-4A21-BA15-A24A18C2B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FC321-4390-40D8-88CF-4005B4DE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5B2AA-2BC9-4CFB-859D-51633CEE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8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8233-E2C9-4138-9586-334A94C6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4A9D3-632B-4EDA-8B6D-B70C38C5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7529A-D9B5-4142-9C2C-A24E9C14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705F3-A001-4ECC-BB31-E12D3F819D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4769" r="5035" b="10069"/>
          <a:stretch/>
        </p:blipFill>
        <p:spPr>
          <a:xfrm>
            <a:off x="613888" y="345312"/>
            <a:ext cx="10964224" cy="6167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796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5BEDC-8CDB-45A5-950C-ABE3E22A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74A38-86D3-4712-A6B3-C34B75CF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BDB73-4C45-478A-987A-944629AE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44608B-650C-4558-A47A-4E4DA19B2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56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B3AB-C48D-4DB0-BD8A-656AD7DF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9C691-6AE9-4333-8EE8-BEAFCFB3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167B6-4D6B-481F-BF37-8E2D7819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EF5023-2EEC-4747-937D-64B57EE8B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0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192FC-7CEB-4EFF-AF4D-B87C23B1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7F75B-593B-4E29-9DBB-4E5F39CA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12083-EDC0-4A6F-A563-680CCEEA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ACA31D-14B1-4CCA-BA90-EDDCCDD49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91"/>
          <a:stretch/>
        </p:blipFill>
        <p:spPr>
          <a:xfrm>
            <a:off x="55360" y="31140"/>
            <a:ext cx="12081280" cy="67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8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B5D9B2-B65A-4B59-AF2F-A2DBC8CE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87B3A-B001-400F-A4FD-360BB9CD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C433BB-3D54-4F2F-93FD-8DEE95F7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6E8B31-1B92-4676-8C15-06792DC06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" b="181"/>
          <a:stretch/>
        </p:blipFill>
        <p:spPr>
          <a:xfrm>
            <a:off x="-1" y="12363"/>
            <a:ext cx="12124592" cy="68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A6FA5-E3BE-4BE9-A613-764B6A5D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48925" cy="1320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DCEDC-9186-4813-93AB-3ED1410A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BE405-DAD7-4BD7-9B0A-47C73981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DF299-CD12-457D-914A-1F72398C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9D3DDD-392F-4AFD-A91D-2E11E02F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05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DE5E1-C97E-4797-A467-03E726ED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F3233-89C6-419F-8266-CC2F18DD2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BBA8E-D2E0-4810-862F-16BAA574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F4C95-F7CF-4677-9FD7-70B8EA831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0"/>
            <a:ext cx="12239626" cy="692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0763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BDF14-1F7E-4039-BABA-4C4D3BD9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A4498-D116-4F26-9536-369EA4E8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54EFD-F33E-4A27-B706-66BA34C0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E6836B-229C-4C06-B4D1-DB5EA4F91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65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F484-1F06-4114-B160-C05AB013B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3143E-CFC6-4F4F-A8E0-FF661EE0C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F06D1-6F14-44C2-B325-73A684FE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1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05FBB-5D89-45FA-931B-30A90A11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CDB2E-ACBE-4B86-8B0E-E0D03D61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BAD7D-6ECC-47D8-954C-DFD98761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AE5317-5D19-4E19-B424-2503F1A08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40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C0C52-04A3-46B4-873C-FC3AD28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41D39-F377-49CD-A410-F79E9134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A93D3-DC59-48DB-B365-B749C5FB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3BDDE0-A620-4E62-8AE3-CE204788E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" y="17268"/>
            <a:ext cx="12155370" cy="68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4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D345E-8DB1-46E5-B57F-A757F4ED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9696-6152-4E12-80D9-4213CC0B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9FE8-1BC1-4273-95B5-4F7C3D22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62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99491-2188-49AA-B502-692108E9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1181C86-0106-448F-A47B-9995B5607209}" type="datetimeFigureOut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C87DF-72B7-4F1D-9EA2-10616F55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6D19B-E0A3-4180-B2C4-E5B437B5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F17F4AE-670B-48C3-B1B1-A5B0E479B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690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824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72731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37528-11B8-4345-8124-3C88AD5B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8A6FC-8C7A-4704-9291-DF21530B5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16124-0ACB-48CE-BDCB-1658D53A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8C1C0-27A9-4068-88ED-A041D01B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3A104-B49E-4A2A-BD96-7DF25D83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0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576CA-FF48-4871-9742-392C564B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364E8-C86C-4FDD-89DD-880D96BB3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935D9-EC2D-411A-887F-D30CB16FC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C5668-B6BC-4587-B7A1-2EBB5DF05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4EE1E7-211B-46D8-8FE3-748671F3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E4905-BA8E-4A26-8C5A-622450F6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9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EFB97-2551-4736-A9B7-FC5D989A6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5049D-2FB9-4E44-989F-4E9B2A8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77054-C4D7-4131-A026-6840974CB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67CBA-B03D-4C0D-A3F6-29472D918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01EC2D-6159-4161-9072-4772B1BF8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CC02E6-3C14-41FA-80DA-9AF0737E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AA0A8F-176F-4053-8A04-D1BB93E48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E033C-FC33-4895-8692-CD3D6DEB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2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1886-F928-41FB-8DD8-76967F79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2EE97-E0DE-45AE-B6E2-3CCBDB80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9F1F8-0217-4625-9478-969053114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F2B0B-BB20-4E13-ADA3-9FC524C1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6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2BEE79-46F0-4DD5-BC93-D342A2C4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64AFA2-DD16-4678-AD73-27011C9C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425D2-CC3A-41F0-9792-01337FA4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63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250C-39A2-4288-A41A-518F61E8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46EB-665D-445D-8EFB-72324A70D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1E71F-23BE-4075-9302-31B17FC3E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F5FF2-22E1-458E-8EAC-0C252269A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7EB7E-24A6-4126-9B63-81CBE620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D145C-1179-49FF-85BB-ABDEEEA3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3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78A6-E46E-4D2B-8AC9-17A1E514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D0D07F-388F-4287-8227-AE516EC17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43692-9CB5-4C91-A608-94E837CF8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EAF3E-4464-4DFE-B533-791A3BD16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39FB4-FE35-463B-BB36-93A1C01F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6A61E-5A86-4495-BE5C-CCAE51A4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5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90DEF-03C1-40DB-9FFB-6CF05C9F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BFFC0-137B-4282-8C88-20F97D1D2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37DDF-12EB-4B51-BC54-93C3D5FD2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5B15B-B588-42F5-B422-7BAE8909DE1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3EBF6-F187-4D2B-A94A-9B0BF55EB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0C6B5-B301-4421-BE35-29EABB560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EEBA4-05FE-4E3B-B7E0-AD59A1236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AA363-F289-45F6-A8F4-9D21585855C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FB9DD-7C7C-48B9-9D6C-5F3B7C29D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20C0F-1C79-4439-B320-118A16390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8DDD9-6D61-48CA-9E9C-652715950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" r="272"/>
          <a:stretch/>
        </p:blipFill>
        <p:spPr>
          <a:xfrm>
            <a:off x="3333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3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66519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6.pn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5.png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23A7F1-AE4C-4A8A-A049-86C2ABDF7EC6}"/>
              </a:ext>
            </a:extLst>
          </p:cNvPr>
          <p:cNvSpPr txBox="1"/>
          <p:nvPr/>
        </p:nvSpPr>
        <p:spPr>
          <a:xfrm>
            <a:off x="2161898" y="106958"/>
            <a:ext cx="737235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BÀI 1: TIẾNG NÓI CỦA VẠN VẬT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6F3E1-C421-4AFE-BA9A-8E95249C2160}"/>
              </a:ext>
            </a:extLst>
          </p:cNvPr>
          <p:cNvSpPr txBox="1"/>
          <p:nvPr/>
        </p:nvSpPr>
        <p:spPr>
          <a:xfrm>
            <a:off x="408372" y="1464816"/>
            <a:ext cx="6658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</a:rPr>
              <a:t>ĐỌC MỞ RỘNG THEO THỂ LOẠI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E77C7-568B-4D2A-9EF4-8DA409BA5C03}"/>
              </a:ext>
            </a:extLst>
          </p:cNvPr>
          <p:cNvSpPr txBox="1"/>
          <p:nvPr/>
        </p:nvSpPr>
        <p:spPr>
          <a:xfrm>
            <a:off x="6569474" y="1757203"/>
            <a:ext cx="3050961" cy="378565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bg1"/>
                </a:solidFill>
                <a:latin typeface="+mj-lt"/>
              </a:rPr>
              <a:t>CON </a:t>
            </a:r>
          </a:p>
          <a:p>
            <a:r>
              <a:rPr lang="vi-VN" sz="6000" b="1" dirty="0">
                <a:solidFill>
                  <a:schemeClr val="bg1"/>
                </a:solidFill>
                <a:latin typeface="+mj-lt"/>
              </a:rPr>
              <a:t>CHIM </a:t>
            </a:r>
          </a:p>
          <a:p>
            <a:r>
              <a:rPr lang="vi-VN" sz="6000" b="1" dirty="0">
                <a:solidFill>
                  <a:schemeClr val="bg1"/>
                </a:solidFill>
                <a:latin typeface="+mj-lt"/>
              </a:rPr>
              <a:t>CHIỀN</a:t>
            </a:r>
          </a:p>
          <a:p>
            <a:r>
              <a:rPr lang="vi-VN" sz="6000" b="1" dirty="0">
                <a:solidFill>
                  <a:schemeClr val="bg1"/>
                </a:solidFill>
                <a:latin typeface="+mj-lt"/>
              </a:rPr>
              <a:t>CHIỆN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B938E4-B436-443A-928D-337D4FBDDDB3}"/>
              </a:ext>
            </a:extLst>
          </p:cNvPr>
          <p:cNvSpPr txBox="1"/>
          <p:nvPr/>
        </p:nvSpPr>
        <p:spPr>
          <a:xfrm>
            <a:off x="9357064" y="5312022"/>
            <a:ext cx="18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B0F0"/>
                </a:solidFill>
                <a:latin typeface="+mj-lt"/>
              </a:rPr>
              <a:t>HUY CẬN</a:t>
            </a:r>
            <a:endParaRPr lang="en-US" sz="2800" b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1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452842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145165" cy="3258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5081" y="1901105"/>
            <a:ext cx="43057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HỒI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5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3720C2-B873-4734-AEC9-9F0A2E21B7EC}"/>
              </a:ext>
            </a:extLst>
          </p:cNvPr>
          <p:cNvSpPr txBox="1"/>
          <p:nvPr/>
        </p:nvSpPr>
        <p:spPr>
          <a:xfrm>
            <a:off x="985420" y="319596"/>
            <a:ext cx="846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Những đặc sắc về nội dung, nghệ thuật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3CE3AF-26B1-495A-87E7-7A556D95A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361655"/>
              </p:ext>
            </p:extLst>
          </p:nvPr>
        </p:nvGraphicFramePr>
        <p:xfrm>
          <a:off x="1989585" y="2521832"/>
          <a:ext cx="8212830" cy="3657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6415">
                  <a:extLst>
                    <a:ext uri="{9D8B030D-6E8A-4147-A177-3AD203B41FA5}">
                      <a16:colId xmlns:a16="http://schemas.microsoft.com/office/drawing/2014/main" val="330557486"/>
                    </a:ext>
                  </a:extLst>
                </a:gridCol>
                <a:gridCol w="4106415">
                  <a:extLst>
                    <a:ext uri="{9D8B030D-6E8A-4147-A177-3AD203B41FA5}">
                      <a16:colId xmlns:a16="http://schemas.microsoft.com/office/drawing/2014/main" val="884986304"/>
                    </a:ext>
                  </a:extLst>
                </a:gridCol>
              </a:tblGrid>
              <a:tr h="79875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Từ ngữ, hình ảnh 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Tác dụng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476346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88448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826562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284003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127750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5882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E25C078-D2B5-4691-8252-90435DE75A4E}"/>
              </a:ext>
            </a:extLst>
          </p:cNvPr>
          <p:cNvSpPr txBox="1"/>
          <p:nvPr/>
        </p:nvSpPr>
        <p:spPr>
          <a:xfrm>
            <a:off x="3699028" y="1661889"/>
            <a:ext cx="479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PHIẾU HỌC TẬP</a:t>
            </a:r>
            <a:endParaRPr lang="en-US" sz="32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B8F2A-2CA7-46D8-8DE0-DDC9C1B884D6}"/>
              </a:ext>
            </a:extLst>
          </p:cNvPr>
          <p:cNvSpPr txBox="1"/>
          <p:nvPr/>
        </p:nvSpPr>
        <p:spPr>
          <a:xfrm>
            <a:off x="1180730" y="990742"/>
            <a:ext cx="516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</a:rPr>
              <a:t>a. Từ ngữ, hình ảnh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74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Những đặc sắc về nội dung, nghệ thuật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A3D83F-4FFA-4A4E-B3A2-00773A27B9E1}"/>
              </a:ext>
            </a:extLst>
          </p:cNvPr>
          <p:cNvSpPr/>
          <p:nvPr/>
        </p:nvSpPr>
        <p:spPr>
          <a:xfrm>
            <a:off x="1185168" y="1477259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+mj-lt"/>
            </a:endParaRPr>
          </a:p>
          <a:p>
            <a:pPr algn="ctr"/>
            <a:r>
              <a:rPr lang="vi-VN" sz="3200" b="1" dirty="0">
                <a:latin typeface="+mj-lt"/>
              </a:rPr>
              <a:t>Từ ngữ, hình ảnh</a:t>
            </a:r>
            <a:r>
              <a:rPr lang="vi-VN" sz="2800" b="1" dirty="0">
                <a:latin typeface="+mj-lt"/>
              </a:rPr>
              <a:t>	</a:t>
            </a:r>
            <a:endParaRPr lang="en-US" sz="2800" b="1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FAE2F4-D363-4A5A-8E3A-F3CE429CBCA3}"/>
              </a:ext>
            </a:extLst>
          </p:cNvPr>
          <p:cNvSpPr/>
          <p:nvPr/>
        </p:nvSpPr>
        <p:spPr>
          <a:xfrm>
            <a:off x="6668604" y="1515720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Tác dụng</a:t>
            </a:r>
            <a:endParaRPr lang="en-US" sz="3200" b="1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5B99AE-276B-4517-84F0-819D5B325D93}"/>
              </a:ext>
            </a:extLst>
          </p:cNvPr>
          <p:cNvSpPr/>
          <p:nvPr/>
        </p:nvSpPr>
        <p:spPr>
          <a:xfrm>
            <a:off x="6141862" y="3764127"/>
            <a:ext cx="5487885" cy="8877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Vẻ đẹp của không gian cao rộng, tràn ngập sự thanh bình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C3E0C-5FD5-4FCB-A88E-F1936D474073}"/>
              </a:ext>
            </a:extLst>
          </p:cNvPr>
          <p:cNvSpPr/>
          <p:nvPr/>
        </p:nvSpPr>
        <p:spPr>
          <a:xfrm>
            <a:off x="784933" y="3775543"/>
            <a:ext cx="4626747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Tiếng hót “Làm xanh da trời”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993930-7B1C-48D3-84F4-E832003B6207}"/>
              </a:ext>
            </a:extLst>
          </p:cNvPr>
          <p:cNvSpPr/>
          <p:nvPr/>
        </p:nvSpPr>
        <p:spPr>
          <a:xfrm>
            <a:off x="6141863" y="4897773"/>
            <a:ext cx="5487885" cy="1640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- Sự chuyển hóa của các cảm giác từ thị giác sang thính giác.</a:t>
            </a:r>
          </a:p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- Hình ảnh làng quê tràn đầy sức sống.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F6F3C7-BF83-4D70-8CD6-065B6FB2F580}"/>
              </a:ext>
            </a:extLst>
          </p:cNvPr>
          <p:cNvSpPr/>
          <p:nvPr/>
        </p:nvSpPr>
        <p:spPr>
          <a:xfrm>
            <a:off x="753120" y="4971014"/>
            <a:ext cx="4658560" cy="1312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Tiếng hót long lanh “Như cành sương chói”, “Hồn xanh quê nhà”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784933" y="2557688"/>
            <a:ext cx="4626747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Cánh đồng chan chứa “Những lời chim ca”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37D407-C56C-4849-AB8B-7637624D9168}"/>
              </a:ext>
            </a:extLst>
          </p:cNvPr>
          <p:cNvSpPr/>
          <p:nvPr/>
        </p:nvSpPr>
        <p:spPr>
          <a:xfrm>
            <a:off x="6141863" y="2526428"/>
            <a:ext cx="5487884" cy="1030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Vẻ đẹp của niềm vui và sự ấm no của đồng quê Việt Nam.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1416729" y="716825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</a:rPr>
              <a:t>a. Từ ngữ, hình ảnh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024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2EF00-4E4B-4D8F-80D4-669D6E48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2150" y="3167966"/>
            <a:ext cx="2730400" cy="210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DDCE7-AFF7-4CC7-862C-23DD7D837BC0}"/>
              </a:ext>
            </a:extLst>
          </p:cNvPr>
          <p:cNvSpPr txBox="1"/>
          <p:nvPr/>
        </p:nvSpPr>
        <p:spPr>
          <a:xfrm>
            <a:off x="2087355" y="1264497"/>
            <a:ext cx="735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600" dirty="0">
                <a:solidFill>
                  <a:srgbClr val="FF0000"/>
                </a:solidFill>
                <a:latin typeface="+mj-lt"/>
              </a:rPr>
              <a:t>Những từ ngữ được gọt giũa, trau chuốt gợi lên không gian làng quê bao la khoáng đạt.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solidFill>
                  <a:srgbClr val="FF0000"/>
                </a:solidFill>
                <a:latin typeface="+mj-lt"/>
              </a:rPr>
              <a:t>Hình ảnh thơ gần gũi, giản dị, thân thuộc, chân thực và có sức gợi cảm cao.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541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3720C2-B873-4734-AEC9-9F0A2E21B7EC}"/>
              </a:ext>
            </a:extLst>
          </p:cNvPr>
          <p:cNvSpPr txBox="1"/>
          <p:nvPr/>
        </p:nvSpPr>
        <p:spPr>
          <a:xfrm>
            <a:off x="985420" y="250013"/>
            <a:ext cx="870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Những đặc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sắc về nội dung, nghệ 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3CE3AF-26B1-495A-87E7-7A556D95A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863994"/>
              </p:ext>
            </p:extLst>
          </p:nvPr>
        </p:nvGraphicFramePr>
        <p:xfrm>
          <a:off x="1989585" y="2521832"/>
          <a:ext cx="8212830" cy="3657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6415">
                  <a:extLst>
                    <a:ext uri="{9D8B030D-6E8A-4147-A177-3AD203B41FA5}">
                      <a16:colId xmlns:a16="http://schemas.microsoft.com/office/drawing/2014/main" val="330557486"/>
                    </a:ext>
                  </a:extLst>
                </a:gridCol>
                <a:gridCol w="4106415">
                  <a:extLst>
                    <a:ext uri="{9D8B030D-6E8A-4147-A177-3AD203B41FA5}">
                      <a16:colId xmlns:a16="http://schemas.microsoft.com/office/drawing/2014/main" val="884986304"/>
                    </a:ext>
                  </a:extLst>
                </a:gridCol>
              </a:tblGrid>
              <a:tr h="79875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Biện pháp tu từ 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Tác dụng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476346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88448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826562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284003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127750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5882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E25C078-D2B5-4691-8252-90435DE75A4E}"/>
              </a:ext>
            </a:extLst>
          </p:cNvPr>
          <p:cNvSpPr txBox="1"/>
          <p:nvPr/>
        </p:nvSpPr>
        <p:spPr>
          <a:xfrm>
            <a:off x="3699028" y="1661889"/>
            <a:ext cx="479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PHIẾU HỌC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B8F2A-2CA7-46D8-8DE0-DDC9C1B884D6}"/>
              </a:ext>
            </a:extLst>
          </p:cNvPr>
          <p:cNvSpPr txBox="1"/>
          <p:nvPr/>
        </p:nvSpPr>
        <p:spPr>
          <a:xfrm>
            <a:off x="1180730" y="990742"/>
            <a:ext cx="516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Biện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pháp tu 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9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86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Những đặc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sắc về nội dung, nghệ 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A3D83F-4FFA-4A4E-B3A2-00773A27B9E1}"/>
              </a:ext>
            </a:extLst>
          </p:cNvPr>
          <p:cNvSpPr/>
          <p:nvPr/>
        </p:nvSpPr>
        <p:spPr>
          <a:xfrm>
            <a:off x="1185168" y="1477259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Biện pháp tu từ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FAE2F4-D363-4A5A-8E3A-F3CE429CBCA3}"/>
              </a:ext>
            </a:extLst>
          </p:cNvPr>
          <p:cNvSpPr/>
          <p:nvPr/>
        </p:nvSpPr>
        <p:spPr>
          <a:xfrm>
            <a:off x="6668604" y="1515720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 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5B99AE-276B-4517-84F0-819D5B325D93}"/>
              </a:ext>
            </a:extLst>
          </p:cNvPr>
          <p:cNvSpPr/>
          <p:nvPr/>
        </p:nvSpPr>
        <p:spPr>
          <a:xfrm>
            <a:off x="6141862" y="3764127"/>
            <a:ext cx="5487885" cy="8877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sự trong trẻo, tràn đầy sức sống của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C3E0C-5FD5-4FCB-A88E-F1936D474073}"/>
              </a:ext>
            </a:extLst>
          </p:cNvPr>
          <p:cNvSpPr/>
          <p:nvPr/>
        </p:nvSpPr>
        <p:spPr>
          <a:xfrm>
            <a:off x="784933" y="3775543"/>
            <a:ext cx="4626747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 sánh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“Tiếng hót long lanh” với “Cành sương chói”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993930-7B1C-48D3-84F4-E832003B6207}"/>
              </a:ext>
            </a:extLst>
          </p:cNvPr>
          <p:cNvSpPr/>
          <p:nvPr/>
        </p:nvSpPr>
        <p:spPr>
          <a:xfrm>
            <a:off x="6141863" y="4897773"/>
            <a:ext cx="5487885" cy="1640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cách hóa chim chiền chiện như một con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F6F3C7-BF83-4D70-8CD6-065B6FB2F580}"/>
              </a:ext>
            </a:extLst>
          </p:cNvPr>
          <p:cNvSpPr/>
          <p:nvPr/>
        </p:nvSpPr>
        <p:spPr>
          <a:xfrm>
            <a:off x="753120" y="4971014"/>
            <a:ext cx="4658560" cy="1312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hóa: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Chim ơi chim nói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chim vui nhiều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784933" y="2557688"/>
            <a:ext cx="4626747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Điệp từ “cao hoài’ – “cao vợi”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37D407-C56C-4849-AB8B-7637624D9168}"/>
              </a:ext>
            </a:extLst>
          </p:cNvPr>
          <p:cNvSpPr/>
          <p:nvPr/>
        </p:nvSpPr>
        <p:spPr>
          <a:xfrm>
            <a:off x="6141863" y="2526428"/>
            <a:ext cx="5487884" cy="1030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Nhấn mạnh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hình ảnh cánh chim chao liệng trên bầu trời cao rộng.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1416729" y="716825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Biện pháp tu 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890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Những đặc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sắc về nội dung, nghệ 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A3D83F-4FFA-4A4E-B3A2-00773A27B9E1}"/>
              </a:ext>
            </a:extLst>
          </p:cNvPr>
          <p:cNvSpPr/>
          <p:nvPr/>
        </p:nvSpPr>
        <p:spPr>
          <a:xfrm>
            <a:off x="1185168" y="1477259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Biện pháp tu từ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FAE2F4-D363-4A5A-8E3A-F3CE429CBCA3}"/>
              </a:ext>
            </a:extLst>
          </p:cNvPr>
          <p:cNvSpPr/>
          <p:nvPr/>
        </p:nvSpPr>
        <p:spPr>
          <a:xfrm>
            <a:off x="6668604" y="1515720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 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784933" y="2557688"/>
            <a:ext cx="4626747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Ẩn dụ: “Tiếng ngọc trong veo/ Chim reo từng chuỗi.”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37D407-C56C-4849-AB8B-7637624D9168}"/>
              </a:ext>
            </a:extLst>
          </p:cNvPr>
          <p:cNvSpPr/>
          <p:nvPr/>
        </p:nvSpPr>
        <p:spPr>
          <a:xfrm>
            <a:off x="6141862" y="2636382"/>
            <a:ext cx="5452375" cy="11810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chim chiền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chiện cất lên từng thanh âm uyển chuyển, trải dài trên nền trời xanh.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1416729" y="716825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Biện pháp tu 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9809BA-D4D6-4707-B01C-BCE7C379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4495" y="4719885"/>
            <a:ext cx="2513819" cy="19383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B4BB34-B72E-4113-A40A-118662034B6D}"/>
              </a:ext>
            </a:extLst>
          </p:cNvPr>
          <p:cNvSpPr txBox="1"/>
          <p:nvPr/>
        </p:nvSpPr>
        <p:spPr>
          <a:xfrm>
            <a:off x="1887246" y="4411765"/>
            <a:ext cx="783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Thể hiện cảm xúc trong trẻo, tình yêu thiên nhiên, quê hương của nhà thơ.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21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890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Những đặc sắc về nội dung, nghệ 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1416729" y="716825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c. Vần, nhịp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9809BA-D4D6-4707-B01C-BCE7C379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3271" y="4919634"/>
            <a:ext cx="2430950" cy="1874468"/>
          </a:xfrm>
          <a:prstGeom prst="rect">
            <a:avLst/>
          </a:prstGeo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4291E0F8-1788-4CB9-98DA-3CAFEF3D4C3D}"/>
              </a:ext>
            </a:extLst>
          </p:cNvPr>
          <p:cNvSpPr/>
          <p:nvPr/>
        </p:nvSpPr>
        <p:spPr>
          <a:xfrm>
            <a:off x="4367813" y="1113900"/>
            <a:ext cx="2947387" cy="1487258"/>
          </a:xfrm>
          <a:prstGeom prst="irregularSeal2">
            <a:avLst/>
          </a:prstGeom>
          <a:noFill/>
          <a:ln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49AC0"/>
                </a:solidFill>
                <a:latin typeface="+mj-lt"/>
              </a:rPr>
              <a:t>Vần</a:t>
            </a:r>
            <a:endParaRPr lang="en-US" sz="4000" b="1" dirty="0">
              <a:solidFill>
                <a:srgbClr val="F49AC0"/>
              </a:solidFill>
              <a:latin typeface="+mj-lt"/>
            </a:endParaRPr>
          </a:p>
        </p:txBody>
      </p: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78497AEA-C94F-461F-9C13-2111CD7A1453}"/>
              </a:ext>
            </a:extLst>
          </p:cNvPr>
          <p:cNvSpPr/>
          <p:nvPr/>
        </p:nvSpPr>
        <p:spPr>
          <a:xfrm rot="667297">
            <a:off x="4004780" y="1829628"/>
            <a:ext cx="346913" cy="989892"/>
          </a:xfrm>
          <a:prstGeom prst="curvedRightArrow">
            <a:avLst>
              <a:gd name="adj1" fmla="val 25000"/>
              <a:gd name="adj2" fmla="val 57559"/>
              <a:gd name="adj3" fmla="val 29764"/>
            </a:avLst>
          </a:prstGeom>
          <a:solidFill>
            <a:srgbClr val="FFC000"/>
          </a:solidFill>
          <a:ln>
            <a:solidFill>
              <a:srgbClr val="DFA5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143B5182-5148-4DE3-95E2-2BAEBC28E441}"/>
              </a:ext>
            </a:extLst>
          </p:cNvPr>
          <p:cNvSpPr/>
          <p:nvPr/>
        </p:nvSpPr>
        <p:spPr>
          <a:xfrm rot="20932703" flipH="1">
            <a:off x="7081875" y="1802349"/>
            <a:ext cx="359693" cy="924887"/>
          </a:xfrm>
          <a:prstGeom prst="curvedRightArrow">
            <a:avLst>
              <a:gd name="adj1" fmla="val 25000"/>
              <a:gd name="adj2" fmla="val 57559"/>
              <a:gd name="adj3" fmla="val 29764"/>
            </a:avLst>
          </a:prstGeom>
          <a:solidFill>
            <a:srgbClr val="FFC000"/>
          </a:solidFill>
          <a:ln>
            <a:solidFill>
              <a:srgbClr val="DFA5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A06FC-2205-407C-B81C-5BD67F002BE4}"/>
              </a:ext>
            </a:extLst>
          </p:cNvPr>
          <p:cNvGrpSpPr/>
          <p:nvPr/>
        </p:nvGrpSpPr>
        <p:grpSpPr>
          <a:xfrm>
            <a:off x="3431215" y="2845390"/>
            <a:ext cx="1494041" cy="1276099"/>
            <a:chOff x="3406432" y="3065082"/>
            <a:chExt cx="1494041" cy="127609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11DCF56-B3D2-47A5-96BD-7C6F74646E37}"/>
                </a:ext>
              </a:extLst>
            </p:cNvPr>
            <p:cNvSpPr/>
            <p:nvPr/>
          </p:nvSpPr>
          <p:spPr>
            <a:xfrm>
              <a:off x="3406432" y="3065082"/>
              <a:ext cx="1494041" cy="127609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92B4ED-4CE0-40ED-BDDD-108E6F993C3C}"/>
                </a:ext>
              </a:extLst>
            </p:cNvPr>
            <p:cNvSpPr/>
            <p:nvPr/>
          </p:nvSpPr>
          <p:spPr>
            <a:xfrm>
              <a:off x="3544777" y="3141282"/>
              <a:ext cx="1266920" cy="1093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+mj-lt"/>
                </a:rPr>
                <a:t>Vần lưng</a:t>
              </a:r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9C25BB-111A-4096-9DBA-AB94A4D813C4}"/>
              </a:ext>
            </a:extLst>
          </p:cNvPr>
          <p:cNvGrpSpPr/>
          <p:nvPr/>
        </p:nvGrpSpPr>
        <p:grpSpPr>
          <a:xfrm>
            <a:off x="6750171" y="2736511"/>
            <a:ext cx="1554443" cy="1384978"/>
            <a:chOff x="3406432" y="3065082"/>
            <a:chExt cx="1494041" cy="12760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F6396E9-875D-4B2F-8998-80E168A7ACE9}"/>
                </a:ext>
              </a:extLst>
            </p:cNvPr>
            <p:cNvSpPr/>
            <p:nvPr/>
          </p:nvSpPr>
          <p:spPr>
            <a:xfrm>
              <a:off x="3406432" y="3065082"/>
              <a:ext cx="1494041" cy="127609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1E901-A818-4E0E-8300-E2733E55C510}"/>
                </a:ext>
              </a:extLst>
            </p:cNvPr>
            <p:cNvSpPr/>
            <p:nvPr/>
          </p:nvSpPr>
          <p:spPr>
            <a:xfrm>
              <a:off x="3544777" y="3141282"/>
              <a:ext cx="1266920" cy="1093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+mj-lt"/>
                </a:rPr>
                <a:t>Vần chân</a:t>
              </a:r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E90C983-796B-4BD6-8D0F-3DC8485B6693}"/>
              </a:ext>
            </a:extLst>
          </p:cNvPr>
          <p:cNvSpPr txBox="1"/>
          <p:nvPr/>
        </p:nvSpPr>
        <p:spPr>
          <a:xfrm>
            <a:off x="2814221" y="4365721"/>
            <a:ext cx="2857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Con chim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chiền chiện</a:t>
            </a:r>
          </a:p>
          <a:p>
            <a:r>
              <a:rPr lang="vi-VN" sz="2400" dirty="0">
                <a:latin typeface="+mj-lt"/>
              </a:rPr>
              <a:t>Bay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vút vút </a:t>
            </a:r>
            <a:r>
              <a:rPr lang="vi-VN" sz="2400" dirty="0">
                <a:latin typeface="+mj-lt"/>
              </a:rPr>
              <a:t>cao ...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Cánh</a:t>
            </a:r>
            <a:r>
              <a:rPr lang="vi-VN" sz="2400" dirty="0">
                <a:latin typeface="+mj-lt"/>
              </a:rPr>
              <a:t> đập trời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xanh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Cao</a:t>
            </a:r>
            <a:r>
              <a:rPr lang="vi-VN" sz="2400" dirty="0">
                <a:latin typeface="+mj-lt"/>
              </a:rPr>
              <a:t> hoài,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cao</a:t>
            </a:r>
            <a:r>
              <a:rPr lang="vi-VN" sz="2400" dirty="0">
                <a:latin typeface="+mj-lt"/>
              </a:rPr>
              <a:t> vợi...</a:t>
            </a:r>
            <a:endParaRPr lang="en-US" sz="24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39B69-5749-4D0F-AE5F-380418BEEFCB}"/>
              </a:ext>
            </a:extLst>
          </p:cNvPr>
          <p:cNvSpPr txBox="1"/>
          <p:nvPr/>
        </p:nvSpPr>
        <p:spPr>
          <a:xfrm>
            <a:off x="6770598" y="4367594"/>
            <a:ext cx="27817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Chim bay, chim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sà</a:t>
            </a:r>
          </a:p>
          <a:p>
            <a:r>
              <a:rPr lang="vi-VN" sz="2400" dirty="0">
                <a:latin typeface="+mj-lt"/>
              </a:rPr>
              <a:t>Lúa tròn bụng sữa</a:t>
            </a:r>
          </a:p>
          <a:p>
            <a:r>
              <a:rPr lang="vi-VN" sz="2400" dirty="0">
                <a:latin typeface="+mj-lt"/>
              </a:rPr>
              <a:t>Đồng quê chan chứa</a:t>
            </a:r>
          </a:p>
          <a:p>
            <a:r>
              <a:rPr lang="vi-VN" sz="2400" dirty="0">
                <a:latin typeface="+mj-lt"/>
              </a:rPr>
              <a:t>Những lời chim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ca 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2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 animBg="1"/>
      <p:bldP spid="14" grpId="0" animBg="1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890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Những đặc sắc về nội dung, nghệ 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1416729" y="716825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Vần, nhịp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9809BA-D4D6-4707-B01C-BCE7C379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3271" y="4919634"/>
            <a:ext cx="2430950" cy="1874468"/>
          </a:xfrm>
          <a:prstGeom prst="rect">
            <a:avLst/>
          </a:prstGeom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F36F6234-898B-4A53-8D80-9D127465ECBF}"/>
              </a:ext>
            </a:extLst>
          </p:cNvPr>
          <p:cNvSpPr/>
          <p:nvPr/>
        </p:nvSpPr>
        <p:spPr>
          <a:xfrm>
            <a:off x="4385569" y="1080944"/>
            <a:ext cx="3222594" cy="2004615"/>
          </a:xfrm>
          <a:prstGeom prst="irregularSeal2">
            <a:avLst/>
          </a:prstGeom>
          <a:noFill/>
          <a:ln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66CC"/>
                </a:solidFill>
                <a:latin typeface="+mj-lt"/>
              </a:rPr>
              <a:t>NHỊP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9" name="Ribbon: Tilted Up 8">
            <a:extLst>
              <a:ext uri="{FF2B5EF4-FFF2-40B4-BE49-F238E27FC236}">
                <a16:creationId xmlns:a16="http://schemas.microsoft.com/office/drawing/2014/main" id="{422A036C-774F-4A0A-912F-070F417D4B03}"/>
              </a:ext>
            </a:extLst>
          </p:cNvPr>
          <p:cNvSpPr/>
          <p:nvPr/>
        </p:nvSpPr>
        <p:spPr>
          <a:xfrm>
            <a:off x="1198485" y="3330050"/>
            <a:ext cx="4429957" cy="1589584"/>
          </a:xfrm>
          <a:prstGeom prst="ribbon2">
            <a:avLst/>
          </a:prstGeom>
          <a:solidFill>
            <a:srgbClr val="F4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Nhịp thơ 2/2</a:t>
            </a:r>
            <a:r>
              <a:rPr lang="vi-VN" dirty="0"/>
              <a:t>	</a:t>
            </a:r>
            <a:endParaRPr lang="en-US" dirty="0"/>
          </a:p>
        </p:txBody>
      </p:sp>
      <p:sp>
        <p:nvSpPr>
          <p:cNvPr id="24" name="Ribbon: Tilted Up 23">
            <a:extLst>
              <a:ext uri="{FF2B5EF4-FFF2-40B4-BE49-F238E27FC236}">
                <a16:creationId xmlns:a16="http://schemas.microsoft.com/office/drawing/2014/main" id="{CC7917CA-83A0-4FF0-A9DE-56326FD1E721}"/>
              </a:ext>
            </a:extLst>
          </p:cNvPr>
          <p:cNvSpPr/>
          <p:nvPr/>
        </p:nvSpPr>
        <p:spPr>
          <a:xfrm>
            <a:off x="6890552" y="3330050"/>
            <a:ext cx="4429957" cy="1589584"/>
          </a:xfrm>
          <a:prstGeom prst="ribbon2">
            <a:avLst/>
          </a:prstGeom>
          <a:solidFill>
            <a:srgbClr val="F4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Đều đặn, nhịp nhàng</a:t>
            </a:r>
            <a:endParaRPr lang="en-US" sz="3200" b="1" dirty="0">
              <a:latin typeface="+mj-lt"/>
            </a:endParaRPr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BB4E7686-733C-46F2-A5ED-925AAE0965AA}"/>
              </a:ext>
            </a:extLst>
          </p:cNvPr>
          <p:cNvSpPr/>
          <p:nvPr/>
        </p:nvSpPr>
        <p:spPr>
          <a:xfrm>
            <a:off x="5797858" y="4043400"/>
            <a:ext cx="923277" cy="439824"/>
          </a:xfrm>
          <a:prstGeom prst="notchedRightArrow">
            <a:avLst/>
          </a:prstGeom>
          <a:solidFill>
            <a:srgbClr val="BC8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8C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AE6F5-2F1F-4348-8EE5-AA259B27E185}"/>
              </a:ext>
            </a:extLst>
          </p:cNvPr>
          <p:cNvSpPr txBox="1"/>
          <p:nvPr/>
        </p:nvSpPr>
        <p:spPr>
          <a:xfrm>
            <a:off x="3009530" y="5163360"/>
            <a:ext cx="8620218" cy="157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Việc sử dụng linh hoạt cách gieo vần làm cho nhịp điệu bài thơ trở nên linh hoạt và sinh động hơn.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Arrow: Notched Right 15">
            <a:extLst>
              <a:ext uri="{FF2B5EF4-FFF2-40B4-BE49-F238E27FC236}">
                <a16:creationId xmlns:a16="http://schemas.microsoft.com/office/drawing/2014/main" id="{48923391-D9DA-4AE9-9E54-7292B830D7F5}"/>
              </a:ext>
            </a:extLst>
          </p:cNvPr>
          <p:cNvSpPr/>
          <p:nvPr/>
        </p:nvSpPr>
        <p:spPr>
          <a:xfrm>
            <a:off x="2814221" y="5205710"/>
            <a:ext cx="790114" cy="502631"/>
          </a:xfrm>
          <a:prstGeom prst="notchedRightArrow">
            <a:avLst/>
          </a:prstGeom>
          <a:solidFill>
            <a:srgbClr val="BC8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7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9" grpId="0" animBg="1"/>
      <p:bldP spid="24" grpId="0" animBg="1"/>
      <p:bldP spid="10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5B8F856-71B5-4B70-B8E4-27EA872A78A3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椭圆 1338">
            <a:extLst>
              <a:ext uri="{FF2B5EF4-FFF2-40B4-BE49-F238E27FC236}">
                <a16:creationId xmlns:a16="http://schemas.microsoft.com/office/drawing/2014/main" id="{AA80EAD7-B0D9-496B-BD7B-6BDA8ECB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785" y="578869"/>
            <a:ext cx="5581650" cy="55800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DFBE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339">
            <a:extLst>
              <a:ext uri="{FF2B5EF4-FFF2-40B4-BE49-F238E27FC236}">
                <a16:creationId xmlns:a16="http://schemas.microsoft.com/office/drawing/2014/main" id="{195C4C53-94A1-4F7C-B7A8-68C59187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722" y="459807"/>
            <a:ext cx="5819775" cy="5818187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组合 1366">
            <a:extLst>
              <a:ext uri="{FF2B5EF4-FFF2-40B4-BE49-F238E27FC236}">
                <a16:creationId xmlns:a16="http://schemas.microsoft.com/office/drawing/2014/main" id="{78F8E711-DA52-410F-A6BC-7261CA43C33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94" y="1945505"/>
            <a:ext cx="440848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C0EC2A-0BD4-4BF8-8906-DE8461221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580" y="-1"/>
            <a:ext cx="456485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A9BD4F3-DA8A-4A42-8F4B-4C6D1B6BE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87" y="-1"/>
            <a:ext cx="45648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671" y="2509237"/>
            <a:ext cx="53094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Tình cảm,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 xúc của nhà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B26752-89F1-4F7F-9699-296E17C89FCF}"/>
              </a:ext>
            </a:extLst>
          </p:cNvPr>
          <p:cNvSpPr/>
          <p:nvPr/>
        </p:nvSpPr>
        <p:spPr>
          <a:xfrm>
            <a:off x="2981325" y="76200"/>
            <a:ext cx="6905625" cy="1076325"/>
          </a:xfrm>
          <a:prstGeom prst="roundRect">
            <a:avLst>
              <a:gd name="adj" fmla="val 48525"/>
            </a:avLst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381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MỤC TIÊU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3BB921-8FFD-4926-A51C-E8FB8C196412}"/>
              </a:ext>
            </a:extLst>
          </p:cNvPr>
          <p:cNvGrpSpPr/>
          <p:nvPr/>
        </p:nvGrpSpPr>
        <p:grpSpPr>
          <a:xfrm>
            <a:off x="208328" y="1449361"/>
            <a:ext cx="996097" cy="4872037"/>
            <a:chOff x="1052512" y="1381125"/>
            <a:chExt cx="923925" cy="50244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DA92E3F-2C92-444B-900F-4DF1EA0BB5D1}"/>
                </a:ext>
              </a:extLst>
            </p:cNvPr>
            <p:cNvSpPr/>
            <p:nvPr/>
          </p:nvSpPr>
          <p:spPr>
            <a:xfrm>
              <a:off x="1276350" y="1381125"/>
              <a:ext cx="390525" cy="4924425"/>
            </a:xfrm>
            <a:prstGeom prst="roundRect">
              <a:avLst/>
            </a:prstGeom>
            <a:solidFill>
              <a:srgbClr val="9FE2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7F4DCB2-2A35-4F20-B3FA-020721CA579A}"/>
                </a:ext>
              </a:extLst>
            </p:cNvPr>
            <p:cNvSpPr/>
            <p:nvPr/>
          </p:nvSpPr>
          <p:spPr>
            <a:xfrm>
              <a:off x="1052512" y="6205537"/>
              <a:ext cx="923925" cy="200025"/>
            </a:xfrm>
            <a:prstGeom prst="roundRect">
              <a:avLst/>
            </a:prstGeom>
            <a:solidFill>
              <a:srgbClr val="9FE2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B26F01-883F-49BD-A01A-CEB26D4D3C56}"/>
              </a:ext>
            </a:extLst>
          </p:cNvPr>
          <p:cNvGrpSpPr/>
          <p:nvPr/>
        </p:nvGrpSpPr>
        <p:grpSpPr>
          <a:xfrm>
            <a:off x="829920" y="1449361"/>
            <a:ext cx="8780806" cy="1044205"/>
            <a:chOff x="829920" y="1449361"/>
            <a:chExt cx="8780806" cy="104420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5898159-3645-418A-A488-D5EC2DFD6A13}"/>
                </a:ext>
              </a:extLst>
            </p:cNvPr>
            <p:cNvSpPr/>
            <p:nvPr/>
          </p:nvSpPr>
          <p:spPr>
            <a:xfrm>
              <a:off x="1871596" y="1560906"/>
              <a:ext cx="7739130" cy="932660"/>
            </a:xfrm>
            <a:prstGeom prst="roundRect">
              <a:avLst>
                <a:gd name="adj" fmla="val 30705"/>
              </a:avLst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</a:t>
              </a:r>
              <a:r>
                <a:rPr lang="vi-VN" sz="2800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Tìm và nhận xét được hiệu quả của những hình ảnh, biện pháp tu từ, vần, nhịp, ...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2A3666D-9740-47E4-8ECF-4C9CBDBDEFB7}"/>
                </a:ext>
              </a:extLst>
            </p:cNvPr>
            <p:cNvGrpSpPr/>
            <p:nvPr/>
          </p:nvGrpSpPr>
          <p:grpSpPr>
            <a:xfrm>
              <a:off x="829920" y="1449361"/>
              <a:ext cx="1735382" cy="1027307"/>
              <a:chOff x="1245943" y="1523999"/>
              <a:chExt cx="1640132" cy="92132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4113F24-D833-489E-BCE3-7FBF63CAA05C}"/>
                  </a:ext>
                </a:extLst>
              </p:cNvPr>
              <p:cNvGrpSpPr/>
              <p:nvPr/>
            </p:nvGrpSpPr>
            <p:grpSpPr>
              <a:xfrm>
                <a:off x="1741145" y="1523999"/>
                <a:ext cx="1144930" cy="921327"/>
                <a:chOff x="3562351" y="2000250"/>
                <a:chExt cx="1028700" cy="781050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6968BD4-121B-4BE8-8C8A-C87D50927B43}"/>
                    </a:ext>
                  </a:extLst>
                </p:cNvPr>
                <p:cNvSpPr/>
                <p:nvPr/>
              </p:nvSpPr>
              <p:spPr>
                <a:xfrm>
                  <a:off x="3562351" y="2000250"/>
                  <a:ext cx="1028700" cy="781050"/>
                </a:xfrm>
                <a:prstGeom prst="ellipse">
                  <a:avLst/>
                </a:prstGeom>
                <a:solidFill>
                  <a:srgbClr val="FC180A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7C9A386E-59D8-442B-A4CC-FD4DA555E0A1}"/>
                    </a:ext>
                  </a:extLst>
                </p:cNvPr>
                <p:cNvSpPr/>
                <p:nvPr/>
              </p:nvSpPr>
              <p:spPr>
                <a:xfrm>
                  <a:off x="3714751" y="2152650"/>
                  <a:ext cx="791308" cy="426027"/>
                </a:xfrm>
                <a:prstGeom prst="ellipse">
                  <a:avLst/>
                </a:prstGeom>
                <a:solidFill>
                  <a:schemeClr val="bg1"/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01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F8F13A-DFB7-429A-82BF-22179563B4A3}"/>
                  </a:ext>
                </a:extLst>
              </p:cNvPr>
              <p:cNvCxnSpPr>
                <a:cxnSpLocks/>
                <a:endCxn id="6" idx="2"/>
              </p:cNvCxnSpPr>
              <p:nvPr/>
            </p:nvCxnSpPr>
            <p:spPr>
              <a:xfrm flipV="1">
                <a:off x="1245943" y="1984663"/>
                <a:ext cx="495202" cy="2416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913659-CD22-4F32-89DB-211DCD4FEC45}"/>
              </a:ext>
            </a:extLst>
          </p:cNvPr>
          <p:cNvGrpSpPr/>
          <p:nvPr/>
        </p:nvGrpSpPr>
        <p:grpSpPr>
          <a:xfrm>
            <a:off x="814313" y="2947599"/>
            <a:ext cx="8801906" cy="1036540"/>
            <a:chOff x="808820" y="2613548"/>
            <a:chExt cx="8801906" cy="103654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0A0A83F-ABA6-493D-8A41-C1CC04B97ABB}"/>
                </a:ext>
              </a:extLst>
            </p:cNvPr>
            <p:cNvSpPr/>
            <p:nvPr/>
          </p:nvSpPr>
          <p:spPr>
            <a:xfrm>
              <a:off x="1867996" y="2699572"/>
              <a:ext cx="7742730" cy="887619"/>
            </a:xfrm>
            <a:prstGeom prst="roundRect">
              <a:avLst>
                <a:gd name="adj" fmla="val 30705"/>
              </a:avLst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Xác định được tình cảm, cảm xúc của tác giả được thể hiện qua bài thơ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9FC90DB-816D-4267-B323-9D7746B3B6D6}"/>
                </a:ext>
              </a:extLst>
            </p:cNvPr>
            <p:cNvGrpSpPr/>
            <p:nvPr/>
          </p:nvGrpSpPr>
          <p:grpSpPr>
            <a:xfrm>
              <a:off x="808820" y="2613548"/>
              <a:ext cx="1762125" cy="1036540"/>
              <a:chOff x="1276350" y="2601198"/>
              <a:chExt cx="1590675" cy="88495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AEFA6D2-F8C3-4094-897C-F2406E040AD6}"/>
                  </a:ext>
                </a:extLst>
              </p:cNvPr>
              <p:cNvGrpSpPr/>
              <p:nvPr/>
            </p:nvGrpSpPr>
            <p:grpSpPr>
              <a:xfrm>
                <a:off x="1774849" y="2601198"/>
                <a:ext cx="1092176" cy="884952"/>
                <a:chOff x="3562351" y="2000250"/>
                <a:chExt cx="1028700" cy="78105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BAD9F9C-4622-4FBF-924E-E1F47A775C41}"/>
                    </a:ext>
                  </a:extLst>
                </p:cNvPr>
                <p:cNvSpPr/>
                <p:nvPr/>
              </p:nvSpPr>
              <p:spPr>
                <a:xfrm>
                  <a:off x="3562351" y="2000250"/>
                  <a:ext cx="1028700" cy="781050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E48AD83-A7B3-4982-8BAD-2DBA050D3254}"/>
                    </a:ext>
                  </a:extLst>
                </p:cNvPr>
                <p:cNvSpPr/>
                <p:nvPr/>
              </p:nvSpPr>
              <p:spPr>
                <a:xfrm>
                  <a:off x="3714751" y="2152650"/>
                  <a:ext cx="791308" cy="426027"/>
                </a:xfrm>
                <a:prstGeom prst="ellipse">
                  <a:avLst/>
                </a:prstGeom>
                <a:solidFill>
                  <a:schemeClr val="bg1"/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02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FEEF528-C7D8-4254-9807-2B2B2A3BE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350" y="3043674"/>
                <a:ext cx="481171" cy="2655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D0D216-84AD-4522-8932-10601DD1EA97}"/>
              </a:ext>
            </a:extLst>
          </p:cNvPr>
          <p:cNvGrpSpPr/>
          <p:nvPr/>
        </p:nvGrpSpPr>
        <p:grpSpPr>
          <a:xfrm>
            <a:off x="829920" y="4690838"/>
            <a:ext cx="8701891" cy="1032108"/>
            <a:chOff x="808820" y="3812510"/>
            <a:chExt cx="8701891" cy="1032108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4F4FC6F-CCD8-4461-AC8C-B72F0B4539C2}"/>
                </a:ext>
              </a:extLst>
            </p:cNvPr>
            <p:cNvSpPr/>
            <p:nvPr/>
          </p:nvSpPr>
          <p:spPr>
            <a:xfrm>
              <a:off x="1835876" y="3928582"/>
              <a:ext cx="7674835" cy="887619"/>
            </a:xfrm>
            <a:prstGeom prst="roundRect">
              <a:avLst>
                <a:gd name="adj" fmla="val 30705"/>
              </a:avLst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           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Xác định được chủ đề, thông điệp tác giả gửi gắm đến người đọc.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6CA9B5F-AC30-479D-B496-892BF282DEE7}"/>
                </a:ext>
              </a:extLst>
            </p:cNvPr>
            <p:cNvGrpSpPr/>
            <p:nvPr/>
          </p:nvGrpSpPr>
          <p:grpSpPr>
            <a:xfrm>
              <a:off x="808820" y="3812510"/>
              <a:ext cx="1760758" cy="1032108"/>
              <a:chOff x="1220567" y="3799611"/>
              <a:chExt cx="1582982" cy="92132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61B36C3-5ED1-4AA8-A87A-C542E22B8176}"/>
                  </a:ext>
                </a:extLst>
              </p:cNvPr>
              <p:cNvGrpSpPr/>
              <p:nvPr/>
            </p:nvGrpSpPr>
            <p:grpSpPr>
              <a:xfrm>
                <a:off x="1741145" y="3799611"/>
                <a:ext cx="1062404" cy="921327"/>
                <a:chOff x="3562351" y="2000250"/>
                <a:chExt cx="1028700" cy="78105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BC580E0-8ED6-47CD-951D-3C978FF01D43}"/>
                    </a:ext>
                  </a:extLst>
                </p:cNvPr>
                <p:cNvSpPr/>
                <p:nvPr/>
              </p:nvSpPr>
              <p:spPr>
                <a:xfrm>
                  <a:off x="3562351" y="2000250"/>
                  <a:ext cx="1028700" cy="78105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CF94A051-A3C4-419F-9750-A5ED4E620AF1}"/>
                    </a:ext>
                  </a:extLst>
                </p:cNvPr>
                <p:cNvSpPr/>
                <p:nvPr/>
              </p:nvSpPr>
              <p:spPr>
                <a:xfrm>
                  <a:off x="3714751" y="2152650"/>
                  <a:ext cx="791308" cy="426027"/>
                </a:xfrm>
                <a:prstGeom prst="ellipse">
                  <a:avLst/>
                </a:prstGeom>
                <a:solidFill>
                  <a:schemeClr val="bg1"/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03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C963AD6-3812-47D8-9E3F-FE69400B88D3}"/>
                  </a:ext>
                </a:extLst>
              </p:cNvPr>
              <p:cNvCxnSpPr>
                <a:cxnSpLocks/>
                <a:endCxn id="21" idx="2"/>
              </p:cNvCxnSpPr>
              <p:nvPr/>
            </p:nvCxnSpPr>
            <p:spPr>
              <a:xfrm>
                <a:off x="1220567" y="4260275"/>
                <a:ext cx="520578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4641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5B8F856-71B5-4B70-B8E4-27EA872A78A3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4DC0EC2A-0BD4-4BF8-8906-DE8461221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580" y="-1"/>
            <a:ext cx="456485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A9BD4F3-DA8A-4A42-8F4B-4C6D1B6BE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87" y="-1"/>
            <a:ext cx="45648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7115" y="140207"/>
            <a:ext cx="8357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Tình cảm,cảm xúc của nhà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1A28E4-7ACA-4004-89AC-3378D9580439}"/>
              </a:ext>
            </a:extLst>
          </p:cNvPr>
          <p:cNvSpPr/>
          <p:nvPr/>
        </p:nvSpPr>
        <p:spPr>
          <a:xfrm>
            <a:off x="1831035" y="1389218"/>
            <a:ext cx="3603128" cy="988541"/>
          </a:xfrm>
          <a:prstGeom prst="roundRect">
            <a:avLst/>
          </a:prstGeom>
          <a:solidFill>
            <a:srgbClr val="778D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vui bối rối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DAC4E5-F469-4E76-BAAB-100D52B0756C}"/>
              </a:ext>
            </a:extLst>
          </p:cNvPr>
          <p:cNvSpPr/>
          <p:nvPr/>
        </p:nvSpPr>
        <p:spPr>
          <a:xfrm>
            <a:off x="1153038" y="3350942"/>
            <a:ext cx="3603128" cy="988541"/>
          </a:xfrm>
          <a:prstGeom prst="roundRect">
            <a:avLst/>
          </a:prstGeom>
          <a:solidFill>
            <a:srgbClr val="ADB0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đầy yêu mến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41002A-4920-4B5F-9D41-F54D56E9F2D3}"/>
              </a:ext>
            </a:extLst>
          </p:cNvPr>
          <p:cNvSpPr/>
          <p:nvPr/>
        </p:nvSpPr>
        <p:spPr>
          <a:xfrm>
            <a:off x="264755" y="5396935"/>
            <a:ext cx="3603128" cy="988541"/>
          </a:xfrm>
          <a:prstGeom prst="roundRect">
            <a:avLst/>
          </a:prstGeom>
          <a:solidFill>
            <a:srgbClr val="8A9F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Tưng bừng lòng ta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524D47-6BC2-4103-A154-1626144971B9}"/>
              </a:ext>
            </a:extLst>
          </p:cNvPr>
          <p:cNvSpPr/>
          <p:nvPr/>
        </p:nvSpPr>
        <p:spPr>
          <a:xfrm>
            <a:off x="7172502" y="975700"/>
            <a:ext cx="2486404" cy="769442"/>
          </a:xfrm>
          <a:prstGeom prst="roundRect">
            <a:avLst/>
          </a:prstGeom>
          <a:solidFill>
            <a:srgbClr val="BC8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Vui mừng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00BA6E9-8912-45BA-BCB6-1758AABAE164}"/>
              </a:ext>
            </a:extLst>
          </p:cNvPr>
          <p:cNvSpPr/>
          <p:nvPr/>
        </p:nvSpPr>
        <p:spPr>
          <a:xfrm>
            <a:off x="7185333" y="1868584"/>
            <a:ext cx="2486404" cy="769442"/>
          </a:xfrm>
          <a:prstGeom prst="roundRect">
            <a:avLst/>
          </a:prstGeom>
          <a:solidFill>
            <a:srgbClr val="BC8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Lúng túng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83633BE-58C7-404B-BA57-7431AB3334B6}"/>
              </a:ext>
            </a:extLst>
          </p:cNvPr>
          <p:cNvSpPr/>
          <p:nvPr/>
        </p:nvSpPr>
        <p:spPr>
          <a:xfrm>
            <a:off x="6472632" y="2973024"/>
            <a:ext cx="2486404" cy="76944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D000EC-D78D-4FED-B1FE-1146E74BAD1A}"/>
              </a:ext>
            </a:extLst>
          </p:cNvPr>
          <p:cNvSpPr/>
          <p:nvPr/>
        </p:nvSpPr>
        <p:spPr>
          <a:xfrm>
            <a:off x="6504119" y="3911429"/>
            <a:ext cx="2486404" cy="76944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Quý mến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0EF6926-F237-4794-A6BE-D63573289385}"/>
              </a:ext>
            </a:extLst>
          </p:cNvPr>
          <p:cNvSpPr/>
          <p:nvPr/>
        </p:nvSpPr>
        <p:spPr>
          <a:xfrm>
            <a:off x="5672937" y="5839983"/>
            <a:ext cx="2486404" cy="769442"/>
          </a:xfrm>
          <a:prstGeom prst="roundRect">
            <a:avLst/>
          </a:prstGeom>
          <a:solidFill>
            <a:srgbClr val="F49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Vui sướng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51F5C2D-9463-4270-91F5-0C8F3D3F6E49}"/>
              </a:ext>
            </a:extLst>
          </p:cNvPr>
          <p:cNvSpPr/>
          <p:nvPr/>
        </p:nvSpPr>
        <p:spPr>
          <a:xfrm>
            <a:off x="5643917" y="4958404"/>
            <a:ext cx="2486404" cy="769442"/>
          </a:xfrm>
          <a:prstGeom prst="roundRect">
            <a:avLst/>
          </a:prstGeom>
          <a:solidFill>
            <a:srgbClr val="F49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Nhộn nhịp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2804D21-58BD-4590-B73A-76C2D6E6F28A}"/>
              </a:ext>
            </a:extLst>
          </p:cNvPr>
          <p:cNvGrpSpPr/>
          <p:nvPr/>
        </p:nvGrpSpPr>
        <p:grpSpPr>
          <a:xfrm>
            <a:off x="5395407" y="1154097"/>
            <a:ext cx="1789926" cy="1376039"/>
            <a:chOff x="5395407" y="1154097"/>
            <a:chExt cx="1789926" cy="137603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A19298-E9EF-4972-8611-225FA4BFFCE5}"/>
                </a:ext>
              </a:extLst>
            </p:cNvPr>
            <p:cNvSpPr/>
            <p:nvPr/>
          </p:nvSpPr>
          <p:spPr>
            <a:xfrm>
              <a:off x="6194844" y="1154097"/>
              <a:ext cx="146476" cy="1376039"/>
            </a:xfrm>
            <a:prstGeom prst="rect">
              <a:avLst/>
            </a:prstGeom>
            <a:solidFill>
              <a:srgbClr val="BC8C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DAA0F0-51A6-4D2E-BF16-3A603CABBA46}"/>
                </a:ext>
              </a:extLst>
            </p:cNvPr>
            <p:cNvCxnSpPr>
              <a:cxnSpLocks/>
            </p:cNvCxnSpPr>
            <p:nvPr/>
          </p:nvCxnSpPr>
          <p:spPr>
            <a:xfrm>
              <a:off x="5395407" y="1837677"/>
              <a:ext cx="872675" cy="4439"/>
            </a:xfrm>
            <a:prstGeom prst="line">
              <a:avLst/>
            </a:prstGeom>
            <a:ln w="38100">
              <a:solidFill>
                <a:srgbClr val="778D5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65EA05A-15F3-4930-85CF-A57F3FDE43A8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6341320" y="1360421"/>
              <a:ext cx="831182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BF73284-85AE-4A52-8495-64564295DF60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6341320" y="2234076"/>
              <a:ext cx="844013" cy="19229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C84AEA3-0B4D-4D4F-BCFE-BA5A6F153BCC}"/>
              </a:ext>
            </a:extLst>
          </p:cNvPr>
          <p:cNvGrpSpPr/>
          <p:nvPr/>
        </p:nvGrpSpPr>
        <p:grpSpPr>
          <a:xfrm>
            <a:off x="4727024" y="3164856"/>
            <a:ext cx="1789926" cy="1376039"/>
            <a:chOff x="5395407" y="1154097"/>
            <a:chExt cx="1789926" cy="137603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1121B3-3FE9-4091-9946-1DD64F587DCA}"/>
                </a:ext>
              </a:extLst>
            </p:cNvPr>
            <p:cNvSpPr/>
            <p:nvPr/>
          </p:nvSpPr>
          <p:spPr>
            <a:xfrm>
              <a:off x="6194844" y="1154097"/>
              <a:ext cx="146476" cy="1376039"/>
            </a:xfrm>
            <a:prstGeom prst="rect">
              <a:avLst/>
            </a:prstGeom>
            <a:solidFill>
              <a:srgbClr val="E1A68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8C59D5A-604A-4C75-A7E4-0E8FDC996B0E}"/>
                </a:ext>
              </a:extLst>
            </p:cNvPr>
            <p:cNvCxnSpPr>
              <a:cxnSpLocks/>
            </p:cNvCxnSpPr>
            <p:nvPr/>
          </p:nvCxnSpPr>
          <p:spPr>
            <a:xfrm>
              <a:off x="5395407" y="1837677"/>
              <a:ext cx="872675" cy="443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2E7A426-05E5-4029-BFC3-8B5E878DCC31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1360421"/>
              <a:ext cx="831182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FF4D558-611D-4C73-9F95-937B8A9E1128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2234076"/>
              <a:ext cx="844013" cy="19229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CECFD13-DE89-465A-827D-1B6EDEF70595}"/>
              </a:ext>
            </a:extLst>
          </p:cNvPr>
          <p:cNvGrpSpPr/>
          <p:nvPr/>
        </p:nvGrpSpPr>
        <p:grpSpPr>
          <a:xfrm>
            <a:off x="3861203" y="5144725"/>
            <a:ext cx="1789926" cy="1376039"/>
            <a:chOff x="5395407" y="1154097"/>
            <a:chExt cx="1789926" cy="137603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AC41E27-61F0-4448-B759-0CF27AD068D7}"/>
                </a:ext>
              </a:extLst>
            </p:cNvPr>
            <p:cNvSpPr/>
            <p:nvPr/>
          </p:nvSpPr>
          <p:spPr>
            <a:xfrm>
              <a:off x="6194844" y="1154097"/>
              <a:ext cx="146476" cy="137603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B91A6D1-B7BC-4FDA-A8E5-CEE62DB38E3D}"/>
                </a:ext>
              </a:extLst>
            </p:cNvPr>
            <p:cNvCxnSpPr>
              <a:cxnSpLocks/>
            </p:cNvCxnSpPr>
            <p:nvPr/>
          </p:nvCxnSpPr>
          <p:spPr>
            <a:xfrm>
              <a:off x="5395407" y="1837677"/>
              <a:ext cx="872675" cy="4439"/>
            </a:xfrm>
            <a:prstGeom prst="line">
              <a:avLst/>
            </a:prstGeom>
            <a:ln w="381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501C81-134E-4C68-973B-9026611E5075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1360421"/>
              <a:ext cx="831182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C74CE6C-E820-4FE4-B59E-DEF8A03CF2AF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2234076"/>
              <a:ext cx="844013" cy="1922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2712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4" grpId="0" animBg="1"/>
      <p:bldP spid="16" grpId="0" animBg="1"/>
      <p:bldP spid="19" grpId="0" animBg="1"/>
      <p:bldP spid="2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A7A6FD-74C3-42B9-AA14-8E7B737C7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91" y="1379065"/>
            <a:ext cx="4122942" cy="4774767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911594803"/>
              </p:ext>
            </p:extLst>
          </p:nvPr>
        </p:nvGraphicFramePr>
        <p:xfrm>
          <a:off x="964512" y="1682523"/>
          <a:ext cx="3679677" cy="432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338055756"/>
              </p:ext>
            </p:extLst>
          </p:nvPr>
        </p:nvGraphicFramePr>
        <p:xfrm>
          <a:off x="7932606" y="1457786"/>
          <a:ext cx="3689839" cy="524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E27CF2F-C420-4BCA-A014-3DF3656FB8E8}"/>
              </a:ext>
            </a:extLst>
          </p:cNvPr>
          <p:cNvSpPr txBox="1"/>
          <p:nvPr/>
        </p:nvSpPr>
        <p:spPr>
          <a:xfrm>
            <a:off x="1396809" y="313534"/>
            <a:ext cx="8357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Tình cảm,cảm xúc của nhà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66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23" grpId="0">
        <p:bldAsOne/>
      </p:bldGraphic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59903" y="396391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A5E36F-3152-42B9-A113-4DB1E532B2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84" y="592832"/>
            <a:ext cx="4588863" cy="45888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5BE8993-AF2D-4074-9C0E-3E0C127316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7643184" y="1313332"/>
            <a:ext cx="3732783" cy="3683790"/>
          </a:xfrm>
          <a:prstGeom prst="rect">
            <a:avLst/>
          </a:prstGeom>
        </p:spPr>
      </p:pic>
      <p:grpSp>
        <p:nvGrpSpPr>
          <p:cNvPr id="15" name="Group 8">
            <a:extLst>
              <a:ext uri="{FF2B5EF4-FFF2-40B4-BE49-F238E27FC236}">
                <a16:creationId xmlns:a16="http://schemas.microsoft.com/office/drawing/2014/main" id="{D728982C-7981-4FCE-8A45-CDDCECF98EC7}"/>
              </a:ext>
            </a:extLst>
          </p:cNvPr>
          <p:cNvGrpSpPr>
            <a:grpSpLocks/>
          </p:cNvGrpSpPr>
          <p:nvPr/>
        </p:nvGrpSpPr>
        <p:grpSpPr bwMode="auto">
          <a:xfrm>
            <a:off x="2312304" y="2083184"/>
            <a:ext cx="2506767" cy="211507"/>
            <a:chOff x="0" y="0"/>
            <a:chExt cx="2444" cy="206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4ADC2FA-B717-4B33-9C9B-FED4873B9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261 h 83"/>
                <a:gd name="T2" fmla="*/ 164 w 71"/>
                <a:gd name="T3" fmla="*/ 216 h 83"/>
                <a:gd name="T4" fmla="*/ 214 w 71"/>
                <a:gd name="T5" fmla="*/ 236 h 83"/>
                <a:gd name="T6" fmla="*/ 193 w 71"/>
                <a:gd name="T7" fmla="*/ 103 h 83"/>
                <a:gd name="T8" fmla="*/ 357 w 71"/>
                <a:gd name="T9" fmla="*/ 49 h 83"/>
                <a:gd name="T10" fmla="*/ 374 w 71"/>
                <a:gd name="T11" fmla="*/ 157 h 83"/>
                <a:gd name="T12" fmla="*/ 357 w 71"/>
                <a:gd name="T13" fmla="*/ 187 h 83"/>
                <a:gd name="T14" fmla="*/ 300 w 71"/>
                <a:gd name="T15" fmla="*/ 194 h 83"/>
                <a:gd name="T16" fmla="*/ 288 w 71"/>
                <a:gd name="T17" fmla="*/ 140 h 83"/>
                <a:gd name="T18" fmla="*/ 345 w 71"/>
                <a:gd name="T19" fmla="*/ 128 h 83"/>
                <a:gd name="T20" fmla="*/ 362 w 71"/>
                <a:gd name="T21" fmla="*/ 140 h 83"/>
                <a:gd name="T22" fmla="*/ 317 w 71"/>
                <a:gd name="T23" fmla="*/ 49 h 83"/>
                <a:gd name="T24" fmla="*/ 205 w 71"/>
                <a:gd name="T25" fmla="*/ 128 h 83"/>
                <a:gd name="T26" fmla="*/ 278 w 71"/>
                <a:gd name="T27" fmla="*/ 248 h 83"/>
                <a:gd name="T28" fmla="*/ 312 w 71"/>
                <a:gd name="T29" fmla="*/ 253 h 83"/>
                <a:gd name="T30" fmla="*/ 312 w 71"/>
                <a:gd name="T31" fmla="*/ 265 h 83"/>
                <a:gd name="T32" fmla="*/ 271 w 71"/>
                <a:gd name="T33" fmla="*/ 278 h 83"/>
                <a:gd name="T34" fmla="*/ 205 w 71"/>
                <a:gd name="T35" fmla="*/ 393 h 83"/>
                <a:gd name="T36" fmla="*/ 300 w 71"/>
                <a:gd name="T37" fmla="*/ 484 h 83"/>
                <a:gd name="T38" fmla="*/ 362 w 71"/>
                <a:gd name="T39" fmla="*/ 386 h 83"/>
                <a:gd name="T40" fmla="*/ 345 w 71"/>
                <a:gd name="T41" fmla="*/ 398 h 83"/>
                <a:gd name="T42" fmla="*/ 288 w 71"/>
                <a:gd name="T43" fmla="*/ 386 h 83"/>
                <a:gd name="T44" fmla="*/ 300 w 71"/>
                <a:gd name="T45" fmla="*/ 332 h 83"/>
                <a:gd name="T46" fmla="*/ 357 w 71"/>
                <a:gd name="T47" fmla="*/ 339 h 83"/>
                <a:gd name="T48" fmla="*/ 378 w 71"/>
                <a:gd name="T49" fmla="*/ 447 h 83"/>
                <a:gd name="T50" fmla="*/ 288 w 71"/>
                <a:gd name="T51" fmla="*/ 501 h 83"/>
                <a:gd name="T52" fmla="*/ 198 w 71"/>
                <a:gd name="T53" fmla="*/ 435 h 83"/>
                <a:gd name="T54" fmla="*/ 221 w 71"/>
                <a:gd name="T55" fmla="*/ 290 h 83"/>
                <a:gd name="T56" fmla="*/ 159 w 71"/>
                <a:gd name="T57" fmla="*/ 315 h 83"/>
                <a:gd name="T58" fmla="*/ 24 w 71"/>
                <a:gd name="T59" fmla="*/ 285 h 83"/>
                <a:gd name="T60" fmla="*/ 0 w 71"/>
                <a:gd name="T61" fmla="*/ 265 h 83"/>
                <a:gd name="T62" fmla="*/ 0 w 71"/>
                <a:gd name="T63" fmla="*/ 261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ED3A8504-54BE-4ECA-BEFC-182E90355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B7A01E3-B1B6-44C4-94D6-7C6C1E30B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50715756-227B-4710-964E-1BFBBD4622A4}"/>
              </a:ext>
            </a:extLst>
          </p:cNvPr>
          <p:cNvGrpSpPr>
            <a:grpSpLocks/>
          </p:cNvGrpSpPr>
          <p:nvPr/>
        </p:nvGrpSpPr>
        <p:grpSpPr bwMode="auto">
          <a:xfrm>
            <a:off x="3763366" y="4655868"/>
            <a:ext cx="2765874" cy="272440"/>
            <a:chOff x="0" y="0"/>
            <a:chExt cx="2444" cy="206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2424BDE2-3A81-43AA-BF5C-48050BBF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261 h 83"/>
                <a:gd name="T2" fmla="*/ 164 w 71"/>
                <a:gd name="T3" fmla="*/ 216 h 83"/>
                <a:gd name="T4" fmla="*/ 214 w 71"/>
                <a:gd name="T5" fmla="*/ 236 h 83"/>
                <a:gd name="T6" fmla="*/ 193 w 71"/>
                <a:gd name="T7" fmla="*/ 103 h 83"/>
                <a:gd name="T8" fmla="*/ 357 w 71"/>
                <a:gd name="T9" fmla="*/ 49 h 83"/>
                <a:gd name="T10" fmla="*/ 374 w 71"/>
                <a:gd name="T11" fmla="*/ 157 h 83"/>
                <a:gd name="T12" fmla="*/ 357 w 71"/>
                <a:gd name="T13" fmla="*/ 187 h 83"/>
                <a:gd name="T14" fmla="*/ 300 w 71"/>
                <a:gd name="T15" fmla="*/ 194 h 83"/>
                <a:gd name="T16" fmla="*/ 288 w 71"/>
                <a:gd name="T17" fmla="*/ 140 h 83"/>
                <a:gd name="T18" fmla="*/ 345 w 71"/>
                <a:gd name="T19" fmla="*/ 128 h 83"/>
                <a:gd name="T20" fmla="*/ 362 w 71"/>
                <a:gd name="T21" fmla="*/ 140 h 83"/>
                <a:gd name="T22" fmla="*/ 317 w 71"/>
                <a:gd name="T23" fmla="*/ 49 h 83"/>
                <a:gd name="T24" fmla="*/ 205 w 71"/>
                <a:gd name="T25" fmla="*/ 128 h 83"/>
                <a:gd name="T26" fmla="*/ 278 w 71"/>
                <a:gd name="T27" fmla="*/ 248 h 83"/>
                <a:gd name="T28" fmla="*/ 312 w 71"/>
                <a:gd name="T29" fmla="*/ 253 h 83"/>
                <a:gd name="T30" fmla="*/ 312 w 71"/>
                <a:gd name="T31" fmla="*/ 265 h 83"/>
                <a:gd name="T32" fmla="*/ 271 w 71"/>
                <a:gd name="T33" fmla="*/ 278 h 83"/>
                <a:gd name="T34" fmla="*/ 205 w 71"/>
                <a:gd name="T35" fmla="*/ 393 h 83"/>
                <a:gd name="T36" fmla="*/ 300 w 71"/>
                <a:gd name="T37" fmla="*/ 484 h 83"/>
                <a:gd name="T38" fmla="*/ 362 w 71"/>
                <a:gd name="T39" fmla="*/ 386 h 83"/>
                <a:gd name="T40" fmla="*/ 345 w 71"/>
                <a:gd name="T41" fmla="*/ 398 h 83"/>
                <a:gd name="T42" fmla="*/ 288 w 71"/>
                <a:gd name="T43" fmla="*/ 386 h 83"/>
                <a:gd name="T44" fmla="*/ 300 w 71"/>
                <a:gd name="T45" fmla="*/ 332 h 83"/>
                <a:gd name="T46" fmla="*/ 357 w 71"/>
                <a:gd name="T47" fmla="*/ 339 h 83"/>
                <a:gd name="T48" fmla="*/ 378 w 71"/>
                <a:gd name="T49" fmla="*/ 447 h 83"/>
                <a:gd name="T50" fmla="*/ 288 w 71"/>
                <a:gd name="T51" fmla="*/ 501 h 83"/>
                <a:gd name="T52" fmla="*/ 198 w 71"/>
                <a:gd name="T53" fmla="*/ 435 h 83"/>
                <a:gd name="T54" fmla="*/ 221 w 71"/>
                <a:gd name="T55" fmla="*/ 290 h 83"/>
                <a:gd name="T56" fmla="*/ 159 w 71"/>
                <a:gd name="T57" fmla="*/ 315 h 83"/>
                <a:gd name="T58" fmla="*/ 24 w 71"/>
                <a:gd name="T59" fmla="*/ 285 h 83"/>
                <a:gd name="T60" fmla="*/ 0 w 71"/>
                <a:gd name="T61" fmla="*/ 265 h 83"/>
                <a:gd name="T62" fmla="*/ 0 w 71"/>
                <a:gd name="T63" fmla="*/ 261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8DC85D74-32EA-4C18-96AE-18EBEC8D8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F0B6E07E-C66D-4451-B8C9-BA44D302D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0474" y="323773"/>
            <a:ext cx="4860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Chủ đề, thông điệp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2532338" y="1511361"/>
            <a:ext cx="2057741" cy="599269"/>
          </a:xfrm>
          <a:prstGeom prst="roundRect">
            <a:avLst>
              <a:gd name="adj" fmla="val 48641"/>
            </a:avLst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95641" y="2310454"/>
            <a:ext cx="6450042" cy="1692289"/>
          </a:xfrm>
          <a:prstGeom prst="roundRect">
            <a:avLst/>
          </a:prstGeom>
          <a:solidFill>
            <a:srgbClr val="E1A68A"/>
          </a:solidFill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sướng, hạnh phúc khi được hòa mình vào thiên nhiên, lắng nghe tiếng chim chiền chiện hót giữa đất trời.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3930773" y="4111262"/>
            <a:ext cx="2496846" cy="597485"/>
          </a:xfrm>
          <a:prstGeom prst="roundRect">
            <a:avLst>
              <a:gd name="adj" fmla="val 41926"/>
            </a:avLst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640621" y="4950513"/>
            <a:ext cx="7077150" cy="1790548"/>
          </a:xfrm>
          <a:prstGeom prst="roundRect">
            <a:avLst/>
          </a:prstGeom>
          <a:solidFill>
            <a:srgbClr val="BC8CC0"/>
          </a:solidFill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hòa với thiên nhiên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 nhận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những cảm xúc mà thiên nhiên mang đến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b="1" baseline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trọng và bảo vệ thiên nhiên.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2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452842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145165" cy="3258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5081" y="1901105"/>
            <a:ext cx="43057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</a:t>
            </a:r>
            <a:r>
              <a:rPr kumimoji="0" lang="vi-VN" sz="3500" b="1" i="0" u="none" strike="noStrike" kern="1200" cap="none" spc="0" normalizeH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DỤNG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26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971D9DF7-87DF-4061-90F5-EB3078BFC238}"/>
              </a:ext>
            </a:extLst>
          </p:cNvPr>
          <p:cNvSpPr>
            <a:spLocks/>
          </p:cNvSpPr>
          <p:nvPr/>
        </p:nvSpPr>
        <p:spPr bwMode="auto">
          <a:xfrm>
            <a:off x="4554245" y="1091235"/>
            <a:ext cx="6702639" cy="3461256"/>
          </a:xfrm>
          <a:custGeom>
            <a:avLst/>
            <a:gdLst>
              <a:gd name="T0" fmla="*/ 2741 w 2586"/>
              <a:gd name="T1" fmla="*/ 1704 h 2173"/>
              <a:gd name="T2" fmla="*/ 2687 w 2586"/>
              <a:gd name="T3" fmla="*/ 1759 h 2173"/>
              <a:gd name="T4" fmla="*/ 2585 w 2586"/>
              <a:gd name="T5" fmla="*/ 1766 h 2173"/>
              <a:gd name="T6" fmla="*/ 2573 w 2586"/>
              <a:gd name="T7" fmla="*/ 1766 h 2173"/>
              <a:gd name="T8" fmla="*/ 1508 w 2586"/>
              <a:gd name="T9" fmla="*/ 1899 h 2173"/>
              <a:gd name="T10" fmla="*/ 286 w 2586"/>
              <a:gd name="T11" fmla="*/ 3636 h 2173"/>
              <a:gd name="T12" fmla="*/ 286 w 2586"/>
              <a:gd name="T13" fmla="*/ 3664 h 2173"/>
              <a:gd name="T14" fmla="*/ 380 w 2586"/>
              <a:gd name="T15" fmla="*/ 4405 h 2173"/>
              <a:gd name="T16" fmla="*/ 451 w 2586"/>
              <a:gd name="T17" fmla="*/ 4988 h 2173"/>
              <a:gd name="T18" fmla="*/ 357 w 2586"/>
              <a:gd name="T19" fmla="*/ 5475 h 2173"/>
              <a:gd name="T20" fmla="*/ 0 w 2586"/>
              <a:gd name="T21" fmla="*/ 5946 h 2173"/>
              <a:gd name="T22" fmla="*/ 357 w 2586"/>
              <a:gd name="T23" fmla="*/ 6415 h 2173"/>
              <a:gd name="T24" fmla="*/ 451 w 2586"/>
              <a:gd name="T25" fmla="*/ 6903 h 2173"/>
              <a:gd name="T26" fmla="*/ 380 w 2586"/>
              <a:gd name="T27" fmla="*/ 7488 h 2173"/>
              <a:gd name="T28" fmla="*/ 286 w 2586"/>
              <a:gd name="T29" fmla="*/ 8226 h 2173"/>
              <a:gd name="T30" fmla="*/ 286 w 2586"/>
              <a:gd name="T31" fmla="*/ 8259 h 2173"/>
              <a:gd name="T32" fmla="*/ 1508 w 2586"/>
              <a:gd name="T33" fmla="*/ 9992 h 2173"/>
              <a:gd name="T34" fmla="*/ 2328 w 2586"/>
              <a:gd name="T35" fmla="*/ 10120 h 2173"/>
              <a:gd name="T36" fmla="*/ 2425 w 2586"/>
              <a:gd name="T37" fmla="*/ 10127 h 2173"/>
              <a:gd name="T38" fmla="*/ 2491 w 2586"/>
              <a:gd name="T39" fmla="*/ 10198 h 2173"/>
              <a:gd name="T40" fmla="*/ 7165 w 2586"/>
              <a:gd name="T41" fmla="*/ 12177 h 2173"/>
              <a:gd name="T42" fmla="*/ 11839 w 2586"/>
              <a:gd name="T43" fmla="*/ 10205 h 2173"/>
              <a:gd name="T44" fmla="*/ 11905 w 2586"/>
              <a:gd name="T45" fmla="*/ 10127 h 2173"/>
              <a:gd name="T46" fmla="*/ 12007 w 2586"/>
              <a:gd name="T47" fmla="*/ 10127 h 2173"/>
              <a:gd name="T48" fmla="*/ 12933 w 2586"/>
              <a:gd name="T49" fmla="*/ 9992 h 2173"/>
              <a:gd name="T50" fmla="*/ 14155 w 2586"/>
              <a:gd name="T51" fmla="*/ 8259 h 2173"/>
              <a:gd name="T52" fmla="*/ 14155 w 2586"/>
              <a:gd name="T53" fmla="*/ 8226 h 2173"/>
              <a:gd name="T54" fmla="*/ 14060 w 2586"/>
              <a:gd name="T55" fmla="*/ 7488 h 2173"/>
              <a:gd name="T56" fmla="*/ 13990 w 2586"/>
              <a:gd name="T57" fmla="*/ 6903 h 2173"/>
              <a:gd name="T58" fmla="*/ 14084 w 2586"/>
              <a:gd name="T59" fmla="*/ 6415 h 2173"/>
              <a:gd name="T60" fmla="*/ 14441 w 2586"/>
              <a:gd name="T61" fmla="*/ 5946 h 2173"/>
              <a:gd name="T62" fmla="*/ 14084 w 2586"/>
              <a:gd name="T63" fmla="*/ 5475 h 2173"/>
              <a:gd name="T64" fmla="*/ 13990 w 2586"/>
              <a:gd name="T65" fmla="*/ 4988 h 2173"/>
              <a:gd name="T66" fmla="*/ 14060 w 2586"/>
              <a:gd name="T67" fmla="*/ 4405 h 2173"/>
              <a:gd name="T68" fmla="*/ 14155 w 2586"/>
              <a:gd name="T69" fmla="*/ 3664 h 2173"/>
              <a:gd name="T70" fmla="*/ 14155 w 2586"/>
              <a:gd name="T71" fmla="*/ 3636 h 2173"/>
              <a:gd name="T72" fmla="*/ 12933 w 2586"/>
              <a:gd name="T73" fmla="*/ 1899 h 2173"/>
              <a:gd name="T74" fmla="*/ 11766 w 2586"/>
              <a:gd name="T75" fmla="*/ 1771 h 2173"/>
              <a:gd name="T76" fmla="*/ 11667 w 2586"/>
              <a:gd name="T77" fmla="*/ 1775 h 2173"/>
              <a:gd name="T78" fmla="*/ 11593 w 2586"/>
              <a:gd name="T79" fmla="*/ 1709 h 2173"/>
              <a:gd name="T80" fmla="*/ 7165 w 2586"/>
              <a:gd name="T81" fmla="*/ 0 h 2173"/>
              <a:gd name="T82" fmla="*/ 2741 w 2586"/>
              <a:gd name="T83" fmla="*/ 1704 h 2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86" h="2173">
                <a:moveTo>
                  <a:pt x="491" y="304"/>
                </a:moveTo>
                <a:cubicBezTo>
                  <a:pt x="481" y="314"/>
                  <a:pt x="481" y="314"/>
                  <a:pt x="481" y="314"/>
                </a:cubicBezTo>
                <a:cubicBezTo>
                  <a:pt x="463" y="315"/>
                  <a:pt x="463" y="315"/>
                  <a:pt x="463" y="315"/>
                </a:cubicBezTo>
                <a:cubicBezTo>
                  <a:pt x="461" y="315"/>
                  <a:pt x="461" y="315"/>
                  <a:pt x="461" y="315"/>
                </a:cubicBezTo>
                <a:cubicBezTo>
                  <a:pt x="390" y="313"/>
                  <a:pt x="328" y="321"/>
                  <a:pt x="270" y="339"/>
                </a:cubicBezTo>
                <a:cubicBezTo>
                  <a:pt x="109" y="389"/>
                  <a:pt x="51" y="532"/>
                  <a:pt x="51" y="649"/>
                </a:cubicBezTo>
                <a:cubicBezTo>
                  <a:pt x="51" y="654"/>
                  <a:pt x="51" y="654"/>
                  <a:pt x="51" y="654"/>
                </a:cubicBezTo>
                <a:cubicBezTo>
                  <a:pt x="52" y="704"/>
                  <a:pt x="61" y="748"/>
                  <a:pt x="68" y="786"/>
                </a:cubicBezTo>
                <a:cubicBezTo>
                  <a:pt x="75" y="822"/>
                  <a:pt x="81" y="856"/>
                  <a:pt x="81" y="890"/>
                </a:cubicBezTo>
                <a:cubicBezTo>
                  <a:pt x="81" y="921"/>
                  <a:pt x="75" y="950"/>
                  <a:pt x="64" y="977"/>
                </a:cubicBezTo>
                <a:cubicBezTo>
                  <a:pt x="49" y="1011"/>
                  <a:pt x="27" y="1039"/>
                  <a:pt x="0" y="1061"/>
                </a:cubicBezTo>
                <a:cubicBezTo>
                  <a:pt x="27" y="1083"/>
                  <a:pt x="49" y="1111"/>
                  <a:pt x="64" y="1145"/>
                </a:cubicBezTo>
                <a:cubicBezTo>
                  <a:pt x="75" y="1172"/>
                  <a:pt x="81" y="1201"/>
                  <a:pt x="81" y="1232"/>
                </a:cubicBezTo>
                <a:cubicBezTo>
                  <a:pt x="81" y="1266"/>
                  <a:pt x="75" y="1300"/>
                  <a:pt x="68" y="1336"/>
                </a:cubicBezTo>
                <a:cubicBezTo>
                  <a:pt x="61" y="1375"/>
                  <a:pt x="52" y="1418"/>
                  <a:pt x="51" y="1468"/>
                </a:cubicBezTo>
                <a:cubicBezTo>
                  <a:pt x="51" y="1474"/>
                  <a:pt x="51" y="1474"/>
                  <a:pt x="51" y="1474"/>
                </a:cubicBezTo>
                <a:cubicBezTo>
                  <a:pt x="51" y="1590"/>
                  <a:pt x="109" y="1733"/>
                  <a:pt x="270" y="1783"/>
                </a:cubicBezTo>
                <a:cubicBezTo>
                  <a:pt x="314" y="1797"/>
                  <a:pt x="362" y="1805"/>
                  <a:pt x="417" y="1806"/>
                </a:cubicBezTo>
                <a:cubicBezTo>
                  <a:pt x="434" y="1807"/>
                  <a:pt x="434" y="1807"/>
                  <a:pt x="434" y="1807"/>
                </a:cubicBezTo>
                <a:cubicBezTo>
                  <a:pt x="446" y="1820"/>
                  <a:pt x="446" y="1820"/>
                  <a:pt x="446" y="1820"/>
                </a:cubicBezTo>
                <a:cubicBezTo>
                  <a:pt x="636" y="2041"/>
                  <a:pt x="949" y="2173"/>
                  <a:pt x="1283" y="2173"/>
                </a:cubicBezTo>
                <a:cubicBezTo>
                  <a:pt x="1617" y="2173"/>
                  <a:pt x="1930" y="2041"/>
                  <a:pt x="2120" y="1821"/>
                </a:cubicBezTo>
                <a:cubicBezTo>
                  <a:pt x="2132" y="1807"/>
                  <a:pt x="2132" y="1807"/>
                  <a:pt x="2132" y="1807"/>
                </a:cubicBezTo>
                <a:cubicBezTo>
                  <a:pt x="2150" y="1807"/>
                  <a:pt x="2150" y="1807"/>
                  <a:pt x="2150" y="1807"/>
                </a:cubicBezTo>
                <a:cubicBezTo>
                  <a:pt x="2210" y="1807"/>
                  <a:pt x="2265" y="1799"/>
                  <a:pt x="2316" y="1783"/>
                </a:cubicBezTo>
                <a:cubicBezTo>
                  <a:pt x="2477" y="1733"/>
                  <a:pt x="2535" y="1590"/>
                  <a:pt x="2535" y="1474"/>
                </a:cubicBezTo>
                <a:cubicBezTo>
                  <a:pt x="2535" y="1468"/>
                  <a:pt x="2535" y="1468"/>
                  <a:pt x="2535" y="1468"/>
                </a:cubicBezTo>
                <a:cubicBezTo>
                  <a:pt x="2534" y="1418"/>
                  <a:pt x="2525" y="1375"/>
                  <a:pt x="2518" y="1336"/>
                </a:cubicBezTo>
                <a:cubicBezTo>
                  <a:pt x="2511" y="1300"/>
                  <a:pt x="2505" y="1266"/>
                  <a:pt x="2505" y="1232"/>
                </a:cubicBezTo>
                <a:cubicBezTo>
                  <a:pt x="2505" y="1201"/>
                  <a:pt x="2510" y="1172"/>
                  <a:pt x="2522" y="1145"/>
                </a:cubicBezTo>
                <a:cubicBezTo>
                  <a:pt x="2537" y="1111"/>
                  <a:pt x="2558" y="1083"/>
                  <a:pt x="2586" y="1061"/>
                </a:cubicBezTo>
                <a:cubicBezTo>
                  <a:pt x="2558" y="1039"/>
                  <a:pt x="2537" y="1011"/>
                  <a:pt x="2522" y="977"/>
                </a:cubicBezTo>
                <a:cubicBezTo>
                  <a:pt x="2510" y="950"/>
                  <a:pt x="2505" y="921"/>
                  <a:pt x="2505" y="890"/>
                </a:cubicBezTo>
                <a:cubicBezTo>
                  <a:pt x="2505" y="856"/>
                  <a:pt x="2511" y="822"/>
                  <a:pt x="2518" y="786"/>
                </a:cubicBezTo>
                <a:cubicBezTo>
                  <a:pt x="2525" y="748"/>
                  <a:pt x="2534" y="704"/>
                  <a:pt x="2535" y="654"/>
                </a:cubicBezTo>
                <a:cubicBezTo>
                  <a:pt x="2535" y="649"/>
                  <a:pt x="2535" y="649"/>
                  <a:pt x="2535" y="649"/>
                </a:cubicBezTo>
                <a:cubicBezTo>
                  <a:pt x="2535" y="532"/>
                  <a:pt x="2477" y="389"/>
                  <a:pt x="2316" y="339"/>
                </a:cubicBezTo>
                <a:cubicBezTo>
                  <a:pt x="2253" y="319"/>
                  <a:pt x="2185" y="312"/>
                  <a:pt x="2107" y="316"/>
                </a:cubicBezTo>
                <a:cubicBezTo>
                  <a:pt x="2089" y="317"/>
                  <a:pt x="2089" y="317"/>
                  <a:pt x="2089" y="317"/>
                </a:cubicBezTo>
                <a:cubicBezTo>
                  <a:pt x="2076" y="305"/>
                  <a:pt x="2076" y="305"/>
                  <a:pt x="2076" y="305"/>
                </a:cubicBezTo>
                <a:cubicBezTo>
                  <a:pt x="1882" y="111"/>
                  <a:pt x="1593" y="0"/>
                  <a:pt x="1283" y="0"/>
                </a:cubicBezTo>
                <a:cubicBezTo>
                  <a:pt x="974" y="0"/>
                  <a:pt x="686" y="110"/>
                  <a:pt x="491" y="304"/>
                </a:cubicBezTo>
                <a:close/>
              </a:path>
            </a:pathLst>
          </a:custGeom>
          <a:solidFill>
            <a:srgbClr val="CCE6E4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Em hãy</a:t>
            </a:r>
            <a:r>
              <a:rPr kumimoji="0" lang="vi-VN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phân tích một hình ảnh         trong bài em cho là độc đáo nhất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(bằng đoạn văn 3 – 5 câu)</a:t>
            </a:r>
            <a:r>
              <a:rPr kumimoji="0" lang="vi-VN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87" y="1575699"/>
            <a:ext cx="4267007" cy="4381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45A2F-62E0-426D-9765-419ACBC0D577}"/>
              </a:ext>
            </a:extLst>
          </p:cNvPr>
          <p:cNvSpPr txBox="1"/>
          <p:nvPr/>
        </p:nvSpPr>
        <p:spPr>
          <a:xfrm>
            <a:off x="1631401" y="295192"/>
            <a:ext cx="330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778D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778D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0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829" y="418625"/>
            <a:ext cx="5088199" cy="432026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526905" cy="3460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B3686B-9DB3-4736-8DFE-FE382193CFF5}"/>
              </a:ext>
            </a:extLst>
          </p:cNvPr>
          <p:cNvSpPr txBox="1"/>
          <p:nvPr/>
        </p:nvSpPr>
        <p:spPr>
          <a:xfrm>
            <a:off x="2222377" y="1073543"/>
            <a:ext cx="8337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598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theo dõi bài giảng</a:t>
            </a:r>
            <a:endParaRPr lang="en-US" sz="8000" b="1" dirty="0">
              <a:solidFill>
                <a:srgbClr val="5983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72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28">
            <a:extLst>
              <a:ext uri="{FF2B5EF4-FFF2-40B4-BE49-F238E27FC236}">
                <a16:creationId xmlns:a16="http://schemas.microsoft.com/office/drawing/2014/main" id="{9387CBB5-9D39-4561-AFA7-3E2372330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587" y="1928410"/>
            <a:ext cx="3106738" cy="31067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29">
            <a:extLst>
              <a:ext uri="{FF2B5EF4-FFF2-40B4-BE49-F238E27FC236}">
                <a16:creationId xmlns:a16="http://schemas.microsoft.com/office/drawing/2014/main" id="{026F34F1-0CD1-47EE-BB5F-318461F28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0" y="1897063"/>
            <a:ext cx="3398838" cy="339883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516AC27-3F3E-47A3-8C53-8EAC734F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0" t="25530" b="14302"/>
          <a:stretch/>
        </p:blipFill>
        <p:spPr>
          <a:xfrm flipH="1">
            <a:off x="70510" y="3200779"/>
            <a:ext cx="3543598" cy="2736010"/>
          </a:xfrm>
          <a:prstGeom prst="rect">
            <a:avLst/>
          </a:prstGeom>
        </p:spPr>
      </p:pic>
      <p:sp>
        <p:nvSpPr>
          <p:cNvPr id="22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5029248" y="1322916"/>
            <a:ext cx="2583910" cy="215044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1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 về tác giả tác phẩm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5029248" y="4043861"/>
            <a:ext cx="2747591" cy="215044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2</a:t>
            </a: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Những đặc sắc về nội dung và nghệ thuật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9090199" y="1322916"/>
            <a:ext cx="2474316" cy="2258335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3</a:t>
            </a: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Tình cảm, cảm xúc của nhà thơ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9137676" y="3990755"/>
            <a:ext cx="2484769" cy="2374534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4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Chủ</a:t>
            </a:r>
            <a:r>
              <a:rPr kumimoji="0" lang="vi-VN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đề, thông điệp của bài thơ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96124" y="331214"/>
            <a:ext cx="45111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3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62AA5-7CEF-447E-B497-8973E98BC67B}"/>
              </a:ext>
            </a:extLst>
          </p:cNvPr>
          <p:cNvSpPr txBox="1"/>
          <p:nvPr/>
        </p:nvSpPr>
        <p:spPr>
          <a:xfrm>
            <a:off x="2550537" y="195142"/>
            <a:ext cx="7830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ếng chim chiền chiện">
            <a:hlinkClick r:id="" action="ppaction://media"/>
            <a:extLst>
              <a:ext uri="{FF2B5EF4-FFF2-40B4-BE49-F238E27FC236}">
                <a16:creationId xmlns:a16="http://schemas.microsoft.com/office/drawing/2014/main" id="{1E7C91F7-5B4C-40B6-980C-D774B90951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1060" y="2090106"/>
            <a:ext cx="64928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29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9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388A75-E570-498C-9047-C1EEE0F3EB8A}"/>
              </a:ext>
            </a:extLst>
          </p:cNvPr>
          <p:cNvSpPr txBox="1"/>
          <p:nvPr/>
        </p:nvSpPr>
        <p:spPr>
          <a:xfrm>
            <a:off x="852256" y="1145218"/>
            <a:ext cx="10164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b="1" dirty="0">
                <a:solidFill>
                  <a:srgbClr val="FF0000"/>
                </a:solidFill>
                <a:latin typeface="+mj-lt"/>
              </a:rPr>
              <a:t>Hoạt động </a:t>
            </a:r>
          </a:p>
          <a:p>
            <a:pPr algn="ctr"/>
            <a:r>
              <a:rPr lang="vi-VN" sz="7000" b="1" dirty="0">
                <a:solidFill>
                  <a:srgbClr val="FF0000"/>
                </a:solidFill>
                <a:latin typeface="+mj-lt"/>
              </a:rPr>
              <a:t>hình thành kiến thức mới</a:t>
            </a:r>
            <a:endParaRPr lang="en-US" sz="7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052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452842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145165" cy="3258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5081" y="1901105"/>
            <a:ext cx="45159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24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381183" y="609072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1A4C89-17DD-4B9B-AA3A-B73648BE8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713" y="1504308"/>
            <a:ext cx="3213874" cy="5047228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:a16="http://schemas.microsoft.com/office/drawing/2014/main" id="{452A4636-20AB-47C0-8882-E9314BA33ED3}"/>
              </a:ext>
            </a:extLst>
          </p:cNvPr>
          <p:cNvGrpSpPr>
            <a:grpSpLocks/>
          </p:cNvGrpSpPr>
          <p:nvPr/>
        </p:nvGrpSpPr>
        <p:grpSpPr bwMode="auto">
          <a:xfrm>
            <a:off x="527765" y="1676877"/>
            <a:ext cx="2824592" cy="221873"/>
            <a:chOff x="0" y="0"/>
            <a:chExt cx="2444" cy="206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364725A-C3C4-4A2E-876B-CF3FBC731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261 h 83"/>
                <a:gd name="T2" fmla="*/ 164 w 71"/>
                <a:gd name="T3" fmla="*/ 216 h 83"/>
                <a:gd name="T4" fmla="*/ 214 w 71"/>
                <a:gd name="T5" fmla="*/ 236 h 83"/>
                <a:gd name="T6" fmla="*/ 193 w 71"/>
                <a:gd name="T7" fmla="*/ 103 h 83"/>
                <a:gd name="T8" fmla="*/ 357 w 71"/>
                <a:gd name="T9" fmla="*/ 49 h 83"/>
                <a:gd name="T10" fmla="*/ 374 w 71"/>
                <a:gd name="T11" fmla="*/ 157 h 83"/>
                <a:gd name="T12" fmla="*/ 357 w 71"/>
                <a:gd name="T13" fmla="*/ 187 h 83"/>
                <a:gd name="T14" fmla="*/ 300 w 71"/>
                <a:gd name="T15" fmla="*/ 194 h 83"/>
                <a:gd name="T16" fmla="*/ 288 w 71"/>
                <a:gd name="T17" fmla="*/ 140 h 83"/>
                <a:gd name="T18" fmla="*/ 345 w 71"/>
                <a:gd name="T19" fmla="*/ 128 h 83"/>
                <a:gd name="T20" fmla="*/ 362 w 71"/>
                <a:gd name="T21" fmla="*/ 140 h 83"/>
                <a:gd name="T22" fmla="*/ 317 w 71"/>
                <a:gd name="T23" fmla="*/ 49 h 83"/>
                <a:gd name="T24" fmla="*/ 205 w 71"/>
                <a:gd name="T25" fmla="*/ 128 h 83"/>
                <a:gd name="T26" fmla="*/ 278 w 71"/>
                <a:gd name="T27" fmla="*/ 248 h 83"/>
                <a:gd name="T28" fmla="*/ 312 w 71"/>
                <a:gd name="T29" fmla="*/ 253 h 83"/>
                <a:gd name="T30" fmla="*/ 312 w 71"/>
                <a:gd name="T31" fmla="*/ 265 h 83"/>
                <a:gd name="T32" fmla="*/ 271 w 71"/>
                <a:gd name="T33" fmla="*/ 278 h 83"/>
                <a:gd name="T34" fmla="*/ 205 w 71"/>
                <a:gd name="T35" fmla="*/ 393 h 83"/>
                <a:gd name="T36" fmla="*/ 300 w 71"/>
                <a:gd name="T37" fmla="*/ 484 h 83"/>
                <a:gd name="T38" fmla="*/ 362 w 71"/>
                <a:gd name="T39" fmla="*/ 386 h 83"/>
                <a:gd name="T40" fmla="*/ 345 w 71"/>
                <a:gd name="T41" fmla="*/ 398 h 83"/>
                <a:gd name="T42" fmla="*/ 288 w 71"/>
                <a:gd name="T43" fmla="*/ 386 h 83"/>
                <a:gd name="T44" fmla="*/ 300 w 71"/>
                <a:gd name="T45" fmla="*/ 332 h 83"/>
                <a:gd name="T46" fmla="*/ 357 w 71"/>
                <a:gd name="T47" fmla="*/ 339 h 83"/>
                <a:gd name="T48" fmla="*/ 378 w 71"/>
                <a:gd name="T49" fmla="*/ 447 h 83"/>
                <a:gd name="T50" fmla="*/ 288 w 71"/>
                <a:gd name="T51" fmla="*/ 501 h 83"/>
                <a:gd name="T52" fmla="*/ 198 w 71"/>
                <a:gd name="T53" fmla="*/ 435 h 83"/>
                <a:gd name="T54" fmla="*/ 221 w 71"/>
                <a:gd name="T55" fmla="*/ 290 h 83"/>
                <a:gd name="T56" fmla="*/ 159 w 71"/>
                <a:gd name="T57" fmla="*/ 315 h 83"/>
                <a:gd name="T58" fmla="*/ 24 w 71"/>
                <a:gd name="T59" fmla="*/ 285 h 83"/>
                <a:gd name="T60" fmla="*/ 0 w 71"/>
                <a:gd name="T61" fmla="*/ 265 h 83"/>
                <a:gd name="T62" fmla="*/ 0 w 71"/>
                <a:gd name="T63" fmla="*/ 261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76E2A93-7265-41F9-AC10-4EE326981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EEC37152-B89A-4CE9-9079-2AAE84513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141255" y="338841"/>
            <a:ext cx="45159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TÌM HIỂU CHUNG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889115" y="1229788"/>
            <a:ext cx="2112743" cy="44708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Tác giả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1907" y="1917174"/>
            <a:ext cx="8747806" cy="4681771"/>
          </a:xfrm>
          <a:prstGeom prst="round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 Huy Cận (1919 – 2005), quê ở Hương Sơn, Hà Tĩnh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là một chính khách, từng giữ nhiều chức vụ quan trọng trong Chính phủ Việt Nam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nhà thơ nổi tiếng của phong trào Thơ Mới.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 cách sáng tác: Hồn thơ ảo não nhưng giàu chất suy tưởng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3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2774">
            <a:off x="10252520" y="4963600"/>
            <a:ext cx="2600152" cy="1378555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3E532732-FF53-41FB-B8DC-6494F50EE2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" y="39216"/>
            <a:ext cx="2579217" cy="1367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1A5F95-7F9F-4611-9847-FFB3A5EBA852}"/>
              </a:ext>
            </a:extLst>
          </p:cNvPr>
          <p:cNvSpPr txBox="1"/>
          <p:nvPr/>
        </p:nvSpPr>
        <p:spPr>
          <a:xfrm>
            <a:off x="3042076" y="615061"/>
            <a:ext cx="728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978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TÁC PHẨM TIÊU BIỂU</a:t>
            </a:r>
            <a:endParaRPr lang="en-US" sz="4000" b="1" dirty="0">
              <a:solidFill>
                <a:srgbClr val="F978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D4755-AEC0-40B5-8D80-A6E5658EC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94" y="1794960"/>
            <a:ext cx="2579217" cy="3942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bliqueTopLeft"/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FDECB0-784F-4494-99AA-FDD65368E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504" y="1536940"/>
            <a:ext cx="4076650" cy="3386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8813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264164" y="532076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1A4C89-17DD-4B9B-AA3A-B73648BE8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66" y="2038685"/>
            <a:ext cx="3429084" cy="4572111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:a16="http://schemas.microsoft.com/office/drawing/2014/main" id="{452A4636-20AB-47C0-8882-E9314BA33ED3}"/>
              </a:ext>
            </a:extLst>
          </p:cNvPr>
          <p:cNvGrpSpPr>
            <a:grpSpLocks/>
          </p:cNvGrpSpPr>
          <p:nvPr/>
        </p:nvGrpSpPr>
        <p:grpSpPr bwMode="auto">
          <a:xfrm>
            <a:off x="889115" y="1691243"/>
            <a:ext cx="2824592" cy="221873"/>
            <a:chOff x="0" y="0"/>
            <a:chExt cx="2444" cy="206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364725A-C3C4-4A2E-876B-CF3FBC731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261 h 83"/>
                <a:gd name="T2" fmla="*/ 164 w 71"/>
                <a:gd name="T3" fmla="*/ 216 h 83"/>
                <a:gd name="T4" fmla="*/ 214 w 71"/>
                <a:gd name="T5" fmla="*/ 236 h 83"/>
                <a:gd name="T6" fmla="*/ 193 w 71"/>
                <a:gd name="T7" fmla="*/ 103 h 83"/>
                <a:gd name="T8" fmla="*/ 357 w 71"/>
                <a:gd name="T9" fmla="*/ 49 h 83"/>
                <a:gd name="T10" fmla="*/ 374 w 71"/>
                <a:gd name="T11" fmla="*/ 157 h 83"/>
                <a:gd name="T12" fmla="*/ 357 w 71"/>
                <a:gd name="T13" fmla="*/ 187 h 83"/>
                <a:gd name="T14" fmla="*/ 300 w 71"/>
                <a:gd name="T15" fmla="*/ 194 h 83"/>
                <a:gd name="T16" fmla="*/ 288 w 71"/>
                <a:gd name="T17" fmla="*/ 140 h 83"/>
                <a:gd name="T18" fmla="*/ 345 w 71"/>
                <a:gd name="T19" fmla="*/ 128 h 83"/>
                <a:gd name="T20" fmla="*/ 362 w 71"/>
                <a:gd name="T21" fmla="*/ 140 h 83"/>
                <a:gd name="T22" fmla="*/ 317 w 71"/>
                <a:gd name="T23" fmla="*/ 49 h 83"/>
                <a:gd name="T24" fmla="*/ 205 w 71"/>
                <a:gd name="T25" fmla="*/ 128 h 83"/>
                <a:gd name="T26" fmla="*/ 278 w 71"/>
                <a:gd name="T27" fmla="*/ 248 h 83"/>
                <a:gd name="T28" fmla="*/ 312 w 71"/>
                <a:gd name="T29" fmla="*/ 253 h 83"/>
                <a:gd name="T30" fmla="*/ 312 w 71"/>
                <a:gd name="T31" fmla="*/ 265 h 83"/>
                <a:gd name="T32" fmla="*/ 271 w 71"/>
                <a:gd name="T33" fmla="*/ 278 h 83"/>
                <a:gd name="T34" fmla="*/ 205 w 71"/>
                <a:gd name="T35" fmla="*/ 393 h 83"/>
                <a:gd name="T36" fmla="*/ 300 w 71"/>
                <a:gd name="T37" fmla="*/ 484 h 83"/>
                <a:gd name="T38" fmla="*/ 362 w 71"/>
                <a:gd name="T39" fmla="*/ 386 h 83"/>
                <a:gd name="T40" fmla="*/ 345 w 71"/>
                <a:gd name="T41" fmla="*/ 398 h 83"/>
                <a:gd name="T42" fmla="*/ 288 w 71"/>
                <a:gd name="T43" fmla="*/ 386 h 83"/>
                <a:gd name="T44" fmla="*/ 300 w 71"/>
                <a:gd name="T45" fmla="*/ 332 h 83"/>
                <a:gd name="T46" fmla="*/ 357 w 71"/>
                <a:gd name="T47" fmla="*/ 339 h 83"/>
                <a:gd name="T48" fmla="*/ 378 w 71"/>
                <a:gd name="T49" fmla="*/ 447 h 83"/>
                <a:gd name="T50" fmla="*/ 288 w 71"/>
                <a:gd name="T51" fmla="*/ 501 h 83"/>
                <a:gd name="T52" fmla="*/ 198 w 71"/>
                <a:gd name="T53" fmla="*/ 435 h 83"/>
                <a:gd name="T54" fmla="*/ 221 w 71"/>
                <a:gd name="T55" fmla="*/ 290 h 83"/>
                <a:gd name="T56" fmla="*/ 159 w 71"/>
                <a:gd name="T57" fmla="*/ 315 h 83"/>
                <a:gd name="T58" fmla="*/ 24 w 71"/>
                <a:gd name="T59" fmla="*/ 285 h 83"/>
                <a:gd name="T60" fmla="*/ 0 w 71"/>
                <a:gd name="T61" fmla="*/ 265 h 83"/>
                <a:gd name="T62" fmla="*/ 0 w 71"/>
                <a:gd name="T63" fmla="*/ 261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76E2A93-7265-41F9-AC10-4EE326981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EEC37152-B89A-4CE9-9079-2AAE84513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141255" y="338841"/>
            <a:ext cx="45159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TÌM HIỂU CHUNG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889115" y="1229788"/>
            <a:ext cx="2715219" cy="44708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Tác phẩm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0555D8-0235-4B4A-BDCF-E94FFEF63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832">
            <a:off x="1007444" y="2180434"/>
            <a:ext cx="486607" cy="5240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8DA118-24A8-44F0-BBF6-1371ADFBCF58}"/>
              </a:ext>
            </a:extLst>
          </p:cNvPr>
          <p:cNvSpPr txBox="1"/>
          <p:nvPr/>
        </p:nvSpPr>
        <p:spPr>
          <a:xfrm>
            <a:off x="1950309" y="2181583"/>
            <a:ext cx="3832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thơ: 4 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2639A98-C034-4022-9485-C274556B8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832">
            <a:off x="908455" y="3108723"/>
            <a:ext cx="486607" cy="524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FB1573-2BD8-4985-9786-01753DCAC5EF}"/>
              </a:ext>
            </a:extLst>
          </p:cNvPr>
          <p:cNvSpPr txBox="1"/>
          <p:nvPr/>
        </p:nvSpPr>
        <p:spPr>
          <a:xfrm>
            <a:off x="1828320" y="2775091"/>
            <a:ext cx="70776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Xuất xứ: Trích trong tập “Những bài thơ em yêu”, Phạm Hổ, Nguyễn Hiệp tuyển chọn, NXB Giáo dục 2004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87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9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992</Words>
  <Application>Microsoft Office PowerPoint</Application>
  <PresentationFormat>Widescreen</PresentationFormat>
  <Paragraphs>151</Paragraphs>
  <Slides>25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Calibri Light</vt:lpstr>
      <vt:lpstr>等线</vt:lpstr>
      <vt:lpstr>Times New Roman</vt:lpstr>
      <vt:lpstr>UVN Chim Bien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Thanh</dc:creator>
  <cp:lastModifiedBy>Admin</cp:lastModifiedBy>
  <cp:revision>8</cp:revision>
  <dcterms:created xsi:type="dcterms:W3CDTF">2022-06-16T16:38:05Z</dcterms:created>
  <dcterms:modified xsi:type="dcterms:W3CDTF">2025-01-15T10:19:15Z</dcterms:modified>
</cp:coreProperties>
</file>