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9"/>
  </p:notesMasterIdLst>
  <p:sldIdLst>
    <p:sldId id="256" r:id="rId2"/>
    <p:sldId id="278" r:id="rId3"/>
    <p:sldId id="303" r:id="rId4"/>
    <p:sldId id="326" r:id="rId5"/>
    <p:sldId id="314" r:id="rId6"/>
    <p:sldId id="260" r:id="rId7"/>
    <p:sldId id="312" r:id="rId8"/>
    <p:sldId id="313" r:id="rId9"/>
    <p:sldId id="305" r:id="rId10"/>
    <p:sldId id="542" r:id="rId11"/>
    <p:sldId id="544" r:id="rId12"/>
    <p:sldId id="317" r:id="rId13"/>
    <p:sldId id="318" r:id="rId14"/>
    <p:sldId id="315" r:id="rId15"/>
    <p:sldId id="537" r:id="rId16"/>
    <p:sldId id="272" r:id="rId17"/>
    <p:sldId id="540" r:id="rId18"/>
    <p:sldId id="306" r:id="rId19"/>
    <p:sldId id="536" r:id="rId20"/>
    <p:sldId id="309" r:id="rId21"/>
    <p:sldId id="308" r:id="rId22"/>
    <p:sldId id="264" r:id="rId23"/>
    <p:sldId id="259" r:id="rId24"/>
    <p:sldId id="535" r:id="rId25"/>
    <p:sldId id="534" r:id="rId26"/>
    <p:sldId id="541" r:id="rId27"/>
    <p:sldId id="325" r:id="rId28"/>
  </p:sldIdLst>
  <p:sldSz cx="9144000" cy="5143500" type="screen16x9"/>
  <p:notesSz cx="6858000" cy="9144000"/>
  <p:embeddedFontLst>
    <p:embeddedFont>
      <p:font typeface="Wingdings 3" panose="05040102010807070707" pitchFamily="18" charset="2"/>
      <p:regular r:id="rId30"/>
    </p:embeddedFont>
    <p:embeddedFont>
      <p:font typeface="Cambria" panose="02040503050406030204" pitchFamily="18" charset="0"/>
      <p:regular r:id="rId31"/>
      <p:bold r:id="rId32"/>
      <p:italic r:id="rId33"/>
      <p:boldItalic r:id="rId34"/>
    </p:embeddedFont>
    <p:embeddedFont>
      <p:font typeface="Work Sans" panose="020B0604020202020204" charset="0"/>
      <p:regular r:id="rId35"/>
      <p:bold r:id="rId36"/>
      <p:italic r:id="rId37"/>
      <p:boldItalic r:id="rId38"/>
    </p:embeddedFont>
    <p:embeddedFont>
      <p:font typeface="Montserrat" panose="020B0604020202020204" charset="0"/>
      <p:regular r:id="rId39"/>
      <p:bold r:id="rId40"/>
      <p:italic r:id="rId41"/>
      <p:boldItalic r:id="rId42"/>
    </p:embeddedFont>
    <p:embeddedFont>
      <p:font typeface="Engravers MT" panose="020B0604020202020204" charset="0"/>
      <p:regular r:id="rId43"/>
    </p:embeddedFont>
    <p:embeddedFont>
      <p:font typeface="Marcellus" panose="020B0604020202020204" charset="0"/>
      <p:regular r:id="rId44"/>
    </p:embeddedFont>
    <p:embeddedFont>
      <p:font typeface="Bebas Neue" panose="020B0604020202020204"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3FF"/>
    <a:srgbClr val="EC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BE9C4A-9684-4735-948E-DC805FAD678B}">
  <a:tblStyle styleId="{52BE9C4A-9684-4735-948E-DC805FAD67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40" autoAdjust="0"/>
    <p:restoredTop sz="94364" autoAdjust="0"/>
  </p:normalViewPr>
  <p:slideViewPr>
    <p:cSldViewPr snapToGrid="0">
      <p:cViewPr varScale="1">
        <p:scale>
          <a:sx n="103" d="100"/>
          <a:sy n="103" d="100"/>
        </p:scale>
        <p:origin x="28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9"/>
        <p:cNvGrpSpPr/>
        <p:nvPr/>
      </p:nvGrpSpPr>
      <p:grpSpPr>
        <a:xfrm>
          <a:off x="0" y="0"/>
          <a:ext cx="0" cy="0"/>
          <a:chOff x="0" y="0"/>
          <a:chExt cx="0" cy="0"/>
        </a:xfrm>
      </p:grpSpPr>
      <p:sp>
        <p:nvSpPr>
          <p:cNvPr id="5380" name="Google Shape;53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1" name="Google Shape;53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2"/>
        <p:cNvGrpSpPr/>
        <p:nvPr/>
      </p:nvGrpSpPr>
      <p:grpSpPr>
        <a:xfrm>
          <a:off x="0" y="0"/>
          <a:ext cx="0" cy="0"/>
          <a:chOff x="0" y="0"/>
          <a:chExt cx="0" cy="0"/>
        </a:xfrm>
      </p:grpSpPr>
      <p:sp>
        <p:nvSpPr>
          <p:cNvPr id="5513" name="Google Shape;5513;gef67f4b40f_0_2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4" name="Google Shape;5514;gef67f4b40f_0_2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3216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3"/>
        <p:cNvGrpSpPr/>
        <p:nvPr/>
      </p:nvGrpSpPr>
      <p:grpSpPr>
        <a:xfrm>
          <a:off x="0" y="0"/>
          <a:ext cx="0" cy="0"/>
          <a:chOff x="0" y="0"/>
          <a:chExt cx="0" cy="0"/>
        </a:xfrm>
      </p:grpSpPr>
      <p:sp>
        <p:nvSpPr>
          <p:cNvPr id="5394" name="Google Shape;5394;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5" name="Google Shape;5395;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573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3"/>
        <p:cNvGrpSpPr/>
        <p:nvPr/>
      </p:nvGrpSpPr>
      <p:grpSpPr>
        <a:xfrm>
          <a:off x="0" y="0"/>
          <a:ext cx="0" cy="0"/>
          <a:chOff x="0" y="0"/>
          <a:chExt cx="0" cy="0"/>
        </a:xfrm>
      </p:grpSpPr>
      <p:sp>
        <p:nvSpPr>
          <p:cNvPr id="5394" name="Google Shape;5394;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5" name="Google Shape;5395;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2810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4"/>
        <p:cNvGrpSpPr/>
        <p:nvPr/>
      </p:nvGrpSpPr>
      <p:grpSpPr>
        <a:xfrm>
          <a:off x="0" y="0"/>
          <a:ext cx="0" cy="0"/>
          <a:chOff x="0" y="0"/>
          <a:chExt cx="0" cy="0"/>
        </a:xfrm>
      </p:grpSpPr>
      <p:sp>
        <p:nvSpPr>
          <p:cNvPr id="5735" name="Google Shape;5735;gece08ab101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6" name="Google Shape;5736;gece08ab101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8275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3"/>
        <p:cNvGrpSpPr/>
        <p:nvPr/>
      </p:nvGrpSpPr>
      <p:grpSpPr>
        <a:xfrm>
          <a:off x="0" y="0"/>
          <a:ext cx="0" cy="0"/>
          <a:chOff x="0" y="0"/>
          <a:chExt cx="0" cy="0"/>
        </a:xfrm>
      </p:grpSpPr>
      <p:sp>
        <p:nvSpPr>
          <p:cNvPr id="5394" name="Google Shape;5394;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5" name="Google Shape;5395;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5325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8"/>
        <p:cNvGrpSpPr/>
        <p:nvPr/>
      </p:nvGrpSpPr>
      <p:grpSpPr>
        <a:xfrm>
          <a:off x="0" y="0"/>
          <a:ext cx="0" cy="0"/>
          <a:chOff x="0" y="0"/>
          <a:chExt cx="0" cy="0"/>
        </a:xfrm>
      </p:grpSpPr>
      <p:sp>
        <p:nvSpPr>
          <p:cNvPr id="5619" name="Google Shape;5619;gece08ab101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0" name="Google Shape;5620;gece08ab101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8"/>
        <p:cNvGrpSpPr/>
        <p:nvPr/>
      </p:nvGrpSpPr>
      <p:grpSpPr>
        <a:xfrm>
          <a:off x="0" y="0"/>
          <a:ext cx="0" cy="0"/>
          <a:chOff x="0" y="0"/>
          <a:chExt cx="0" cy="0"/>
        </a:xfrm>
      </p:grpSpPr>
      <p:sp>
        <p:nvSpPr>
          <p:cNvPr id="5619" name="Google Shape;5619;gece08ab101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0" name="Google Shape;5620;gece08ab101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2225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1"/>
        <p:cNvGrpSpPr/>
        <p:nvPr/>
      </p:nvGrpSpPr>
      <p:grpSpPr>
        <a:xfrm>
          <a:off x="0" y="0"/>
          <a:ext cx="0" cy="0"/>
          <a:chOff x="0" y="0"/>
          <a:chExt cx="0" cy="0"/>
        </a:xfrm>
      </p:grpSpPr>
      <p:sp>
        <p:nvSpPr>
          <p:cNvPr id="5432" name="Google Shape;5432;gef67f4b40f_0_1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3" name="Google Shape;5433;gef67f4b40f_0_1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6887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9"/>
        <p:cNvGrpSpPr/>
        <p:nvPr/>
      </p:nvGrpSpPr>
      <p:grpSpPr>
        <a:xfrm>
          <a:off x="0" y="0"/>
          <a:ext cx="0" cy="0"/>
          <a:chOff x="0" y="0"/>
          <a:chExt cx="0" cy="0"/>
        </a:xfrm>
      </p:grpSpPr>
      <p:sp>
        <p:nvSpPr>
          <p:cNvPr id="5490" name="Google Shape;5490;gece08ab101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1" name="Google Shape;5491;gece08ab101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4878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6"/>
        <p:cNvGrpSpPr/>
        <p:nvPr/>
      </p:nvGrpSpPr>
      <p:grpSpPr>
        <a:xfrm>
          <a:off x="0" y="0"/>
          <a:ext cx="0" cy="0"/>
          <a:chOff x="0" y="0"/>
          <a:chExt cx="0" cy="0"/>
        </a:xfrm>
      </p:grpSpPr>
      <p:sp>
        <p:nvSpPr>
          <p:cNvPr id="5477" name="Google Shape;5477;gece08ab101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8" name="Google Shape;5478;gece08ab101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1856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4"/>
        <p:cNvGrpSpPr/>
        <p:nvPr/>
      </p:nvGrpSpPr>
      <p:grpSpPr>
        <a:xfrm>
          <a:off x="0" y="0"/>
          <a:ext cx="0" cy="0"/>
          <a:chOff x="0" y="0"/>
          <a:chExt cx="0" cy="0"/>
        </a:xfrm>
      </p:grpSpPr>
      <p:sp>
        <p:nvSpPr>
          <p:cNvPr id="5735" name="Google Shape;5735;gece08ab101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6" name="Google Shape;5736;gece08ab101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2"/>
        <p:cNvGrpSpPr/>
        <p:nvPr/>
      </p:nvGrpSpPr>
      <p:grpSpPr>
        <a:xfrm>
          <a:off x="0" y="0"/>
          <a:ext cx="0" cy="0"/>
          <a:chOff x="0" y="0"/>
          <a:chExt cx="0" cy="0"/>
        </a:xfrm>
      </p:grpSpPr>
      <p:sp>
        <p:nvSpPr>
          <p:cNvPr id="5513" name="Google Shape;5513;gef67f4b40f_0_2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4" name="Google Shape;5514;gef67f4b40f_0_2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6"/>
        <p:cNvGrpSpPr/>
        <p:nvPr/>
      </p:nvGrpSpPr>
      <p:grpSpPr>
        <a:xfrm>
          <a:off x="0" y="0"/>
          <a:ext cx="0" cy="0"/>
          <a:chOff x="0" y="0"/>
          <a:chExt cx="0" cy="0"/>
        </a:xfrm>
      </p:grpSpPr>
      <p:sp>
        <p:nvSpPr>
          <p:cNvPr id="5457" name="Google Shape;5457;gece08ab1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8" name="Google Shape;5458;gece08ab1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8"/>
        <p:cNvGrpSpPr/>
        <p:nvPr/>
      </p:nvGrpSpPr>
      <p:grpSpPr>
        <a:xfrm>
          <a:off x="0" y="0"/>
          <a:ext cx="0" cy="0"/>
          <a:chOff x="0" y="0"/>
          <a:chExt cx="0" cy="0"/>
        </a:xfrm>
      </p:grpSpPr>
      <p:sp>
        <p:nvSpPr>
          <p:cNvPr id="5679" name="Google Shape;5679;gece08ab101_0_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0" name="Google Shape;5680;gece08ab101_0_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333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4"/>
        <p:cNvGrpSpPr/>
        <p:nvPr/>
      </p:nvGrpSpPr>
      <p:grpSpPr>
        <a:xfrm>
          <a:off x="0" y="0"/>
          <a:ext cx="0" cy="0"/>
          <a:chOff x="0" y="0"/>
          <a:chExt cx="0" cy="0"/>
        </a:xfrm>
      </p:grpSpPr>
      <p:sp>
        <p:nvSpPr>
          <p:cNvPr id="5735" name="Google Shape;5735;gece08ab101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6" name="Google Shape;5736;gece08ab101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8926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4"/>
        <p:cNvGrpSpPr/>
        <p:nvPr/>
      </p:nvGrpSpPr>
      <p:grpSpPr>
        <a:xfrm>
          <a:off x="0" y="0"/>
          <a:ext cx="0" cy="0"/>
          <a:chOff x="0" y="0"/>
          <a:chExt cx="0" cy="0"/>
        </a:xfrm>
      </p:grpSpPr>
      <p:sp>
        <p:nvSpPr>
          <p:cNvPr id="5465" name="Google Shape;5465;gef67f4b40f_0_2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6" name="Google Shape;5466;gef67f4b40f_0_2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2"/>
        <p:cNvGrpSpPr/>
        <p:nvPr/>
      </p:nvGrpSpPr>
      <p:grpSpPr>
        <a:xfrm>
          <a:off x="0" y="0"/>
          <a:ext cx="0" cy="0"/>
          <a:chOff x="0" y="0"/>
          <a:chExt cx="0" cy="0"/>
        </a:xfrm>
      </p:grpSpPr>
      <p:sp>
        <p:nvSpPr>
          <p:cNvPr id="5513" name="Google Shape;5513;gef67f4b40f_0_2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4" name="Google Shape;5514;gef67f4b40f_0_2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346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5"/>
        <p:cNvGrpSpPr/>
        <p:nvPr/>
      </p:nvGrpSpPr>
      <p:grpSpPr>
        <a:xfrm>
          <a:off x="0" y="0"/>
          <a:ext cx="0" cy="0"/>
          <a:chOff x="0" y="0"/>
          <a:chExt cx="0" cy="0"/>
        </a:xfrm>
      </p:grpSpPr>
      <p:sp>
        <p:nvSpPr>
          <p:cNvPr id="5796" name="Google Shape;5796;gf0ccd793ee_0_3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7" name="Google Shape;5797;gf0ccd793ee_0_3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5946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4"/>
        <p:cNvGrpSpPr/>
        <p:nvPr/>
      </p:nvGrpSpPr>
      <p:grpSpPr>
        <a:xfrm>
          <a:off x="0" y="0"/>
          <a:ext cx="0" cy="0"/>
          <a:chOff x="0" y="0"/>
          <a:chExt cx="0" cy="0"/>
        </a:xfrm>
      </p:grpSpPr>
      <p:sp>
        <p:nvSpPr>
          <p:cNvPr id="5465" name="Google Shape;5465;gef67f4b40f_0_2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6" name="Google Shape;5466;gef67f4b40f_0_2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9970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2"/>
        <p:cNvGrpSpPr/>
        <p:nvPr/>
      </p:nvGrpSpPr>
      <p:grpSpPr>
        <a:xfrm>
          <a:off x="0" y="0"/>
          <a:ext cx="0" cy="0"/>
          <a:chOff x="0" y="0"/>
          <a:chExt cx="0" cy="0"/>
        </a:xfrm>
      </p:grpSpPr>
      <p:sp>
        <p:nvSpPr>
          <p:cNvPr id="5513" name="Google Shape;5513;gef67f4b40f_0_2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4" name="Google Shape;5514;gef67f4b40f_0_2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9494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69700" y="1238675"/>
            <a:ext cx="5804400" cy="215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7200">
                <a:latin typeface="Marcellus"/>
                <a:ea typeface="Marcellus"/>
                <a:cs typeface="Marcellus"/>
                <a:sym typeface="Marcellus"/>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92500" y="3907963"/>
            <a:ext cx="4359000" cy="4095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idx="2"/>
          </p:nvPr>
        </p:nvSpPr>
        <p:spPr>
          <a:xfrm>
            <a:off x="1669800" y="826038"/>
            <a:ext cx="5804400" cy="48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1800" b="1">
                <a:latin typeface="Montserrat"/>
                <a:ea typeface="Montserrat"/>
                <a:cs typeface="Montserrat"/>
                <a:sym typeface="Montserrat"/>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2" name="Google Shape;12;p2"/>
          <p:cNvGrpSpPr/>
          <p:nvPr/>
        </p:nvGrpSpPr>
        <p:grpSpPr>
          <a:xfrm>
            <a:off x="435475" y="-2150298"/>
            <a:ext cx="10830409" cy="8806923"/>
            <a:chOff x="435475" y="-2150298"/>
            <a:chExt cx="10830409" cy="8806923"/>
          </a:xfrm>
        </p:grpSpPr>
        <p:grpSp>
          <p:nvGrpSpPr>
            <p:cNvPr id="13" name="Google Shape;13;p2"/>
            <p:cNvGrpSpPr/>
            <p:nvPr/>
          </p:nvGrpSpPr>
          <p:grpSpPr>
            <a:xfrm rot="-3684367">
              <a:off x="3251593" y="4411039"/>
              <a:ext cx="2180646" cy="1742523"/>
              <a:chOff x="1340325" y="4148525"/>
              <a:chExt cx="1340250" cy="1070975"/>
            </a:xfrm>
          </p:grpSpPr>
          <p:sp>
            <p:nvSpPr>
              <p:cNvPr id="14" name="Google Shape;14;p2"/>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2"/>
            <p:cNvGrpSpPr/>
            <p:nvPr/>
          </p:nvGrpSpPr>
          <p:grpSpPr>
            <a:xfrm rot="-4049286">
              <a:off x="9316161" y="2662425"/>
              <a:ext cx="882113" cy="2900621"/>
              <a:chOff x="6772950" y="1141500"/>
              <a:chExt cx="372575" cy="1225125"/>
            </a:xfrm>
          </p:grpSpPr>
          <p:sp>
            <p:nvSpPr>
              <p:cNvPr id="116" name="Google Shape;116;p2"/>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2"/>
            <p:cNvGrpSpPr/>
            <p:nvPr/>
          </p:nvGrpSpPr>
          <p:grpSpPr>
            <a:xfrm rot="-3032343" flipH="1">
              <a:off x="1067701" y="-1907126"/>
              <a:ext cx="1805221" cy="2490012"/>
              <a:chOff x="2763875" y="3698500"/>
              <a:chExt cx="1288825" cy="1777825"/>
            </a:xfrm>
          </p:grpSpPr>
          <p:sp>
            <p:nvSpPr>
              <p:cNvPr id="148" name="Google Shape;148;p2"/>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3" name="Google Shape;263;p2"/>
          <p:cNvGrpSpPr/>
          <p:nvPr/>
        </p:nvGrpSpPr>
        <p:grpSpPr>
          <a:xfrm>
            <a:off x="-333328" y="-1788950"/>
            <a:ext cx="9390803" cy="7939251"/>
            <a:chOff x="-333328" y="-1788950"/>
            <a:chExt cx="9390803" cy="7939251"/>
          </a:xfrm>
        </p:grpSpPr>
        <p:pic>
          <p:nvPicPr>
            <p:cNvPr id="264" name="Google Shape;264;p2"/>
            <p:cNvPicPr preferRelativeResize="0"/>
            <p:nvPr/>
          </p:nvPicPr>
          <p:blipFill>
            <a:blip r:embed="rId2">
              <a:alphaModFix/>
            </a:blip>
            <a:stretch>
              <a:fillRect/>
            </a:stretch>
          </p:blipFill>
          <p:spPr>
            <a:xfrm rot="10800000">
              <a:off x="3472336" y="-1788950"/>
              <a:ext cx="1996953" cy="3027630"/>
            </a:xfrm>
            <a:prstGeom prst="rect">
              <a:avLst/>
            </a:prstGeom>
            <a:noFill/>
            <a:ln>
              <a:noFill/>
            </a:ln>
          </p:spPr>
        </p:pic>
        <p:pic>
          <p:nvPicPr>
            <p:cNvPr id="265" name="Google Shape;265;p2"/>
            <p:cNvPicPr preferRelativeResize="0"/>
            <p:nvPr/>
          </p:nvPicPr>
          <p:blipFill>
            <a:blip r:embed="rId3">
              <a:alphaModFix/>
            </a:blip>
            <a:stretch>
              <a:fillRect/>
            </a:stretch>
          </p:blipFill>
          <p:spPr>
            <a:xfrm rot="1968584" flipH="1">
              <a:off x="6413667" y="2840827"/>
              <a:ext cx="1986340" cy="3011534"/>
            </a:xfrm>
            <a:prstGeom prst="rect">
              <a:avLst/>
            </a:prstGeom>
            <a:noFill/>
            <a:ln>
              <a:noFill/>
            </a:ln>
          </p:spPr>
        </p:pic>
        <p:pic>
          <p:nvPicPr>
            <p:cNvPr id="266" name="Google Shape;266;p2"/>
            <p:cNvPicPr preferRelativeResize="0"/>
            <p:nvPr/>
          </p:nvPicPr>
          <p:blipFill>
            <a:blip r:embed="rId4">
              <a:alphaModFix/>
            </a:blip>
            <a:stretch>
              <a:fillRect/>
            </a:stretch>
          </p:blipFill>
          <p:spPr>
            <a:xfrm rot="-2415515">
              <a:off x="404516" y="2840819"/>
              <a:ext cx="1986338" cy="301154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865"/>
        <p:cNvGrpSpPr/>
        <p:nvPr/>
      </p:nvGrpSpPr>
      <p:grpSpPr>
        <a:xfrm>
          <a:off x="0" y="0"/>
          <a:ext cx="0" cy="0"/>
          <a:chOff x="0" y="0"/>
          <a:chExt cx="0" cy="0"/>
        </a:xfrm>
      </p:grpSpPr>
      <p:sp>
        <p:nvSpPr>
          <p:cNvPr id="2866" name="Google Shape;2866;p18"/>
          <p:cNvSpPr txBox="1">
            <a:spLocks noGrp="1"/>
          </p:cNvSpPr>
          <p:nvPr>
            <p:ph type="title"/>
          </p:nvPr>
        </p:nvSpPr>
        <p:spPr>
          <a:xfrm>
            <a:off x="2111400" y="3559650"/>
            <a:ext cx="4921200" cy="66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867" name="Google Shape;2867;p18"/>
          <p:cNvSpPr txBox="1">
            <a:spLocks noGrp="1"/>
          </p:cNvSpPr>
          <p:nvPr>
            <p:ph type="subTitle" idx="1"/>
          </p:nvPr>
        </p:nvSpPr>
        <p:spPr>
          <a:xfrm>
            <a:off x="2066225" y="1451663"/>
            <a:ext cx="5011500" cy="18795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868" name="Google Shape;2868;p18"/>
          <p:cNvGrpSpPr/>
          <p:nvPr/>
        </p:nvGrpSpPr>
        <p:grpSpPr>
          <a:xfrm>
            <a:off x="1282958" y="-1174488"/>
            <a:ext cx="7706214" cy="7240993"/>
            <a:chOff x="1282958" y="-1174488"/>
            <a:chExt cx="7706214" cy="7240993"/>
          </a:xfrm>
        </p:grpSpPr>
        <p:grpSp>
          <p:nvGrpSpPr>
            <p:cNvPr id="2869" name="Google Shape;2869;p18"/>
            <p:cNvGrpSpPr/>
            <p:nvPr/>
          </p:nvGrpSpPr>
          <p:grpSpPr>
            <a:xfrm rot="-1329325">
              <a:off x="1543236" y="-810559"/>
              <a:ext cx="2288006" cy="1828313"/>
              <a:chOff x="1340325" y="4148525"/>
              <a:chExt cx="1340250" cy="1070975"/>
            </a:xfrm>
          </p:grpSpPr>
          <p:sp>
            <p:nvSpPr>
              <p:cNvPr id="2870" name="Google Shape;2870;p18"/>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8"/>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8"/>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8"/>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8"/>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8"/>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8"/>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8"/>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8"/>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8"/>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8"/>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8"/>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8"/>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8"/>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8"/>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8"/>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8"/>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8"/>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8"/>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8"/>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8"/>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8"/>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8"/>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8"/>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8"/>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8"/>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8"/>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8"/>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8"/>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8"/>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8"/>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8"/>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8"/>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8"/>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8"/>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8"/>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8"/>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8"/>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8"/>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8"/>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8"/>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8"/>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8"/>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8"/>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8"/>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8"/>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8"/>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8"/>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8"/>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8"/>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8"/>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8"/>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8"/>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8"/>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8"/>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8"/>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8"/>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8"/>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18"/>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8"/>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8"/>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8"/>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8"/>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8"/>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8"/>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8"/>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8"/>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8"/>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8"/>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8"/>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8"/>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8"/>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8"/>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8"/>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8"/>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8"/>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8"/>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8"/>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8"/>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8"/>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8"/>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8"/>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8"/>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8"/>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8"/>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8"/>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8"/>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8"/>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8"/>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8"/>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8"/>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8"/>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8"/>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8"/>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8"/>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8"/>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8"/>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8"/>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8"/>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8"/>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8"/>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1" name="Google Shape;2971;p18"/>
            <p:cNvGrpSpPr/>
            <p:nvPr/>
          </p:nvGrpSpPr>
          <p:grpSpPr>
            <a:xfrm rot="-10167571">
              <a:off x="6553158" y="4044274"/>
              <a:ext cx="2288085" cy="1828377"/>
              <a:chOff x="1340325" y="4148525"/>
              <a:chExt cx="1340250" cy="1070975"/>
            </a:xfrm>
          </p:grpSpPr>
          <p:sp>
            <p:nvSpPr>
              <p:cNvPr id="2972" name="Google Shape;2972;p18"/>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8"/>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8"/>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8"/>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8"/>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8"/>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8"/>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8"/>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8"/>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8"/>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8"/>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8"/>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8"/>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8"/>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8"/>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8"/>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8"/>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8"/>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8"/>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8"/>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8"/>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8"/>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8"/>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8"/>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8"/>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8"/>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8"/>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8"/>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8"/>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8"/>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8"/>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8"/>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8"/>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8"/>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8"/>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8"/>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8"/>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8"/>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8"/>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8"/>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8"/>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8"/>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8"/>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8"/>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8"/>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8"/>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8"/>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8"/>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8"/>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8"/>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8"/>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8"/>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8"/>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8"/>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8"/>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8"/>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8"/>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8"/>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8"/>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8"/>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8"/>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8"/>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8"/>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8"/>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8"/>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8"/>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8"/>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8"/>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8"/>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8"/>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8"/>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8"/>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8"/>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8"/>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8"/>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8"/>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8"/>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8"/>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8"/>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8"/>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8"/>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8"/>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8"/>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8"/>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8"/>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8"/>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8"/>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8"/>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8"/>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8"/>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8"/>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8"/>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8"/>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8"/>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8"/>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8"/>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8"/>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8"/>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8"/>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8"/>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8"/>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BLANK_1_1_1">
    <p:spTree>
      <p:nvGrpSpPr>
        <p:cNvPr id="1" name="Shape 3295"/>
        <p:cNvGrpSpPr/>
        <p:nvPr/>
      </p:nvGrpSpPr>
      <p:grpSpPr>
        <a:xfrm>
          <a:off x="0" y="0"/>
          <a:ext cx="0" cy="0"/>
          <a:chOff x="0" y="0"/>
          <a:chExt cx="0" cy="0"/>
        </a:xfrm>
      </p:grpSpPr>
      <p:sp>
        <p:nvSpPr>
          <p:cNvPr id="3296" name="Google Shape;3296;p20"/>
          <p:cNvSpPr txBox="1">
            <a:spLocks noGrp="1"/>
          </p:cNvSpPr>
          <p:nvPr>
            <p:ph type="subTitle" idx="1"/>
          </p:nvPr>
        </p:nvSpPr>
        <p:spPr>
          <a:xfrm>
            <a:off x="5516400" y="2303550"/>
            <a:ext cx="2907600" cy="1109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97" name="Google Shape;3297;p20"/>
          <p:cNvSpPr txBox="1">
            <a:spLocks noGrp="1"/>
          </p:cNvSpPr>
          <p:nvPr>
            <p:ph type="title"/>
          </p:nvPr>
        </p:nvSpPr>
        <p:spPr>
          <a:xfrm>
            <a:off x="5516400" y="1730850"/>
            <a:ext cx="29076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298" name="Google Shape;3298;p20"/>
          <p:cNvGrpSpPr/>
          <p:nvPr/>
        </p:nvGrpSpPr>
        <p:grpSpPr>
          <a:xfrm>
            <a:off x="455088" y="2015958"/>
            <a:ext cx="5776483" cy="4185186"/>
            <a:chOff x="455088" y="2015958"/>
            <a:chExt cx="5776483" cy="4185186"/>
          </a:xfrm>
        </p:grpSpPr>
        <p:grpSp>
          <p:nvGrpSpPr>
            <p:cNvPr id="3299" name="Google Shape;3299;p20"/>
            <p:cNvGrpSpPr/>
            <p:nvPr/>
          </p:nvGrpSpPr>
          <p:grpSpPr>
            <a:xfrm>
              <a:off x="455088" y="2015958"/>
              <a:ext cx="1051667" cy="3458160"/>
              <a:chOff x="6772950" y="1141500"/>
              <a:chExt cx="372575" cy="1225125"/>
            </a:xfrm>
          </p:grpSpPr>
          <p:sp>
            <p:nvSpPr>
              <p:cNvPr id="3300" name="Google Shape;3300;p20"/>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0"/>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0"/>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0"/>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0"/>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0"/>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0"/>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0"/>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0"/>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0"/>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0"/>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0"/>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0"/>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0"/>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0"/>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0"/>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0"/>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0"/>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0"/>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0"/>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0"/>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0"/>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0"/>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0"/>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0"/>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0"/>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0"/>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0"/>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0"/>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0"/>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0"/>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0"/>
            <p:cNvGrpSpPr/>
            <p:nvPr/>
          </p:nvGrpSpPr>
          <p:grpSpPr>
            <a:xfrm rot="-3932479">
              <a:off x="3781866" y="3867226"/>
              <a:ext cx="2287933" cy="1828255"/>
              <a:chOff x="1340325" y="4148525"/>
              <a:chExt cx="1340250" cy="1070975"/>
            </a:xfrm>
          </p:grpSpPr>
          <p:sp>
            <p:nvSpPr>
              <p:cNvPr id="3332" name="Google Shape;3332;p20"/>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0"/>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0"/>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0"/>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0"/>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0"/>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0"/>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0"/>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0"/>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0"/>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0"/>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0"/>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0"/>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0"/>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0"/>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0"/>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0"/>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0"/>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0"/>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0"/>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0"/>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0"/>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0"/>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0"/>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0"/>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0"/>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0"/>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0"/>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0"/>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0"/>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0"/>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0"/>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0"/>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0"/>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0"/>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0"/>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0"/>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0"/>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0"/>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0"/>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0"/>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0"/>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0"/>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0"/>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0"/>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0"/>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0"/>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0"/>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0"/>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0"/>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0"/>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0"/>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0"/>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0"/>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0"/>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0"/>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0"/>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0"/>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0"/>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0"/>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0"/>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0"/>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0"/>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0"/>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0"/>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0"/>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0"/>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0"/>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0"/>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0"/>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0"/>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0"/>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0"/>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0"/>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0"/>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0"/>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0"/>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0"/>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0"/>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0"/>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0"/>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0"/>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0"/>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20"/>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0"/>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0"/>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0"/>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0"/>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0"/>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20"/>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20"/>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0"/>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0"/>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0"/>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0"/>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20"/>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20"/>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20"/>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20"/>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0"/>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0"/>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33" name="Google Shape;3433;p20"/>
          <p:cNvGrpSpPr/>
          <p:nvPr/>
        </p:nvGrpSpPr>
        <p:grpSpPr>
          <a:xfrm>
            <a:off x="6368840" y="-636332"/>
            <a:ext cx="3410762" cy="3171050"/>
            <a:chOff x="6368840" y="-636332"/>
            <a:chExt cx="3410762" cy="3171050"/>
          </a:xfrm>
        </p:grpSpPr>
        <p:pic>
          <p:nvPicPr>
            <p:cNvPr id="3434" name="Google Shape;3434;p20"/>
            <p:cNvPicPr preferRelativeResize="0"/>
            <p:nvPr/>
          </p:nvPicPr>
          <p:blipFill>
            <a:blip r:embed="rId2">
              <a:alphaModFix/>
            </a:blip>
            <a:stretch>
              <a:fillRect/>
            </a:stretch>
          </p:blipFill>
          <p:spPr>
            <a:xfrm rot="-3304075">
              <a:off x="7134913" y="-474915"/>
              <a:ext cx="1878615" cy="2848216"/>
            </a:xfrm>
            <a:prstGeom prst="rect">
              <a:avLst/>
            </a:prstGeom>
            <a:noFill/>
            <a:ln>
              <a:noFill/>
            </a:ln>
          </p:spPr>
        </p:pic>
        <p:pic>
          <p:nvPicPr>
            <p:cNvPr id="3435" name="Google Shape;3435;p20"/>
            <p:cNvPicPr preferRelativeResize="0"/>
            <p:nvPr/>
          </p:nvPicPr>
          <p:blipFill>
            <a:blip r:embed="rId3">
              <a:alphaModFix/>
            </a:blip>
            <a:stretch>
              <a:fillRect/>
            </a:stretch>
          </p:blipFill>
          <p:spPr>
            <a:xfrm rot="2095926">
              <a:off x="8578464" y="921346"/>
              <a:ext cx="346013" cy="875624"/>
            </a:xfrm>
            <a:prstGeom prst="rect">
              <a:avLst/>
            </a:prstGeom>
            <a:noFill/>
            <a:ln>
              <a:noFill/>
            </a:ln>
          </p:spPr>
        </p:pic>
      </p:grpSp>
      <p:pic>
        <p:nvPicPr>
          <p:cNvPr id="3436" name="Google Shape;3436;p20"/>
          <p:cNvPicPr preferRelativeResize="0"/>
          <p:nvPr/>
        </p:nvPicPr>
        <p:blipFill>
          <a:blip r:embed="rId4">
            <a:alphaModFix/>
          </a:blip>
          <a:stretch>
            <a:fillRect/>
          </a:stretch>
        </p:blipFill>
        <p:spPr>
          <a:xfrm rot="-715478">
            <a:off x="5931973" y="3586300"/>
            <a:ext cx="1996953" cy="302762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
    <p:spTree>
      <p:nvGrpSpPr>
        <p:cNvPr id="1" name="Shape 4092"/>
        <p:cNvGrpSpPr/>
        <p:nvPr/>
      </p:nvGrpSpPr>
      <p:grpSpPr>
        <a:xfrm>
          <a:off x="0" y="0"/>
          <a:ext cx="0" cy="0"/>
          <a:chOff x="0" y="0"/>
          <a:chExt cx="0" cy="0"/>
        </a:xfrm>
      </p:grpSpPr>
      <p:grpSp>
        <p:nvGrpSpPr>
          <p:cNvPr id="4093" name="Google Shape;4093;p24"/>
          <p:cNvGrpSpPr/>
          <p:nvPr/>
        </p:nvGrpSpPr>
        <p:grpSpPr>
          <a:xfrm>
            <a:off x="-1536691" y="-346255"/>
            <a:ext cx="11485351" cy="7064593"/>
            <a:chOff x="-1536691" y="-346255"/>
            <a:chExt cx="11485351" cy="7064593"/>
          </a:xfrm>
        </p:grpSpPr>
        <p:grpSp>
          <p:nvGrpSpPr>
            <p:cNvPr id="4094" name="Google Shape;4094;p24"/>
            <p:cNvGrpSpPr/>
            <p:nvPr/>
          </p:nvGrpSpPr>
          <p:grpSpPr>
            <a:xfrm rot="3684367" flipH="1">
              <a:off x="4080930" y="4472751"/>
              <a:ext cx="2180646" cy="1742523"/>
              <a:chOff x="1340325" y="4148525"/>
              <a:chExt cx="1340250" cy="1070975"/>
            </a:xfrm>
          </p:grpSpPr>
          <p:sp>
            <p:nvSpPr>
              <p:cNvPr id="4095" name="Google Shape;4095;p24"/>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4"/>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4"/>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4"/>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4"/>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4"/>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4"/>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4"/>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4"/>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4"/>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4"/>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4"/>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4"/>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4"/>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4"/>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4"/>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4"/>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4"/>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4"/>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4"/>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4"/>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4"/>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4"/>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4"/>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24"/>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24"/>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24"/>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24"/>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24"/>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24"/>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24"/>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24"/>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24"/>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4"/>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4"/>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4"/>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24"/>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24"/>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4"/>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4"/>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4"/>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4"/>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4"/>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4"/>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4"/>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4"/>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4"/>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4"/>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4"/>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4"/>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4"/>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4"/>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4"/>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4"/>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4"/>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4"/>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4"/>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4"/>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4"/>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4"/>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4"/>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4"/>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24"/>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24"/>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4"/>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4"/>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4"/>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4"/>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4"/>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4"/>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4"/>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4"/>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4"/>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4"/>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4"/>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4"/>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4"/>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4"/>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4"/>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4"/>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4"/>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4"/>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4"/>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4"/>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4"/>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4"/>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4"/>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4"/>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4"/>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4"/>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4"/>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4"/>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4"/>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4"/>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4"/>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4"/>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4"/>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4"/>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4"/>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4"/>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4"/>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6" name="Google Shape;4196;p24"/>
            <p:cNvGrpSpPr/>
            <p:nvPr/>
          </p:nvGrpSpPr>
          <p:grpSpPr>
            <a:xfrm rot="7943475">
              <a:off x="8037188" y="-141030"/>
              <a:ext cx="1419603" cy="1958222"/>
              <a:chOff x="2763875" y="3698500"/>
              <a:chExt cx="1288825" cy="1777825"/>
            </a:xfrm>
          </p:grpSpPr>
          <p:sp>
            <p:nvSpPr>
              <p:cNvPr id="4197" name="Google Shape;4197;p24"/>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4"/>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4"/>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4"/>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4"/>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4"/>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4"/>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4"/>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4"/>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4"/>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4"/>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4"/>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4"/>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4"/>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4"/>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4"/>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4"/>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4"/>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4"/>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4"/>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4"/>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4"/>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4"/>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4"/>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4"/>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4"/>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4"/>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4"/>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4"/>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4"/>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4"/>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4"/>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4"/>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4"/>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4"/>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4"/>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4"/>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4"/>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4"/>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4"/>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4"/>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4"/>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4"/>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4"/>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4"/>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4"/>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4"/>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4"/>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4"/>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4"/>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4"/>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4"/>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4"/>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4"/>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4"/>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4"/>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4"/>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24"/>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4"/>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24"/>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24"/>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4"/>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4"/>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4"/>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4"/>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4"/>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4"/>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4"/>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4"/>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4"/>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4"/>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4"/>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4"/>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4"/>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4"/>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4"/>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4"/>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4"/>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4"/>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4"/>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4"/>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4"/>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4"/>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4"/>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4"/>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4"/>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4"/>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4"/>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4"/>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4"/>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4"/>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4"/>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4"/>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4"/>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4"/>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4"/>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4"/>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4"/>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4"/>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4"/>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4"/>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4"/>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4"/>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4"/>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4"/>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4"/>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4"/>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4"/>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4"/>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4"/>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4"/>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4"/>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4"/>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4"/>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4"/>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2" name="Google Shape;4312;p24"/>
            <p:cNvGrpSpPr/>
            <p:nvPr/>
          </p:nvGrpSpPr>
          <p:grpSpPr>
            <a:xfrm rot="4049286" flipH="1">
              <a:off x="-469081" y="-113450"/>
              <a:ext cx="882113" cy="2900621"/>
              <a:chOff x="6772950" y="1141500"/>
              <a:chExt cx="372575" cy="1225125"/>
            </a:xfrm>
          </p:grpSpPr>
          <p:sp>
            <p:nvSpPr>
              <p:cNvPr id="4313" name="Google Shape;4313;p24"/>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4"/>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4"/>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4"/>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4"/>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4"/>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24"/>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24"/>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24"/>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24"/>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4"/>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4"/>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24"/>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4"/>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4"/>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4"/>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4"/>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4"/>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4"/>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4"/>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4"/>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24"/>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24"/>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4"/>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4"/>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4"/>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4"/>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4"/>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4"/>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4"/>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4"/>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44" name="Google Shape;4344;p24"/>
          <p:cNvSpPr txBox="1">
            <a:spLocks noGrp="1"/>
          </p:cNvSpPr>
          <p:nvPr>
            <p:ph type="subTitle" idx="1"/>
          </p:nvPr>
        </p:nvSpPr>
        <p:spPr>
          <a:xfrm>
            <a:off x="708975" y="1587625"/>
            <a:ext cx="4750500" cy="50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a:latin typeface="Marcellus"/>
                <a:ea typeface="Marcellus"/>
                <a:cs typeface="Marcellus"/>
                <a:sym typeface="Marcellu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345" name="Google Shape;4345;p24"/>
          <p:cNvSpPr txBox="1">
            <a:spLocks noGrp="1"/>
          </p:cNvSpPr>
          <p:nvPr>
            <p:ph type="subTitle" idx="2"/>
          </p:nvPr>
        </p:nvSpPr>
        <p:spPr>
          <a:xfrm>
            <a:off x="5459550" y="1587625"/>
            <a:ext cx="2964300" cy="50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a:latin typeface="Marcellus"/>
                <a:ea typeface="Marcellus"/>
                <a:cs typeface="Marcellus"/>
                <a:sym typeface="Marcellu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346" name="Google Shape;4346;p24"/>
          <p:cNvSpPr txBox="1">
            <a:spLocks noGrp="1"/>
          </p:cNvSpPr>
          <p:nvPr>
            <p:ph type="subTitle" idx="3"/>
          </p:nvPr>
        </p:nvSpPr>
        <p:spPr>
          <a:xfrm>
            <a:off x="708975" y="2052225"/>
            <a:ext cx="4750500" cy="241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347" name="Google Shape;4347;p24"/>
          <p:cNvSpPr txBox="1">
            <a:spLocks noGrp="1"/>
          </p:cNvSpPr>
          <p:nvPr>
            <p:ph type="subTitle" idx="4"/>
          </p:nvPr>
        </p:nvSpPr>
        <p:spPr>
          <a:xfrm>
            <a:off x="5459550" y="2052225"/>
            <a:ext cx="2964300" cy="23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348" name="Google Shape;4348;p24"/>
          <p:cNvSpPr txBox="1">
            <a:spLocks noGrp="1"/>
          </p:cNvSpPr>
          <p:nvPr>
            <p:ph type="subTitle" idx="5"/>
          </p:nvPr>
        </p:nvSpPr>
        <p:spPr>
          <a:xfrm>
            <a:off x="1965150" y="1049150"/>
            <a:ext cx="5213700" cy="57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9" name="Google Shape;4349;p24"/>
          <p:cNvSpPr txBox="1">
            <a:spLocks noGrp="1"/>
          </p:cNvSpPr>
          <p:nvPr>
            <p:ph type="title"/>
          </p:nvPr>
        </p:nvSpPr>
        <p:spPr>
          <a:xfrm>
            <a:off x="720000" y="361250"/>
            <a:ext cx="7704000" cy="687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pic>
        <p:nvPicPr>
          <p:cNvPr id="4350" name="Google Shape;4350;p24"/>
          <p:cNvPicPr preferRelativeResize="0"/>
          <p:nvPr/>
        </p:nvPicPr>
        <p:blipFill>
          <a:blip r:embed="rId2">
            <a:alphaModFix/>
          </a:blip>
          <a:stretch>
            <a:fillRect/>
          </a:stretch>
        </p:blipFill>
        <p:spPr>
          <a:xfrm rot="5400000" flipH="1">
            <a:off x="6835297" y="3395551"/>
            <a:ext cx="1996953" cy="302762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1_1">
    <p:spTree>
      <p:nvGrpSpPr>
        <p:cNvPr id="1" name="Shape 4351"/>
        <p:cNvGrpSpPr/>
        <p:nvPr/>
      </p:nvGrpSpPr>
      <p:grpSpPr>
        <a:xfrm>
          <a:off x="0" y="0"/>
          <a:ext cx="0" cy="0"/>
          <a:chOff x="0" y="0"/>
          <a:chExt cx="0" cy="0"/>
        </a:xfrm>
      </p:grpSpPr>
      <p:sp>
        <p:nvSpPr>
          <p:cNvPr id="4352" name="Google Shape;4352;p25"/>
          <p:cNvSpPr txBox="1">
            <a:spLocks noGrp="1"/>
          </p:cNvSpPr>
          <p:nvPr>
            <p:ph type="title"/>
          </p:nvPr>
        </p:nvSpPr>
        <p:spPr>
          <a:xfrm>
            <a:off x="899134" y="2046600"/>
            <a:ext cx="202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3" name="Google Shape;4353;p25"/>
          <p:cNvSpPr txBox="1">
            <a:spLocks noGrp="1"/>
          </p:cNvSpPr>
          <p:nvPr>
            <p:ph type="subTitle" idx="1"/>
          </p:nvPr>
        </p:nvSpPr>
        <p:spPr>
          <a:xfrm>
            <a:off x="899134" y="2633152"/>
            <a:ext cx="2021700" cy="10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4" name="Google Shape;4354;p25"/>
          <p:cNvSpPr txBox="1">
            <a:spLocks noGrp="1"/>
          </p:cNvSpPr>
          <p:nvPr>
            <p:ph type="title" idx="2"/>
          </p:nvPr>
        </p:nvSpPr>
        <p:spPr>
          <a:xfrm>
            <a:off x="3520125" y="2046600"/>
            <a:ext cx="20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5" name="Google Shape;4355;p25"/>
          <p:cNvSpPr txBox="1">
            <a:spLocks noGrp="1"/>
          </p:cNvSpPr>
          <p:nvPr>
            <p:ph type="subTitle" idx="3"/>
          </p:nvPr>
        </p:nvSpPr>
        <p:spPr>
          <a:xfrm>
            <a:off x="3520125" y="2633152"/>
            <a:ext cx="2052300" cy="10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6" name="Google Shape;4356;p25"/>
          <p:cNvSpPr txBox="1">
            <a:spLocks noGrp="1"/>
          </p:cNvSpPr>
          <p:nvPr>
            <p:ph type="title" idx="4"/>
          </p:nvPr>
        </p:nvSpPr>
        <p:spPr>
          <a:xfrm>
            <a:off x="6171375" y="2046600"/>
            <a:ext cx="202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7" name="Google Shape;4357;p25"/>
          <p:cNvSpPr txBox="1">
            <a:spLocks noGrp="1"/>
          </p:cNvSpPr>
          <p:nvPr>
            <p:ph type="subTitle" idx="5"/>
          </p:nvPr>
        </p:nvSpPr>
        <p:spPr>
          <a:xfrm>
            <a:off x="6171375" y="2633152"/>
            <a:ext cx="2021700" cy="10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8" name="Google Shape;4358;p25"/>
          <p:cNvSpPr txBox="1">
            <a:spLocks noGrp="1"/>
          </p:cNvSpPr>
          <p:nvPr>
            <p:ph type="title" idx="6"/>
          </p:nvPr>
        </p:nvSpPr>
        <p:spPr>
          <a:xfrm>
            <a:off x="636226" y="361250"/>
            <a:ext cx="2965200" cy="1180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4359" name="Google Shape;4359;p25"/>
          <p:cNvPicPr preferRelativeResize="0"/>
          <p:nvPr/>
        </p:nvPicPr>
        <p:blipFill>
          <a:blip r:embed="rId2">
            <a:alphaModFix/>
          </a:blip>
          <a:stretch>
            <a:fillRect/>
          </a:stretch>
        </p:blipFill>
        <p:spPr>
          <a:xfrm rot="6300002">
            <a:off x="4923199" y="-1069800"/>
            <a:ext cx="1996952" cy="3027629"/>
          </a:xfrm>
          <a:prstGeom prst="rect">
            <a:avLst/>
          </a:prstGeom>
          <a:noFill/>
          <a:ln>
            <a:noFill/>
          </a:ln>
        </p:spPr>
      </p:pic>
      <p:grpSp>
        <p:nvGrpSpPr>
          <p:cNvPr id="4360" name="Google Shape;4360;p25"/>
          <p:cNvGrpSpPr/>
          <p:nvPr/>
        </p:nvGrpSpPr>
        <p:grpSpPr>
          <a:xfrm>
            <a:off x="6392733" y="-548145"/>
            <a:ext cx="3505884" cy="3588519"/>
            <a:chOff x="6392733" y="-548145"/>
            <a:chExt cx="3505884" cy="3588519"/>
          </a:xfrm>
        </p:grpSpPr>
        <p:pic>
          <p:nvPicPr>
            <p:cNvPr id="4361" name="Google Shape;4361;p25"/>
            <p:cNvPicPr preferRelativeResize="0"/>
            <p:nvPr/>
          </p:nvPicPr>
          <p:blipFill>
            <a:blip r:embed="rId2">
              <a:alphaModFix/>
            </a:blip>
            <a:stretch>
              <a:fillRect/>
            </a:stretch>
          </p:blipFill>
          <p:spPr>
            <a:xfrm rot="-2505001">
              <a:off x="7147199" y="-267700"/>
              <a:ext cx="1996952" cy="3027629"/>
            </a:xfrm>
            <a:prstGeom prst="rect">
              <a:avLst/>
            </a:prstGeom>
            <a:noFill/>
            <a:ln>
              <a:noFill/>
            </a:ln>
          </p:spPr>
        </p:pic>
        <p:pic>
          <p:nvPicPr>
            <p:cNvPr id="4362" name="Google Shape;4362;p25"/>
            <p:cNvPicPr preferRelativeResize="0"/>
            <p:nvPr/>
          </p:nvPicPr>
          <p:blipFill>
            <a:blip r:embed="rId3">
              <a:alphaModFix/>
            </a:blip>
            <a:stretch>
              <a:fillRect/>
            </a:stretch>
          </p:blipFill>
          <p:spPr>
            <a:xfrm rot="5400000">
              <a:off x="8442480" y="1362709"/>
              <a:ext cx="346013" cy="875625"/>
            </a:xfrm>
            <a:prstGeom prst="rect">
              <a:avLst/>
            </a:prstGeom>
            <a:noFill/>
            <a:ln>
              <a:noFill/>
            </a:ln>
          </p:spPr>
        </p:pic>
      </p:grpSp>
      <p:pic>
        <p:nvPicPr>
          <p:cNvPr id="4363" name="Google Shape;4363;p25"/>
          <p:cNvPicPr preferRelativeResize="0"/>
          <p:nvPr/>
        </p:nvPicPr>
        <p:blipFill>
          <a:blip r:embed="rId4">
            <a:alphaModFix/>
          </a:blip>
          <a:stretch>
            <a:fillRect/>
          </a:stretch>
        </p:blipFill>
        <p:spPr>
          <a:xfrm>
            <a:off x="248323" y="3905250"/>
            <a:ext cx="1996953" cy="3027630"/>
          </a:xfrm>
          <a:prstGeom prst="rect">
            <a:avLst/>
          </a:prstGeom>
          <a:noFill/>
          <a:ln>
            <a:noFill/>
          </a:ln>
        </p:spPr>
      </p:pic>
      <p:grpSp>
        <p:nvGrpSpPr>
          <p:cNvPr id="4364" name="Google Shape;4364;p25"/>
          <p:cNvGrpSpPr/>
          <p:nvPr/>
        </p:nvGrpSpPr>
        <p:grpSpPr>
          <a:xfrm rot="-5400000">
            <a:off x="7215205" y="2962138"/>
            <a:ext cx="1051667" cy="3458160"/>
            <a:chOff x="6772950" y="1141500"/>
            <a:chExt cx="372575" cy="1225125"/>
          </a:xfrm>
        </p:grpSpPr>
        <p:sp>
          <p:nvSpPr>
            <p:cNvPr id="4365" name="Google Shape;4365;p25"/>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5"/>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5"/>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25"/>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25"/>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5"/>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25"/>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5"/>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5"/>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25"/>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5"/>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5"/>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5"/>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5"/>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5"/>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5"/>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5"/>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5"/>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5"/>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5"/>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5"/>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5"/>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5"/>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5"/>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5"/>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5"/>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5"/>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5"/>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5"/>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5"/>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5"/>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BLANK_1_1_1_1_1_1_1_1_1">
    <p:spTree>
      <p:nvGrpSpPr>
        <p:cNvPr id="1" name="Shape 4684"/>
        <p:cNvGrpSpPr/>
        <p:nvPr/>
      </p:nvGrpSpPr>
      <p:grpSpPr>
        <a:xfrm>
          <a:off x="0" y="0"/>
          <a:ext cx="0" cy="0"/>
          <a:chOff x="0" y="0"/>
          <a:chExt cx="0" cy="0"/>
        </a:xfrm>
      </p:grpSpPr>
      <p:sp>
        <p:nvSpPr>
          <p:cNvPr id="4685" name="Google Shape;4685;p28"/>
          <p:cNvSpPr txBox="1">
            <a:spLocks noGrp="1"/>
          </p:cNvSpPr>
          <p:nvPr>
            <p:ph type="title" hasCustomPrompt="1"/>
          </p:nvPr>
        </p:nvSpPr>
        <p:spPr>
          <a:xfrm>
            <a:off x="2212800" y="463788"/>
            <a:ext cx="47184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686" name="Google Shape;4686;p28"/>
          <p:cNvSpPr txBox="1">
            <a:spLocks noGrp="1"/>
          </p:cNvSpPr>
          <p:nvPr>
            <p:ph type="subTitle" idx="1"/>
          </p:nvPr>
        </p:nvSpPr>
        <p:spPr>
          <a:xfrm>
            <a:off x="2443275" y="1219475"/>
            <a:ext cx="4257600" cy="345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87" name="Google Shape;4687;p28"/>
          <p:cNvSpPr txBox="1">
            <a:spLocks noGrp="1"/>
          </p:cNvSpPr>
          <p:nvPr>
            <p:ph type="title" idx="2" hasCustomPrompt="1"/>
          </p:nvPr>
        </p:nvSpPr>
        <p:spPr>
          <a:xfrm>
            <a:off x="2212800" y="1919930"/>
            <a:ext cx="47184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688" name="Google Shape;4688;p28"/>
          <p:cNvSpPr txBox="1">
            <a:spLocks noGrp="1"/>
          </p:cNvSpPr>
          <p:nvPr>
            <p:ph type="subTitle" idx="3"/>
          </p:nvPr>
        </p:nvSpPr>
        <p:spPr>
          <a:xfrm>
            <a:off x="2443275" y="2675562"/>
            <a:ext cx="4257600" cy="345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89" name="Google Shape;4689;p28"/>
          <p:cNvSpPr txBox="1">
            <a:spLocks noGrp="1"/>
          </p:cNvSpPr>
          <p:nvPr>
            <p:ph type="title" idx="4" hasCustomPrompt="1"/>
          </p:nvPr>
        </p:nvSpPr>
        <p:spPr>
          <a:xfrm>
            <a:off x="2212800" y="3376085"/>
            <a:ext cx="47184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690" name="Google Shape;4690;p28"/>
          <p:cNvSpPr txBox="1">
            <a:spLocks noGrp="1"/>
          </p:cNvSpPr>
          <p:nvPr>
            <p:ph type="subTitle" idx="5"/>
          </p:nvPr>
        </p:nvSpPr>
        <p:spPr>
          <a:xfrm>
            <a:off x="2443275" y="4131701"/>
            <a:ext cx="4257600" cy="345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691" name="Google Shape;4691;p28"/>
          <p:cNvGrpSpPr/>
          <p:nvPr/>
        </p:nvGrpSpPr>
        <p:grpSpPr>
          <a:xfrm>
            <a:off x="-1068284" y="1024972"/>
            <a:ext cx="11056757" cy="3361133"/>
            <a:chOff x="-1068284" y="1024972"/>
            <a:chExt cx="11056757" cy="3361133"/>
          </a:xfrm>
        </p:grpSpPr>
        <p:grpSp>
          <p:nvGrpSpPr>
            <p:cNvPr id="4692" name="Google Shape;4692;p28"/>
            <p:cNvGrpSpPr/>
            <p:nvPr/>
          </p:nvGrpSpPr>
          <p:grpSpPr>
            <a:xfrm>
              <a:off x="-1068284" y="1024972"/>
              <a:ext cx="2287941" cy="1828261"/>
              <a:chOff x="1340325" y="4148525"/>
              <a:chExt cx="1340250" cy="1070975"/>
            </a:xfrm>
          </p:grpSpPr>
          <p:sp>
            <p:nvSpPr>
              <p:cNvPr id="4693" name="Google Shape;4693;p28"/>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8"/>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8"/>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8"/>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8"/>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8"/>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28"/>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28"/>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8"/>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28"/>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28"/>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8"/>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28"/>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8"/>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8"/>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8"/>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8"/>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8"/>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8"/>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8"/>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8"/>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8"/>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8"/>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8"/>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8"/>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8"/>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8"/>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8"/>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8"/>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8"/>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8"/>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8"/>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8"/>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8"/>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28"/>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28"/>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8"/>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28"/>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28"/>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8"/>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28"/>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8"/>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8"/>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8"/>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8"/>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8"/>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8"/>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8"/>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8"/>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8"/>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8"/>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8"/>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8"/>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8"/>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8"/>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8"/>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8"/>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8"/>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8"/>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8"/>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8"/>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8"/>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28"/>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28"/>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28"/>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28"/>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28"/>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28"/>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28"/>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28"/>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28"/>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28"/>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28"/>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28"/>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28"/>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28"/>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28"/>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28"/>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28"/>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28"/>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28"/>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28"/>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28"/>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28"/>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28"/>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28"/>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28"/>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28"/>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28"/>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28"/>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28"/>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28"/>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28"/>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28"/>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28"/>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28"/>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28"/>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28"/>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28"/>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28"/>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28"/>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4" name="Google Shape;4794;p28"/>
            <p:cNvGrpSpPr/>
            <p:nvPr/>
          </p:nvGrpSpPr>
          <p:grpSpPr>
            <a:xfrm rot="-6299958">
              <a:off x="7665502" y="2130448"/>
              <a:ext cx="2287889" cy="1828220"/>
              <a:chOff x="1340325" y="4148525"/>
              <a:chExt cx="1340250" cy="1070975"/>
            </a:xfrm>
          </p:grpSpPr>
          <p:sp>
            <p:nvSpPr>
              <p:cNvPr id="4795" name="Google Shape;4795;p28"/>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28"/>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28"/>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28"/>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28"/>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28"/>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28"/>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28"/>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28"/>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28"/>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28"/>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28"/>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28"/>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28"/>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28"/>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28"/>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28"/>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28"/>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28"/>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28"/>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28"/>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28"/>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28"/>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28"/>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28"/>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28"/>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28"/>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28"/>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28"/>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28"/>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28"/>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28"/>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28"/>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28"/>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28"/>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28"/>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28"/>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28"/>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28"/>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28"/>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28"/>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28"/>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28"/>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28"/>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28"/>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28"/>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28"/>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28"/>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28"/>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28"/>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28"/>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28"/>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28"/>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28"/>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28"/>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28"/>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28"/>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28"/>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28"/>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28"/>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28"/>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28"/>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28"/>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28"/>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28"/>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28"/>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28"/>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28"/>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28"/>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28"/>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28"/>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28"/>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28"/>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28"/>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28"/>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28"/>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28"/>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28"/>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28"/>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28"/>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28"/>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28"/>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28"/>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28"/>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28"/>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28"/>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28"/>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28"/>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28"/>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28"/>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28"/>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28"/>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28"/>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28"/>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28"/>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28"/>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28"/>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28"/>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28"/>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28"/>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28"/>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_1_1_1_1">
    <p:spTree>
      <p:nvGrpSpPr>
        <p:cNvPr id="1" name="Shape 5120"/>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_1_1_1_1">
    <p:spTree>
      <p:nvGrpSpPr>
        <p:cNvPr id="1" name="Shape 5121"/>
        <p:cNvGrpSpPr/>
        <p:nvPr/>
      </p:nvGrpSpPr>
      <p:grpSpPr>
        <a:xfrm>
          <a:off x="0" y="0"/>
          <a:ext cx="0" cy="0"/>
          <a:chOff x="0" y="0"/>
          <a:chExt cx="0" cy="0"/>
        </a:xfrm>
      </p:grpSpPr>
      <p:grpSp>
        <p:nvGrpSpPr>
          <p:cNvPr id="5122" name="Google Shape;5122;p31"/>
          <p:cNvGrpSpPr/>
          <p:nvPr/>
        </p:nvGrpSpPr>
        <p:grpSpPr>
          <a:xfrm>
            <a:off x="67748" y="-489553"/>
            <a:ext cx="7883759" cy="7813846"/>
            <a:chOff x="67748" y="-489553"/>
            <a:chExt cx="7883759" cy="7813846"/>
          </a:xfrm>
        </p:grpSpPr>
        <p:grpSp>
          <p:nvGrpSpPr>
            <p:cNvPr id="5123" name="Google Shape;5123;p31"/>
            <p:cNvGrpSpPr/>
            <p:nvPr/>
          </p:nvGrpSpPr>
          <p:grpSpPr>
            <a:xfrm>
              <a:off x="6899838" y="3866133"/>
              <a:ext cx="1051667" cy="3458160"/>
              <a:chOff x="6772950" y="1141500"/>
              <a:chExt cx="372575" cy="1225125"/>
            </a:xfrm>
          </p:grpSpPr>
          <p:sp>
            <p:nvSpPr>
              <p:cNvPr id="5124" name="Google Shape;5124;p31"/>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1"/>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1"/>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1"/>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1"/>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1"/>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1"/>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1"/>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1"/>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1"/>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1"/>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1"/>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1"/>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1"/>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1"/>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1"/>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1"/>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1"/>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1"/>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1"/>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1"/>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1"/>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1"/>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1"/>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1"/>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1"/>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1"/>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1"/>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1"/>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1"/>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1"/>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5" name="Google Shape;5155;p31"/>
            <p:cNvGrpSpPr/>
            <p:nvPr/>
          </p:nvGrpSpPr>
          <p:grpSpPr>
            <a:xfrm rot="10800000" flipH="1">
              <a:off x="67748" y="3072341"/>
              <a:ext cx="1805257" cy="2490022"/>
              <a:chOff x="2763875" y="3698500"/>
              <a:chExt cx="1288825" cy="1777825"/>
            </a:xfrm>
          </p:grpSpPr>
          <p:sp>
            <p:nvSpPr>
              <p:cNvPr id="5156" name="Google Shape;5156;p31"/>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1"/>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1"/>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1"/>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1"/>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1"/>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1"/>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1"/>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1"/>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1"/>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1"/>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1"/>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1"/>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1"/>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1"/>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1"/>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1"/>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1"/>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1"/>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1"/>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1"/>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1"/>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1"/>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1"/>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1"/>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1"/>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1"/>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1"/>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1"/>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1"/>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1"/>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1"/>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1"/>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1"/>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1"/>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1"/>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1"/>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1"/>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1"/>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1"/>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1"/>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1"/>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1"/>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1"/>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1"/>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31"/>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31"/>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1"/>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1"/>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1"/>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1"/>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1"/>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1"/>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1"/>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1"/>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1"/>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1"/>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1"/>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1"/>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1"/>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1"/>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1"/>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1"/>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1"/>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1"/>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1"/>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1"/>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1"/>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1"/>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1"/>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1"/>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1"/>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31"/>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31"/>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1"/>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1"/>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1"/>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1"/>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1"/>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1"/>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1"/>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1"/>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1"/>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1"/>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1"/>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1"/>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1"/>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1"/>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1"/>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1"/>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1"/>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1"/>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1"/>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1" name="Google Shape;5271;p31"/>
            <p:cNvGrpSpPr/>
            <p:nvPr/>
          </p:nvGrpSpPr>
          <p:grpSpPr>
            <a:xfrm>
              <a:off x="5663566" y="-489553"/>
              <a:ext cx="2287941" cy="1828261"/>
              <a:chOff x="1340325" y="4148525"/>
              <a:chExt cx="1340250" cy="1070975"/>
            </a:xfrm>
          </p:grpSpPr>
          <p:sp>
            <p:nvSpPr>
              <p:cNvPr id="5272" name="Google Shape;5272;p31"/>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31"/>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31"/>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31"/>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1"/>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1"/>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1"/>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1"/>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1"/>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1"/>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1"/>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1"/>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1"/>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1"/>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1"/>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1"/>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1"/>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1"/>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1"/>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1"/>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1"/>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1"/>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1"/>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1"/>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1"/>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1"/>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1"/>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1"/>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1"/>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1"/>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1"/>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1"/>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1"/>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1"/>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1"/>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1"/>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1"/>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1"/>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1"/>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1"/>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1"/>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1"/>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1"/>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1"/>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1"/>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1"/>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1"/>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1"/>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1"/>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1"/>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1"/>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1"/>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1"/>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1"/>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1"/>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1"/>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1"/>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1"/>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1"/>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1"/>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1"/>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1"/>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1"/>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1"/>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1"/>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1"/>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1"/>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1"/>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1"/>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1"/>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1"/>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1"/>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1"/>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1"/>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1"/>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1"/>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1"/>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1"/>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1"/>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1"/>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1"/>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1"/>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1"/>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1"/>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1"/>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1"/>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1"/>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1"/>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1"/>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1"/>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1"/>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1"/>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1"/>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1"/>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1"/>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1"/>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1"/>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1"/>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1"/>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1"/>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1"/>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6"/>
        </a:solidFill>
        <a:effectLst/>
      </p:bgPr>
    </p:bg>
    <p:spTree>
      <p:nvGrpSpPr>
        <p:cNvPr id="1" name="Shape 267"/>
        <p:cNvGrpSpPr/>
        <p:nvPr/>
      </p:nvGrpSpPr>
      <p:grpSpPr>
        <a:xfrm>
          <a:off x="0" y="0"/>
          <a:ext cx="0" cy="0"/>
          <a:chOff x="0" y="0"/>
          <a:chExt cx="0" cy="0"/>
        </a:xfrm>
      </p:grpSpPr>
      <p:sp>
        <p:nvSpPr>
          <p:cNvPr id="268" name="Google Shape;268;p3"/>
          <p:cNvSpPr txBox="1">
            <a:spLocks noGrp="1"/>
          </p:cNvSpPr>
          <p:nvPr>
            <p:ph type="title"/>
          </p:nvPr>
        </p:nvSpPr>
        <p:spPr>
          <a:xfrm>
            <a:off x="881550" y="2570963"/>
            <a:ext cx="4894500" cy="93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9" name="Google Shape;269;p3"/>
          <p:cNvSpPr txBox="1">
            <a:spLocks noGrp="1"/>
          </p:cNvSpPr>
          <p:nvPr>
            <p:ph type="title" idx="2" hasCustomPrompt="1"/>
          </p:nvPr>
        </p:nvSpPr>
        <p:spPr>
          <a:xfrm>
            <a:off x="2381100" y="1221838"/>
            <a:ext cx="1895400" cy="9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b="1">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0" name="Google Shape;270;p3"/>
          <p:cNvSpPr txBox="1">
            <a:spLocks noGrp="1"/>
          </p:cNvSpPr>
          <p:nvPr>
            <p:ph type="subTitle" idx="1"/>
          </p:nvPr>
        </p:nvSpPr>
        <p:spPr>
          <a:xfrm>
            <a:off x="1294650" y="3638150"/>
            <a:ext cx="4068300" cy="28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71" name="Google Shape;271;p3"/>
          <p:cNvGrpSpPr/>
          <p:nvPr/>
        </p:nvGrpSpPr>
        <p:grpSpPr>
          <a:xfrm>
            <a:off x="-482050" y="-865047"/>
            <a:ext cx="6850385" cy="7693572"/>
            <a:chOff x="-482050" y="-865047"/>
            <a:chExt cx="6850385" cy="7693572"/>
          </a:xfrm>
        </p:grpSpPr>
        <p:grpSp>
          <p:nvGrpSpPr>
            <p:cNvPr id="272" name="Google Shape;272;p3"/>
            <p:cNvGrpSpPr/>
            <p:nvPr/>
          </p:nvGrpSpPr>
          <p:grpSpPr>
            <a:xfrm rot="3317427">
              <a:off x="604890" y="3967042"/>
              <a:ext cx="956536" cy="3145513"/>
              <a:chOff x="6772950" y="1141500"/>
              <a:chExt cx="372575" cy="1225125"/>
            </a:xfrm>
          </p:grpSpPr>
          <p:sp>
            <p:nvSpPr>
              <p:cNvPr id="273" name="Google Shape;273;p3"/>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3"/>
            <p:cNvGrpSpPr/>
            <p:nvPr/>
          </p:nvGrpSpPr>
          <p:grpSpPr>
            <a:xfrm>
              <a:off x="10" y="-865047"/>
              <a:ext cx="1680886" cy="2318639"/>
              <a:chOff x="2763875" y="3698500"/>
              <a:chExt cx="1288825" cy="1777825"/>
            </a:xfrm>
          </p:grpSpPr>
          <p:sp>
            <p:nvSpPr>
              <p:cNvPr id="305" name="Google Shape;305;p3"/>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3"/>
            <p:cNvGrpSpPr/>
            <p:nvPr/>
          </p:nvGrpSpPr>
          <p:grpSpPr>
            <a:xfrm rot="-4528178">
              <a:off x="4052456" y="-76764"/>
              <a:ext cx="2287943" cy="1828264"/>
              <a:chOff x="1340325" y="4148525"/>
              <a:chExt cx="1340250" cy="1070975"/>
            </a:xfrm>
          </p:grpSpPr>
          <p:sp>
            <p:nvSpPr>
              <p:cNvPr id="421" name="Google Shape;421;p3"/>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2"/>
        <p:cNvGrpSpPr/>
        <p:nvPr/>
      </p:nvGrpSpPr>
      <p:grpSpPr>
        <a:xfrm>
          <a:off x="0" y="0"/>
          <a:ext cx="0" cy="0"/>
          <a:chOff x="0" y="0"/>
          <a:chExt cx="0" cy="0"/>
        </a:xfrm>
      </p:grpSpPr>
      <p:sp>
        <p:nvSpPr>
          <p:cNvPr id="523" name="Google Shape;523;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Work Sans"/>
              <a:buAutoNum type="arabicPeriod"/>
              <a:defRPr sz="1150"/>
            </a:lvl1pPr>
            <a:lvl2pPr marL="914400" lvl="1" indent="-304800" rtl="0">
              <a:lnSpc>
                <a:spcPct val="115000"/>
              </a:lnSpc>
              <a:spcBef>
                <a:spcPts val="0"/>
              </a:spcBef>
              <a:spcAft>
                <a:spcPts val="0"/>
              </a:spcAft>
              <a:buSzPts val="1200"/>
              <a:buFont typeface="Work Sans"/>
              <a:buAutoNum type="alphaLcPeriod"/>
              <a:defRPr/>
            </a:lvl2pPr>
            <a:lvl3pPr marL="1371600" lvl="2" indent="-304800" rtl="0">
              <a:lnSpc>
                <a:spcPct val="115000"/>
              </a:lnSpc>
              <a:spcBef>
                <a:spcPts val="0"/>
              </a:spcBef>
              <a:spcAft>
                <a:spcPts val="0"/>
              </a:spcAft>
              <a:buSzPts val="1200"/>
              <a:buFont typeface="Work Sans"/>
              <a:buAutoNum type="romanLcPeriod"/>
              <a:defRPr/>
            </a:lvl3pPr>
            <a:lvl4pPr marL="1828800" lvl="3" indent="-304800" rtl="0">
              <a:lnSpc>
                <a:spcPct val="115000"/>
              </a:lnSpc>
              <a:spcBef>
                <a:spcPts val="0"/>
              </a:spcBef>
              <a:spcAft>
                <a:spcPts val="0"/>
              </a:spcAft>
              <a:buSzPts val="1200"/>
              <a:buFont typeface="Work Sans"/>
              <a:buAutoNum type="arabicPeriod"/>
              <a:defRPr/>
            </a:lvl4pPr>
            <a:lvl5pPr marL="2286000" lvl="4" indent="-304800" rtl="0">
              <a:lnSpc>
                <a:spcPct val="115000"/>
              </a:lnSpc>
              <a:spcBef>
                <a:spcPts val="0"/>
              </a:spcBef>
              <a:spcAft>
                <a:spcPts val="0"/>
              </a:spcAft>
              <a:buSzPts val="1200"/>
              <a:buFont typeface="Work Sans"/>
              <a:buAutoNum type="alphaLcPeriod"/>
              <a:defRPr/>
            </a:lvl5pPr>
            <a:lvl6pPr marL="2743200" lvl="5" indent="-304800" rtl="0">
              <a:lnSpc>
                <a:spcPct val="115000"/>
              </a:lnSpc>
              <a:spcBef>
                <a:spcPts val="0"/>
              </a:spcBef>
              <a:spcAft>
                <a:spcPts val="0"/>
              </a:spcAft>
              <a:buSzPts val="1200"/>
              <a:buFont typeface="Work Sans"/>
              <a:buAutoNum type="romanLcPeriod"/>
              <a:defRPr/>
            </a:lvl6pPr>
            <a:lvl7pPr marL="3200400" lvl="6" indent="-304800" rtl="0">
              <a:lnSpc>
                <a:spcPct val="115000"/>
              </a:lnSpc>
              <a:spcBef>
                <a:spcPts val="0"/>
              </a:spcBef>
              <a:spcAft>
                <a:spcPts val="0"/>
              </a:spcAft>
              <a:buSzPts val="1200"/>
              <a:buFont typeface="Work Sans"/>
              <a:buAutoNum type="arabicPeriod"/>
              <a:defRPr/>
            </a:lvl7pPr>
            <a:lvl8pPr marL="3657600" lvl="7" indent="-304800" rtl="0">
              <a:lnSpc>
                <a:spcPct val="115000"/>
              </a:lnSpc>
              <a:spcBef>
                <a:spcPts val="0"/>
              </a:spcBef>
              <a:spcAft>
                <a:spcPts val="0"/>
              </a:spcAft>
              <a:buSzPts val="1200"/>
              <a:buFont typeface="Work Sans"/>
              <a:buAutoNum type="alphaLcPeriod"/>
              <a:defRPr/>
            </a:lvl8pPr>
            <a:lvl9pPr marL="4114800" lvl="8" indent="-304800" rtl="0">
              <a:lnSpc>
                <a:spcPct val="115000"/>
              </a:lnSpc>
              <a:spcBef>
                <a:spcPts val="0"/>
              </a:spcBef>
              <a:spcAft>
                <a:spcPts val="0"/>
              </a:spcAft>
              <a:buSzPts val="1200"/>
              <a:buFont typeface="Work Sans"/>
              <a:buAutoNum type="romanLcPeriod"/>
              <a:defRPr/>
            </a:lvl9pPr>
          </a:lstStyle>
          <a:p>
            <a:endParaRPr/>
          </a:p>
        </p:txBody>
      </p:sp>
      <p:sp>
        <p:nvSpPr>
          <p:cNvPr id="524" name="Google Shape;524;p4"/>
          <p:cNvSpPr txBox="1">
            <a:spLocks noGrp="1"/>
          </p:cNvSpPr>
          <p:nvPr>
            <p:ph type="title"/>
          </p:nvPr>
        </p:nvSpPr>
        <p:spPr>
          <a:xfrm>
            <a:off x="720000" y="361250"/>
            <a:ext cx="7704000" cy="7023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525" name="Google Shape;525;p4"/>
          <p:cNvGrpSpPr/>
          <p:nvPr/>
        </p:nvGrpSpPr>
        <p:grpSpPr>
          <a:xfrm>
            <a:off x="6767217" y="-684780"/>
            <a:ext cx="3111258" cy="3411394"/>
            <a:chOff x="6767217" y="-684780"/>
            <a:chExt cx="3111258" cy="3411394"/>
          </a:xfrm>
        </p:grpSpPr>
        <p:pic>
          <p:nvPicPr>
            <p:cNvPr id="526" name="Google Shape;526;p4"/>
            <p:cNvPicPr preferRelativeResize="0"/>
            <p:nvPr/>
          </p:nvPicPr>
          <p:blipFill>
            <a:blip r:embed="rId2">
              <a:alphaModFix/>
            </a:blip>
            <a:stretch>
              <a:fillRect/>
            </a:stretch>
          </p:blipFill>
          <p:spPr>
            <a:xfrm rot="-1941398" flipH="1">
              <a:off x="7383538" y="-403191"/>
              <a:ext cx="1878616" cy="2848215"/>
            </a:xfrm>
            <a:prstGeom prst="rect">
              <a:avLst/>
            </a:prstGeom>
            <a:noFill/>
            <a:ln>
              <a:noFill/>
            </a:ln>
          </p:spPr>
        </p:pic>
        <p:pic>
          <p:nvPicPr>
            <p:cNvPr id="527" name="Google Shape;527;p4"/>
            <p:cNvPicPr preferRelativeResize="0"/>
            <p:nvPr/>
          </p:nvPicPr>
          <p:blipFill>
            <a:blip r:embed="rId3">
              <a:alphaModFix/>
            </a:blip>
            <a:stretch>
              <a:fillRect/>
            </a:stretch>
          </p:blipFill>
          <p:spPr>
            <a:xfrm rot="-7140387" flipH="1">
              <a:off x="8652159" y="1161965"/>
              <a:ext cx="346013" cy="875625"/>
            </a:xfrm>
            <a:prstGeom prst="rect">
              <a:avLst/>
            </a:prstGeom>
            <a:noFill/>
            <a:ln>
              <a:noFill/>
            </a:ln>
          </p:spPr>
        </p:pic>
      </p:grpSp>
      <p:pic>
        <p:nvPicPr>
          <p:cNvPr id="528" name="Google Shape;528;p4"/>
          <p:cNvPicPr preferRelativeResize="0"/>
          <p:nvPr/>
        </p:nvPicPr>
        <p:blipFill>
          <a:blip r:embed="rId4">
            <a:alphaModFix/>
          </a:blip>
          <a:stretch>
            <a:fillRect/>
          </a:stretch>
        </p:blipFill>
        <p:spPr>
          <a:xfrm>
            <a:off x="-568227" y="2194550"/>
            <a:ext cx="1996953" cy="302763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9"/>
        <p:cNvGrpSpPr/>
        <p:nvPr/>
      </p:nvGrpSpPr>
      <p:grpSpPr>
        <a:xfrm>
          <a:off x="0" y="0"/>
          <a:ext cx="0" cy="0"/>
          <a:chOff x="0" y="0"/>
          <a:chExt cx="0" cy="0"/>
        </a:xfrm>
      </p:grpSpPr>
      <p:grpSp>
        <p:nvGrpSpPr>
          <p:cNvPr id="530" name="Google Shape;530;p5"/>
          <p:cNvGrpSpPr/>
          <p:nvPr/>
        </p:nvGrpSpPr>
        <p:grpSpPr>
          <a:xfrm>
            <a:off x="-174816" y="-961055"/>
            <a:ext cx="7558967" cy="7547093"/>
            <a:chOff x="-174816" y="-961055"/>
            <a:chExt cx="7558967" cy="7547093"/>
          </a:xfrm>
        </p:grpSpPr>
        <p:grpSp>
          <p:nvGrpSpPr>
            <p:cNvPr id="531" name="Google Shape;531;p5"/>
            <p:cNvGrpSpPr/>
            <p:nvPr/>
          </p:nvGrpSpPr>
          <p:grpSpPr>
            <a:xfrm rot="3684367" flipH="1">
              <a:off x="5007005" y="4340451"/>
              <a:ext cx="2180646" cy="1742523"/>
              <a:chOff x="1340325" y="4148525"/>
              <a:chExt cx="1340250" cy="1070975"/>
            </a:xfrm>
          </p:grpSpPr>
          <p:sp>
            <p:nvSpPr>
              <p:cNvPr id="532" name="Google Shape;532;p5"/>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 name="Google Shape;633;p5"/>
            <p:cNvGrpSpPr/>
            <p:nvPr/>
          </p:nvGrpSpPr>
          <p:grpSpPr>
            <a:xfrm rot="7943475">
              <a:off x="4978813" y="-755830"/>
              <a:ext cx="1419603" cy="1958222"/>
              <a:chOff x="2763875" y="3698500"/>
              <a:chExt cx="1288825" cy="1777825"/>
            </a:xfrm>
          </p:grpSpPr>
          <p:sp>
            <p:nvSpPr>
              <p:cNvPr id="634" name="Google Shape;634;p5"/>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5"/>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5"/>
            <p:cNvGrpSpPr/>
            <p:nvPr/>
          </p:nvGrpSpPr>
          <p:grpSpPr>
            <a:xfrm rot="4049286" flipH="1">
              <a:off x="892794" y="3349838"/>
              <a:ext cx="882113" cy="2900621"/>
              <a:chOff x="6772950" y="1141500"/>
              <a:chExt cx="372575" cy="1225125"/>
            </a:xfrm>
          </p:grpSpPr>
          <p:sp>
            <p:nvSpPr>
              <p:cNvPr id="750" name="Google Shape;750;p5"/>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1" name="Google Shape;781;p5"/>
          <p:cNvSpPr txBox="1">
            <a:spLocks noGrp="1"/>
          </p:cNvSpPr>
          <p:nvPr>
            <p:ph type="subTitle" idx="1"/>
          </p:nvPr>
        </p:nvSpPr>
        <p:spPr>
          <a:xfrm>
            <a:off x="708975" y="1968625"/>
            <a:ext cx="2819700" cy="50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Marcellus"/>
                <a:ea typeface="Marcellus"/>
                <a:cs typeface="Marcellus"/>
                <a:sym typeface="Marcellu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782" name="Google Shape;782;p5"/>
          <p:cNvSpPr txBox="1">
            <a:spLocks noGrp="1"/>
          </p:cNvSpPr>
          <p:nvPr>
            <p:ph type="subTitle" idx="2"/>
          </p:nvPr>
        </p:nvSpPr>
        <p:spPr>
          <a:xfrm>
            <a:off x="5604163" y="1968625"/>
            <a:ext cx="2819700" cy="50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Marcellus"/>
                <a:ea typeface="Marcellus"/>
                <a:cs typeface="Marcellus"/>
                <a:sym typeface="Marcellu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783" name="Google Shape;783;p5"/>
          <p:cNvSpPr txBox="1">
            <a:spLocks noGrp="1"/>
          </p:cNvSpPr>
          <p:nvPr>
            <p:ph type="subTitle" idx="3"/>
          </p:nvPr>
        </p:nvSpPr>
        <p:spPr>
          <a:xfrm>
            <a:off x="708975" y="2705850"/>
            <a:ext cx="2819700" cy="10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4" name="Google Shape;784;p5"/>
          <p:cNvSpPr txBox="1">
            <a:spLocks noGrp="1"/>
          </p:cNvSpPr>
          <p:nvPr>
            <p:ph type="subTitle" idx="4"/>
          </p:nvPr>
        </p:nvSpPr>
        <p:spPr>
          <a:xfrm>
            <a:off x="5604170" y="2705850"/>
            <a:ext cx="2819700" cy="10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5" name="Google Shape;785;p5"/>
          <p:cNvSpPr txBox="1">
            <a:spLocks noGrp="1"/>
          </p:cNvSpPr>
          <p:nvPr>
            <p:ph type="title"/>
          </p:nvPr>
        </p:nvSpPr>
        <p:spPr>
          <a:xfrm>
            <a:off x="636226" y="361250"/>
            <a:ext cx="2965200" cy="1180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6"/>
        <p:cNvGrpSpPr/>
        <p:nvPr/>
      </p:nvGrpSpPr>
      <p:grpSpPr>
        <a:xfrm>
          <a:off x="0" y="0"/>
          <a:ext cx="0" cy="0"/>
          <a:chOff x="0" y="0"/>
          <a:chExt cx="0" cy="0"/>
        </a:xfrm>
      </p:grpSpPr>
      <p:sp>
        <p:nvSpPr>
          <p:cNvPr id="787" name="Google Shape;787;p6"/>
          <p:cNvSpPr txBox="1">
            <a:spLocks noGrp="1"/>
          </p:cNvSpPr>
          <p:nvPr>
            <p:ph type="title"/>
          </p:nvPr>
        </p:nvSpPr>
        <p:spPr>
          <a:xfrm>
            <a:off x="720000" y="361250"/>
            <a:ext cx="7704000" cy="70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788" name="Google Shape;788;p6"/>
          <p:cNvPicPr preferRelativeResize="0"/>
          <p:nvPr/>
        </p:nvPicPr>
        <p:blipFill>
          <a:blip r:embed="rId2">
            <a:alphaModFix/>
          </a:blip>
          <a:stretch>
            <a:fillRect/>
          </a:stretch>
        </p:blipFill>
        <p:spPr>
          <a:xfrm>
            <a:off x="2697048" y="3759475"/>
            <a:ext cx="1996953" cy="3027630"/>
          </a:xfrm>
          <a:prstGeom prst="rect">
            <a:avLst/>
          </a:prstGeom>
          <a:noFill/>
          <a:ln>
            <a:noFill/>
          </a:ln>
        </p:spPr>
      </p:pic>
      <p:pic>
        <p:nvPicPr>
          <p:cNvPr id="789" name="Google Shape;789;p6"/>
          <p:cNvPicPr preferRelativeResize="0"/>
          <p:nvPr/>
        </p:nvPicPr>
        <p:blipFill>
          <a:blip r:embed="rId3">
            <a:alphaModFix/>
          </a:blip>
          <a:stretch>
            <a:fillRect/>
          </a:stretch>
        </p:blipFill>
        <p:spPr>
          <a:xfrm>
            <a:off x="4579423" y="3946225"/>
            <a:ext cx="1996953" cy="3027630"/>
          </a:xfrm>
          <a:prstGeom prst="rect">
            <a:avLst/>
          </a:prstGeom>
          <a:noFill/>
          <a:ln>
            <a:noFill/>
          </a:ln>
        </p:spPr>
      </p:pic>
      <p:pic>
        <p:nvPicPr>
          <p:cNvPr id="790" name="Google Shape;790;p6"/>
          <p:cNvPicPr preferRelativeResize="0"/>
          <p:nvPr/>
        </p:nvPicPr>
        <p:blipFill>
          <a:blip r:embed="rId4">
            <a:alphaModFix/>
          </a:blip>
          <a:stretch>
            <a:fillRect/>
          </a:stretch>
        </p:blipFill>
        <p:spPr>
          <a:xfrm>
            <a:off x="776598" y="3825575"/>
            <a:ext cx="1996953" cy="3027630"/>
          </a:xfrm>
          <a:prstGeom prst="rect">
            <a:avLst/>
          </a:prstGeom>
          <a:noFill/>
          <a:ln>
            <a:noFill/>
          </a:ln>
        </p:spPr>
      </p:pic>
      <p:pic>
        <p:nvPicPr>
          <p:cNvPr id="791" name="Google Shape;791;p6"/>
          <p:cNvPicPr preferRelativeResize="0"/>
          <p:nvPr/>
        </p:nvPicPr>
        <p:blipFill>
          <a:blip r:embed="rId5">
            <a:alphaModFix/>
          </a:blip>
          <a:stretch>
            <a:fillRect/>
          </a:stretch>
        </p:blipFill>
        <p:spPr>
          <a:xfrm>
            <a:off x="6473098" y="3859950"/>
            <a:ext cx="1996953" cy="3027630"/>
          </a:xfrm>
          <a:prstGeom prst="rect">
            <a:avLst/>
          </a:prstGeom>
          <a:noFill/>
          <a:ln>
            <a:noFill/>
          </a:ln>
        </p:spPr>
      </p:pic>
      <p:grpSp>
        <p:nvGrpSpPr>
          <p:cNvPr id="792" name="Google Shape;792;p6"/>
          <p:cNvGrpSpPr/>
          <p:nvPr/>
        </p:nvGrpSpPr>
        <p:grpSpPr>
          <a:xfrm>
            <a:off x="-728759" y="-102878"/>
            <a:ext cx="2287941" cy="1828261"/>
            <a:chOff x="1340325" y="4148525"/>
            <a:chExt cx="1340250" cy="1070975"/>
          </a:xfrm>
        </p:grpSpPr>
        <p:sp>
          <p:nvSpPr>
            <p:cNvPr id="793" name="Google Shape;793;p6"/>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6"/>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6"/>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6"/>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6"/>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6"/>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6"/>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6"/>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6"/>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6"/>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6"/>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6"/>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6"/>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6"/>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6"/>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6"/>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6"/>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6"/>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6"/>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6"/>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6"/>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6"/>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6"/>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6"/>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6"/>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6"/>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6"/>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6"/>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6"/>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6"/>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6"/>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6"/>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6"/>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36"/>
        <p:cNvGrpSpPr/>
        <p:nvPr/>
      </p:nvGrpSpPr>
      <p:grpSpPr>
        <a:xfrm>
          <a:off x="0" y="0"/>
          <a:ext cx="0" cy="0"/>
          <a:chOff x="0" y="0"/>
          <a:chExt cx="0" cy="0"/>
        </a:xfrm>
      </p:grpSpPr>
      <p:sp>
        <p:nvSpPr>
          <p:cNvPr id="1937" name="Google Shape;1937;p12"/>
          <p:cNvSpPr txBox="1">
            <a:spLocks noGrp="1"/>
          </p:cNvSpPr>
          <p:nvPr>
            <p:ph type="title"/>
          </p:nvPr>
        </p:nvSpPr>
        <p:spPr>
          <a:xfrm>
            <a:off x="2307000" y="856100"/>
            <a:ext cx="45300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pic>
        <p:nvPicPr>
          <p:cNvPr id="1938" name="Google Shape;1938;p12"/>
          <p:cNvPicPr preferRelativeResize="0"/>
          <p:nvPr/>
        </p:nvPicPr>
        <p:blipFill>
          <a:blip r:embed="rId2">
            <a:alphaModFix/>
          </a:blip>
          <a:stretch>
            <a:fillRect/>
          </a:stretch>
        </p:blipFill>
        <p:spPr>
          <a:xfrm>
            <a:off x="5541273" y="3191825"/>
            <a:ext cx="1996953" cy="3027630"/>
          </a:xfrm>
          <a:prstGeom prst="rect">
            <a:avLst/>
          </a:prstGeom>
          <a:noFill/>
          <a:ln>
            <a:noFill/>
          </a:ln>
        </p:spPr>
      </p:pic>
      <p:pic>
        <p:nvPicPr>
          <p:cNvPr id="1939" name="Google Shape;1939;p12"/>
          <p:cNvPicPr preferRelativeResize="0"/>
          <p:nvPr/>
        </p:nvPicPr>
        <p:blipFill>
          <a:blip r:embed="rId3">
            <a:alphaModFix/>
          </a:blip>
          <a:stretch>
            <a:fillRect/>
          </a:stretch>
        </p:blipFill>
        <p:spPr>
          <a:xfrm rot="-595113">
            <a:off x="1330473" y="3089676"/>
            <a:ext cx="1996952" cy="3027628"/>
          </a:xfrm>
          <a:prstGeom prst="rect">
            <a:avLst/>
          </a:prstGeom>
          <a:noFill/>
          <a:ln>
            <a:noFill/>
          </a:ln>
        </p:spPr>
      </p:pic>
      <p:pic>
        <p:nvPicPr>
          <p:cNvPr id="1940" name="Google Shape;1940;p12"/>
          <p:cNvPicPr preferRelativeResize="0"/>
          <p:nvPr/>
        </p:nvPicPr>
        <p:blipFill>
          <a:blip r:embed="rId4">
            <a:alphaModFix/>
          </a:blip>
          <a:stretch>
            <a:fillRect/>
          </a:stretch>
        </p:blipFill>
        <p:spPr>
          <a:xfrm rot="-715478">
            <a:off x="3573523" y="3383100"/>
            <a:ext cx="1996953" cy="3027629"/>
          </a:xfrm>
          <a:prstGeom prst="rect">
            <a:avLst/>
          </a:prstGeom>
          <a:noFill/>
          <a:ln>
            <a:noFill/>
          </a:ln>
        </p:spPr>
      </p:pic>
      <p:grpSp>
        <p:nvGrpSpPr>
          <p:cNvPr id="1941" name="Google Shape;1941;p12"/>
          <p:cNvGrpSpPr/>
          <p:nvPr/>
        </p:nvGrpSpPr>
        <p:grpSpPr>
          <a:xfrm rot="3045761" flipH="1">
            <a:off x="4054547" y="-1401285"/>
            <a:ext cx="1805277" cy="2490115"/>
            <a:chOff x="2763875" y="3698500"/>
            <a:chExt cx="1288825" cy="1777825"/>
          </a:xfrm>
        </p:grpSpPr>
        <p:sp>
          <p:nvSpPr>
            <p:cNvPr id="1942" name="Google Shape;1942;p12"/>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2"/>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2"/>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2"/>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2"/>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2"/>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2"/>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2"/>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2"/>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2"/>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2"/>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2"/>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2"/>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2"/>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2"/>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2"/>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2"/>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2"/>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2"/>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2"/>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2"/>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2"/>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2"/>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2"/>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2"/>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2"/>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2"/>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2"/>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2"/>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2"/>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2"/>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2"/>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2"/>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2"/>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2"/>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2"/>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2"/>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2"/>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2"/>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2"/>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2"/>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2"/>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2"/>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2"/>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2"/>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2"/>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2"/>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2"/>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2"/>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2"/>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2"/>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2"/>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2"/>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2"/>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2"/>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2"/>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2"/>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2"/>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2"/>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2"/>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2"/>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2"/>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2"/>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2"/>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2"/>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2"/>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2"/>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2"/>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2"/>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2"/>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2"/>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2"/>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2"/>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2"/>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2"/>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2"/>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2"/>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2"/>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2"/>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2"/>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2"/>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2"/>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2"/>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2"/>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2"/>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2"/>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2"/>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2"/>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2"/>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2"/>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2"/>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2"/>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2"/>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2"/>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2"/>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2"/>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2"/>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2"/>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2"/>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2"/>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2"/>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2"/>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2"/>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2"/>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2"/>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2"/>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2"/>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2"/>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2"/>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2"/>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2"/>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2"/>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2"/>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2"/>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2"/>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57"/>
        <p:cNvGrpSpPr/>
        <p:nvPr/>
      </p:nvGrpSpPr>
      <p:grpSpPr>
        <a:xfrm>
          <a:off x="0" y="0"/>
          <a:ext cx="0" cy="0"/>
          <a:chOff x="0" y="0"/>
          <a:chExt cx="0" cy="0"/>
        </a:xfrm>
      </p:grpSpPr>
      <p:sp>
        <p:nvSpPr>
          <p:cNvPr id="2058" name="Google Shape;2058;p13"/>
          <p:cNvSpPr txBox="1">
            <a:spLocks noGrp="1"/>
          </p:cNvSpPr>
          <p:nvPr>
            <p:ph type="title"/>
          </p:nvPr>
        </p:nvSpPr>
        <p:spPr>
          <a:xfrm>
            <a:off x="1806475" y="1202025"/>
            <a:ext cx="5531100" cy="105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59" name="Google Shape;2059;p13"/>
          <p:cNvSpPr txBox="1">
            <a:spLocks noGrp="1"/>
          </p:cNvSpPr>
          <p:nvPr>
            <p:ph type="subTitle" idx="1"/>
          </p:nvPr>
        </p:nvSpPr>
        <p:spPr>
          <a:xfrm>
            <a:off x="2049475" y="2882125"/>
            <a:ext cx="5045100" cy="135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060" name="Google Shape;2060;p13"/>
          <p:cNvPicPr preferRelativeResize="0"/>
          <p:nvPr/>
        </p:nvPicPr>
        <p:blipFill>
          <a:blip r:embed="rId2">
            <a:alphaModFix/>
          </a:blip>
          <a:stretch>
            <a:fillRect/>
          </a:stretch>
        </p:blipFill>
        <p:spPr>
          <a:xfrm rot="10800000">
            <a:off x="3573548" y="-1332125"/>
            <a:ext cx="1996953" cy="3027630"/>
          </a:xfrm>
          <a:prstGeom prst="rect">
            <a:avLst/>
          </a:prstGeom>
          <a:noFill/>
          <a:ln>
            <a:noFill/>
          </a:ln>
        </p:spPr>
      </p:pic>
      <p:pic>
        <p:nvPicPr>
          <p:cNvPr id="2061" name="Google Shape;2061;p13"/>
          <p:cNvPicPr preferRelativeResize="0"/>
          <p:nvPr/>
        </p:nvPicPr>
        <p:blipFill>
          <a:blip r:embed="rId3">
            <a:alphaModFix/>
          </a:blip>
          <a:stretch>
            <a:fillRect/>
          </a:stretch>
        </p:blipFill>
        <p:spPr>
          <a:xfrm rot="10800000">
            <a:off x="5189736" y="-1537200"/>
            <a:ext cx="1996953" cy="3027630"/>
          </a:xfrm>
          <a:prstGeom prst="rect">
            <a:avLst/>
          </a:prstGeom>
          <a:noFill/>
          <a:ln>
            <a:noFill/>
          </a:ln>
        </p:spPr>
      </p:pic>
      <p:pic>
        <p:nvPicPr>
          <p:cNvPr id="2062" name="Google Shape;2062;p13"/>
          <p:cNvPicPr preferRelativeResize="0"/>
          <p:nvPr/>
        </p:nvPicPr>
        <p:blipFill>
          <a:blip r:embed="rId4">
            <a:alphaModFix/>
          </a:blip>
          <a:stretch>
            <a:fillRect/>
          </a:stretch>
        </p:blipFill>
        <p:spPr>
          <a:xfrm rot="10800000" flipH="1">
            <a:off x="1677748" y="-1871600"/>
            <a:ext cx="1996953" cy="3027630"/>
          </a:xfrm>
          <a:prstGeom prst="rect">
            <a:avLst/>
          </a:prstGeom>
          <a:noFill/>
          <a:ln>
            <a:noFill/>
          </a:ln>
        </p:spPr>
      </p:pic>
      <p:grpSp>
        <p:nvGrpSpPr>
          <p:cNvPr id="2063" name="Google Shape;2063;p13"/>
          <p:cNvGrpSpPr/>
          <p:nvPr/>
        </p:nvGrpSpPr>
        <p:grpSpPr>
          <a:xfrm>
            <a:off x="-1482944" y="641143"/>
            <a:ext cx="11228671" cy="3465019"/>
            <a:chOff x="-1482944" y="641143"/>
            <a:chExt cx="11228671" cy="3465019"/>
          </a:xfrm>
        </p:grpSpPr>
        <p:grpSp>
          <p:nvGrpSpPr>
            <p:cNvPr id="2064" name="Google Shape;2064;p13"/>
            <p:cNvGrpSpPr/>
            <p:nvPr/>
          </p:nvGrpSpPr>
          <p:grpSpPr>
            <a:xfrm rot="2007150">
              <a:off x="-616905" y="644572"/>
              <a:ext cx="1051667" cy="3458160"/>
              <a:chOff x="6772950" y="1141500"/>
              <a:chExt cx="372575" cy="1225125"/>
            </a:xfrm>
          </p:grpSpPr>
          <p:sp>
            <p:nvSpPr>
              <p:cNvPr id="2065" name="Google Shape;2065;p13"/>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3"/>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3"/>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3"/>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3"/>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3"/>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3"/>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3"/>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3"/>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3"/>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3"/>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3"/>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3"/>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3"/>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3"/>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3"/>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3"/>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3"/>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3"/>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3"/>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3"/>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3"/>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3"/>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3"/>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3"/>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3"/>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3"/>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3"/>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3"/>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3"/>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3"/>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6" name="Google Shape;2096;p13"/>
            <p:cNvGrpSpPr/>
            <p:nvPr/>
          </p:nvGrpSpPr>
          <p:grpSpPr>
            <a:xfrm rot="10800000">
              <a:off x="8007231" y="641671"/>
              <a:ext cx="1738496" cy="2398108"/>
              <a:chOff x="2763875" y="3698500"/>
              <a:chExt cx="1288825" cy="1777825"/>
            </a:xfrm>
          </p:grpSpPr>
          <p:sp>
            <p:nvSpPr>
              <p:cNvPr id="2097" name="Google Shape;2097;p13"/>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3"/>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3"/>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3"/>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3"/>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3"/>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3"/>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3"/>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3"/>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3"/>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3"/>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3"/>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3"/>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3"/>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3"/>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3"/>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3"/>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3"/>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3"/>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3"/>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3"/>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3"/>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3"/>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3"/>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3"/>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3"/>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3"/>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3"/>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3"/>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3"/>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3"/>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3"/>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3"/>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3"/>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3"/>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3"/>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3"/>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3"/>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3"/>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3"/>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3"/>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3"/>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3"/>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3"/>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3"/>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3"/>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3"/>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3"/>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3"/>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3"/>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3"/>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3"/>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3"/>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3"/>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3"/>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3"/>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3"/>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3"/>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3"/>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3"/>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3"/>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3"/>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3"/>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3"/>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3"/>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3"/>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3"/>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3"/>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3"/>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3"/>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3"/>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3"/>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3"/>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3"/>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3"/>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3"/>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3"/>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3"/>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3"/>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3"/>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3"/>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3"/>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3"/>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3"/>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3"/>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3"/>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3"/>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3"/>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3"/>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3"/>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3"/>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3"/>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3"/>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3"/>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3"/>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3"/>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3"/>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3"/>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3"/>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3"/>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3"/>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3"/>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3"/>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3"/>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3"/>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3"/>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3"/>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3"/>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3"/>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3"/>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3"/>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3"/>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3"/>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3"/>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3"/>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44"/>
        <p:cNvGrpSpPr/>
        <p:nvPr/>
      </p:nvGrpSpPr>
      <p:grpSpPr>
        <a:xfrm>
          <a:off x="0" y="0"/>
          <a:ext cx="0" cy="0"/>
          <a:chOff x="0" y="0"/>
          <a:chExt cx="0" cy="0"/>
        </a:xfrm>
      </p:grpSpPr>
      <p:sp>
        <p:nvSpPr>
          <p:cNvPr id="2645" name="Google Shape;2645;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646"/>
        <p:cNvGrpSpPr/>
        <p:nvPr/>
      </p:nvGrpSpPr>
      <p:grpSpPr>
        <a:xfrm>
          <a:off x="0" y="0"/>
          <a:ext cx="0" cy="0"/>
          <a:chOff x="0" y="0"/>
          <a:chExt cx="0" cy="0"/>
        </a:xfrm>
      </p:grpSpPr>
      <p:sp>
        <p:nvSpPr>
          <p:cNvPr id="2647" name="Google Shape;2647;p17"/>
          <p:cNvSpPr txBox="1">
            <a:spLocks noGrp="1"/>
          </p:cNvSpPr>
          <p:nvPr>
            <p:ph type="title"/>
          </p:nvPr>
        </p:nvSpPr>
        <p:spPr>
          <a:xfrm>
            <a:off x="2935198" y="1541725"/>
            <a:ext cx="255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48" name="Google Shape;2648;p17"/>
          <p:cNvSpPr txBox="1">
            <a:spLocks noGrp="1"/>
          </p:cNvSpPr>
          <p:nvPr>
            <p:ph type="title" idx="2" hasCustomPrompt="1"/>
          </p:nvPr>
        </p:nvSpPr>
        <p:spPr>
          <a:xfrm>
            <a:off x="3515041" y="1100950"/>
            <a:ext cx="1393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49" name="Google Shape;2649;p17"/>
          <p:cNvSpPr txBox="1">
            <a:spLocks noGrp="1"/>
          </p:cNvSpPr>
          <p:nvPr>
            <p:ph type="subTitle" idx="1"/>
          </p:nvPr>
        </p:nvSpPr>
        <p:spPr>
          <a:xfrm>
            <a:off x="2935198" y="2128250"/>
            <a:ext cx="2553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50" name="Google Shape;2650;p17"/>
          <p:cNvSpPr txBox="1">
            <a:spLocks noGrp="1"/>
          </p:cNvSpPr>
          <p:nvPr>
            <p:ph type="title" idx="3"/>
          </p:nvPr>
        </p:nvSpPr>
        <p:spPr>
          <a:xfrm>
            <a:off x="5868349" y="1541725"/>
            <a:ext cx="255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51" name="Google Shape;2651;p17"/>
          <p:cNvSpPr txBox="1">
            <a:spLocks noGrp="1"/>
          </p:cNvSpPr>
          <p:nvPr>
            <p:ph type="title" idx="4" hasCustomPrompt="1"/>
          </p:nvPr>
        </p:nvSpPr>
        <p:spPr>
          <a:xfrm>
            <a:off x="6448192" y="1100950"/>
            <a:ext cx="1393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52" name="Google Shape;2652;p17"/>
          <p:cNvSpPr txBox="1">
            <a:spLocks noGrp="1"/>
          </p:cNvSpPr>
          <p:nvPr>
            <p:ph type="subTitle" idx="5"/>
          </p:nvPr>
        </p:nvSpPr>
        <p:spPr>
          <a:xfrm>
            <a:off x="5868349" y="2128250"/>
            <a:ext cx="2553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53" name="Google Shape;2653;p17"/>
          <p:cNvSpPr txBox="1">
            <a:spLocks noGrp="1"/>
          </p:cNvSpPr>
          <p:nvPr>
            <p:ph type="title" idx="6"/>
          </p:nvPr>
        </p:nvSpPr>
        <p:spPr>
          <a:xfrm>
            <a:off x="2935198" y="3331125"/>
            <a:ext cx="255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54" name="Google Shape;2654;p17"/>
          <p:cNvSpPr txBox="1">
            <a:spLocks noGrp="1"/>
          </p:cNvSpPr>
          <p:nvPr>
            <p:ph type="title" idx="7" hasCustomPrompt="1"/>
          </p:nvPr>
        </p:nvSpPr>
        <p:spPr>
          <a:xfrm>
            <a:off x="3515041" y="2890350"/>
            <a:ext cx="1393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55" name="Google Shape;2655;p17"/>
          <p:cNvSpPr txBox="1">
            <a:spLocks noGrp="1"/>
          </p:cNvSpPr>
          <p:nvPr>
            <p:ph type="subTitle" idx="8"/>
          </p:nvPr>
        </p:nvSpPr>
        <p:spPr>
          <a:xfrm>
            <a:off x="2935198" y="3917650"/>
            <a:ext cx="2553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56" name="Google Shape;2656;p17"/>
          <p:cNvSpPr txBox="1">
            <a:spLocks noGrp="1"/>
          </p:cNvSpPr>
          <p:nvPr>
            <p:ph type="title" idx="9"/>
          </p:nvPr>
        </p:nvSpPr>
        <p:spPr>
          <a:xfrm>
            <a:off x="5868349" y="3331125"/>
            <a:ext cx="255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57" name="Google Shape;2657;p17"/>
          <p:cNvSpPr txBox="1">
            <a:spLocks noGrp="1"/>
          </p:cNvSpPr>
          <p:nvPr>
            <p:ph type="title" idx="13" hasCustomPrompt="1"/>
          </p:nvPr>
        </p:nvSpPr>
        <p:spPr>
          <a:xfrm>
            <a:off x="6448192" y="2890350"/>
            <a:ext cx="1393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58" name="Google Shape;2658;p17"/>
          <p:cNvSpPr txBox="1">
            <a:spLocks noGrp="1"/>
          </p:cNvSpPr>
          <p:nvPr>
            <p:ph type="subTitle" idx="14"/>
          </p:nvPr>
        </p:nvSpPr>
        <p:spPr>
          <a:xfrm>
            <a:off x="5868349" y="3917650"/>
            <a:ext cx="2553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59" name="Google Shape;2659;p17"/>
          <p:cNvSpPr txBox="1">
            <a:spLocks noGrp="1"/>
          </p:cNvSpPr>
          <p:nvPr>
            <p:ph type="title" idx="15"/>
          </p:nvPr>
        </p:nvSpPr>
        <p:spPr>
          <a:xfrm>
            <a:off x="636224" y="361250"/>
            <a:ext cx="1884600" cy="1180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660" name="Google Shape;2660;p17"/>
          <p:cNvGrpSpPr/>
          <p:nvPr/>
        </p:nvGrpSpPr>
        <p:grpSpPr>
          <a:xfrm>
            <a:off x="4567713" y="-1252061"/>
            <a:ext cx="4070120" cy="3103004"/>
            <a:chOff x="4567713" y="-1252061"/>
            <a:chExt cx="4070120" cy="3103004"/>
          </a:xfrm>
        </p:grpSpPr>
        <p:grpSp>
          <p:nvGrpSpPr>
            <p:cNvPr id="2661" name="Google Shape;2661;p17"/>
            <p:cNvGrpSpPr/>
            <p:nvPr/>
          </p:nvGrpSpPr>
          <p:grpSpPr>
            <a:xfrm rot="3600081">
              <a:off x="4777077" y="-400223"/>
              <a:ext cx="2180676" cy="1742547"/>
              <a:chOff x="1340325" y="4148525"/>
              <a:chExt cx="1340250" cy="1070975"/>
            </a:xfrm>
          </p:grpSpPr>
          <p:sp>
            <p:nvSpPr>
              <p:cNvPr id="2662" name="Google Shape;2662;p17"/>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7"/>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7"/>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7"/>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7"/>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7"/>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7"/>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7"/>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7"/>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7"/>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7"/>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7"/>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7"/>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7"/>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7"/>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7"/>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7"/>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7"/>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7"/>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7"/>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7"/>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7"/>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7"/>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7"/>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7"/>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7"/>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7"/>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7"/>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7"/>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7"/>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7"/>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7"/>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7"/>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7"/>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7"/>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7"/>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7"/>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7"/>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7"/>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7"/>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7"/>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7"/>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7"/>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7"/>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7"/>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7"/>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7"/>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7"/>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7"/>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7"/>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7"/>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7"/>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7"/>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7"/>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7"/>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7"/>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7"/>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7"/>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7"/>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7"/>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7"/>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7"/>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7"/>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7"/>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7"/>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7"/>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7"/>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7"/>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7"/>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7"/>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7"/>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7"/>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7"/>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7"/>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7"/>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7"/>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7"/>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7"/>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7"/>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7"/>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7"/>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7"/>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7"/>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7"/>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7"/>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7"/>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7"/>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7"/>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7"/>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7"/>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7"/>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7"/>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7"/>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7"/>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7"/>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7"/>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7"/>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7"/>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7"/>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7"/>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7"/>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3" name="Google Shape;2763;p17"/>
            <p:cNvGrpSpPr/>
            <p:nvPr/>
          </p:nvGrpSpPr>
          <p:grpSpPr>
            <a:xfrm rot="-6250835" flipH="1">
              <a:off x="6435643" y="-852774"/>
              <a:ext cx="2180694" cy="1742562"/>
              <a:chOff x="1340325" y="4148525"/>
              <a:chExt cx="1340250" cy="1070975"/>
            </a:xfrm>
          </p:grpSpPr>
          <p:sp>
            <p:nvSpPr>
              <p:cNvPr id="2764" name="Google Shape;2764;p17"/>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7"/>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7"/>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7"/>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7"/>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7"/>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7"/>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7"/>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7"/>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7"/>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7"/>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7"/>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7"/>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7"/>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7"/>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7"/>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7"/>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7"/>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7"/>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7"/>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7"/>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7"/>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7"/>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7"/>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7"/>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7"/>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7"/>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7"/>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7"/>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7"/>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17"/>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7"/>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7"/>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7"/>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7"/>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7"/>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7"/>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7"/>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7"/>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7"/>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7"/>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7"/>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7"/>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7"/>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7"/>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7"/>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7"/>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7"/>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7"/>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7"/>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7"/>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7"/>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7"/>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7"/>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17"/>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7"/>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7"/>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7"/>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7"/>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7"/>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7"/>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7"/>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7"/>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7"/>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7"/>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7"/>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7"/>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7"/>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7"/>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7"/>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7"/>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7"/>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7"/>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7"/>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7"/>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7"/>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7"/>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7"/>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7"/>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7"/>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7"/>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7"/>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7"/>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7"/>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7"/>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7"/>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7"/>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7"/>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7"/>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7"/>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7"/>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7"/>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7"/>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7"/>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7"/>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7"/>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7"/>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7"/>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7"/>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7"/>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7"/>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9500" y="445025"/>
            <a:ext cx="77049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1pPr>
            <a:lvl2pPr lvl="1">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2pPr>
            <a:lvl3pPr lvl="2">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3pPr>
            <a:lvl4pPr lvl="3">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4pPr>
            <a:lvl5pPr lvl="4">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5pPr>
            <a:lvl6pPr lvl="5">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6pPr>
            <a:lvl7pPr lvl="6">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7pPr>
            <a:lvl8pPr lvl="7">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8pPr>
            <a:lvl9pPr lvl="8">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9pPr>
          </a:lstStyle>
          <a:p>
            <a:endParaRPr/>
          </a:p>
        </p:txBody>
      </p:sp>
      <p:sp>
        <p:nvSpPr>
          <p:cNvPr id="7" name="Google Shape;7;p1"/>
          <p:cNvSpPr txBox="1">
            <a:spLocks noGrp="1"/>
          </p:cNvSpPr>
          <p:nvPr>
            <p:ph type="body" idx="1"/>
          </p:nvPr>
        </p:nvSpPr>
        <p:spPr>
          <a:xfrm>
            <a:off x="719500" y="1152475"/>
            <a:ext cx="77049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8" r:id="rId6"/>
    <p:sldLayoutId id="2147483659" r:id="rId7"/>
    <p:sldLayoutId id="2147483662" r:id="rId8"/>
    <p:sldLayoutId id="2147483663" r:id="rId9"/>
    <p:sldLayoutId id="2147483664" r:id="rId10"/>
    <p:sldLayoutId id="2147483666" r:id="rId11"/>
    <p:sldLayoutId id="2147483670" r:id="rId12"/>
    <p:sldLayoutId id="2147483671" r:id="rId13"/>
    <p:sldLayoutId id="2147483674" r:id="rId14"/>
    <p:sldLayoutId id="2147483676" r:id="rId15"/>
    <p:sldLayoutId id="214748367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10.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4.g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82"/>
        <p:cNvGrpSpPr/>
        <p:nvPr/>
      </p:nvGrpSpPr>
      <p:grpSpPr>
        <a:xfrm>
          <a:off x="0" y="0"/>
          <a:ext cx="0" cy="0"/>
          <a:chOff x="0" y="0"/>
          <a:chExt cx="0" cy="0"/>
        </a:xfrm>
      </p:grpSpPr>
      <p:sp>
        <p:nvSpPr>
          <p:cNvPr id="5383" name="Google Shape;5383;p35"/>
          <p:cNvSpPr txBox="1">
            <a:spLocks noGrp="1"/>
          </p:cNvSpPr>
          <p:nvPr>
            <p:ph type="ctrTitle"/>
          </p:nvPr>
        </p:nvSpPr>
        <p:spPr>
          <a:xfrm>
            <a:off x="1669700" y="1759065"/>
            <a:ext cx="5804400" cy="21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vi-VN" sz="6600" b="1" dirty="0">
                <a:latin typeface="+mj-lt"/>
                <a:ea typeface="Cambria" panose="02040503050406030204" pitchFamily="18" charset="0"/>
              </a:rPr>
              <a:t>THỰC HÀNH TIẾNG VIỆT</a:t>
            </a:r>
            <a:endParaRPr sz="6600" b="1" dirty="0">
              <a:latin typeface="+mj-lt"/>
              <a:ea typeface="Cambria" panose="02040503050406030204" pitchFamily="18" charset="0"/>
            </a:endParaRPr>
          </a:p>
        </p:txBody>
      </p:sp>
      <p:sp>
        <p:nvSpPr>
          <p:cNvPr id="5385" name="Google Shape;5385;p35"/>
          <p:cNvSpPr txBox="1">
            <a:spLocks noGrp="1"/>
          </p:cNvSpPr>
          <p:nvPr>
            <p:ph type="ctrTitle" idx="2"/>
          </p:nvPr>
        </p:nvSpPr>
        <p:spPr>
          <a:xfrm>
            <a:off x="1669800" y="1346428"/>
            <a:ext cx="5804400" cy="48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990"/>
              <a:buFont typeface="Arial"/>
              <a:buNone/>
            </a:pPr>
            <a:r>
              <a:rPr lang="vi-VN" sz="2000" dirty="0">
                <a:solidFill>
                  <a:srgbClr val="FF0000"/>
                </a:solidFill>
                <a:latin typeface="+mj-lt"/>
              </a:rPr>
              <a:t>BÀI 1: TIẾNG NÓI CỦA VẠN VẬT</a:t>
            </a:r>
            <a:endParaRPr sz="2000" dirty="0">
              <a:solidFill>
                <a:srgbClr val="FF0000"/>
              </a:solidFill>
              <a:latin typeface="+mj-lt"/>
            </a:endParaRPr>
          </a:p>
        </p:txBody>
      </p:sp>
      <p:grpSp>
        <p:nvGrpSpPr>
          <p:cNvPr id="5387" name="Google Shape;5387;p35"/>
          <p:cNvGrpSpPr/>
          <p:nvPr/>
        </p:nvGrpSpPr>
        <p:grpSpPr>
          <a:xfrm>
            <a:off x="6879611" y="106567"/>
            <a:ext cx="2111462" cy="3201233"/>
            <a:chOff x="6879611" y="106567"/>
            <a:chExt cx="2111462" cy="3201233"/>
          </a:xfrm>
        </p:grpSpPr>
        <p:pic>
          <p:nvPicPr>
            <p:cNvPr id="5388" name="Google Shape;5388;p35"/>
            <p:cNvPicPr preferRelativeResize="0"/>
            <p:nvPr/>
          </p:nvPicPr>
          <p:blipFill>
            <a:blip r:embed="rId3">
              <a:alphaModFix/>
            </a:blip>
            <a:stretch>
              <a:fillRect/>
            </a:stretch>
          </p:blipFill>
          <p:spPr>
            <a:xfrm flipH="1">
              <a:off x="6879611" y="106567"/>
              <a:ext cx="2111462" cy="3201233"/>
            </a:xfrm>
            <a:prstGeom prst="rect">
              <a:avLst/>
            </a:prstGeom>
            <a:noFill/>
            <a:ln>
              <a:noFill/>
            </a:ln>
          </p:spPr>
        </p:pic>
        <p:pic>
          <p:nvPicPr>
            <p:cNvPr id="5389" name="Google Shape;5389;p35"/>
            <p:cNvPicPr preferRelativeResize="0"/>
            <p:nvPr/>
          </p:nvPicPr>
          <p:blipFill>
            <a:blip r:embed="rId4">
              <a:alphaModFix/>
            </a:blip>
            <a:stretch>
              <a:fillRect/>
            </a:stretch>
          </p:blipFill>
          <p:spPr>
            <a:xfrm rot="5400000">
              <a:off x="8263045" y="2025948"/>
              <a:ext cx="348586" cy="882131"/>
            </a:xfrm>
            <a:prstGeom prst="rect">
              <a:avLst/>
            </a:prstGeom>
            <a:noFill/>
            <a:ln>
              <a:noFill/>
            </a:ln>
          </p:spPr>
        </p:pic>
      </p:grpSp>
      <p:grpSp>
        <p:nvGrpSpPr>
          <p:cNvPr id="5390" name="Google Shape;5390;p35"/>
          <p:cNvGrpSpPr/>
          <p:nvPr/>
        </p:nvGrpSpPr>
        <p:grpSpPr>
          <a:xfrm>
            <a:off x="101331" y="0"/>
            <a:ext cx="2111462" cy="3201233"/>
            <a:chOff x="101331" y="0"/>
            <a:chExt cx="2111462" cy="3201233"/>
          </a:xfrm>
        </p:grpSpPr>
        <p:pic>
          <p:nvPicPr>
            <p:cNvPr id="5391" name="Google Shape;5391;p35"/>
            <p:cNvPicPr preferRelativeResize="0"/>
            <p:nvPr/>
          </p:nvPicPr>
          <p:blipFill>
            <a:blip r:embed="rId5">
              <a:alphaModFix/>
            </a:blip>
            <a:stretch>
              <a:fillRect/>
            </a:stretch>
          </p:blipFill>
          <p:spPr>
            <a:xfrm>
              <a:off x="101331" y="0"/>
              <a:ext cx="2111462" cy="3201233"/>
            </a:xfrm>
            <a:prstGeom prst="rect">
              <a:avLst/>
            </a:prstGeom>
            <a:noFill/>
            <a:ln>
              <a:noFill/>
            </a:ln>
          </p:spPr>
        </p:pic>
        <p:pic>
          <p:nvPicPr>
            <p:cNvPr id="5392" name="Google Shape;5392;p35"/>
            <p:cNvPicPr preferRelativeResize="0"/>
            <p:nvPr/>
          </p:nvPicPr>
          <p:blipFill>
            <a:blip r:embed="rId6">
              <a:alphaModFix/>
            </a:blip>
            <a:stretch>
              <a:fillRect/>
            </a:stretch>
          </p:blipFill>
          <p:spPr>
            <a:xfrm rot="5400000">
              <a:off x="941882" y="2025941"/>
              <a:ext cx="348586" cy="882131"/>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85"/>
                                        </p:tgtEl>
                                        <p:attrNameLst>
                                          <p:attrName>style.visibility</p:attrName>
                                        </p:attrNameLst>
                                      </p:cBhvr>
                                      <p:to>
                                        <p:strVal val="visible"/>
                                      </p:to>
                                    </p:set>
                                    <p:animEffect transition="in" filter="fade">
                                      <p:cBhvr>
                                        <p:cTn id="7" dur="500"/>
                                        <p:tgtEl>
                                          <p:spTgt spid="53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83"/>
                                        </p:tgtEl>
                                        <p:attrNameLst>
                                          <p:attrName>style.visibility</p:attrName>
                                        </p:attrNameLst>
                                      </p:cBhvr>
                                      <p:to>
                                        <p:strVal val="visible"/>
                                      </p:to>
                                    </p:set>
                                    <p:animEffect transition="in" filter="fade">
                                      <p:cBhvr>
                                        <p:cTn id="10" dur="500"/>
                                        <p:tgtEl>
                                          <p:spTgt spid="5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3" grpId="0"/>
      <p:bldP spid="538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15"/>
        <p:cNvGrpSpPr/>
        <p:nvPr/>
      </p:nvGrpSpPr>
      <p:grpSpPr>
        <a:xfrm>
          <a:off x="0" y="0"/>
          <a:ext cx="0" cy="0"/>
          <a:chOff x="0" y="0"/>
          <a:chExt cx="0" cy="0"/>
        </a:xfrm>
      </p:grpSpPr>
      <p:sp>
        <p:nvSpPr>
          <p:cNvPr id="5516" name="Google Shape;5516;p43"/>
          <p:cNvSpPr txBox="1">
            <a:spLocks noGrp="1"/>
          </p:cNvSpPr>
          <p:nvPr>
            <p:ph type="subTitle" idx="1"/>
          </p:nvPr>
        </p:nvSpPr>
        <p:spPr>
          <a:xfrm>
            <a:off x="1147839" y="859682"/>
            <a:ext cx="7371978"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rgbClr val="00B050"/>
                </a:solidFill>
                <a:latin typeface="+mj-lt"/>
                <a:ea typeface="Cambria" panose="02040503050406030204" pitchFamily="18" charset="0"/>
              </a:rPr>
              <a:t>Nhóm phó từ chuyên đi kèm trước danh từ</a:t>
            </a:r>
            <a:endParaRPr sz="2800" b="1" dirty="0">
              <a:solidFill>
                <a:srgbClr val="00B050"/>
              </a:solidFill>
              <a:latin typeface="+mj-lt"/>
              <a:ea typeface="Cambria" panose="02040503050406030204" pitchFamily="18" charset="0"/>
            </a:endParaRPr>
          </a:p>
        </p:txBody>
      </p:sp>
      <p:sp>
        <p:nvSpPr>
          <p:cNvPr id="5518" name="Google Shape;5518;p43"/>
          <p:cNvSpPr txBox="1">
            <a:spLocks noGrp="1"/>
          </p:cNvSpPr>
          <p:nvPr>
            <p:ph type="subTitle" idx="3"/>
          </p:nvPr>
        </p:nvSpPr>
        <p:spPr>
          <a:xfrm>
            <a:off x="796780" y="2208169"/>
            <a:ext cx="4131048" cy="231799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u="sng" dirty="0">
                <a:solidFill>
                  <a:schemeClr val="accent6">
                    <a:lumMod val="50000"/>
                  </a:schemeClr>
                </a:solidFill>
                <a:effectLst/>
                <a:latin typeface="+mj-lt"/>
                <a:ea typeface="Cambria" panose="02040503050406030204" pitchFamily="18" charset="0"/>
                <a:cs typeface="Times New Roman" panose="02020603050405020304" pitchFamily="18" charset="0"/>
              </a:rPr>
              <a:t>Ngữ liệu:</a:t>
            </a:r>
            <a:r>
              <a:rPr lang="vi-VN" sz="2400" dirty="0">
                <a:solidFill>
                  <a:schemeClr val="accent6">
                    <a:lumMod val="50000"/>
                  </a:schemeClr>
                </a:solidFill>
                <a:effectLst/>
                <a:latin typeface="+mj-lt"/>
                <a:ea typeface="Cambria" panose="02040503050406030204" pitchFamily="18" charset="0"/>
                <a:cs typeface="Times New Roman" panose="02020603050405020304" pitchFamily="18" charset="0"/>
              </a:rPr>
              <a:t> </a:t>
            </a:r>
            <a:r>
              <a:rPr lang="vi-VN" sz="2400" b="1" dirty="0">
                <a:solidFill>
                  <a:srgbClr val="00B0F0"/>
                </a:solidFill>
                <a:effectLst/>
                <a:latin typeface="+mj-lt"/>
                <a:ea typeface="Cambria" panose="02040503050406030204" pitchFamily="18" charset="0"/>
                <a:cs typeface="Times New Roman" panose="02020603050405020304" pitchFamily="18" charset="0"/>
              </a:rPr>
              <a:t>Những </a:t>
            </a:r>
            <a:r>
              <a:rPr lang="vi-VN" sz="2400" dirty="0">
                <a:solidFill>
                  <a:schemeClr val="tx1"/>
                </a:solidFill>
                <a:effectLst/>
                <a:latin typeface="+mj-lt"/>
                <a:ea typeface="Cambria" panose="02040503050406030204" pitchFamily="18" charset="0"/>
                <a:cs typeface="Times New Roman" panose="02020603050405020304" pitchFamily="18" charset="0"/>
              </a:rPr>
              <a:t>cây non được chúng tôi chăm bón kĩ lưỡng.</a:t>
            </a:r>
            <a:endParaRPr sz="1800" dirty="0">
              <a:solidFill>
                <a:schemeClr val="tx1"/>
              </a:solidFill>
              <a:latin typeface="+mj-lt"/>
              <a:ea typeface="Cambria" panose="02040503050406030204" pitchFamily="18" charset="0"/>
            </a:endParaRPr>
          </a:p>
        </p:txBody>
      </p:sp>
      <p:grpSp>
        <p:nvGrpSpPr>
          <p:cNvPr id="4" name="Group 3">
            <a:extLst>
              <a:ext uri="{FF2B5EF4-FFF2-40B4-BE49-F238E27FC236}">
                <a16:creationId xmlns:a16="http://schemas.microsoft.com/office/drawing/2014/main" id="{AACE8945-0CE0-4F1A-8C25-8F9E092E74B7}"/>
              </a:ext>
            </a:extLst>
          </p:cNvPr>
          <p:cNvGrpSpPr/>
          <p:nvPr/>
        </p:nvGrpSpPr>
        <p:grpSpPr>
          <a:xfrm>
            <a:off x="-386718" y="-219187"/>
            <a:ext cx="9768967" cy="5230971"/>
            <a:chOff x="-398088" y="-242633"/>
            <a:chExt cx="9768967" cy="5230971"/>
          </a:xfrm>
        </p:grpSpPr>
        <p:grpSp>
          <p:nvGrpSpPr>
            <p:cNvPr id="15" name="Google Shape;5496;p41">
              <a:extLst>
                <a:ext uri="{FF2B5EF4-FFF2-40B4-BE49-F238E27FC236}">
                  <a16:creationId xmlns:a16="http://schemas.microsoft.com/office/drawing/2014/main" id="{6A78BB84-77C1-4C77-B406-DF57458B0C21}"/>
                </a:ext>
              </a:extLst>
            </p:cNvPr>
            <p:cNvGrpSpPr/>
            <p:nvPr/>
          </p:nvGrpSpPr>
          <p:grpSpPr>
            <a:xfrm>
              <a:off x="7520195" y="-242633"/>
              <a:ext cx="1850684" cy="2272070"/>
              <a:chOff x="7444350" y="-3416881"/>
              <a:chExt cx="1878616" cy="2848216"/>
            </a:xfrm>
          </p:grpSpPr>
          <p:pic>
            <p:nvPicPr>
              <p:cNvPr id="16" name="Google Shape;5497;p41">
                <a:extLst>
                  <a:ext uri="{FF2B5EF4-FFF2-40B4-BE49-F238E27FC236}">
                    <a16:creationId xmlns:a16="http://schemas.microsoft.com/office/drawing/2014/main" id="{E353BFE1-3B46-459F-BD18-09B8D1859F44}"/>
                  </a:ext>
                </a:extLst>
              </p:cNvPr>
              <p:cNvPicPr preferRelativeResize="0"/>
              <p:nvPr/>
            </p:nvPicPr>
            <p:blipFill>
              <a:blip r:embed="rId3">
                <a:alphaModFix/>
              </a:blip>
              <a:stretch>
                <a:fillRect/>
              </a:stretch>
            </p:blipFill>
            <p:spPr>
              <a:xfrm flipH="1">
                <a:off x="7444350" y="-3416881"/>
                <a:ext cx="1878616" cy="2848216"/>
              </a:xfrm>
              <a:prstGeom prst="rect">
                <a:avLst/>
              </a:prstGeom>
              <a:noFill/>
              <a:ln>
                <a:noFill/>
              </a:ln>
            </p:spPr>
          </p:pic>
          <p:pic>
            <p:nvPicPr>
              <p:cNvPr id="17" name="Google Shape;5498;p41">
                <a:extLst>
                  <a:ext uri="{FF2B5EF4-FFF2-40B4-BE49-F238E27FC236}">
                    <a16:creationId xmlns:a16="http://schemas.microsoft.com/office/drawing/2014/main" id="{A5657234-8183-4A6A-80A6-8B137F29638A}"/>
                  </a:ext>
                </a:extLst>
              </p:cNvPr>
              <p:cNvPicPr preferRelativeResize="0"/>
              <p:nvPr/>
            </p:nvPicPr>
            <p:blipFill>
              <a:blip r:embed="rId4">
                <a:alphaModFix/>
              </a:blip>
              <a:stretch>
                <a:fillRect/>
              </a:stretch>
            </p:blipFill>
            <p:spPr>
              <a:xfrm rot="16200000" flipH="1">
                <a:off x="8382731" y="-1745682"/>
                <a:ext cx="346012" cy="875625"/>
              </a:xfrm>
              <a:prstGeom prst="rect">
                <a:avLst/>
              </a:prstGeom>
              <a:noFill/>
              <a:ln>
                <a:noFill/>
              </a:ln>
            </p:spPr>
          </p:pic>
        </p:grpSp>
        <p:grpSp>
          <p:nvGrpSpPr>
            <p:cNvPr id="18" name="Google Shape;5499;p41">
              <a:extLst>
                <a:ext uri="{FF2B5EF4-FFF2-40B4-BE49-F238E27FC236}">
                  <a16:creationId xmlns:a16="http://schemas.microsoft.com/office/drawing/2014/main" id="{D4ED5FAC-D60D-4C1E-A1C0-D01E2ECF0E6E}"/>
                </a:ext>
              </a:extLst>
            </p:cNvPr>
            <p:cNvGrpSpPr/>
            <p:nvPr/>
          </p:nvGrpSpPr>
          <p:grpSpPr>
            <a:xfrm>
              <a:off x="-398088" y="3021077"/>
              <a:ext cx="2200901" cy="1967261"/>
              <a:chOff x="-462125" y="938892"/>
              <a:chExt cx="2234118" cy="2706228"/>
            </a:xfrm>
          </p:grpSpPr>
          <p:pic>
            <p:nvPicPr>
              <p:cNvPr id="19" name="Google Shape;5500;p41">
                <a:extLst>
                  <a:ext uri="{FF2B5EF4-FFF2-40B4-BE49-F238E27FC236}">
                    <a16:creationId xmlns:a16="http://schemas.microsoft.com/office/drawing/2014/main" id="{CE069EE6-C493-4EC0-A07A-8CA9ECAD27CA}"/>
                  </a:ext>
                </a:extLst>
              </p:cNvPr>
              <p:cNvPicPr preferRelativeResize="0"/>
              <p:nvPr/>
            </p:nvPicPr>
            <p:blipFill>
              <a:blip r:embed="rId5">
                <a:alphaModFix/>
              </a:blip>
              <a:stretch>
                <a:fillRect/>
              </a:stretch>
            </p:blipFill>
            <p:spPr>
              <a:xfrm rot="18865707">
                <a:off x="-698180" y="1174947"/>
                <a:ext cx="2706228" cy="2234118"/>
              </a:xfrm>
              <a:prstGeom prst="rect">
                <a:avLst/>
              </a:prstGeom>
              <a:noFill/>
              <a:ln>
                <a:noFill/>
              </a:ln>
            </p:spPr>
          </p:pic>
          <p:pic>
            <p:nvPicPr>
              <p:cNvPr id="20" name="Google Shape;5501;p41">
                <a:extLst>
                  <a:ext uri="{FF2B5EF4-FFF2-40B4-BE49-F238E27FC236}">
                    <a16:creationId xmlns:a16="http://schemas.microsoft.com/office/drawing/2014/main" id="{836EDEB2-23D7-4D85-8AA5-2592E3039EC0}"/>
                  </a:ext>
                </a:extLst>
              </p:cNvPr>
              <p:cNvPicPr preferRelativeResize="0"/>
              <p:nvPr/>
            </p:nvPicPr>
            <p:blipFill>
              <a:blip r:embed="rId4">
                <a:alphaModFix/>
              </a:blip>
              <a:stretch>
                <a:fillRect/>
              </a:stretch>
            </p:blipFill>
            <p:spPr>
              <a:xfrm rot="14711469" flipH="1">
                <a:off x="581451" y="2833816"/>
                <a:ext cx="346013" cy="875625"/>
              </a:xfrm>
              <a:prstGeom prst="rect">
                <a:avLst/>
              </a:prstGeom>
              <a:noFill/>
              <a:ln>
                <a:noFill/>
              </a:ln>
            </p:spPr>
          </p:pic>
        </p:grpSp>
      </p:grpSp>
      <p:pic>
        <p:nvPicPr>
          <p:cNvPr id="8" name="Picture 7">
            <a:extLst>
              <a:ext uri="{FF2B5EF4-FFF2-40B4-BE49-F238E27FC236}">
                <a16:creationId xmlns:a16="http://schemas.microsoft.com/office/drawing/2014/main" id="{06D2C645-EA2F-35AE-61A0-19438F883CCF}"/>
              </a:ext>
            </a:extLst>
          </p:cNvPr>
          <p:cNvPicPr>
            <a:picLocks noChangeAspect="1"/>
          </p:cNvPicPr>
          <p:nvPr/>
        </p:nvPicPr>
        <p:blipFill>
          <a:blip r:embed="rId6"/>
          <a:stretch>
            <a:fillRect/>
          </a:stretch>
        </p:blipFill>
        <p:spPr>
          <a:xfrm>
            <a:off x="4927828" y="1987403"/>
            <a:ext cx="3048006" cy="3048006"/>
          </a:xfrm>
          <a:prstGeom prst="rect">
            <a:avLst/>
          </a:prstGeom>
        </p:spPr>
      </p:pic>
      <p:sp>
        <p:nvSpPr>
          <p:cNvPr id="27" name="Google Shape;5518;p43">
            <a:extLst>
              <a:ext uri="{FF2B5EF4-FFF2-40B4-BE49-F238E27FC236}">
                <a16:creationId xmlns:a16="http://schemas.microsoft.com/office/drawing/2014/main" id="{CD1EB28A-E798-9A1A-73AE-E1CAAFAF246D}"/>
              </a:ext>
            </a:extLst>
          </p:cNvPr>
          <p:cNvSpPr txBox="1">
            <a:spLocks/>
          </p:cNvSpPr>
          <p:nvPr/>
        </p:nvSpPr>
        <p:spPr>
          <a:xfrm>
            <a:off x="886483" y="3097736"/>
            <a:ext cx="4131048" cy="23179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l"/>
            <a:r>
              <a:rPr lang="vi-VN" sz="2400" dirty="0">
                <a:solidFill>
                  <a:srgbClr val="7030A0"/>
                </a:solidFill>
                <a:latin typeface="+mj-lt"/>
                <a:ea typeface="Cambria" panose="02040503050406030204" pitchFamily="18" charset="0"/>
                <a:cs typeface="Times New Roman" panose="02020603050405020304" pitchFamily="18" charset="0"/>
                <a:sym typeface="Wingdings 3" panose="05040102010807070707" pitchFamily="18" charset="2"/>
              </a:rPr>
              <a:t></a:t>
            </a:r>
            <a:r>
              <a:rPr lang="vi-VN" sz="2400" dirty="0">
                <a:solidFill>
                  <a:srgbClr val="7030A0"/>
                </a:solidFill>
                <a:latin typeface="+mj-lt"/>
                <a:ea typeface="Cambria" panose="02040503050406030204" pitchFamily="18" charset="0"/>
                <a:cs typeface="Times New Roman" panose="02020603050405020304" pitchFamily="18" charset="0"/>
              </a:rPr>
              <a:t> Bổ sung ý nghĩa về số lượng cho danh từ.</a:t>
            </a:r>
            <a:endParaRPr lang="vi-VN" sz="1800" dirty="0">
              <a:solidFill>
                <a:srgbClr val="7030A0"/>
              </a:solidFill>
              <a:latin typeface="+mj-lt"/>
              <a:ea typeface="Cambria" panose="02040503050406030204" pitchFamily="18" charset="0"/>
            </a:endParaRPr>
          </a:p>
        </p:txBody>
      </p:sp>
      <p:pic>
        <p:nvPicPr>
          <p:cNvPr id="10" name="Picture 9" descr="A couple of kids on a skateboard&#10;&#10;Description automatically generated with low confidence">
            <a:extLst>
              <a:ext uri="{FF2B5EF4-FFF2-40B4-BE49-F238E27FC236}">
                <a16:creationId xmlns:a16="http://schemas.microsoft.com/office/drawing/2014/main" id="{9EE7BF19-3A48-8BC3-F1D0-54B2BA1E2DEE}"/>
              </a:ext>
            </a:extLst>
          </p:cNvPr>
          <p:cNvPicPr>
            <a:picLocks noChangeAspect="1"/>
          </p:cNvPicPr>
          <p:nvPr/>
        </p:nvPicPr>
        <p:blipFill>
          <a:blip r:embed="rId7"/>
          <a:stretch>
            <a:fillRect/>
          </a:stretch>
        </p:blipFill>
        <p:spPr>
          <a:xfrm>
            <a:off x="223889" y="583999"/>
            <a:ext cx="1339449" cy="893402"/>
          </a:xfrm>
          <a:prstGeom prst="rect">
            <a:avLst/>
          </a:prstGeom>
        </p:spPr>
      </p:pic>
    </p:spTree>
    <p:extLst>
      <p:ext uri="{BB962C8B-B14F-4D97-AF65-F5344CB8AC3E}">
        <p14:creationId xmlns:p14="http://schemas.microsoft.com/office/powerpoint/2010/main" val="357233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16">
                                            <p:txEl>
                                              <p:pRg st="0" end="0"/>
                                            </p:txEl>
                                          </p:spTgt>
                                        </p:tgtEl>
                                        <p:attrNameLst>
                                          <p:attrName>style.visibility</p:attrName>
                                        </p:attrNameLst>
                                      </p:cBhvr>
                                      <p:to>
                                        <p:strVal val="visible"/>
                                      </p:to>
                                    </p:set>
                                    <p:animEffect transition="in" filter="fade">
                                      <p:cBhvr>
                                        <p:cTn id="7" dur="500"/>
                                        <p:tgtEl>
                                          <p:spTgt spid="55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18">
                                            <p:txEl>
                                              <p:pRg st="0" end="0"/>
                                            </p:txEl>
                                          </p:spTgt>
                                        </p:tgtEl>
                                        <p:attrNameLst>
                                          <p:attrName>style.visibility</p:attrName>
                                        </p:attrNameLst>
                                      </p:cBhvr>
                                      <p:to>
                                        <p:strVal val="visible"/>
                                      </p:to>
                                    </p:set>
                                    <p:animEffect transition="in" filter="fade">
                                      <p:cBhvr>
                                        <p:cTn id="10" dur="500"/>
                                        <p:tgtEl>
                                          <p:spTgt spid="55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fade">
                                      <p:cBhvr>
                                        <p:cTn id="18"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6" grpId="0" build="p"/>
      <p:bldP spid="5518" grpId="0" build="p"/>
      <p:bldP spid="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15"/>
        <p:cNvGrpSpPr/>
        <p:nvPr/>
      </p:nvGrpSpPr>
      <p:grpSpPr>
        <a:xfrm>
          <a:off x="0" y="0"/>
          <a:ext cx="0" cy="0"/>
          <a:chOff x="0" y="0"/>
          <a:chExt cx="0" cy="0"/>
        </a:xfrm>
      </p:grpSpPr>
      <p:sp>
        <p:nvSpPr>
          <p:cNvPr id="5517" name="Google Shape;5517;p43"/>
          <p:cNvSpPr txBox="1">
            <a:spLocks noGrp="1"/>
          </p:cNvSpPr>
          <p:nvPr>
            <p:ph type="subTitle" idx="2"/>
          </p:nvPr>
        </p:nvSpPr>
        <p:spPr>
          <a:xfrm>
            <a:off x="-314841" y="1159358"/>
            <a:ext cx="2819700"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highlight>
                  <a:srgbClr val="FFFF00"/>
                </a:highlight>
                <a:latin typeface="+mj-lt"/>
                <a:ea typeface="Cambria" panose="02040503050406030204" pitchFamily="18" charset="0"/>
              </a:rPr>
              <a:t>Ngữ liệu:</a:t>
            </a:r>
          </a:p>
        </p:txBody>
      </p:sp>
      <p:sp>
        <p:nvSpPr>
          <p:cNvPr id="5519" name="Google Shape;5519;p43"/>
          <p:cNvSpPr txBox="1">
            <a:spLocks noGrp="1"/>
          </p:cNvSpPr>
          <p:nvPr>
            <p:ph type="subTitle" idx="4"/>
          </p:nvPr>
        </p:nvSpPr>
        <p:spPr>
          <a:xfrm>
            <a:off x="366482" y="1661858"/>
            <a:ext cx="4893272" cy="1045500"/>
          </a:xfrm>
          <a:prstGeom prst="rect">
            <a:avLst/>
          </a:prstGeom>
        </p:spPr>
        <p:txBody>
          <a:bodyPr spcFirstLastPara="1" wrap="square" lIns="91425" tIns="91425" rIns="91425" bIns="91425" anchor="t" anchorCtr="0">
            <a:noAutofit/>
          </a:bodyPr>
          <a:lstStyle/>
          <a:p>
            <a:pPr marL="0" lvl="0" indent="0" algn="l"/>
            <a:r>
              <a:rPr lang="vi-VN" sz="2400" dirty="0">
                <a:latin typeface="Times New Roman" panose="02020603050405020304" pitchFamily="18" charset="0"/>
                <a:ea typeface="Cambria" panose="02040503050406030204" pitchFamily="18" charset="0"/>
                <a:cs typeface="Times New Roman" panose="02020603050405020304" pitchFamily="18" charset="0"/>
              </a:rPr>
              <a:t>Đầu tôi to </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ra</a:t>
            </a:r>
            <a:r>
              <a:rPr lang="vi-VN" sz="2400" dirty="0">
                <a:latin typeface="Times New Roman" panose="02020603050405020304" pitchFamily="18" charset="0"/>
                <a:ea typeface="Cambria" panose="02040503050406030204" pitchFamily="18" charset="0"/>
                <a:cs typeface="Times New Roman" panose="02020603050405020304" pitchFamily="18" charset="0"/>
              </a:rPr>
              <a:t> nổi từng tảng </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rất </a:t>
            </a:r>
            <a:r>
              <a:rPr lang="vi-VN" sz="2400" dirty="0">
                <a:latin typeface="Times New Roman" panose="02020603050405020304" pitchFamily="18" charset="0"/>
                <a:ea typeface="Cambria" panose="02040503050406030204" pitchFamily="18" charset="0"/>
                <a:cs typeface="Times New Roman" panose="02020603050405020304" pitchFamily="18" charset="0"/>
              </a:rPr>
              <a:t>bướng.</a:t>
            </a:r>
            <a:endParaRPr lang="nl-NL" sz="2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2" name="Google Shape;5516;p43">
            <a:extLst>
              <a:ext uri="{FF2B5EF4-FFF2-40B4-BE49-F238E27FC236}">
                <a16:creationId xmlns:a16="http://schemas.microsoft.com/office/drawing/2014/main" id="{32AB39EB-8206-F302-FC09-0AE360AE489C}"/>
              </a:ext>
            </a:extLst>
          </p:cNvPr>
          <p:cNvSpPr txBox="1">
            <a:spLocks/>
          </p:cNvSpPr>
          <p:nvPr/>
        </p:nvSpPr>
        <p:spPr>
          <a:xfrm>
            <a:off x="990874" y="385358"/>
            <a:ext cx="7371978" cy="502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Marcellus"/>
                <a:ea typeface="Marcellus"/>
                <a:cs typeface="Marcellus"/>
                <a:sym typeface="Marcellus"/>
              </a:defRPr>
            </a:lvl1pPr>
            <a:lvl2pPr marL="914400" marR="0" lvl="1"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0" indent="0"/>
            <a:r>
              <a:rPr lang="vi-VN" b="1" dirty="0">
                <a:solidFill>
                  <a:srgbClr val="00B050"/>
                </a:solidFill>
                <a:latin typeface="+mj-lt"/>
                <a:ea typeface="Cambria" panose="02040503050406030204" pitchFamily="18" charset="0"/>
              </a:rPr>
              <a:t>Nhóm phó từ chuyên đi kèm trước hoặc sau </a:t>
            </a:r>
          </a:p>
          <a:p>
            <a:pPr marL="0" indent="0"/>
            <a:r>
              <a:rPr lang="vi-VN" b="1" dirty="0">
                <a:solidFill>
                  <a:srgbClr val="00B050"/>
                </a:solidFill>
                <a:latin typeface="+mj-lt"/>
                <a:ea typeface="Cambria" panose="02040503050406030204" pitchFamily="18" charset="0"/>
              </a:rPr>
              <a:t>động từ, tính từ.</a:t>
            </a:r>
          </a:p>
        </p:txBody>
      </p:sp>
      <p:pic>
        <p:nvPicPr>
          <p:cNvPr id="24" name="Picture 23" descr="A couple of kids on a skateboard&#10;&#10;Description automatically generated with low confidence">
            <a:extLst>
              <a:ext uri="{FF2B5EF4-FFF2-40B4-BE49-F238E27FC236}">
                <a16:creationId xmlns:a16="http://schemas.microsoft.com/office/drawing/2014/main" id="{7B11E583-D359-8E14-D907-8B9947E882EB}"/>
              </a:ext>
            </a:extLst>
          </p:cNvPr>
          <p:cNvPicPr>
            <a:picLocks noChangeAspect="1"/>
          </p:cNvPicPr>
          <p:nvPr/>
        </p:nvPicPr>
        <p:blipFill>
          <a:blip r:embed="rId3"/>
          <a:stretch>
            <a:fillRect/>
          </a:stretch>
        </p:blipFill>
        <p:spPr>
          <a:xfrm>
            <a:off x="252083" y="38933"/>
            <a:ext cx="1339449" cy="893402"/>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3B0C31DB-B030-17B5-FD24-01FEFA285037}"/>
              </a:ext>
            </a:extLst>
          </p:cNvPr>
          <p:cNvPicPr>
            <a:picLocks noChangeAspect="1"/>
          </p:cNvPicPr>
          <p:nvPr/>
        </p:nvPicPr>
        <p:blipFill>
          <a:blip r:embed="rId4"/>
          <a:stretch>
            <a:fillRect/>
          </a:stretch>
        </p:blipFill>
        <p:spPr>
          <a:xfrm>
            <a:off x="6382482" y="1281112"/>
            <a:ext cx="1771650" cy="2581275"/>
          </a:xfrm>
          <a:prstGeom prst="rect">
            <a:avLst/>
          </a:prstGeom>
        </p:spPr>
      </p:pic>
      <p:sp>
        <p:nvSpPr>
          <p:cNvPr id="29" name="Google Shape;5518;p43">
            <a:extLst>
              <a:ext uri="{FF2B5EF4-FFF2-40B4-BE49-F238E27FC236}">
                <a16:creationId xmlns:a16="http://schemas.microsoft.com/office/drawing/2014/main" id="{3748B12C-EB25-8141-3AE6-9AF65A81152D}"/>
              </a:ext>
            </a:extLst>
          </p:cNvPr>
          <p:cNvSpPr txBox="1">
            <a:spLocks/>
          </p:cNvSpPr>
          <p:nvPr/>
        </p:nvSpPr>
        <p:spPr>
          <a:xfrm>
            <a:off x="349016" y="2247131"/>
            <a:ext cx="5771281" cy="23179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l"/>
            <a:r>
              <a:rPr lang="vi-VN" sz="2400" dirty="0">
                <a:solidFill>
                  <a:srgbClr val="7030A0"/>
                </a:solidFill>
                <a:latin typeface="+mj-lt"/>
                <a:ea typeface="Cambria" panose="02040503050406030204" pitchFamily="18" charset="0"/>
                <a:cs typeface="Times New Roman" panose="02020603050405020304" pitchFamily="18" charset="0"/>
                <a:sym typeface="Wingdings 3" panose="05040102010807070707" pitchFamily="18" charset="2"/>
              </a:rPr>
              <a:t></a:t>
            </a:r>
            <a:r>
              <a:rPr lang="vi-VN" sz="2400" dirty="0">
                <a:solidFill>
                  <a:srgbClr val="7030A0"/>
                </a:solidFill>
                <a:latin typeface="+mj-lt"/>
                <a:ea typeface="Cambria" panose="02040503050406030204" pitchFamily="18" charset="0"/>
                <a:cs typeface="Times New Roman" panose="02020603050405020304" pitchFamily="18" charset="0"/>
              </a:rPr>
              <a:t> Phó từ </a:t>
            </a:r>
            <a:r>
              <a:rPr lang="vi-VN" sz="2400" dirty="0">
                <a:solidFill>
                  <a:srgbClr val="FFC000"/>
                </a:solidFill>
                <a:latin typeface="+mj-lt"/>
                <a:ea typeface="Cambria" panose="02040503050406030204" pitchFamily="18" charset="0"/>
                <a:cs typeface="Times New Roman" panose="02020603050405020304" pitchFamily="18" charset="0"/>
              </a:rPr>
              <a:t>“ra” </a:t>
            </a:r>
            <a:r>
              <a:rPr lang="vi-VN" sz="2400" dirty="0">
                <a:solidFill>
                  <a:srgbClr val="7030A0"/>
                </a:solidFill>
                <a:latin typeface="+mj-lt"/>
                <a:ea typeface="Cambria" panose="02040503050406030204" pitchFamily="18" charset="0"/>
                <a:cs typeface="Times New Roman" panose="02020603050405020304" pitchFamily="18" charset="0"/>
              </a:rPr>
              <a:t>đứng sau tính từ </a:t>
            </a:r>
            <a:r>
              <a:rPr lang="vi-VN" sz="2400" dirty="0">
                <a:solidFill>
                  <a:srgbClr val="00B0F0"/>
                </a:solidFill>
                <a:latin typeface="+mj-lt"/>
                <a:ea typeface="Cambria" panose="02040503050406030204" pitchFamily="18" charset="0"/>
                <a:cs typeface="Times New Roman" panose="02020603050405020304" pitchFamily="18" charset="0"/>
              </a:rPr>
              <a:t>“to” </a:t>
            </a:r>
            <a:r>
              <a:rPr lang="vi-VN" sz="2400" dirty="0">
                <a:solidFill>
                  <a:srgbClr val="7030A0"/>
                </a:solidFill>
                <a:latin typeface="+mj-lt"/>
                <a:ea typeface="Cambria" panose="02040503050406030204" pitchFamily="18" charset="0"/>
                <a:cs typeface="Times New Roman" panose="02020603050405020304" pitchFamily="18" charset="0"/>
              </a:rPr>
              <a:t>bổ sung ý nghĩa chỉ kết quả và hướng.</a:t>
            </a:r>
          </a:p>
          <a:p>
            <a:pPr marL="0" indent="0" algn="l"/>
            <a:endParaRPr lang="vi-VN" sz="1800" dirty="0">
              <a:solidFill>
                <a:srgbClr val="7030A0"/>
              </a:solidFill>
              <a:latin typeface="+mj-lt"/>
              <a:ea typeface="Cambria" panose="02040503050406030204" pitchFamily="18" charset="0"/>
            </a:endParaRPr>
          </a:p>
        </p:txBody>
      </p:sp>
      <p:sp>
        <p:nvSpPr>
          <p:cNvPr id="30" name="Google Shape;5518;p43">
            <a:extLst>
              <a:ext uri="{FF2B5EF4-FFF2-40B4-BE49-F238E27FC236}">
                <a16:creationId xmlns:a16="http://schemas.microsoft.com/office/drawing/2014/main" id="{2622E953-E583-7217-40D6-7E1E1047CB6A}"/>
              </a:ext>
            </a:extLst>
          </p:cNvPr>
          <p:cNvSpPr txBox="1">
            <a:spLocks/>
          </p:cNvSpPr>
          <p:nvPr/>
        </p:nvSpPr>
        <p:spPr>
          <a:xfrm>
            <a:off x="348163" y="3205889"/>
            <a:ext cx="6034317" cy="23179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l"/>
            <a:r>
              <a:rPr lang="vi-VN" sz="2400" dirty="0">
                <a:solidFill>
                  <a:srgbClr val="00B0F0"/>
                </a:solidFill>
                <a:latin typeface="+mj-lt"/>
                <a:ea typeface="Cambria" panose="02040503050406030204" pitchFamily="18" charset="0"/>
                <a:cs typeface="Times New Roman" panose="02020603050405020304" pitchFamily="18" charset="0"/>
                <a:sym typeface="Wingdings 3" panose="05040102010807070707" pitchFamily="18" charset="2"/>
              </a:rPr>
              <a:t></a:t>
            </a:r>
            <a:r>
              <a:rPr lang="vi-VN" sz="2400" dirty="0">
                <a:solidFill>
                  <a:srgbClr val="00B0F0"/>
                </a:solidFill>
                <a:latin typeface="+mj-lt"/>
                <a:ea typeface="Cambria" panose="02040503050406030204" pitchFamily="18" charset="0"/>
                <a:cs typeface="Times New Roman" panose="02020603050405020304" pitchFamily="18" charset="0"/>
              </a:rPr>
              <a:t> Phó từ </a:t>
            </a:r>
            <a:r>
              <a:rPr lang="vi-VN" sz="2400" dirty="0">
                <a:solidFill>
                  <a:srgbClr val="FFC000"/>
                </a:solidFill>
                <a:latin typeface="+mj-lt"/>
                <a:ea typeface="Cambria" panose="02040503050406030204" pitchFamily="18" charset="0"/>
                <a:cs typeface="Times New Roman" panose="02020603050405020304" pitchFamily="18" charset="0"/>
              </a:rPr>
              <a:t>“rất” </a:t>
            </a:r>
            <a:r>
              <a:rPr lang="vi-VN" sz="2400" dirty="0">
                <a:solidFill>
                  <a:srgbClr val="00B0F0"/>
                </a:solidFill>
                <a:latin typeface="+mj-lt"/>
                <a:ea typeface="Cambria" panose="02040503050406030204" pitchFamily="18" charset="0"/>
                <a:cs typeface="Times New Roman" panose="02020603050405020304" pitchFamily="18" charset="0"/>
              </a:rPr>
              <a:t>đứng trước tính từ </a:t>
            </a:r>
            <a:r>
              <a:rPr lang="vi-VN" sz="2400" dirty="0">
                <a:solidFill>
                  <a:srgbClr val="7030A0"/>
                </a:solidFill>
                <a:latin typeface="+mj-lt"/>
                <a:ea typeface="Cambria" panose="02040503050406030204" pitchFamily="18" charset="0"/>
                <a:cs typeface="Times New Roman" panose="02020603050405020304" pitchFamily="18" charset="0"/>
              </a:rPr>
              <a:t>“bướng” </a:t>
            </a:r>
            <a:r>
              <a:rPr lang="vi-VN" sz="2400" dirty="0">
                <a:solidFill>
                  <a:srgbClr val="00B0F0"/>
                </a:solidFill>
                <a:latin typeface="+mj-lt"/>
                <a:ea typeface="Cambria" panose="02040503050406030204" pitchFamily="18" charset="0"/>
                <a:cs typeface="Times New Roman" panose="02020603050405020304" pitchFamily="18" charset="0"/>
              </a:rPr>
              <a:t>bổ sung ý nghĩa về mức độ.</a:t>
            </a:r>
          </a:p>
          <a:p>
            <a:pPr marL="0" indent="0" algn="l"/>
            <a:endParaRPr lang="vi-VN" sz="1800" dirty="0">
              <a:solidFill>
                <a:srgbClr val="00B0F0"/>
              </a:solidFill>
              <a:latin typeface="+mj-lt"/>
              <a:ea typeface="Cambria" panose="02040503050406030204" pitchFamily="18" charset="0"/>
            </a:endParaRPr>
          </a:p>
        </p:txBody>
      </p:sp>
      <p:sp>
        <p:nvSpPr>
          <p:cNvPr id="31" name="Google Shape;5519;p43">
            <a:extLst>
              <a:ext uri="{FF2B5EF4-FFF2-40B4-BE49-F238E27FC236}">
                <a16:creationId xmlns:a16="http://schemas.microsoft.com/office/drawing/2014/main" id="{C6DFCA1C-A384-27BA-EF2D-F4CC6AD41022}"/>
              </a:ext>
            </a:extLst>
          </p:cNvPr>
          <p:cNvSpPr txBox="1">
            <a:spLocks/>
          </p:cNvSpPr>
          <p:nvPr/>
        </p:nvSpPr>
        <p:spPr>
          <a:xfrm>
            <a:off x="909525" y="1666853"/>
            <a:ext cx="4893272" cy="104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l"/>
            <a:r>
              <a:rPr lang="vi-VN" sz="2400" dirty="0">
                <a:latin typeface="Times New Roman" panose="02020603050405020304" pitchFamily="18" charset="0"/>
                <a:ea typeface="Cambria" panose="02040503050406030204" pitchFamily="18" charset="0"/>
                <a:cs typeface="Times New Roman" panose="02020603050405020304" pitchFamily="18" charset="0"/>
              </a:rPr>
              <a:t>Anh </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đừng</a:t>
            </a:r>
            <a:r>
              <a:rPr lang="vi-VN" sz="2400" dirty="0">
                <a:latin typeface="Times New Roman" panose="02020603050405020304" pitchFamily="18" charset="0"/>
                <a:ea typeface="Cambria" panose="02040503050406030204" pitchFamily="18" charset="0"/>
                <a:cs typeface="Times New Roman" panose="02020603050405020304" pitchFamily="18" charset="0"/>
              </a:rPr>
              <a:t> trêu vào.</a:t>
            </a:r>
            <a:endParaRPr lang="nl-NL" sz="2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2" name="Google Shape;5518;p43">
            <a:extLst>
              <a:ext uri="{FF2B5EF4-FFF2-40B4-BE49-F238E27FC236}">
                <a16:creationId xmlns:a16="http://schemas.microsoft.com/office/drawing/2014/main" id="{9BBFA925-5A1D-641F-4AE7-F202756E466D}"/>
              </a:ext>
            </a:extLst>
          </p:cNvPr>
          <p:cNvSpPr txBox="1">
            <a:spLocks/>
          </p:cNvSpPr>
          <p:nvPr/>
        </p:nvSpPr>
        <p:spPr>
          <a:xfrm>
            <a:off x="348161" y="2247130"/>
            <a:ext cx="4893272" cy="23179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l"/>
            <a:r>
              <a:rPr lang="vi-VN" sz="2400" dirty="0">
                <a:solidFill>
                  <a:srgbClr val="7030A0"/>
                </a:solidFill>
                <a:latin typeface="+mj-lt"/>
                <a:ea typeface="Cambria" panose="02040503050406030204" pitchFamily="18" charset="0"/>
                <a:cs typeface="Times New Roman" panose="02020603050405020304" pitchFamily="18" charset="0"/>
                <a:sym typeface="Wingdings 3" panose="05040102010807070707" pitchFamily="18" charset="2"/>
              </a:rPr>
              <a:t></a:t>
            </a:r>
            <a:r>
              <a:rPr lang="vi-VN" sz="2400" dirty="0">
                <a:solidFill>
                  <a:srgbClr val="7030A0"/>
                </a:solidFill>
                <a:latin typeface="+mj-lt"/>
                <a:ea typeface="Cambria" panose="02040503050406030204" pitchFamily="18" charset="0"/>
                <a:cs typeface="Times New Roman" panose="02020603050405020304" pitchFamily="18" charset="0"/>
              </a:rPr>
              <a:t> Phó từ </a:t>
            </a:r>
            <a:r>
              <a:rPr lang="vi-VN" sz="2400" dirty="0">
                <a:solidFill>
                  <a:srgbClr val="FFC000"/>
                </a:solidFill>
                <a:latin typeface="+mj-lt"/>
                <a:ea typeface="Cambria" panose="02040503050406030204" pitchFamily="18" charset="0"/>
                <a:cs typeface="Times New Roman" panose="02020603050405020304" pitchFamily="18" charset="0"/>
              </a:rPr>
              <a:t>“đừng” </a:t>
            </a:r>
            <a:r>
              <a:rPr lang="vi-VN" sz="2400" dirty="0">
                <a:solidFill>
                  <a:srgbClr val="7030A0"/>
                </a:solidFill>
                <a:latin typeface="+mj-lt"/>
                <a:ea typeface="Cambria" panose="02040503050406030204" pitchFamily="18" charset="0"/>
                <a:cs typeface="Times New Roman" panose="02020603050405020304" pitchFamily="18" charset="0"/>
              </a:rPr>
              <a:t>đứng trước động từ </a:t>
            </a:r>
            <a:r>
              <a:rPr lang="vi-VN" sz="2400" dirty="0">
                <a:solidFill>
                  <a:srgbClr val="00B0F0"/>
                </a:solidFill>
                <a:latin typeface="+mj-lt"/>
                <a:ea typeface="Cambria" panose="02040503050406030204" pitchFamily="18" charset="0"/>
                <a:cs typeface="Times New Roman" panose="02020603050405020304" pitchFamily="18" charset="0"/>
              </a:rPr>
              <a:t>“trêu” </a:t>
            </a:r>
            <a:r>
              <a:rPr lang="vi-VN" sz="2400" dirty="0">
                <a:solidFill>
                  <a:srgbClr val="7030A0"/>
                </a:solidFill>
                <a:latin typeface="+mj-lt"/>
                <a:ea typeface="Cambria" panose="02040503050406030204" pitchFamily="18" charset="0"/>
                <a:cs typeface="Times New Roman" panose="02020603050405020304" pitchFamily="18" charset="0"/>
              </a:rPr>
              <a:t>bổ sung ý nghĩa cầu khiến.</a:t>
            </a:r>
          </a:p>
          <a:p>
            <a:pPr marL="0" indent="0" algn="l"/>
            <a:endParaRPr lang="vi-VN" sz="1800" dirty="0">
              <a:solidFill>
                <a:srgbClr val="7030A0"/>
              </a:solidFill>
              <a:latin typeface="+mj-lt"/>
              <a:ea typeface="Cambria" panose="02040503050406030204" pitchFamily="18" charset="0"/>
            </a:endParaRPr>
          </a:p>
        </p:txBody>
      </p:sp>
      <p:pic>
        <p:nvPicPr>
          <p:cNvPr id="10" name="Picture 9" descr="A picture containing tree&#10;&#10;Description automatically generated">
            <a:extLst>
              <a:ext uri="{FF2B5EF4-FFF2-40B4-BE49-F238E27FC236}">
                <a16:creationId xmlns:a16="http://schemas.microsoft.com/office/drawing/2014/main" id="{2348A868-F6E5-B3F1-7BF0-BDFDAAD2DC7A}"/>
              </a:ext>
            </a:extLst>
          </p:cNvPr>
          <p:cNvPicPr>
            <a:picLocks noChangeAspect="1"/>
          </p:cNvPicPr>
          <p:nvPr/>
        </p:nvPicPr>
        <p:blipFill>
          <a:blip r:embed="rId5"/>
          <a:stretch>
            <a:fillRect/>
          </a:stretch>
        </p:blipFill>
        <p:spPr>
          <a:xfrm>
            <a:off x="5253618" y="1937611"/>
            <a:ext cx="3653676" cy="2212358"/>
          </a:xfrm>
          <a:prstGeom prst="rect">
            <a:avLst/>
          </a:prstGeom>
        </p:spPr>
      </p:pic>
    </p:spTree>
    <p:extLst>
      <p:ext uri="{BB962C8B-B14F-4D97-AF65-F5344CB8AC3E}">
        <p14:creationId xmlns:p14="http://schemas.microsoft.com/office/powerpoint/2010/main" val="170053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517">
                                            <p:txEl>
                                              <p:pRg st="0" end="0"/>
                                            </p:txEl>
                                          </p:spTgt>
                                        </p:tgtEl>
                                        <p:attrNameLst>
                                          <p:attrName>style.visibility</p:attrName>
                                        </p:attrNameLst>
                                      </p:cBhvr>
                                      <p:to>
                                        <p:strVal val="visible"/>
                                      </p:to>
                                    </p:set>
                                    <p:animEffect transition="in" filter="fade">
                                      <p:cBhvr>
                                        <p:cTn id="19" dur="500"/>
                                        <p:tgtEl>
                                          <p:spTgt spid="5517">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19">
                                            <p:txEl>
                                              <p:pRg st="0" end="0"/>
                                            </p:txEl>
                                          </p:spTgt>
                                        </p:tgtEl>
                                        <p:attrNameLst>
                                          <p:attrName>style.visibility</p:attrName>
                                        </p:attrNameLst>
                                      </p:cBhvr>
                                      <p:to>
                                        <p:strVal val="visible"/>
                                      </p:to>
                                    </p:set>
                                    <p:animEffect transition="in" filter="fade">
                                      <p:cBhvr>
                                        <p:cTn id="22" dur="500"/>
                                        <p:tgtEl>
                                          <p:spTgt spid="5519">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
                                            <p:txEl>
                                              <p:pRg st="0" end="0"/>
                                            </p:txEl>
                                          </p:spTgt>
                                        </p:tgtEl>
                                        <p:attrNameLst>
                                          <p:attrName>style.visibility</p:attrName>
                                        </p:attrNameLst>
                                      </p:cBhvr>
                                      <p:to>
                                        <p:strVal val="visible"/>
                                      </p:to>
                                    </p:set>
                                    <p:animEffect transition="in" filter="fade">
                                      <p:cBhvr>
                                        <p:cTn id="30" dur="500"/>
                                        <p:tgtEl>
                                          <p:spTgt spid="2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xit" presetSubtype="0" fill="hold" grpId="1" nodeType="clickEffect">
                                  <p:stCondLst>
                                    <p:cond delay="0"/>
                                  </p:stCondLst>
                                  <p:childTnLst>
                                    <p:anim calcmode="lin" valueType="num">
                                      <p:cBhvr>
                                        <p:cTn id="39" dur="1000"/>
                                        <p:tgtEl>
                                          <p:spTgt spid="5519">
                                            <p:txEl>
                                              <p:pRg st="0" end="0"/>
                                            </p:txEl>
                                          </p:spTgt>
                                        </p:tgtEl>
                                        <p:attrNameLst>
                                          <p:attrName>ppt_w</p:attrName>
                                        </p:attrNameLst>
                                      </p:cBhvr>
                                      <p:tavLst>
                                        <p:tav tm="0">
                                          <p:val>
                                            <p:strVal val="ppt_w"/>
                                          </p:val>
                                        </p:tav>
                                        <p:tav tm="100000">
                                          <p:val>
                                            <p:fltVal val="0"/>
                                          </p:val>
                                        </p:tav>
                                      </p:tavLst>
                                    </p:anim>
                                    <p:anim calcmode="lin" valueType="num">
                                      <p:cBhvr>
                                        <p:cTn id="40" dur="1000"/>
                                        <p:tgtEl>
                                          <p:spTgt spid="5519">
                                            <p:txEl>
                                              <p:pRg st="0" end="0"/>
                                            </p:txEl>
                                          </p:spTgt>
                                        </p:tgtEl>
                                        <p:attrNameLst>
                                          <p:attrName>ppt_h</p:attrName>
                                        </p:attrNameLst>
                                      </p:cBhvr>
                                      <p:tavLst>
                                        <p:tav tm="0">
                                          <p:val>
                                            <p:strVal val="ppt_h"/>
                                          </p:val>
                                        </p:tav>
                                        <p:tav tm="100000">
                                          <p:val>
                                            <p:fltVal val="0"/>
                                          </p:val>
                                        </p:tav>
                                      </p:tavLst>
                                    </p:anim>
                                    <p:anim calcmode="lin" valueType="num">
                                      <p:cBhvr>
                                        <p:cTn id="41" dur="1000"/>
                                        <p:tgtEl>
                                          <p:spTgt spid="5519">
                                            <p:txEl>
                                              <p:pRg st="0" end="0"/>
                                            </p:txEl>
                                          </p:spTgt>
                                        </p:tgtEl>
                                        <p:attrNameLst>
                                          <p:attrName>style.rotation</p:attrName>
                                        </p:attrNameLst>
                                      </p:cBhvr>
                                      <p:tavLst>
                                        <p:tav tm="0">
                                          <p:val>
                                            <p:fltVal val="0"/>
                                          </p:val>
                                        </p:tav>
                                        <p:tav tm="100000">
                                          <p:val>
                                            <p:fltVal val="90"/>
                                          </p:val>
                                        </p:tav>
                                      </p:tavLst>
                                    </p:anim>
                                    <p:animEffect transition="out" filter="fade">
                                      <p:cBhvr>
                                        <p:cTn id="42" dur="1000"/>
                                        <p:tgtEl>
                                          <p:spTgt spid="5519">
                                            <p:txEl>
                                              <p:pRg st="0" end="0"/>
                                            </p:txEl>
                                          </p:spTgt>
                                        </p:tgtEl>
                                      </p:cBhvr>
                                    </p:animEffect>
                                    <p:set>
                                      <p:cBhvr>
                                        <p:cTn id="43" dur="1" fill="hold">
                                          <p:stCondLst>
                                            <p:cond delay="999"/>
                                          </p:stCondLst>
                                        </p:cTn>
                                        <p:tgtEl>
                                          <p:spTgt spid="5519">
                                            <p:txEl>
                                              <p:pRg st="0" end="0"/>
                                            </p:txEl>
                                          </p:spTgt>
                                        </p:tgtEl>
                                        <p:attrNameLst>
                                          <p:attrName>style.visibility</p:attrName>
                                        </p:attrNameLst>
                                      </p:cBhvr>
                                      <p:to>
                                        <p:strVal val="hidden"/>
                                      </p:to>
                                    </p:set>
                                  </p:childTnLst>
                                </p:cTn>
                              </p:par>
                              <p:par>
                                <p:cTn id="44" presetID="31" presetClass="exit" presetSubtype="0" fill="hold" grpId="1" nodeType="withEffect">
                                  <p:stCondLst>
                                    <p:cond delay="0"/>
                                  </p:stCondLst>
                                  <p:childTnLst>
                                    <p:anim calcmode="lin" valueType="num">
                                      <p:cBhvr>
                                        <p:cTn id="45" dur="1000"/>
                                        <p:tgtEl>
                                          <p:spTgt spid="29">
                                            <p:txEl>
                                              <p:pRg st="0" end="0"/>
                                            </p:txEl>
                                          </p:spTgt>
                                        </p:tgtEl>
                                        <p:attrNameLst>
                                          <p:attrName>ppt_w</p:attrName>
                                        </p:attrNameLst>
                                      </p:cBhvr>
                                      <p:tavLst>
                                        <p:tav tm="0">
                                          <p:val>
                                            <p:strVal val="ppt_w"/>
                                          </p:val>
                                        </p:tav>
                                        <p:tav tm="100000">
                                          <p:val>
                                            <p:fltVal val="0"/>
                                          </p:val>
                                        </p:tav>
                                      </p:tavLst>
                                    </p:anim>
                                    <p:anim calcmode="lin" valueType="num">
                                      <p:cBhvr>
                                        <p:cTn id="46" dur="1000"/>
                                        <p:tgtEl>
                                          <p:spTgt spid="29">
                                            <p:txEl>
                                              <p:pRg st="0" end="0"/>
                                            </p:txEl>
                                          </p:spTgt>
                                        </p:tgtEl>
                                        <p:attrNameLst>
                                          <p:attrName>ppt_h</p:attrName>
                                        </p:attrNameLst>
                                      </p:cBhvr>
                                      <p:tavLst>
                                        <p:tav tm="0">
                                          <p:val>
                                            <p:strVal val="ppt_h"/>
                                          </p:val>
                                        </p:tav>
                                        <p:tav tm="100000">
                                          <p:val>
                                            <p:fltVal val="0"/>
                                          </p:val>
                                        </p:tav>
                                      </p:tavLst>
                                    </p:anim>
                                    <p:anim calcmode="lin" valueType="num">
                                      <p:cBhvr>
                                        <p:cTn id="47" dur="1000"/>
                                        <p:tgtEl>
                                          <p:spTgt spid="29">
                                            <p:txEl>
                                              <p:pRg st="0" end="0"/>
                                            </p:txEl>
                                          </p:spTgt>
                                        </p:tgtEl>
                                        <p:attrNameLst>
                                          <p:attrName>style.rotation</p:attrName>
                                        </p:attrNameLst>
                                      </p:cBhvr>
                                      <p:tavLst>
                                        <p:tav tm="0">
                                          <p:val>
                                            <p:fltVal val="0"/>
                                          </p:val>
                                        </p:tav>
                                        <p:tav tm="100000">
                                          <p:val>
                                            <p:fltVal val="90"/>
                                          </p:val>
                                        </p:tav>
                                      </p:tavLst>
                                    </p:anim>
                                    <p:animEffect transition="out" filter="fade">
                                      <p:cBhvr>
                                        <p:cTn id="48" dur="1000"/>
                                        <p:tgtEl>
                                          <p:spTgt spid="29">
                                            <p:txEl>
                                              <p:pRg st="0" end="0"/>
                                            </p:txEl>
                                          </p:spTgt>
                                        </p:tgtEl>
                                      </p:cBhvr>
                                    </p:animEffect>
                                    <p:set>
                                      <p:cBhvr>
                                        <p:cTn id="49" dur="1" fill="hold">
                                          <p:stCondLst>
                                            <p:cond delay="999"/>
                                          </p:stCondLst>
                                        </p:cTn>
                                        <p:tgtEl>
                                          <p:spTgt spid="29">
                                            <p:txEl>
                                              <p:pRg st="0" end="0"/>
                                            </p:txEl>
                                          </p:spTgt>
                                        </p:tgtEl>
                                        <p:attrNameLst>
                                          <p:attrName>style.visibility</p:attrName>
                                        </p:attrNameLst>
                                      </p:cBhvr>
                                      <p:to>
                                        <p:strVal val="hidden"/>
                                      </p:to>
                                    </p:set>
                                  </p:childTnLst>
                                </p:cTn>
                              </p:par>
                              <p:par>
                                <p:cTn id="50" presetID="31" presetClass="exit" presetSubtype="0" fill="hold" grpId="1" nodeType="withEffect">
                                  <p:stCondLst>
                                    <p:cond delay="0"/>
                                  </p:stCondLst>
                                  <p:childTnLst>
                                    <p:anim calcmode="lin" valueType="num">
                                      <p:cBhvr>
                                        <p:cTn id="51" dur="1000"/>
                                        <p:tgtEl>
                                          <p:spTgt spid="30">
                                            <p:txEl>
                                              <p:pRg st="0" end="0"/>
                                            </p:txEl>
                                          </p:spTgt>
                                        </p:tgtEl>
                                        <p:attrNameLst>
                                          <p:attrName>ppt_w</p:attrName>
                                        </p:attrNameLst>
                                      </p:cBhvr>
                                      <p:tavLst>
                                        <p:tav tm="0">
                                          <p:val>
                                            <p:strVal val="ppt_w"/>
                                          </p:val>
                                        </p:tav>
                                        <p:tav tm="100000">
                                          <p:val>
                                            <p:fltVal val="0"/>
                                          </p:val>
                                        </p:tav>
                                      </p:tavLst>
                                    </p:anim>
                                    <p:anim calcmode="lin" valueType="num">
                                      <p:cBhvr>
                                        <p:cTn id="52" dur="1000"/>
                                        <p:tgtEl>
                                          <p:spTgt spid="30">
                                            <p:txEl>
                                              <p:pRg st="0" end="0"/>
                                            </p:txEl>
                                          </p:spTgt>
                                        </p:tgtEl>
                                        <p:attrNameLst>
                                          <p:attrName>ppt_h</p:attrName>
                                        </p:attrNameLst>
                                      </p:cBhvr>
                                      <p:tavLst>
                                        <p:tav tm="0">
                                          <p:val>
                                            <p:strVal val="ppt_h"/>
                                          </p:val>
                                        </p:tav>
                                        <p:tav tm="100000">
                                          <p:val>
                                            <p:fltVal val="0"/>
                                          </p:val>
                                        </p:tav>
                                      </p:tavLst>
                                    </p:anim>
                                    <p:anim calcmode="lin" valueType="num">
                                      <p:cBhvr>
                                        <p:cTn id="53" dur="1000"/>
                                        <p:tgtEl>
                                          <p:spTgt spid="30">
                                            <p:txEl>
                                              <p:pRg st="0" end="0"/>
                                            </p:txEl>
                                          </p:spTgt>
                                        </p:tgtEl>
                                        <p:attrNameLst>
                                          <p:attrName>style.rotation</p:attrName>
                                        </p:attrNameLst>
                                      </p:cBhvr>
                                      <p:tavLst>
                                        <p:tav tm="0">
                                          <p:val>
                                            <p:fltVal val="0"/>
                                          </p:val>
                                        </p:tav>
                                        <p:tav tm="100000">
                                          <p:val>
                                            <p:fltVal val="90"/>
                                          </p:val>
                                        </p:tav>
                                      </p:tavLst>
                                    </p:anim>
                                    <p:animEffect transition="out" filter="fade">
                                      <p:cBhvr>
                                        <p:cTn id="54" dur="1000"/>
                                        <p:tgtEl>
                                          <p:spTgt spid="30">
                                            <p:txEl>
                                              <p:pRg st="0" end="0"/>
                                            </p:txEl>
                                          </p:spTgt>
                                        </p:tgtEl>
                                      </p:cBhvr>
                                    </p:animEffect>
                                    <p:set>
                                      <p:cBhvr>
                                        <p:cTn id="55" dur="1" fill="hold">
                                          <p:stCondLst>
                                            <p:cond delay="999"/>
                                          </p:stCondLst>
                                        </p:cTn>
                                        <p:tgtEl>
                                          <p:spTgt spid="30">
                                            <p:txEl>
                                              <p:pRg st="0" end="0"/>
                                            </p:txEl>
                                          </p:spTgt>
                                        </p:tgtEl>
                                        <p:attrNameLst>
                                          <p:attrName>style.visibility</p:attrName>
                                        </p:attrNameLst>
                                      </p:cBhvr>
                                      <p:to>
                                        <p:strVal val="hidden"/>
                                      </p:to>
                                    </p:set>
                                  </p:childTnLst>
                                </p:cTn>
                              </p:par>
                              <p:par>
                                <p:cTn id="56" presetID="31" presetClass="exit" presetSubtype="0" fill="hold" nodeType="withEffect">
                                  <p:stCondLst>
                                    <p:cond delay="0"/>
                                  </p:stCondLst>
                                  <p:childTnLst>
                                    <p:anim calcmode="lin" valueType="num">
                                      <p:cBhvr>
                                        <p:cTn id="57" dur="1000"/>
                                        <p:tgtEl>
                                          <p:spTgt spid="8"/>
                                        </p:tgtEl>
                                        <p:attrNameLst>
                                          <p:attrName>ppt_w</p:attrName>
                                        </p:attrNameLst>
                                      </p:cBhvr>
                                      <p:tavLst>
                                        <p:tav tm="0">
                                          <p:val>
                                            <p:strVal val="ppt_w"/>
                                          </p:val>
                                        </p:tav>
                                        <p:tav tm="100000">
                                          <p:val>
                                            <p:fltVal val="0"/>
                                          </p:val>
                                        </p:tav>
                                      </p:tavLst>
                                    </p:anim>
                                    <p:anim calcmode="lin" valueType="num">
                                      <p:cBhvr>
                                        <p:cTn id="58" dur="1000"/>
                                        <p:tgtEl>
                                          <p:spTgt spid="8"/>
                                        </p:tgtEl>
                                        <p:attrNameLst>
                                          <p:attrName>ppt_h</p:attrName>
                                        </p:attrNameLst>
                                      </p:cBhvr>
                                      <p:tavLst>
                                        <p:tav tm="0">
                                          <p:val>
                                            <p:strVal val="ppt_h"/>
                                          </p:val>
                                        </p:tav>
                                        <p:tav tm="100000">
                                          <p:val>
                                            <p:fltVal val="0"/>
                                          </p:val>
                                        </p:tav>
                                      </p:tavLst>
                                    </p:anim>
                                    <p:anim calcmode="lin" valueType="num">
                                      <p:cBhvr>
                                        <p:cTn id="59" dur="1000"/>
                                        <p:tgtEl>
                                          <p:spTgt spid="8"/>
                                        </p:tgtEl>
                                        <p:attrNameLst>
                                          <p:attrName>style.rotation</p:attrName>
                                        </p:attrNameLst>
                                      </p:cBhvr>
                                      <p:tavLst>
                                        <p:tav tm="0">
                                          <p:val>
                                            <p:fltVal val="0"/>
                                          </p:val>
                                        </p:tav>
                                        <p:tav tm="100000">
                                          <p:val>
                                            <p:fltVal val="90"/>
                                          </p:val>
                                        </p:tav>
                                      </p:tavLst>
                                    </p:anim>
                                    <p:animEffect transition="out" filter="fade">
                                      <p:cBhvr>
                                        <p:cTn id="60" dur="1000"/>
                                        <p:tgtEl>
                                          <p:spTgt spid="8"/>
                                        </p:tgtEl>
                                      </p:cBhvr>
                                    </p:animEffect>
                                    <p:set>
                                      <p:cBhvr>
                                        <p:cTn id="61" dur="1" fill="hold">
                                          <p:stCondLst>
                                            <p:cond delay="999"/>
                                          </p:stCondLst>
                                        </p:cTn>
                                        <p:tgtEl>
                                          <p:spTgt spid="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xEl>
                                              <p:pRg st="0" end="0"/>
                                            </p:txEl>
                                          </p:spTgt>
                                        </p:tgtEl>
                                        <p:attrNameLst>
                                          <p:attrName>style.visibility</p:attrName>
                                        </p:attrNameLst>
                                      </p:cBhvr>
                                      <p:to>
                                        <p:strVal val="visible"/>
                                      </p:to>
                                    </p:set>
                                    <p:animEffect transition="in" filter="fade">
                                      <p:cBhvr>
                                        <p:cTn id="66" dur="500"/>
                                        <p:tgtEl>
                                          <p:spTgt spid="31">
                                            <p:txEl>
                                              <p:pRg st="0" end="0"/>
                                            </p:txEl>
                                          </p:spTgt>
                                        </p:tgtEl>
                                      </p:cBhvr>
                                    </p:animEffect>
                                  </p:childTnLst>
                                </p:cTn>
                              </p:par>
                              <p:par>
                                <p:cTn id="67" presetID="53" presetClass="entr" presetSubtype="16"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2">
                                            <p:txEl>
                                              <p:pRg st="0" end="0"/>
                                            </p:txEl>
                                          </p:spTgt>
                                        </p:tgtEl>
                                        <p:attrNameLst>
                                          <p:attrName>style.visibility</p:attrName>
                                        </p:attrNameLst>
                                      </p:cBhvr>
                                      <p:to>
                                        <p:strVal val="visible"/>
                                      </p:to>
                                    </p:set>
                                    <p:animEffect transition="in" filter="fade">
                                      <p:cBhvr>
                                        <p:cTn id="76"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7" grpId="0" build="p"/>
      <p:bldP spid="5519" grpId="0" build="p"/>
      <p:bldP spid="5519" grpId="1" build="p"/>
      <p:bldP spid="22" grpId="0"/>
      <p:bldP spid="29" grpId="0" build="p"/>
      <p:bldP spid="29" grpId="1" build="allAtOnce"/>
      <p:bldP spid="30" grpId="0" build="p"/>
      <p:bldP spid="30" grpId="1" build="allAtOnce"/>
      <p:bldP spid="31" grpId="0" build="p"/>
      <p:bldP spid="3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6"/>
        <p:cNvGrpSpPr/>
        <p:nvPr/>
      </p:nvGrpSpPr>
      <p:grpSpPr>
        <a:xfrm>
          <a:off x="0" y="0"/>
          <a:ext cx="0" cy="0"/>
          <a:chOff x="0" y="0"/>
          <a:chExt cx="0" cy="0"/>
        </a:xfrm>
      </p:grpSpPr>
      <p:sp>
        <p:nvSpPr>
          <p:cNvPr id="5397" name="Google Shape;5397;p36"/>
          <p:cNvSpPr txBox="1">
            <a:spLocks noGrp="1"/>
          </p:cNvSpPr>
          <p:nvPr>
            <p:ph type="body" idx="1"/>
          </p:nvPr>
        </p:nvSpPr>
        <p:spPr>
          <a:xfrm>
            <a:off x="720000" y="685013"/>
            <a:ext cx="7704000" cy="1051668"/>
          </a:xfrm>
          <a:prstGeom prst="rect">
            <a:avLst/>
          </a:prstGeom>
        </p:spPr>
        <p:txBody>
          <a:bodyPr spcFirstLastPara="1" wrap="square" lIns="91425" tIns="91425" rIns="91425" bIns="91425" anchor="t" anchorCtr="0">
            <a:noAutofit/>
          </a:bodyPr>
          <a:lstStyle/>
          <a:p>
            <a:pPr marL="152400" indent="0" algn="just">
              <a:lnSpc>
                <a:spcPct val="110000"/>
              </a:lnSpc>
              <a:spcAft>
                <a:spcPts val="800"/>
              </a:spcAft>
              <a:buNone/>
            </a:pPr>
            <a:r>
              <a:rPr lang="vi-VN" sz="16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Cho các từ: </a:t>
            </a:r>
            <a:r>
              <a:rPr lang="vi-VN" sz="1600" b="1"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sẽ, thật, cũng, ra, đã, chớ, lắm, sắp, không, hãy, chẳng, hơi, </a:t>
            </a:r>
            <a:r>
              <a:rPr lang="vi-VN" sz="1600" b="1" i="1" dirty="0">
                <a:solidFill>
                  <a:srgbClr val="0070C0"/>
                </a:solidFill>
                <a:effectLst/>
                <a:highlight>
                  <a:srgbClr val="C0C0C0"/>
                </a:highlight>
                <a:latin typeface="Times New Roman" panose="02020603050405020304" pitchFamily="18" charset="0"/>
                <a:ea typeface="Arial" panose="020B0604020202020204" pitchFamily="34" charset="0"/>
                <a:cs typeface="Times New Roman" panose="02020603050405020304" pitchFamily="18" charset="0"/>
              </a:rPr>
              <a:t>đều, rồi, xong, </a:t>
            </a:r>
            <a:r>
              <a:rPr lang="vi-VN" sz="1600" b="1"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quá, còn, chưa, rất, đang, vẫn, vào, được, đừng.</a:t>
            </a:r>
            <a:r>
              <a:rPr lang="vi-VN" sz="1600" b="1" i="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vi-VN" sz="16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Em hãy sắp xếp các từ trên vào bảng phân loại theo mẫu sau:</a:t>
            </a:r>
            <a:endParaRPr lang="en-US" sz="16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5398" name="Google Shape;5398;p36"/>
          <p:cNvSpPr txBox="1">
            <a:spLocks noGrp="1"/>
          </p:cNvSpPr>
          <p:nvPr>
            <p:ph type="title"/>
          </p:nvPr>
        </p:nvSpPr>
        <p:spPr>
          <a:xfrm>
            <a:off x="720000" y="210628"/>
            <a:ext cx="7704000" cy="48094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PHIẾU HỌC TẬP</a:t>
            </a:r>
            <a:endParaRPr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5399" name="Google Shape;5399;p36"/>
          <p:cNvGrpSpPr/>
          <p:nvPr/>
        </p:nvGrpSpPr>
        <p:grpSpPr>
          <a:xfrm rot="-5400000">
            <a:off x="7524455" y="3365638"/>
            <a:ext cx="1051667" cy="3458160"/>
            <a:chOff x="6772950" y="1141500"/>
            <a:chExt cx="372575" cy="1225125"/>
          </a:xfrm>
        </p:grpSpPr>
        <p:sp>
          <p:nvSpPr>
            <p:cNvPr id="5400" name="Google Shape;5400;p36"/>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6"/>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6"/>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6"/>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6"/>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6"/>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6"/>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6"/>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6"/>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6"/>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6"/>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6"/>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6"/>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6"/>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6"/>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6"/>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6"/>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6"/>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6"/>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6"/>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6"/>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6"/>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6"/>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6"/>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6"/>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6"/>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6"/>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6"/>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6"/>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6"/>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6"/>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2">
            <a:extLst>
              <a:ext uri="{FF2B5EF4-FFF2-40B4-BE49-F238E27FC236}">
                <a16:creationId xmlns:a16="http://schemas.microsoft.com/office/drawing/2014/main" id="{B0FFC17E-D9EF-40CD-A26F-D0A66C13D228}"/>
              </a:ext>
            </a:extLst>
          </p:cNvPr>
          <p:cNvGraphicFramePr>
            <a:graphicFrameLocks noGrp="1"/>
          </p:cNvGraphicFramePr>
          <p:nvPr>
            <p:extLst>
              <p:ext uri="{D42A27DB-BD31-4B8C-83A1-F6EECF244321}">
                <p14:modId xmlns:p14="http://schemas.microsoft.com/office/powerpoint/2010/main" val="3023848693"/>
              </p:ext>
            </p:extLst>
          </p:nvPr>
        </p:nvGraphicFramePr>
        <p:xfrm>
          <a:off x="1144132" y="1958402"/>
          <a:ext cx="6994029" cy="2966720"/>
        </p:xfrm>
        <a:graphic>
          <a:graphicData uri="http://schemas.openxmlformats.org/drawingml/2006/table">
            <a:tbl>
              <a:tblPr firstRow="1" bandRow="1">
                <a:tableStyleId>{52BE9C4A-9684-4735-948E-DC805FAD678B}</a:tableStyleId>
              </a:tblPr>
              <a:tblGrid>
                <a:gridCol w="2551568">
                  <a:extLst>
                    <a:ext uri="{9D8B030D-6E8A-4147-A177-3AD203B41FA5}">
                      <a16:colId xmlns:a16="http://schemas.microsoft.com/office/drawing/2014/main" val="1813590730"/>
                    </a:ext>
                  </a:extLst>
                </a:gridCol>
                <a:gridCol w="2270760">
                  <a:extLst>
                    <a:ext uri="{9D8B030D-6E8A-4147-A177-3AD203B41FA5}">
                      <a16:colId xmlns:a16="http://schemas.microsoft.com/office/drawing/2014/main" val="924418078"/>
                    </a:ext>
                  </a:extLst>
                </a:gridCol>
                <a:gridCol w="2171701">
                  <a:extLst>
                    <a:ext uri="{9D8B030D-6E8A-4147-A177-3AD203B41FA5}">
                      <a16:colId xmlns:a16="http://schemas.microsoft.com/office/drawing/2014/main" val="1484639674"/>
                    </a:ext>
                  </a:extLst>
                </a:gridCol>
              </a:tblGrid>
              <a:tr h="370840">
                <a:tc>
                  <a:txBody>
                    <a:bodyPr/>
                    <a:lstStyle/>
                    <a:p>
                      <a:endPar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pPr algn="ctr">
                        <a:lnSpc>
                          <a:spcPct val="110000"/>
                        </a:lnSpc>
                        <a:spcAft>
                          <a:spcPts val="800"/>
                        </a:spcAft>
                      </a:pPr>
                      <a:r>
                        <a:rPr lang="vi-VN" sz="1600" b="1"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rPr>
                        <a:t>Phó từ đứng trước</a:t>
                      </a:r>
                      <a:endParaRPr lang="en-US" sz="1600" b="1"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vi-VN" sz="1600" b="1"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rPr>
                        <a:t>Phó từ đứng sau</a:t>
                      </a:r>
                      <a:endParaRPr lang="en-US" sz="1600" b="1"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0269234"/>
                  </a:ext>
                </a:extLst>
              </a:tr>
              <a:tr h="370840">
                <a:tc>
                  <a:txBody>
                    <a:bodyPr/>
                    <a:lstStyle/>
                    <a:p>
                      <a:r>
                        <a:rPr lang="vi-VN" sz="1600" b="1" i="0" u="none" strike="noStrike" cap="none"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sym typeface="Arial"/>
                        </a:rPr>
                        <a:t>Chỉ quan hệ thời gian</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910375062"/>
                  </a:ext>
                </a:extLst>
              </a:tr>
              <a:tr h="370840">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mức độ</a:t>
                      </a: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1464991096"/>
                  </a:ext>
                </a:extLst>
              </a:tr>
              <a:tr h="370840">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sự tiếp diễn tương tự</a:t>
                      </a: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281656594"/>
                  </a:ext>
                </a:extLst>
              </a:tr>
              <a:tr h="370840">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sự phủ định</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43840137"/>
                  </a:ext>
                </a:extLst>
              </a:tr>
              <a:tr h="370840">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sự cầu khiến</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84683199"/>
                  </a:ext>
                </a:extLst>
              </a:tr>
              <a:tr h="370840">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kết quả và hướng</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873890796"/>
                  </a:ext>
                </a:extLst>
              </a:tr>
              <a:tr h="370840">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khả năng</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2820584117"/>
                  </a:ext>
                </a:extLst>
              </a:tr>
            </a:tbl>
          </a:graphicData>
        </a:graphic>
      </p:graphicFrame>
      <p:sp>
        <p:nvSpPr>
          <p:cNvPr id="37" name="Google Shape;5398;p36">
            <a:extLst>
              <a:ext uri="{FF2B5EF4-FFF2-40B4-BE49-F238E27FC236}">
                <a16:creationId xmlns:a16="http://schemas.microsoft.com/office/drawing/2014/main" id="{211146DD-05F4-4E95-B0D5-B698E906B3A2}"/>
              </a:ext>
            </a:extLst>
          </p:cNvPr>
          <p:cNvSpPr txBox="1">
            <a:spLocks/>
          </p:cNvSpPr>
          <p:nvPr/>
        </p:nvSpPr>
        <p:spPr>
          <a:xfrm>
            <a:off x="789146" y="1546556"/>
            <a:ext cx="7704000" cy="4809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1pPr>
            <a:lvl2pPr marR="0" lvl="1"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2pPr>
            <a:lvl3pPr marR="0" lvl="2"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3pPr>
            <a:lvl4pPr marR="0" lvl="3"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4pPr>
            <a:lvl5pPr marR="0" lvl="4"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5pPr>
            <a:lvl6pPr marR="0" lvl="5"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6pPr>
            <a:lvl7pPr marR="0" lvl="6"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7pPr>
            <a:lvl8pPr marR="0" lvl="7"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8pPr>
            <a:lvl9pPr marR="0" lvl="8"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9pPr>
          </a:lstStyle>
          <a:p>
            <a:pPr algn="ctr"/>
            <a:r>
              <a:rPr lang="vi-VN" sz="18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CÁC LOẠI PHÓ TỪ</a:t>
            </a:r>
          </a:p>
        </p:txBody>
      </p:sp>
      <p:pic>
        <p:nvPicPr>
          <p:cNvPr id="39" name="Picture 9">
            <a:extLst>
              <a:ext uri="{FF2B5EF4-FFF2-40B4-BE49-F238E27FC236}">
                <a16:creationId xmlns:a16="http://schemas.microsoft.com/office/drawing/2014/main" id="{D06FA613-A1DA-44DD-90FC-B205B53F6750}"/>
              </a:ext>
            </a:extLst>
          </p:cNvPr>
          <p:cNvPicPr>
            <a:picLocks noChangeAspect="1" noChangeArrowheads="1" noCrop="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164" y="82318"/>
            <a:ext cx="1135380" cy="623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70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iterate type="lt">
                                    <p:tmPct val="5000"/>
                                  </p:iterate>
                                  <p:childTnLst>
                                    <p:anim calcmode="lin" valueType="num">
                                      <p:cBhvr>
                                        <p:cTn id="6" dur="1000"/>
                                        <p:tgtEl>
                                          <p:spTgt spid="39"/>
                                        </p:tgtEl>
                                        <p:attrNameLst>
                                          <p:attrName>ppt_w</p:attrName>
                                        </p:attrNameLst>
                                      </p:cBhvr>
                                      <p:tavLst>
                                        <p:tav tm="0">
                                          <p:val>
                                            <p:strVal val="ppt_w"/>
                                          </p:val>
                                        </p:tav>
                                        <p:tav tm="100000">
                                          <p:val>
                                            <p:fltVal val="0"/>
                                          </p:val>
                                        </p:tav>
                                      </p:tavLst>
                                    </p:anim>
                                    <p:anim calcmode="lin" valueType="num">
                                      <p:cBhvr>
                                        <p:cTn id="7" dur="1000"/>
                                        <p:tgtEl>
                                          <p:spTgt spid="39"/>
                                        </p:tgtEl>
                                        <p:attrNameLst>
                                          <p:attrName>ppt_h</p:attrName>
                                        </p:attrNameLst>
                                      </p:cBhvr>
                                      <p:tavLst>
                                        <p:tav tm="0">
                                          <p:val>
                                            <p:strVal val="ppt_h"/>
                                          </p:val>
                                        </p:tav>
                                        <p:tav tm="100000">
                                          <p:val>
                                            <p:fltVal val="0"/>
                                          </p:val>
                                        </p:tav>
                                      </p:tavLst>
                                    </p:anim>
                                    <p:anim calcmode="lin" valueType="num">
                                      <p:cBhvr>
                                        <p:cTn id="8" dur="1000"/>
                                        <p:tgtEl>
                                          <p:spTgt spid="39"/>
                                        </p:tgtEl>
                                        <p:attrNameLst>
                                          <p:attrName>style.rotation</p:attrName>
                                        </p:attrNameLst>
                                      </p:cBhvr>
                                      <p:tavLst>
                                        <p:tav tm="0">
                                          <p:val>
                                            <p:fltVal val="0"/>
                                          </p:val>
                                        </p:tav>
                                        <p:tav tm="100000">
                                          <p:val>
                                            <p:fltVal val="90"/>
                                          </p:val>
                                        </p:tav>
                                      </p:tavLst>
                                    </p:anim>
                                    <p:animEffect transition="out" filter="fade">
                                      <p:cBhvr>
                                        <p:cTn id="9" dur="1000"/>
                                        <p:tgtEl>
                                          <p:spTgt spid="39"/>
                                        </p:tgtEl>
                                      </p:cBhvr>
                                    </p:animEffect>
                                    <p:set>
                                      <p:cBhvr>
                                        <p:cTn id="10"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96"/>
        <p:cNvGrpSpPr/>
        <p:nvPr/>
      </p:nvGrpSpPr>
      <p:grpSpPr>
        <a:xfrm>
          <a:off x="0" y="0"/>
          <a:ext cx="0" cy="0"/>
          <a:chOff x="0" y="0"/>
          <a:chExt cx="0" cy="0"/>
        </a:xfrm>
      </p:grpSpPr>
      <p:grpSp>
        <p:nvGrpSpPr>
          <p:cNvPr id="5399" name="Google Shape;5399;p36"/>
          <p:cNvGrpSpPr/>
          <p:nvPr/>
        </p:nvGrpSpPr>
        <p:grpSpPr>
          <a:xfrm rot="-5400000">
            <a:off x="7524455" y="3365638"/>
            <a:ext cx="1051667" cy="3458160"/>
            <a:chOff x="6772950" y="1141500"/>
            <a:chExt cx="372575" cy="1225125"/>
          </a:xfrm>
        </p:grpSpPr>
        <p:sp>
          <p:nvSpPr>
            <p:cNvPr id="5400" name="Google Shape;5400;p36"/>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6"/>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6"/>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6"/>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6"/>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6"/>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6"/>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6"/>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6"/>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6"/>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6"/>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6"/>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6"/>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6"/>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6"/>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6"/>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6"/>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6"/>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6"/>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6"/>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6"/>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6"/>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6"/>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6"/>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6"/>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6"/>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6"/>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6"/>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6"/>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6"/>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6"/>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2">
            <a:extLst>
              <a:ext uri="{FF2B5EF4-FFF2-40B4-BE49-F238E27FC236}">
                <a16:creationId xmlns:a16="http://schemas.microsoft.com/office/drawing/2014/main" id="{B0FFC17E-D9EF-40CD-A26F-D0A66C13D228}"/>
              </a:ext>
            </a:extLst>
          </p:cNvPr>
          <p:cNvGraphicFramePr>
            <a:graphicFrameLocks noGrp="1"/>
          </p:cNvGraphicFramePr>
          <p:nvPr>
            <p:extLst>
              <p:ext uri="{D42A27DB-BD31-4B8C-83A1-F6EECF244321}">
                <p14:modId xmlns:p14="http://schemas.microsoft.com/office/powerpoint/2010/main" val="3707175937"/>
              </p:ext>
            </p:extLst>
          </p:nvPr>
        </p:nvGraphicFramePr>
        <p:xfrm>
          <a:off x="720000" y="537577"/>
          <a:ext cx="7704000" cy="4468896"/>
        </p:xfrm>
        <a:graphic>
          <a:graphicData uri="http://schemas.openxmlformats.org/drawingml/2006/table">
            <a:tbl>
              <a:tblPr firstRow="1" bandRow="1">
                <a:tableStyleId>{52BE9C4A-9684-4735-948E-DC805FAD678B}</a:tableStyleId>
              </a:tblPr>
              <a:tblGrid>
                <a:gridCol w="2810580">
                  <a:extLst>
                    <a:ext uri="{9D8B030D-6E8A-4147-A177-3AD203B41FA5}">
                      <a16:colId xmlns:a16="http://schemas.microsoft.com/office/drawing/2014/main" val="1813590730"/>
                    </a:ext>
                  </a:extLst>
                </a:gridCol>
                <a:gridCol w="2501267">
                  <a:extLst>
                    <a:ext uri="{9D8B030D-6E8A-4147-A177-3AD203B41FA5}">
                      <a16:colId xmlns:a16="http://schemas.microsoft.com/office/drawing/2014/main" val="924418078"/>
                    </a:ext>
                  </a:extLst>
                </a:gridCol>
                <a:gridCol w="2392153">
                  <a:extLst>
                    <a:ext uri="{9D8B030D-6E8A-4147-A177-3AD203B41FA5}">
                      <a16:colId xmlns:a16="http://schemas.microsoft.com/office/drawing/2014/main" val="1484639674"/>
                    </a:ext>
                  </a:extLst>
                </a:gridCol>
              </a:tblGrid>
              <a:tr h="558612">
                <a:tc>
                  <a:txBody>
                    <a:bodyPr/>
                    <a:lstStyle/>
                    <a:p>
                      <a:endPar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pPr algn="ctr">
                        <a:lnSpc>
                          <a:spcPct val="110000"/>
                        </a:lnSpc>
                        <a:spcAft>
                          <a:spcPts val="800"/>
                        </a:spcAft>
                      </a:pPr>
                      <a:r>
                        <a:rPr lang="vi-VN" sz="1600" b="1"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rPr>
                        <a:t>Phó từ đứng trước</a:t>
                      </a:r>
                      <a:endParaRPr lang="en-US" sz="1600" b="1"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vi-VN" sz="1600" b="1"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rPr>
                        <a:t>Phó từ đứng </a:t>
                      </a:r>
                      <a:r>
                        <a:rPr lang="vi-VN" sz="1600" b="1" dirty="0">
                          <a:solidFill>
                            <a:schemeClr val="accent3"/>
                          </a:solidFill>
                          <a:effectLst/>
                          <a:highlight>
                            <a:srgbClr val="C0C0C0"/>
                          </a:highlight>
                          <a:latin typeface="Times New Roman" panose="02020603050405020304" pitchFamily="18" charset="0"/>
                          <a:ea typeface="Cambria" panose="02040503050406030204" pitchFamily="18" charset="0"/>
                          <a:cs typeface="Times New Roman" panose="02020603050405020304" pitchFamily="18" charset="0"/>
                        </a:rPr>
                        <a:t>sau</a:t>
                      </a:r>
                      <a:endParaRPr lang="en-US" sz="1600" b="1" dirty="0">
                        <a:solidFill>
                          <a:schemeClr val="accent3"/>
                        </a:solidFill>
                        <a:effectLst/>
                        <a:highlight>
                          <a:srgbClr val="C0C0C0"/>
                        </a:highligh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0269234"/>
                  </a:ext>
                </a:extLst>
              </a:tr>
              <a:tr h="558612">
                <a:tc>
                  <a:txBody>
                    <a:bodyPr/>
                    <a:lstStyle/>
                    <a:p>
                      <a:r>
                        <a:rPr lang="vi-VN" sz="1600" b="1" i="0" u="none" strike="noStrike" cap="none"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sym typeface="Arial"/>
                        </a:rPr>
                        <a:t>Chỉ quan hệ thời gian</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910375062"/>
                  </a:ext>
                </a:extLst>
              </a:tr>
              <a:tr h="558612">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mức độ</a:t>
                      </a:r>
                    </a:p>
                  </a:txBody>
                  <a:tcPr anchor="ct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1464991096"/>
                  </a:ext>
                </a:extLst>
              </a:tr>
              <a:tr h="558612">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sự tiếp diễn tương tự</a:t>
                      </a:r>
                    </a:p>
                  </a:txBody>
                  <a:tcPr anchor="ct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281656594"/>
                  </a:ext>
                </a:extLst>
              </a:tr>
              <a:tr h="558612">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sự phủ định</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43840137"/>
                  </a:ext>
                </a:extLst>
              </a:tr>
              <a:tr h="558612">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sự cầu khiến</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84683199"/>
                  </a:ext>
                </a:extLst>
              </a:tr>
              <a:tr h="558612">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kết quả và hướng</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873890796"/>
                  </a:ext>
                </a:extLst>
              </a:tr>
              <a:tr h="558612">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khả năng</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sz="1600" b="1">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2820584117"/>
                  </a:ext>
                </a:extLst>
              </a:tr>
            </a:tbl>
          </a:graphicData>
        </a:graphic>
      </p:graphicFrame>
      <p:sp>
        <p:nvSpPr>
          <p:cNvPr id="37" name="Google Shape;5398;p36">
            <a:extLst>
              <a:ext uri="{FF2B5EF4-FFF2-40B4-BE49-F238E27FC236}">
                <a16:creationId xmlns:a16="http://schemas.microsoft.com/office/drawing/2014/main" id="{211146DD-05F4-4E95-B0D5-B698E906B3A2}"/>
              </a:ext>
            </a:extLst>
          </p:cNvPr>
          <p:cNvSpPr txBox="1">
            <a:spLocks/>
          </p:cNvSpPr>
          <p:nvPr/>
        </p:nvSpPr>
        <p:spPr>
          <a:xfrm>
            <a:off x="926306" y="0"/>
            <a:ext cx="7704000" cy="4809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1pPr>
            <a:lvl2pPr marR="0" lvl="1"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2pPr>
            <a:lvl3pPr marR="0" lvl="2"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3pPr>
            <a:lvl4pPr marR="0" lvl="3"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4pPr>
            <a:lvl5pPr marR="0" lvl="4"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5pPr>
            <a:lvl6pPr marR="0" lvl="5"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6pPr>
            <a:lvl7pPr marR="0" lvl="6"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7pPr>
            <a:lvl8pPr marR="0" lvl="7"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8pPr>
            <a:lvl9pPr marR="0" lvl="8"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9pPr>
          </a:lstStyle>
          <a:p>
            <a:pPr algn="ctr"/>
            <a:r>
              <a:rPr lang="vi-VN" sz="24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CÁC LOẠI PHÓ TỪ</a:t>
            </a:r>
          </a:p>
        </p:txBody>
      </p:sp>
      <p:sp>
        <p:nvSpPr>
          <p:cNvPr id="7" name="TextBox 6">
            <a:extLst>
              <a:ext uri="{FF2B5EF4-FFF2-40B4-BE49-F238E27FC236}">
                <a16:creationId xmlns:a16="http://schemas.microsoft.com/office/drawing/2014/main" id="{FCAEA5BF-1F43-4B96-B5FB-5D6F1299EC1C}"/>
              </a:ext>
            </a:extLst>
          </p:cNvPr>
          <p:cNvSpPr txBox="1"/>
          <p:nvPr/>
        </p:nvSpPr>
        <p:spPr>
          <a:xfrm>
            <a:off x="3616487" y="1175261"/>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đã, đang, sắp, sẽ, ...</a:t>
            </a:r>
            <a:endParaRPr lang="en-US"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2BB0A631-55AF-4C14-A11F-3ED164606B3D}"/>
              </a:ext>
            </a:extLst>
          </p:cNvPr>
          <p:cNvSpPr txBox="1"/>
          <p:nvPr/>
        </p:nvSpPr>
        <p:spPr>
          <a:xfrm>
            <a:off x="3616487" y="1756537"/>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rất, thật, hơi, quá, ...</a:t>
            </a:r>
            <a:endParaRPr lang="en-US"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3CAFE6F9-D5BF-4FDA-A965-241641F6A441}"/>
              </a:ext>
            </a:extLst>
          </p:cNvPr>
          <p:cNvSpPr txBox="1"/>
          <p:nvPr/>
        </p:nvSpPr>
        <p:spPr>
          <a:xfrm>
            <a:off x="3616487" y="2293459"/>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cũng, vẫn, đều, còn, ...</a:t>
            </a:r>
            <a:endParaRPr lang="en-US"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1E391D75-009E-4A1B-AA5B-FDBE9B4BC826}"/>
              </a:ext>
            </a:extLst>
          </p:cNvPr>
          <p:cNvSpPr txBox="1"/>
          <p:nvPr/>
        </p:nvSpPr>
        <p:spPr>
          <a:xfrm>
            <a:off x="3616487" y="2855069"/>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không, chưa, chẳng, ...</a:t>
            </a:r>
            <a:endParaRPr lang="en-US"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3507990B-B6DF-433A-9138-AFACE2ADAF92}"/>
              </a:ext>
            </a:extLst>
          </p:cNvPr>
          <p:cNvSpPr txBox="1"/>
          <p:nvPr/>
        </p:nvSpPr>
        <p:spPr>
          <a:xfrm>
            <a:off x="3616487" y="3416679"/>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đừng, hãy, chớ, ...</a:t>
            </a:r>
            <a:endParaRPr lang="en-US" sz="1800"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2D4CF9AD-1E19-4A59-8519-0614E1FC2EA6}"/>
              </a:ext>
            </a:extLst>
          </p:cNvPr>
          <p:cNvSpPr txBox="1"/>
          <p:nvPr/>
        </p:nvSpPr>
        <p:spPr>
          <a:xfrm>
            <a:off x="6099900" y="1759893"/>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lắm</a:t>
            </a:r>
            <a:endParaRPr lang="en-US"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A8102E01-EF22-428B-909A-AF330EB44FA9}"/>
              </a:ext>
            </a:extLst>
          </p:cNvPr>
          <p:cNvSpPr txBox="1"/>
          <p:nvPr/>
        </p:nvSpPr>
        <p:spPr>
          <a:xfrm>
            <a:off x="6091318" y="3972183"/>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vào, ra, rồi</a:t>
            </a:r>
            <a:endParaRPr lang="en-US" dirty="0">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5625E0DF-31EE-458A-B0F9-9AA2A9CE9B18}"/>
              </a:ext>
            </a:extLst>
          </p:cNvPr>
          <p:cNvSpPr txBox="1"/>
          <p:nvPr/>
        </p:nvSpPr>
        <p:spPr>
          <a:xfrm>
            <a:off x="6091318" y="4528402"/>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được, xong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509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circle(in)">
                                      <p:cBhvr>
                                        <p:cTn id="12" dur="20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circle(in)">
                                      <p:cBhvr>
                                        <p:cTn id="17" dur="20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circle(in)">
                                      <p:cBhvr>
                                        <p:cTn id="22" dur="20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circle(in)">
                                      <p:cBhvr>
                                        <p:cTn id="27" dur="20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circle(in)">
                                      <p:cBhvr>
                                        <p:cTn id="32" dur="20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circle(in)">
                                      <p:cBhvr>
                                        <p:cTn id="37" dur="20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circle(in)">
                                      <p:cBhvr>
                                        <p:cTn id="42"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p:bldP spid="45" grpId="0"/>
      <p:bldP spid="46" grpId="0"/>
      <p:bldP spid="47" grpId="0"/>
      <p:bldP spid="48"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37"/>
        <p:cNvGrpSpPr/>
        <p:nvPr/>
      </p:nvGrpSpPr>
      <p:grpSpPr>
        <a:xfrm>
          <a:off x="0" y="0"/>
          <a:ext cx="0" cy="0"/>
          <a:chOff x="0" y="0"/>
          <a:chExt cx="0" cy="0"/>
        </a:xfrm>
      </p:grpSpPr>
      <p:sp>
        <p:nvSpPr>
          <p:cNvPr id="5738" name="Google Shape;5738;p57"/>
          <p:cNvSpPr txBox="1">
            <a:spLocks noGrp="1"/>
          </p:cNvSpPr>
          <p:nvPr>
            <p:ph type="title"/>
          </p:nvPr>
        </p:nvSpPr>
        <p:spPr>
          <a:xfrm>
            <a:off x="1855815" y="1307100"/>
            <a:ext cx="5612781"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latin typeface="Times New Roman" panose="02020603050405020304" pitchFamily="18" charset="0"/>
                <a:ea typeface="Cambria" panose="02040503050406030204" pitchFamily="18" charset="0"/>
                <a:cs typeface="Times New Roman" panose="02020603050405020304" pitchFamily="18" charset="0"/>
              </a:rPr>
              <a:t>LUYỆN TẬP</a:t>
            </a:r>
            <a:endParaRPr b="1" dirty="0">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5739" name="Google Shape;5739;p57"/>
          <p:cNvGrpSpPr/>
          <p:nvPr/>
        </p:nvGrpSpPr>
        <p:grpSpPr>
          <a:xfrm>
            <a:off x="290825" y="1453335"/>
            <a:ext cx="1878616" cy="2848216"/>
            <a:chOff x="290825" y="1453335"/>
            <a:chExt cx="1878616" cy="2848216"/>
          </a:xfrm>
        </p:grpSpPr>
        <p:pic>
          <p:nvPicPr>
            <p:cNvPr id="5740" name="Google Shape;5740;p57"/>
            <p:cNvPicPr preferRelativeResize="0"/>
            <p:nvPr/>
          </p:nvPicPr>
          <p:blipFill>
            <a:blip r:embed="rId3">
              <a:alphaModFix/>
            </a:blip>
            <a:stretch>
              <a:fillRect/>
            </a:stretch>
          </p:blipFill>
          <p:spPr>
            <a:xfrm>
              <a:off x="290825" y="1453335"/>
              <a:ext cx="1878616" cy="2848216"/>
            </a:xfrm>
            <a:prstGeom prst="rect">
              <a:avLst/>
            </a:prstGeom>
            <a:noFill/>
            <a:ln>
              <a:noFill/>
            </a:ln>
          </p:spPr>
        </p:pic>
        <p:pic>
          <p:nvPicPr>
            <p:cNvPr id="5741" name="Google Shape;5741;p57"/>
            <p:cNvPicPr preferRelativeResize="0"/>
            <p:nvPr/>
          </p:nvPicPr>
          <p:blipFill>
            <a:blip r:embed="rId4">
              <a:alphaModFix/>
            </a:blip>
            <a:stretch>
              <a:fillRect/>
            </a:stretch>
          </p:blipFill>
          <p:spPr>
            <a:xfrm rot="5400000">
              <a:off x="1057130" y="3130409"/>
              <a:ext cx="346013" cy="875625"/>
            </a:xfrm>
            <a:prstGeom prst="rect">
              <a:avLst/>
            </a:prstGeom>
            <a:noFill/>
            <a:ln>
              <a:noFill/>
            </a:ln>
          </p:spPr>
        </p:pic>
      </p:grpSp>
      <p:grpSp>
        <p:nvGrpSpPr>
          <p:cNvPr id="5742" name="Google Shape;5742;p57"/>
          <p:cNvGrpSpPr/>
          <p:nvPr/>
        </p:nvGrpSpPr>
        <p:grpSpPr>
          <a:xfrm>
            <a:off x="7060098" y="1402625"/>
            <a:ext cx="1996953" cy="3027630"/>
            <a:chOff x="7060098" y="1402625"/>
            <a:chExt cx="1996953" cy="3027630"/>
          </a:xfrm>
        </p:grpSpPr>
        <p:pic>
          <p:nvPicPr>
            <p:cNvPr id="5743" name="Google Shape;5743;p57"/>
            <p:cNvPicPr preferRelativeResize="0"/>
            <p:nvPr/>
          </p:nvPicPr>
          <p:blipFill>
            <a:blip r:embed="rId5">
              <a:alphaModFix/>
            </a:blip>
            <a:stretch>
              <a:fillRect/>
            </a:stretch>
          </p:blipFill>
          <p:spPr>
            <a:xfrm>
              <a:off x="7060098" y="1402625"/>
              <a:ext cx="1996953" cy="3027630"/>
            </a:xfrm>
            <a:prstGeom prst="rect">
              <a:avLst/>
            </a:prstGeom>
            <a:noFill/>
            <a:ln>
              <a:noFill/>
            </a:ln>
          </p:spPr>
        </p:pic>
        <p:pic>
          <p:nvPicPr>
            <p:cNvPr id="5744" name="Google Shape;5744;p57"/>
            <p:cNvPicPr preferRelativeResize="0"/>
            <p:nvPr/>
          </p:nvPicPr>
          <p:blipFill>
            <a:blip r:embed="rId6">
              <a:alphaModFix/>
            </a:blip>
            <a:stretch>
              <a:fillRect/>
            </a:stretch>
          </p:blipFill>
          <p:spPr>
            <a:xfrm rot="5400000">
              <a:off x="7813180" y="3330126"/>
              <a:ext cx="346013" cy="875625"/>
            </a:xfrm>
            <a:prstGeom prst="rect">
              <a:avLst/>
            </a:prstGeom>
            <a:noFill/>
            <a:ln>
              <a:noFill/>
            </a:ln>
          </p:spPr>
        </p:pic>
      </p:grpSp>
    </p:spTree>
    <p:extLst>
      <p:ext uri="{BB962C8B-B14F-4D97-AF65-F5344CB8AC3E}">
        <p14:creationId xmlns:p14="http://schemas.microsoft.com/office/powerpoint/2010/main" val="250990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childTnLst>
                                    <p:set>
                                      <p:cBhvr>
                                        <p:cTn id="6" dur="1" fill="hold">
                                          <p:stCondLst>
                                            <p:cond delay="0"/>
                                          </p:stCondLst>
                                        </p:cTn>
                                        <p:tgtEl>
                                          <p:spTgt spid="5738"/>
                                        </p:tgtEl>
                                        <p:attrNameLst>
                                          <p:attrName>style.visibility</p:attrName>
                                        </p:attrNameLst>
                                      </p:cBhvr>
                                      <p:to>
                                        <p:strVal val="visible"/>
                                      </p:to>
                                    </p:set>
                                    <p:anim calcmode="lin" valueType="num">
                                      <p:cBhvr>
                                        <p:cTn id="7" dur="1000" fill="hold"/>
                                        <p:tgtEl>
                                          <p:spTgt spid="5738"/>
                                        </p:tgtEl>
                                        <p:attrNameLst>
                                          <p:attrName>ppt_w</p:attrName>
                                        </p:attrNameLst>
                                      </p:cBhvr>
                                      <p:tavLst>
                                        <p:tav tm="0">
                                          <p:val>
                                            <p:fltVal val="0"/>
                                          </p:val>
                                        </p:tav>
                                        <p:tav tm="100000">
                                          <p:val>
                                            <p:strVal val="#ppt_w"/>
                                          </p:val>
                                        </p:tav>
                                      </p:tavLst>
                                    </p:anim>
                                    <p:anim calcmode="lin" valueType="num">
                                      <p:cBhvr>
                                        <p:cTn id="8" dur="1000" fill="hold"/>
                                        <p:tgtEl>
                                          <p:spTgt spid="5738"/>
                                        </p:tgtEl>
                                        <p:attrNameLst>
                                          <p:attrName>ppt_h</p:attrName>
                                        </p:attrNameLst>
                                      </p:cBhvr>
                                      <p:tavLst>
                                        <p:tav tm="0">
                                          <p:val>
                                            <p:fltVal val="0"/>
                                          </p:val>
                                        </p:tav>
                                        <p:tav tm="100000">
                                          <p:val>
                                            <p:strVal val="#ppt_h"/>
                                          </p:val>
                                        </p:tav>
                                      </p:tavLst>
                                    </p:anim>
                                    <p:anim calcmode="lin" valueType="num">
                                      <p:cBhvr>
                                        <p:cTn id="9" dur="1000" fill="hold"/>
                                        <p:tgtEl>
                                          <p:spTgt spid="5738"/>
                                        </p:tgtEl>
                                        <p:attrNameLst>
                                          <p:attrName>style.rotation</p:attrName>
                                        </p:attrNameLst>
                                      </p:cBhvr>
                                      <p:tavLst>
                                        <p:tav tm="0">
                                          <p:val>
                                            <p:fltVal val="90"/>
                                          </p:val>
                                        </p:tav>
                                        <p:tav tm="100000">
                                          <p:val>
                                            <p:fltVal val="0"/>
                                          </p:val>
                                        </p:tav>
                                      </p:tavLst>
                                    </p:anim>
                                    <p:animEffect transition="in" filter="fade">
                                      <p:cBhvr>
                                        <p:cTn id="10" dur="1000"/>
                                        <p:tgtEl>
                                          <p:spTgt spid="5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96"/>
        <p:cNvGrpSpPr/>
        <p:nvPr/>
      </p:nvGrpSpPr>
      <p:grpSpPr>
        <a:xfrm>
          <a:off x="0" y="0"/>
          <a:ext cx="0" cy="0"/>
          <a:chOff x="0" y="0"/>
          <a:chExt cx="0" cy="0"/>
        </a:xfrm>
      </p:grpSpPr>
      <p:grpSp>
        <p:nvGrpSpPr>
          <p:cNvPr id="5399" name="Google Shape;5399;p36"/>
          <p:cNvGrpSpPr/>
          <p:nvPr/>
        </p:nvGrpSpPr>
        <p:grpSpPr>
          <a:xfrm rot="-5400000">
            <a:off x="7524455" y="3365638"/>
            <a:ext cx="1051667" cy="3458160"/>
            <a:chOff x="6772950" y="1141500"/>
            <a:chExt cx="372575" cy="1225125"/>
          </a:xfrm>
        </p:grpSpPr>
        <p:sp>
          <p:nvSpPr>
            <p:cNvPr id="5400" name="Google Shape;5400;p36"/>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6"/>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6"/>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6"/>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6"/>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6"/>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6"/>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6"/>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6"/>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6"/>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6"/>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6"/>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6"/>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6"/>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6"/>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6"/>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6"/>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6"/>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6"/>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6"/>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6"/>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6"/>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6"/>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6"/>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6"/>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6"/>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6"/>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6"/>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6"/>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6"/>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6"/>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5447;p37">
            <a:extLst>
              <a:ext uri="{FF2B5EF4-FFF2-40B4-BE49-F238E27FC236}">
                <a16:creationId xmlns:a16="http://schemas.microsoft.com/office/drawing/2014/main" id="{786EB4E4-2C16-4D1E-B40C-2B728B4A8D71}"/>
              </a:ext>
            </a:extLst>
          </p:cNvPr>
          <p:cNvSpPr txBox="1">
            <a:spLocks/>
          </p:cNvSpPr>
          <p:nvPr/>
        </p:nvSpPr>
        <p:spPr>
          <a:xfrm>
            <a:off x="720000" y="70320"/>
            <a:ext cx="7660067" cy="1180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Bài tập 1</a:t>
            </a:r>
          </a:p>
          <a:p>
            <a:pPr algn="ctr"/>
            <a:r>
              <a:rPr lang="vi-VN"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Tìm phó từ trong những trường hợp sau, cho biết các phó từ ấy </a:t>
            </a:r>
          </a:p>
          <a:p>
            <a:pPr algn="ctr"/>
            <a:r>
              <a:rPr lang="vi-VN"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bổ sung ý nghĩa cho danh từ, động từ, tính từ nào?</a:t>
            </a:r>
            <a:endParaRPr lang="vi-VN" sz="2000" dirty="0">
              <a:solidFill>
                <a:schemeClr val="tx1"/>
              </a:solidFill>
              <a:latin typeface="Times New Roman" panose="02020603050405020304" pitchFamily="18" charset="0"/>
              <a:cs typeface="Times New Roman" panose="02020603050405020304" pitchFamily="18" charset="0"/>
            </a:endParaRPr>
          </a:p>
          <a:p>
            <a:endParaRPr lang="vi-VN" dirty="0">
              <a:solidFill>
                <a:srgbClr val="7030A0"/>
              </a:solidFill>
              <a:latin typeface="Times New Roman" panose="02020603050405020304" pitchFamily="18" charset="0"/>
              <a:cs typeface="Times New Roman" panose="02020603050405020304" pitchFamily="18" charset="0"/>
            </a:endParaRPr>
          </a:p>
        </p:txBody>
      </p:sp>
      <p:graphicFrame>
        <p:nvGraphicFramePr>
          <p:cNvPr id="7" name="Table 7">
            <a:extLst>
              <a:ext uri="{FF2B5EF4-FFF2-40B4-BE49-F238E27FC236}">
                <a16:creationId xmlns:a16="http://schemas.microsoft.com/office/drawing/2014/main" id="{D14B9442-9D74-4651-9554-9FAE9F6F1CBC}"/>
              </a:ext>
            </a:extLst>
          </p:cNvPr>
          <p:cNvGraphicFramePr>
            <a:graphicFrameLocks noGrp="1"/>
          </p:cNvGraphicFramePr>
          <p:nvPr>
            <p:extLst>
              <p:ext uri="{D42A27DB-BD31-4B8C-83A1-F6EECF244321}">
                <p14:modId xmlns:p14="http://schemas.microsoft.com/office/powerpoint/2010/main" val="4069186655"/>
              </p:ext>
            </p:extLst>
          </p:nvPr>
        </p:nvGraphicFramePr>
        <p:xfrm>
          <a:off x="1150288" y="1759140"/>
          <a:ext cx="6900000" cy="3087126"/>
        </p:xfrm>
        <a:graphic>
          <a:graphicData uri="http://schemas.openxmlformats.org/drawingml/2006/table">
            <a:tbl>
              <a:tblPr firstRow="1" bandRow="1">
                <a:tableStyleId>{52BE9C4A-9684-4735-948E-DC805FAD678B}</a:tableStyleId>
              </a:tblPr>
              <a:tblGrid>
                <a:gridCol w="856743">
                  <a:extLst>
                    <a:ext uri="{9D8B030D-6E8A-4147-A177-3AD203B41FA5}">
                      <a16:colId xmlns:a16="http://schemas.microsoft.com/office/drawing/2014/main" val="4181233400"/>
                    </a:ext>
                  </a:extLst>
                </a:gridCol>
                <a:gridCol w="1573077">
                  <a:extLst>
                    <a:ext uri="{9D8B030D-6E8A-4147-A177-3AD203B41FA5}">
                      <a16:colId xmlns:a16="http://schemas.microsoft.com/office/drawing/2014/main" val="868066482"/>
                    </a:ext>
                  </a:extLst>
                </a:gridCol>
                <a:gridCol w="1728061">
                  <a:extLst>
                    <a:ext uri="{9D8B030D-6E8A-4147-A177-3AD203B41FA5}">
                      <a16:colId xmlns:a16="http://schemas.microsoft.com/office/drawing/2014/main" val="2054819045"/>
                    </a:ext>
                  </a:extLst>
                </a:gridCol>
                <a:gridCol w="2742119">
                  <a:extLst>
                    <a:ext uri="{9D8B030D-6E8A-4147-A177-3AD203B41FA5}">
                      <a16:colId xmlns:a16="http://schemas.microsoft.com/office/drawing/2014/main" val="3038017313"/>
                    </a:ext>
                  </a:extLst>
                </a:gridCol>
              </a:tblGrid>
              <a:tr h="375590">
                <a:tc>
                  <a:txBody>
                    <a:bodyPr/>
                    <a:lstStyle/>
                    <a:p>
                      <a:pPr algn="ctr"/>
                      <a:r>
                        <a:rPr lang="vi-VN" sz="1600" b="1" dirty="0">
                          <a:latin typeface="Times New Roman" panose="02020603050405020304" pitchFamily="18" charset="0"/>
                          <a:ea typeface="Cambria" panose="02040503050406030204" pitchFamily="18" charset="0"/>
                          <a:cs typeface="Times New Roman" panose="02020603050405020304" pitchFamily="18" charset="0"/>
                        </a:rPr>
                        <a:t>Câu</a:t>
                      </a:r>
                      <a:endParaRPr lang="en-US" sz="16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1600" b="1" dirty="0">
                          <a:latin typeface="Times New Roman" panose="02020603050405020304" pitchFamily="18" charset="0"/>
                          <a:ea typeface="Cambria" panose="02040503050406030204" pitchFamily="18" charset="0"/>
                          <a:cs typeface="Times New Roman" panose="02020603050405020304" pitchFamily="18" charset="0"/>
                        </a:rPr>
                        <a:t>Phó từ</a:t>
                      </a:r>
                      <a:endParaRPr lang="en-US" sz="16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1600" b="1" dirty="0">
                          <a:latin typeface="Times New Roman" panose="02020603050405020304" pitchFamily="18" charset="0"/>
                          <a:ea typeface="Cambria" panose="02040503050406030204" pitchFamily="18" charset="0"/>
                          <a:cs typeface="Times New Roman" panose="02020603050405020304" pitchFamily="18" charset="0"/>
                        </a:rPr>
                        <a:t>Bổ sung cho DT/ĐT/TT</a:t>
                      </a:r>
                      <a:endParaRPr lang="en-US" sz="16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1600" b="1" dirty="0">
                          <a:latin typeface="Times New Roman" panose="02020603050405020304" pitchFamily="18" charset="0"/>
                          <a:ea typeface="Cambria" panose="02040503050406030204" pitchFamily="18" charset="0"/>
                          <a:cs typeface="Times New Roman" panose="02020603050405020304" pitchFamily="18" charset="0"/>
                        </a:rPr>
                        <a:t>Ý nghĩa bổ sung</a:t>
                      </a:r>
                    </a:p>
                  </a:txBody>
                  <a:tcPr anchor="ctr"/>
                </a:tc>
                <a:extLst>
                  <a:ext uri="{0D108BD9-81ED-4DB2-BD59-A6C34878D82A}">
                    <a16:rowId xmlns:a16="http://schemas.microsoft.com/office/drawing/2014/main" val="370128500"/>
                  </a:ext>
                </a:extLst>
              </a:tr>
              <a:tr h="418001">
                <a:tc>
                  <a:txBody>
                    <a:bodyPr/>
                    <a:lstStyle/>
                    <a:p>
                      <a:pPr algn="ctr"/>
                      <a:r>
                        <a:rPr lang="vi-VN" dirty="0">
                          <a:latin typeface="Times New Roman" panose="02020603050405020304" pitchFamily="18" charset="0"/>
                          <a:ea typeface="Cambria" panose="02040503050406030204" pitchFamily="18" charset="0"/>
                          <a:cs typeface="Times New Roman" panose="02020603050405020304" pitchFamily="18" charset="0"/>
                        </a:rPr>
                        <a:t>a</a:t>
                      </a:r>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1974169531"/>
                  </a:ext>
                </a:extLst>
              </a:tr>
              <a:tr h="418001">
                <a:tc>
                  <a:txBody>
                    <a:bodyPr/>
                    <a:lstStyle/>
                    <a:p>
                      <a:pPr algn="ctr"/>
                      <a:r>
                        <a:rPr lang="vi-VN" dirty="0">
                          <a:latin typeface="Times New Roman" panose="02020603050405020304" pitchFamily="18" charset="0"/>
                          <a:ea typeface="Cambria" panose="02040503050406030204" pitchFamily="18" charset="0"/>
                          <a:cs typeface="Times New Roman" panose="02020603050405020304" pitchFamily="18" charset="0"/>
                        </a:rPr>
                        <a:t>b</a:t>
                      </a:r>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4092826841"/>
                  </a:ext>
                </a:extLst>
              </a:tr>
              <a:tr h="418001">
                <a:tc>
                  <a:txBody>
                    <a:bodyPr/>
                    <a:lstStyle/>
                    <a:p>
                      <a:pPr algn="ctr"/>
                      <a:r>
                        <a:rPr lang="vi-VN" dirty="0">
                          <a:latin typeface="Times New Roman" panose="02020603050405020304" pitchFamily="18" charset="0"/>
                          <a:ea typeface="Cambria" panose="02040503050406030204" pitchFamily="18" charset="0"/>
                          <a:cs typeface="Times New Roman" panose="02020603050405020304" pitchFamily="18" charset="0"/>
                        </a:rPr>
                        <a:t>c</a:t>
                      </a:r>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491084650"/>
                  </a:ext>
                </a:extLst>
              </a:tr>
              <a:tr h="418001">
                <a:tc>
                  <a:txBody>
                    <a:bodyPr/>
                    <a:lstStyle/>
                    <a:p>
                      <a:pPr algn="ctr"/>
                      <a:r>
                        <a:rPr lang="vi-VN" dirty="0">
                          <a:latin typeface="Times New Roman" panose="02020603050405020304" pitchFamily="18" charset="0"/>
                          <a:ea typeface="Cambria" panose="02040503050406030204" pitchFamily="18" charset="0"/>
                          <a:cs typeface="Times New Roman" panose="02020603050405020304" pitchFamily="18" charset="0"/>
                        </a:rPr>
                        <a:t>d</a:t>
                      </a:r>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1666370787"/>
                  </a:ext>
                </a:extLst>
              </a:tr>
              <a:tr h="418001">
                <a:tc>
                  <a:txBody>
                    <a:bodyPr/>
                    <a:lstStyle/>
                    <a:p>
                      <a:pPr algn="ctr"/>
                      <a:r>
                        <a:rPr lang="vi-VN" dirty="0">
                          <a:latin typeface="Times New Roman" panose="02020603050405020304" pitchFamily="18" charset="0"/>
                          <a:ea typeface="Cambria" panose="02040503050406030204" pitchFamily="18" charset="0"/>
                          <a:cs typeface="Times New Roman" panose="02020603050405020304" pitchFamily="18" charset="0"/>
                        </a:rPr>
                        <a:t>đ</a:t>
                      </a:r>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551300521"/>
                  </a:ext>
                </a:extLst>
              </a:tr>
              <a:tr h="418001">
                <a:tc>
                  <a:txBody>
                    <a:bodyPr/>
                    <a:lstStyle/>
                    <a:p>
                      <a:pPr algn="ctr"/>
                      <a:r>
                        <a:rPr lang="vi-VN" dirty="0">
                          <a:latin typeface="Times New Roman" panose="02020603050405020304" pitchFamily="18" charset="0"/>
                          <a:ea typeface="Cambria" panose="02040503050406030204" pitchFamily="18" charset="0"/>
                          <a:cs typeface="Times New Roman" panose="02020603050405020304" pitchFamily="18" charset="0"/>
                        </a:rPr>
                        <a:t>e</a:t>
                      </a:r>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1043839646"/>
                  </a:ext>
                </a:extLst>
              </a:tr>
            </a:tbl>
          </a:graphicData>
        </a:graphic>
      </p:graphicFrame>
      <p:sp>
        <p:nvSpPr>
          <p:cNvPr id="45" name="Google Shape;5398;p36">
            <a:extLst>
              <a:ext uri="{FF2B5EF4-FFF2-40B4-BE49-F238E27FC236}">
                <a16:creationId xmlns:a16="http://schemas.microsoft.com/office/drawing/2014/main" id="{87E55B2F-207B-4542-9FC5-31185F29A63F}"/>
              </a:ext>
            </a:extLst>
          </p:cNvPr>
          <p:cNvSpPr txBox="1">
            <a:spLocks noGrp="1"/>
          </p:cNvSpPr>
          <p:nvPr>
            <p:ph type="title"/>
          </p:nvPr>
        </p:nvSpPr>
        <p:spPr>
          <a:xfrm>
            <a:off x="720000" y="1240305"/>
            <a:ext cx="7704000" cy="48094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PHIẾU HỌC TẬP</a:t>
            </a:r>
            <a:endParaRPr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34641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21"/>
        <p:cNvGrpSpPr/>
        <p:nvPr/>
      </p:nvGrpSpPr>
      <p:grpSpPr>
        <a:xfrm>
          <a:off x="0" y="0"/>
          <a:ext cx="0" cy="0"/>
          <a:chOff x="0" y="0"/>
          <a:chExt cx="0" cy="0"/>
        </a:xfrm>
      </p:grpSpPr>
      <p:grpSp>
        <p:nvGrpSpPr>
          <p:cNvPr id="5631" name="Google Shape;5631;p51"/>
          <p:cNvGrpSpPr/>
          <p:nvPr/>
        </p:nvGrpSpPr>
        <p:grpSpPr>
          <a:xfrm rot="20078117">
            <a:off x="6634852" y="260453"/>
            <a:ext cx="3365599" cy="3625958"/>
            <a:chOff x="797775" y="-968163"/>
            <a:chExt cx="3365599" cy="3625958"/>
          </a:xfrm>
        </p:grpSpPr>
        <p:pic>
          <p:nvPicPr>
            <p:cNvPr id="5632" name="Google Shape;5632;p51"/>
            <p:cNvPicPr preferRelativeResize="0"/>
            <p:nvPr/>
          </p:nvPicPr>
          <p:blipFill>
            <a:blip r:embed="rId3">
              <a:alphaModFix/>
            </a:blip>
            <a:stretch>
              <a:fillRect/>
            </a:stretch>
          </p:blipFill>
          <p:spPr>
            <a:xfrm rot="2082636">
              <a:off x="1482098" y="-668999"/>
              <a:ext cx="1996952" cy="3027630"/>
            </a:xfrm>
            <a:prstGeom prst="rect">
              <a:avLst/>
            </a:prstGeom>
            <a:noFill/>
            <a:ln>
              <a:noFill/>
            </a:ln>
          </p:spPr>
        </p:pic>
        <p:pic>
          <p:nvPicPr>
            <p:cNvPr id="5633" name="Google Shape;5633;p51"/>
            <p:cNvPicPr preferRelativeResize="0"/>
            <p:nvPr/>
          </p:nvPicPr>
          <p:blipFill>
            <a:blip r:embed="rId4">
              <a:alphaModFix/>
            </a:blip>
            <a:stretch>
              <a:fillRect/>
            </a:stretch>
          </p:blipFill>
          <p:spPr>
            <a:xfrm rot="7516291">
              <a:off x="1858229" y="981226"/>
              <a:ext cx="346013" cy="875626"/>
            </a:xfrm>
            <a:prstGeom prst="rect">
              <a:avLst/>
            </a:prstGeom>
            <a:noFill/>
            <a:ln>
              <a:noFill/>
            </a:ln>
          </p:spPr>
        </p:pic>
      </p:grpSp>
      <p:grpSp>
        <p:nvGrpSpPr>
          <p:cNvPr id="5634" name="Google Shape;5634;p51"/>
          <p:cNvGrpSpPr/>
          <p:nvPr/>
        </p:nvGrpSpPr>
        <p:grpSpPr>
          <a:xfrm>
            <a:off x="-795228" y="2633744"/>
            <a:ext cx="2890971" cy="3370922"/>
            <a:chOff x="551449" y="2606406"/>
            <a:chExt cx="2890971" cy="3370922"/>
          </a:xfrm>
        </p:grpSpPr>
        <p:pic>
          <p:nvPicPr>
            <p:cNvPr id="5635" name="Google Shape;5635;p51"/>
            <p:cNvPicPr preferRelativeResize="0"/>
            <p:nvPr/>
          </p:nvPicPr>
          <p:blipFill>
            <a:blip r:embed="rId5">
              <a:alphaModFix/>
            </a:blip>
            <a:stretch>
              <a:fillRect/>
            </a:stretch>
          </p:blipFill>
          <p:spPr>
            <a:xfrm rot="-1470694">
              <a:off x="1057626" y="2867759"/>
              <a:ext cx="1878616" cy="2848216"/>
            </a:xfrm>
            <a:prstGeom prst="rect">
              <a:avLst/>
            </a:prstGeom>
            <a:noFill/>
            <a:ln>
              <a:noFill/>
            </a:ln>
          </p:spPr>
        </p:pic>
        <p:pic>
          <p:nvPicPr>
            <p:cNvPr id="5636" name="Google Shape;5636;p51"/>
            <p:cNvPicPr preferRelativeResize="0"/>
            <p:nvPr/>
          </p:nvPicPr>
          <p:blipFill>
            <a:blip r:embed="rId6">
              <a:alphaModFix/>
            </a:blip>
            <a:stretch>
              <a:fillRect/>
            </a:stretch>
          </p:blipFill>
          <p:spPr>
            <a:xfrm rot="3966898">
              <a:off x="2068280" y="4501143"/>
              <a:ext cx="346013" cy="875626"/>
            </a:xfrm>
            <a:prstGeom prst="rect">
              <a:avLst/>
            </a:prstGeom>
            <a:noFill/>
            <a:ln>
              <a:noFill/>
            </a:ln>
          </p:spPr>
        </p:pic>
      </p:grpSp>
      <p:sp>
        <p:nvSpPr>
          <p:cNvPr id="23" name="Google Shape;5447;p37">
            <a:extLst>
              <a:ext uri="{FF2B5EF4-FFF2-40B4-BE49-F238E27FC236}">
                <a16:creationId xmlns:a16="http://schemas.microsoft.com/office/drawing/2014/main" id="{D4E198AC-3DB0-4096-862F-4491E6A9F66B}"/>
              </a:ext>
            </a:extLst>
          </p:cNvPr>
          <p:cNvSpPr txBox="1">
            <a:spLocks/>
          </p:cNvSpPr>
          <p:nvPr/>
        </p:nvSpPr>
        <p:spPr>
          <a:xfrm>
            <a:off x="112333" y="54133"/>
            <a:ext cx="8768196" cy="100209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b="1" dirty="0">
                <a:solidFill>
                  <a:srgbClr val="7030A0"/>
                </a:solidFill>
                <a:latin typeface="Cambria" panose="02040503050406030204" pitchFamily="18" charset="0"/>
                <a:ea typeface="Cambria" panose="02040503050406030204" pitchFamily="18" charset="0"/>
              </a:rPr>
              <a:t>Bài tập 1</a:t>
            </a:r>
          </a:p>
          <a:p>
            <a:pPr algn="ctr"/>
            <a:r>
              <a:rPr lang="vi-VN" sz="1600" dirty="0">
                <a:solidFill>
                  <a:schemeClr val="tx1"/>
                </a:solidFill>
                <a:latin typeface="Cambria" panose="02040503050406030204" pitchFamily="18" charset="0"/>
                <a:ea typeface="Cambria" panose="02040503050406030204" pitchFamily="18" charset="0"/>
              </a:rPr>
              <a:t>Tìm phó từ trong những trường hợp sau, cho biết các phó từ ấy bổ sung ý nghĩa cho </a:t>
            </a:r>
          </a:p>
          <a:p>
            <a:pPr algn="ctr"/>
            <a:r>
              <a:rPr lang="vi-VN" sz="1600" dirty="0">
                <a:solidFill>
                  <a:schemeClr val="tx1"/>
                </a:solidFill>
                <a:latin typeface="Cambria" panose="02040503050406030204" pitchFamily="18" charset="0"/>
                <a:ea typeface="Cambria" panose="02040503050406030204" pitchFamily="18" charset="0"/>
              </a:rPr>
              <a:t>danh từ, động từ, tính từ nào?</a:t>
            </a:r>
            <a:endParaRPr lang="vi-VN" sz="1600" dirty="0">
              <a:solidFill>
                <a:schemeClr val="tx1"/>
              </a:solidFill>
            </a:endParaRPr>
          </a:p>
          <a:p>
            <a:endParaRPr lang="vi-VN" dirty="0">
              <a:solidFill>
                <a:srgbClr val="7030A0"/>
              </a:solidFill>
            </a:endParaRPr>
          </a:p>
        </p:txBody>
      </p:sp>
      <p:graphicFrame>
        <p:nvGraphicFramePr>
          <p:cNvPr id="24" name="Table 7">
            <a:extLst>
              <a:ext uri="{FF2B5EF4-FFF2-40B4-BE49-F238E27FC236}">
                <a16:creationId xmlns:a16="http://schemas.microsoft.com/office/drawing/2014/main" id="{19269EE8-7FC0-4255-987F-BA5B75369F81}"/>
              </a:ext>
            </a:extLst>
          </p:cNvPr>
          <p:cNvGraphicFramePr>
            <a:graphicFrameLocks noGrp="1"/>
          </p:cNvGraphicFramePr>
          <p:nvPr>
            <p:extLst>
              <p:ext uri="{D42A27DB-BD31-4B8C-83A1-F6EECF244321}">
                <p14:modId xmlns:p14="http://schemas.microsoft.com/office/powerpoint/2010/main" val="2691337617"/>
              </p:ext>
            </p:extLst>
          </p:nvPr>
        </p:nvGraphicFramePr>
        <p:xfrm>
          <a:off x="379709" y="1540299"/>
          <a:ext cx="8392333" cy="2892216"/>
        </p:xfrm>
        <a:graphic>
          <a:graphicData uri="http://schemas.openxmlformats.org/drawingml/2006/table">
            <a:tbl>
              <a:tblPr firstRow="1" bandRow="1">
                <a:tableStyleId>{52BE9C4A-9684-4735-948E-DC805FAD678B}</a:tableStyleId>
              </a:tblPr>
              <a:tblGrid>
                <a:gridCol w="915529">
                  <a:extLst>
                    <a:ext uri="{9D8B030D-6E8A-4147-A177-3AD203B41FA5}">
                      <a16:colId xmlns:a16="http://schemas.microsoft.com/office/drawing/2014/main" val="4181233400"/>
                    </a:ext>
                  </a:extLst>
                </a:gridCol>
                <a:gridCol w="1946233">
                  <a:extLst>
                    <a:ext uri="{9D8B030D-6E8A-4147-A177-3AD203B41FA5}">
                      <a16:colId xmlns:a16="http://schemas.microsoft.com/office/drawing/2014/main" val="868066482"/>
                    </a:ext>
                  </a:extLst>
                </a:gridCol>
                <a:gridCol w="2137982">
                  <a:extLst>
                    <a:ext uri="{9D8B030D-6E8A-4147-A177-3AD203B41FA5}">
                      <a16:colId xmlns:a16="http://schemas.microsoft.com/office/drawing/2014/main" val="2054819045"/>
                    </a:ext>
                  </a:extLst>
                </a:gridCol>
                <a:gridCol w="3392589">
                  <a:extLst>
                    <a:ext uri="{9D8B030D-6E8A-4147-A177-3AD203B41FA5}">
                      <a16:colId xmlns:a16="http://schemas.microsoft.com/office/drawing/2014/main" val="3038017313"/>
                    </a:ext>
                  </a:extLst>
                </a:gridCol>
              </a:tblGrid>
              <a:tr h="436042">
                <a:tc>
                  <a:txBody>
                    <a:bodyPr/>
                    <a:lstStyle/>
                    <a:p>
                      <a:pPr algn="ctr"/>
                      <a:r>
                        <a:rPr lang="vi-VN" sz="1800" b="1" dirty="0">
                          <a:latin typeface="Times New Roman" panose="02020603050405020304" pitchFamily="18" charset="0"/>
                          <a:ea typeface="Cambria" panose="02040503050406030204" pitchFamily="18" charset="0"/>
                          <a:cs typeface="Times New Roman" panose="02020603050405020304" pitchFamily="18" charset="0"/>
                        </a:rPr>
                        <a:t>Câu</a:t>
                      </a:r>
                      <a:endParaRPr lang="en-US" sz="18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1800" b="1" dirty="0">
                          <a:latin typeface="Times New Roman" panose="02020603050405020304" pitchFamily="18" charset="0"/>
                          <a:ea typeface="Cambria" panose="02040503050406030204" pitchFamily="18" charset="0"/>
                          <a:cs typeface="Times New Roman" panose="02020603050405020304" pitchFamily="18" charset="0"/>
                        </a:rPr>
                        <a:t>Phó từ</a:t>
                      </a:r>
                      <a:endParaRPr lang="en-US" sz="18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1800" b="1" dirty="0">
                          <a:latin typeface="Times New Roman" panose="02020603050405020304" pitchFamily="18" charset="0"/>
                          <a:ea typeface="Cambria" panose="02040503050406030204" pitchFamily="18" charset="0"/>
                          <a:cs typeface="Times New Roman" panose="02020603050405020304" pitchFamily="18" charset="0"/>
                        </a:rPr>
                        <a:t>Bổ sung cho DT/ĐT/TT</a:t>
                      </a:r>
                      <a:endParaRPr lang="en-US" sz="18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1800" b="1" dirty="0">
                          <a:latin typeface="Times New Roman" panose="02020603050405020304" pitchFamily="18" charset="0"/>
                          <a:ea typeface="Cambria" panose="02040503050406030204" pitchFamily="18" charset="0"/>
                          <a:cs typeface="Times New Roman" panose="02020603050405020304" pitchFamily="18" charset="0"/>
                        </a:rPr>
                        <a:t>Ý nghĩa bổ sung</a:t>
                      </a:r>
                    </a:p>
                  </a:txBody>
                  <a:tcPr anchor="ctr"/>
                </a:tc>
                <a:extLst>
                  <a:ext uri="{0D108BD9-81ED-4DB2-BD59-A6C34878D82A}">
                    <a16:rowId xmlns:a16="http://schemas.microsoft.com/office/drawing/2014/main" val="370128500"/>
                  </a:ext>
                </a:extLst>
              </a:tr>
              <a:tr h="485279">
                <a:tc>
                  <a:txBody>
                    <a:bodyPr/>
                    <a:lstStyle/>
                    <a:p>
                      <a:pPr algn="ctr"/>
                      <a:r>
                        <a:rPr lang="vi-VN" sz="1800" dirty="0">
                          <a:latin typeface="Times New Roman" panose="02020603050405020304" pitchFamily="18" charset="0"/>
                          <a:ea typeface="Cambria" panose="02040503050406030204" pitchFamily="18" charset="0"/>
                          <a:cs typeface="Times New Roman" panose="02020603050405020304" pitchFamily="18" charset="0"/>
                        </a:rPr>
                        <a:t>a</a:t>
                      </a:r>
                      <a:endParaRPr lang="en-US" sz="18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1974169531"/>
                  </a:ext>
                </a:extLst>
              </a:tr>
              <a:tr h="485279">
                <a:tc>
                  <a:txBody>
                    <a:bodyPr/>
                    <a:lstStyle/>
                    <a:p>
                      <a:pPr algn="ctr"/>
                      <a:r>
                        <a:rPr lang="vi-VN" sz="1800" dirty="0">
                          <a:latin typeface="Times New Roman" panose="02020603050405020304" pitchFamily="18" charset="0"/>
                          <a:ea typeface="Cambria" panose="02040503050406030204" pitchFamily="18" charset="0"/>
                          <a:cs typeface="Times New Roman" panose="02020603050405020304" pitchFamily="18" charset="0"/>
                        </a:rPr>
                        <a:t>b</a:t>
                      </a:r>
                      <a:endParaRPr lang="en-US" sz="18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4092826841"/>
                  </a:ext>
                </a:extLst>
              </a:tr>
              <a:tr h="1281578">
                <a:tc>
                  <a:txBody>
                    <a:bodyPr/>
                    <a:lstStyle/>
                    <a:p>
                      <a:pPr algn="ctr"/>
                      <a:r>
                        <a:rPr lang="vi-VN" sz="1800" dirty="0">
                          <a:latin typeface="Times New Roman" panose="02020603050405020304" pitchFamily="18" charset="0"/>
                          <a:ea typeface="Cambria" panose="02040503050406030204" pitchFamily="18" charset="0"/>
                          <a:cs typeface="Times New Roman" panose="02020603050405020304" pitchFamily="18" charset="0"/>
                        </a:rPr>
                        <a:t>c</a:t>
                      </a:r>
                      <a:endParaRPr lang="en-US" sz="18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491084650"/>
                  </a:ext>
                </a:extLst>
              </a:tr>
            </a:tbl>
          </a:graphicData>
        </a:graphic>
      </p:graphicFrame>
      <p:sp>
        <p:nvSpPr>
          <p:cNvPr id="25" name="Google Shape;5398;p36">
            <a:extLst>
              <a:ext uri="{FF2B5EF4-FFF2-40B4-BE49-F238E27FC236}">
                <a16:creationId xmlns:a16="http://schemas.microsoft.com/office/drawing/2014/main" id="{C9FC57ED-E265-4A0A-B839-A772ED301160}"/>
              </a:ext>
            </a:extLst>
          </p:cNvPr>
          <p:cNvSpPr txBox="1">
            <a:spLocks noGrp="1"/>
          </p:cNvSpPr>
          <p:nvPr>
            <p:ph type="title"/>
          </p:nvPr>
        </p:nvSpPr>
        <p:spPr>
          <a:xfrm>
            <a:off x="720000" y="1031465"/>
            <a:ext cx="7704000" cy="48094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solidFill>
                  <a:srgbClr val="FF0000"/>
                </a:solidFill>
                <a:latin typeface="Cambria" panose="02040503050406030204" pitchFamily="18" charset="0"/>
                <a:ea typeface="Cambria" panose="02040503050406030204" pitchFamily="18" charset="0"/>
              </a:rPr>
              <a:t>PHIẾU HỌC TẬP</a:t>
            </a:r>
            <a:endParaRPr sz="2400" b="1" dirty="0">
              <a:solidFill>
                <a:srgbClr val="FF0000"/>
              </a:solidFill>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E9FB9A32-C659-470F-9DB1-71D7C950376E}"/>
              </a:ext>
            </a:extLst>
          </p:cNvPr>
          <p:cNvSpPr txBox="1"/>
          <p:nvPr/>
        </p:nvSpPr>
        <p:spPr>
          <a:xfrm>
            <a:off x="1340950" y="2244160"/>
            <a:ext cx="1840335"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chưa</a:t>
            </a:r>
            <a:endParaRPr lang="en-US"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5BC04927-617D-42B0-901F-193DD20C2C14}"/>
              </a:ext>
            </a:extLst>
          </p:cNvPr>
          <p:cNvSpPr txBox="1"/>
          <p:nvPr/>
        </p:nvSpPr>
        <p:spPr>
          <a:xfrm>
            <a:off x="3287177" y="2264411"/>
            <a:ext cx="2015917"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gieo</a:t>
            </a:r>
            <a:endParaRPr lang="en-US"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3731C291-046F-4C77-998A-C1901B22B0F9}"/>
              </a:ext>
            </a:extLst>
          </p:cNvPr>
          <p:cNvSpPr txBox="1"/>
          <p:nvPr/>
        </p:nvSpPr>
        <p:spPr>
          <a:xfrm>
            <a:off x="5408986" y="2272829"/>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phủ định</a:t>
            </a:r>
            <a:endParaRPr lang="en-US"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3C1AAB77-8601-4406-BC29-7FDF3983F863}"/>
              </a:ext>
            </a:extLst>
          </p:cNvPr>
          <p:cNvSpPr txBox="1"/>
          <p:nvPr/>
        </p:nvSpPr>
        <p:spPr>
          <a:xfrm>
            <a:off x="1377781" y="2729771"/>
            <a:ext cx="1840335"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đã</a:t>
            </a:r>
            <a:endParaRPr lang="en-US"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A7B582C5-64CE-4286-8C85-1680C9D3F8E2}"/>
              </a:ext>
            </a:extLst>
          </p:cNvPr>
          <p:cNvSpPr txBox="1"/>
          <p:nvPr/>
        </p:nvSpPr>
        <p:spPr>
          <a:xfrm>
            <a:off x="3324008" y="2750022"/>
            <a:ext cx="2015917" cy="369332"/>
          </a:xfrm>
          <a:prstGeom prst="rect">
            <a:avLst/>
          </a:prstGeom>
          <a:noFill/>
        </p:spPr>
        <p:txBody>
          <a:bodyPr wrap="square" rtlCol="0">
            <a:spAutoFit/>
          </a:bodyPr>
          <a:lstStyle/>
          <a:p>
            <a:r>
              <a:rPr lang="vi-VN" sz="1800" i="1" dirty="0">
                <a:latin typeface="Times New Roman" panose="02020603050405020304" pitchFamily="18" charset="0"/>
                <a:ea typeface="Arial" panose="020B0604020202020204" pitchFamily="34" charset="0"/>
                <a:cs typeface="Times New Roman" panose="02020603050405020304" pitchFamily="18" charset="0"/>
              </a:rPr>
              <a:t>t</a:t>
            </a:r>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hì thầm</a:t>
            </a:r>
            <a:endParaRPr lang="en-US"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FEA4D365-3D39-47E5-BB93-3D75B346A5CF}"/>
              </a:ext>
            </a:extLst>
          </p:cNvPr>
          <p:cNvSpPr txBox="1"/>
          <p:nvPr/>
        </p:nvSpPr>
        <p:spPr>
          <a:xfrm>
            <a:off x="5445817" y="2758440"/>
            <a:ext cx="2324100" cy="369332"/>
          </a:xfrm>
          <a:prstGeom prst="rect">
            <a:avLst/>
          </a:prstGeom>
          <a:noFill/>
        </p:spPr>
        <p:txBody>
          <a:bodyPr wrap="square" rtlCol="0">
            <a:spAutoFit/>
          </a:bodyPr>
          <a:lstStyle/>
          <a:p>
            <a:r>
              <a:rPr lang="vi-VN" sz="1800" i="1" dirty="0">
                <a:latin typeface="Times New Roman" panose="02020603050405020304" pitchFamily="18" charset="0"/>
                <a:ea typeface="Arial" panose="020B0604020202020204" pitchFamily="34" charset="0"/>
                <a:cs typeface="Times New Roman" panose="02020603050405020304" pitchFamily="18" charset="0"/>
              </a:rPr>
              <a:t>t</a:t>
            </a:r>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hời gian</a:t>
            </a:r>
            <a:endParaRPr lang="en-US"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06C93D7C-5A9A-4528-BC74-A01038B3CF03}"/>
              </a:ext>
            </a:extLst>
          </p:cNvPr>
          <p:cNvSpPr txBox="1"/>
          <p:nvPr/>
        </p:nvSpPr>
        <p:spPr>
          <a:xfrm>
            <a:off x="1377781" y="3175718"/>
            <a:ext cx="1840335" cy="923330"/>
          </a:xfrm>
          <a:prstGeom prst="rect">
            <a:avLst/>
          </a:prstGeom>
          <a:noFill/>
        </p:spPr>
        <p:txBody>
          <a:bodyPr wrap="square" rtlCol="0">
            <a:spAutoFit/>
          </a:bodyPr>
          <a:lstStyle/>
          <a:p>
            <a:r>
              <a:rPr lang="vi-VN" sz="1800" dirty="0">
                <a:latin typeface="Times New Roman" panose="02020603050405020304" pitchFamily="18" charset="0"/>
                <a:ea typeface="Cambria" panose="02040503050406030204" pitchFamily="18" charset="0"/>
                <a:cs typeface="Times New Roman" panose="02020603050405020304" pitchFamily="18" charset="0"/>
              </a:rPr>
              <a:t>- vẫn</a:t>
            </a:r>
            <a:br>
              <a:rPr lang="vi-VN" sz="1800" dirty="0">
                <a:latin typeface="Times New Roman" panose="02020603050405020304" pitchFamily="18" charset="0"/>
                <a:ea typeface="Cambria" panose="02040503050406030204" pitchFamily="18" charset="0"/>
                <a:cs typeface="Times New Roman" panose="02020603050405020304" pitchFamily="18" charset="0"/>
              </a:rPr>
            </a:br>
            <a:r>
              <a:rPr lang="vi-VN" sz="1800" dirty="0">
                <a:latin typeface="Times New Roman" panose="02020603050405020304" pitchFamily="18" charset="0"/>
                <a:ea typeface="Cambria" panose="02040503050406030204" pitchFamily="18" charset="0"/>
                <a:cs typeface="Times New Roman" panose="02020603050405020304" pitchFamily="18" charset="0"/>
              </a:rPr>
              <a:t>- đã</a:t>
            </a:r>
          </a:p>
          <a:p>
            <a:r>
              <a:rPr lang="vi-VN" sz="1800" dirty="0">
                <a:latin typeface="Times New Roman" panose="02020603050405020304" pitchFamily="18" charset="0"/>
                <a:ea typeface="Cambria" panose="02040503050406030204" pitchFamily="18" charset="0"/>
                <a:cs typeface="Times New Roman" panose="02020603050405020304" pitchFamily="18" charset="0"/>
              </a:rPr>
              <a:t>- cũng</a:t>
            </a:r>
            <a:endParaRPr lang="en-US" sz="18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E9182660-3975-490A-8E4F-7CF2A15D8547}"/>
              </a:ext>
            </a:extLst>
          </p:cNvPr>
          <p:cNvSpPr txBox="1"/>
          <p:nvPr/>
        </p:nvSpPr>
        <p:spPr>
          <a:xfrm>
            <a:off x="3324008" y="3195969"/>
            <a:ext cx="2015917" cy="923330"/>
          </a:xfrm>
          <a:prstGeom prst="rect">
            <a:avLst/>
          </a:prstGeom>
          <a:noFill/>
        </p:spPr>
        <p:txBody>
          <a:bodyPr wrap="square" rtlCol="0">
            <a:spAutoFit/>
          </a:bodyPr>
          <a:lstStyle/>
          <a:p>
            <a:r>
              <a:rPr lang="vi-VN" sz="1800" i="1" dirty="0">
                <a:latin typeface="Times New Roman" panose="02020603050405020304" pitchFamily="18" charset="0"/>
                <a:ea typeface="Arial" panose="020B0604020202020204" pitchFamily="34" charset="0"/>
                <a:cs typeface="Times New Roman" panose="02020603050405020304" pitchFamily="18" charset="0"/>
              </a:rPr>
              <a:t>- còn</a:t>
            </a:r>
          </a:p>
          <a:p>
            <a:r>
              <a:rPr lang="vi-VN" sz="1800" i="1" dirty="0">
                <a:latin typeface="Times New Roman" panose="02020603050405020304" pitchFamily="18" charset="0"/>
                <a:cs typeface="Times New Roman" panose="02020603050405020304" pitchFamily="18" charset="0"/>
              </a:rPr>
              <a:t>- vơi</a:t>
            </a:r>
          </a:p>
          <a:p>
            <a:r>
              <a:rPr lang="vi-VN" sz="1800" i="1" dirty="0">
                <a:latin typeface="Times New Roman" panose="02020603050405020304" pitchFamily="18" charset="0"/>
                <a:cs typeface="Times New Roman" panose="02020603050405020304" pitchFamily="18" charset="0"/>
              </a:rPr>
              <a:t>- bớt</a:t>
            </a:r>
            <a:endParaRPr lang="en-US"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A59CB0A2-0F52-4778-A3EC-94BEF5BD916D}"/>
              </a:ext>
            </a:extLst>
          </p:cNvPr>
          <p:cNvSpPr txBox="1"/>
          <p:nvPr/>
        </p:nvSpPr>
        <p:spPr>
          <a:xfrm>
            <a:off x="5408986" y="3185915"/>
            <a:ext cx="3318475" cy="1200329"/>
          </a:xfrm>
          <a:prstGeom prst="rect">
            <a:avLst/>
          </a:prstGeom>
          <a:noFill/>
        </p:spPr>
        <p:txBody>
          <a:bodyPr wrap="square" rtlCol="0">
            <a:spAutoFit/>
          </a:bodyPr>
          <a:lstStyle/>
          <a:p>
            <a:r>
              <a:rPr lang="vi-VN" sz="1800" i="1" dirty="0">
                <a:latin typeface="Times New Roman" panose="02020603050405020304" pitchFamily="18" charset="0"/>
                <a:ea typeface="Arial" panose="020B0604020202020204" pitchFamily="34" charset="0"/>
                <a:cs typeface="Times New Roman" panose="02020603050405020304" pitchFamily="18" charset="0"/>
              </a:rPr>
              <a:t>- chỉ sự tiếp diễn tương tự</a:t>
            </a:r>
          </a:p>
          <a:p>
            <a:r>
              <a:rPr lang="vi-VN" sz="1800" i="1" dirty="0">
                <a:latin typeface="Times New Roman" panose="02020603050405020304" pitchFamily="18" charset="0"/>
                <a:ea typeface="Arial" panose="020B0604020202020204" pitchFamily="34" charset="0"/>
                <a:cs typeface="Times New Roman" panose="02020603050405020304" pitchFamily="18" charset="0"/>
              </a:rPr>
              <a:t>- t</a:t>
            </a:r>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hời gian</a:t>
            </a:r>
          </a:p>
          <a:p>
            <a:r>
              <a:rPr lang="vi-VN" sz="1800" i="1" dirty="0">
                <a:latin typeface="Times New Roman" panose="02020603050405020304" pitchFamily="18" charset="0"/>
                <a:cs typeface="Times New Roman" panose="02020603050405020304" pitchFamily="18" charset="0"/>
              </a:rPr>
              <a:t>- khẳng định về một sự giống nhau của hiện tượng, trạng thái.</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circle(in)">
                                      <p:cBhvr>
                                        <p:cTn id="27" dur="2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circle(in)">
                                      <p:cBhvr>
                                        <p:cTn id="32" dur="2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circle(in)">
                                      <p:cBhvr>
                                        <p:cTn id="37" dur="20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circle(in)">
                                      <p:cBhvr>
                                        <p:cTn id="42" dur="20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circle(in)">
                                      <p:cBhvr>
                                        <p:cTn id="4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21"/>
        <p:cNvGrpSpPr/>
        <p:nvPr/>
      </p:nvGrpSpPr>
      <p:grpSpPr>
        <a:xfrm>
          <a:off x="0" y="0"/>
          <a:ext cx="0" cy="0"/>
          <a:chOff x="0" y="0"/>
          <a:chExt cx="0" cy="0"/>
        </a:xfrm>
      </p:grpSpPr>
      <p:grpSp>
        <p:nvGrpSpPr>
          <p:cNvPr id="5631" name="Google Shape;5631;p51"/>
          <p:cNvGrpSpPr/>
          <p:nvPr/>
        </p:nvGrpSpPr>
        <p:grpSpPr>
          <a:xfrm rot="20078117">
            <a:off x="6634852" y="260453"/>
            <a:ext cx="3365599" cy="3625958"/>
            <a:chOff x="797775" y="-968163"/>
            <a:chExt cx="3365599" cy="3625958"/>
          </a:xfrm>
        </p:grpSpPr>
        <p:pic>
          <p:nvPicPr>
            <p:cNvPr id="5632" name="Google Shape;5632;p51"/>
            <p:cNvPicPr preferRelativeResize="0"/>
            <p:nvPr/>
          </p:nvPicPr>
          <p:blipFill>
            <a:blip r:embed="rId3">
              <a:alphaModFix/>
            </a:blip>
            <a:stretch>
              <a:fillRect/>
            </a:stretch>
          </p:blipFill>
          <p:spPr>
            <a:xfrm rot="2082636">
              <a:off x="1482098" y="-668999"/>
              <a:ext cx="1996952" cy="3027630"/>
            </a:xfrm>
            <a:prstGeom prst="rect">
              <a:avLst/>
            </a:prstGeom>
            <a:noFill/>
            <a:ln>
              <a:noFill/>
            </a:ln>
          </p:spPr>
        </p:pic>
        <p:pic>
          <p:nvPicPr>
            <p:cNvPr id="5633" name="Google Shape;5633;p51"/>
            <p:cNvPicPr preferRelativeResize="0"/>
            <p:nvPr/>
          </p:nvPicPr>
          <p:blipFill>
            <a:blip r:embed="rId4">
              <a:alphaModFix/>
            </a:blip>
            <a:stretch>
              <a:fillRect/>
            </a:stretch>
          </p:blipFill>
          <p:spPr>
            <a:xfrm rot="7516291">
              <a:off x="1858229" y="981226"/>
              <a:ext cx="346013" cy="875626"/>
            </a:xfrm>
            <a:prstGeom prst="rect">
              <a:avLst/>
            </a:prstGeom>
            <a:noFill/>
            <a:ln>
              <a:noFill/>
            </a:ln>
          </p:spPr>
        </p:pic>
      </p:grpSp>
      <p:grpSp>
        <p:nvGrpSpPr>
          <p:cNvPr id="5634" name="Google Shape;5634;p51"/>
          <p:cNvGrpSpPr/>
          <p:nvPr/>
        </p:nvGrpSpPr>
        <p:grpSpPr>
          <a:xfrm>
            <a:off x="-795228" y="2633744"/>
            <a:ext cx="2890971" cy="3370922"/>
            <a:chOff x="551449" y="2606406"/>
            <a:chExt cx="2890971" cy="3370922"/>
          </a:xfrm>
        </p:grpSpPr>
        <p:pic>
          <p:nvPicPr>
            <p:cNvPr id="5635" name="Google Shape;5635;p51"/>
            <p:cNvPicPr preferRelativeResize="0"/>
            <p:nvPr/>
          </p:nvPicPr>
          <p:blipFill>
            <a:blip r:embed="rId5">
              <a:alphaModFix/>
            </a:blip>
            <a:stretch>
              <a:fillRect/>
            </a:stretch>
          </p:blipFill>
          <p:spPr>
            <a:xfrm rot="-1470694">
              <a:off x="1057626" y="2867759"/>
              <a:ext cx="1878616" cy="2848216"/>
            </a:xfrm>
            <a:prstGeom prst="rect">
              <a:avLst/>
            </a:prstGeom>
            <a:noFill/>
            <a:ln>
              <a:noFill/>
            </a:ln>
          </p:spPr>
        </p:pic>
        <p:pic>
          <p:nvPicPr>
            <p:cNvPr id="5636" name="Google Shape;5636;p51"/>
            <p:cNvPicPr preferRelativeResize="0"/>
            <p:nvPr/>
          </p:nvPicPr>
          <p:blipFill>
            <a:blip r:embed="rId6">
              <a:alphaModFix/>
            </a:blip>
            <a:stretch>
              <a:fillRect/>
            </a:stretch>
          </p:blipFill>
          <p:spPr>
            <a:xfrm rot="3966898">
              <a:off x="2068280" y="4501143"/>
              <a:ext cx="346013" cy="875626"/>
            </a:xfrm>
            <a:prstGeom prst="rect">
              <a:avLst/>
            </a:prstGeom>
            <a:noFill/>
            <a:ln>
              <a:noFill/>
            </a:ln>
          </p:spPr>
        </p:pic>
      </p:grpSp>
      <p:graphicFrame>
        <p:nvGraphicFramePr>
          <p:cNvPr id="24" name="Table 7">
            <a:extLst>
              <a:ext uri="{FF2B5EF4-FFF2-40B4-BE49-F238E27FC236}">
                <a16:creationId xmlns:a16="http://schemas.microsoft.com/office/drawing/2014/main" id="{19269EE8-7FC0-4255-987F-BA5B75369F81}"/>
              </a:ext>
            </a:extLst>
          </p:cNvPr>
          <p:cNvGraphicFramePr>
            <a:graphicFrameLocks noGrp="1"/>
          </p:cNvGraphicFramePr>
          <p:nvPr>
            <p:extLst>
              <p:ext uri="{D42A27DB-BD31-4B8C-83A1-F6EECF244321}">
                <p14:modId xmlns:p14="http://schemas.microsoft.com/office/powerpoint/2010/main" val="1635374175"/>
              </p:ext>
            </p:extLst>
          </p:nvPr>
        </p:nvGraphicFramePr>
        <p:xfrm>
          <a:off x="397409" y="591111"/>
          <a:ext cx="8349181" cy="4267608"/>
        </p:xfrm>
        <a:graphic>
          <a:graphicData uri="http://schemas.openxmlformats.org/drawingml/2006/table">
            <a:tbl>
              <a:tblPr firstRow="1" bandRow="1">
                <a:tableStyleId>{52BE9C4A-9684-4735-948E-DC805FAD678B}</a:tableStyleId>
              </a:tblPr>
              <a:tblGrid>
                <a:gridCol w="910822">
                  <a:extLst>
                    <a:ext uri="{9D8B030D-6E8A-4147-A177-3AD203B41FA5}">
                      <a16:colId xmlns:a16="http://schemas.microsoft.com/office/drawing/2014/main" val="4181233400"/>
                    </a:ext>
                  </a:extLst>
                </a:gridCol>
                <a:gridCol w="1658105">
                  <a:extLst>
                    <a:ext uri="{9D8B030D-6E8A-4147-A177-3AD203B41FA5}">
                      <a16:colId xmlns:a16="http://schemas.microsoft.com/office/drawing/2014/main" val="868066482"/>
                    </a:ext>
                  </a:extLst>
                </a:gridCol>
                <a:gridCol w="2405109">
                  <a:extLst>
                    <a:ext uri="{9D8B030D-6E8A-4147-A177-3AD203B41FA5}">
                      <a16:colId xmlns:a16="http://schemas.microsoft.com/office/drawing/2014/main" val="2054819045"/>
                    </a:ext>
                  </a:extLst>
                </a:gridCol>
                <a:gridCol w="3375145">
                  <a:extLst>
                    <a:ext uri="{9D8B030D-6E8A-4147-A177-3AD203B41FA5}">
                      <a16:colId xmlns:a16="http://schemas.microsoft.com/office/drawing/2014/main" val="3038017313"/>
                    </a:ext>
                  </a:extLst>
                </a:gridCol>
              </a:tblGrid>
              <a:tr h="630744">
                <a:tc>
                  <a:txBody>
                    <a:bodyPr/>
                    <a:lstStyle/>
                    <a:p>
                      <a:pPr algn="ctr"/>
                      <a:r>
                        <a:rPr lang="vi-VN" sz="1800" b="1" dirty="0">
                          <a:latin typeface="Times New Roman" panose="02020603050405020304" pitchFamily="18" charset="0"/>
                          <a:ea typeface="Cambria" panose="02040503050406030204" pitchFamily="18" charset="0"/>
                          <a:cs typeface="Times New Roman" panose="02020603050405020304" pitchFamily="18" charset="0"/>
                        </a:rPr>
                        <a:t>Câu</a:t>
                      </a:r>
                      <a:endParaRPr lang="en-US" sz="18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noFill/>
                  </a:tcPr>
                </a:tc>
                <a:tc>
                  <a:txBody>
                    <a:bodyPr/>
                    <a:lstStyle/>
                    <a:p>
                      <a:pPr algn="ctr"/>
                      <a:r>
                        <a:rPr lang="vi-VN" sz="1800" b="1" dirty="0">
                          <a:latin typeface="Times New Roman" panose="02020603050405020304" pitchFamily="18" charset="0"/>
                          <a:ea typeface="Cambria" panose="02040503050406030204" pitchFamily="18" charset="0"/>
                          <a:cs typeface="Times New Roman" panose="02020603050405020304" pitchFamily="18" charset="0"/>
                        </a:rPr>
                        <a:t>Phó từ</a:t>
                      </a:r>
                      <a:endParaRPr lang="en-US" sz="18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noFill/>
                  </a:tcPr>
                </a:tc>
                <a:tc>
                  <a:txBody>
                    <a:bodyPr/>
                    <a:lstStyle/>
                    <a:p>
                      <a:pPr algn="ctr"/>
                      <a:r>
                        <a:rPr lang="vi-VN" sz="1800" b="1" dirty="0">
                          <a:latin typeface="Times New Roman" panose="02020603050405020304" pitchFamily="18" charset="0"/>
                          <a:ea typeface="Cambria" panose="02040503050406030204" pitchFamily="18" charset="0"/>
                          <a:cs typeface="Times New Roman" panose="02020603050405020304" pitchFamily="18" charset="0"/>
                        </a:rPr>
                        <a:t>Bổ sung cho DT/ĐT/TT</a:t>
                      </a:r>
                      <a:endParaRPr lang="en-US" sz="18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noFill/>
                  </a:tcPr>
                </a:tc>
                <a:tc>
                  <a:txBody>
                    <a:bodyPr/>
                    <a:lstStyle/>
                    <a:p>
                      <a:pPr algn="ctr"/>
                      <a:r>
                        <a:rPr lang="vi-VN" sz="1800" b="1" dirty="0">
                          <a:latin typeface="Times New Roman" panose="02020603050405020304" pitchFamily="18" charset="0"/>
                          <a:ea typeface="Cambria" panose="02040503050406030204" pitchFamily="18" charset="0"/>
                          <a:cs typeface="Times New Roman" panose="02020603050405020304" pitchFamily="18" charset="0"/>
                        </a:rPr>
                        <a:t>Ý nghĩa bổ sung</a:t>
                      </a:r>
                    </a:p>
                  </a:txBody>
                  <a:tcPr anchor="ctr">
                    <a:noFill/>
                  </a:tcPr>
                </a:tc>
                <a:extLst>
                  <a:ext uri="{0D108BD9-81ED-4DB2-BD59-A6C34878D82A}">
                    <a16:rowId xmlns:a16="http://schemas.microsoft.com/office/drawing/2014/main" val="370128500"/>
                  </a:ext>
                </a:extLst>
              </a:tr>
              <a:tr h="1481012">
                <a:tc>
                  <a:txBody>
                    <a:bodyPr/>
                    <a:lstStyle/>
                    <a:p>
                      <a:pPr algn="ctr"/>
                      <a:r>
                        <a:rPr lang="vi-VN" sz="1800" dirty="0">
                          <a:latin typeface="Times New Roman" panose="02020603050405020304" pitchFamily="18" charset="0"/>
                          <a:ea typeface="Cambria" panose="02040503050406030204" pitchFamily="18" charset="0"/>
                          <a:cs typeface="Times New Roman" panose="02020603050405020304" pitchFamily="18" charset="0"/>
                        </a:rPr>
                        <a:t>d</a:t>
                      </a:r>
                      <a:endParaRPr lang="en-US" sz="1800"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1974169531"/>
                  </a:ext>
                </a:extLst>
              </a:tr>
              <a:tr h="1193370">
                <a:tc>
                  <a:txBody>
                    <a:bodyPr/>
                    <a:lstStyle/>
                    <a:p>
                      <a:pPr algn="ctr"/>
                      <a:r>
                        <a:rPr lang="vi-VN" sz="1800" dirty="0">
                          <a:latin typeface="Times New Roman" panose="02020603050405020304" pitchFamily="18" charset="0"/>
                          <a:ea typeface="Cambria" panose="02040503050406030204" pitchFamily="18" charset="0"/>
                          <a:cs typeface="Times New Roman" panose="02020603050405020304" pitchFamily="18" charset="0"/>
                        </a:rPr>
                        <a:t>đ</a:t>
                      </a:r>
                      <a:endParaRPr lang="en-US" sz="1800"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4092826841"/>
                  </a:ext>
                </a:extLst>
              </a:tr>
              <a:tr h="953146">
                <a:tc>
                  <a:txBody>
                    <a:bodyPr/>
                    <a:lstStyle/>
                    <a:p>
                      <a:pPr algn="ctr"/>
                      <a:r>
                        <a:rPr lang="vi-VN" sz="1800" dirty="0">
                          <a:latin typeface="Times New Roman" panose="02020603050405020304" pitchFamily="18" charset="0"/>
                          <a:ea typeface="Cambria" panose="02040503050406030204" pitchFamily="18" charset="0"/>
                          <a:cs typeface="Times New Roman" panose="02020603050405020304" pitchFamily="18" charset="0"/>
                        </a:rPr>
                        <a:t>e</a:t>
                      </a:r>
                      <a:endParaRPr lang="en-US" sz="1800"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491084650"/>
                  </a:ext>
                </a:extLst>
              </a:tr>
            </a:tbl>
          </a:graphicData>
        </a:graphic>
      </p:graphicFrame>
      <p:sp>
        <p:nvSpPr>
          <p:cNvPr id="25" name="Google Shape;5398;p36">
            <a:extLst>
              <a:ext uri="{FF2B5EF4-FFF2-40B4-BE49-F238E27FC236}">
                <a16:creationId xmlns:a16="http://schemas.microsoft.com/office/drawing/2014/main" id="{C9FC57ED-E265-4A0A-B839-A772ED301160}"/>
              </a:ext>
            </a:extLst>
          </p:cNvPr>
          <p:cNvSpPr txBox="1">
            <a:spLocks noGrp="1"/>
          </p:cNvSpPr>
          <p:nvPr>
            <p:ph type="title"/>
          </p:nvPr>
        </p:nvSpPr>
        <p:spPr>
          <a:xfrm>
            <a:off x="613651" y="52587"/>
            <a:ext cx="7704000" cy="48094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PHIẾU HỌC TẬP</a:t>
            </a:r>
            <a:endParaRPr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E9FB9A32-C659-470F-9DB1-71D7C950376E}"/>
              </a:ext>
            </a:extLst>
          </p:cNvPr>
          <p:cNvSpPr txBox="1"/>
          <p:nvPr/>
        </p:nvSpPr>
        <p:spPr>
          <a:xfrm>
            <a:off x="1409455" y="1212926"/>
            <a:ext cx="1840335" cy="1477328"/>
          </a:xfrm>
          <a:prstGeom prst="rect">
            <a:avLst/>
          </a:prstGeom>
          <a:noFill/>
        </p:spPr>
        <p:txBody>
          <a:bodyPr wrap="square" rtlCol="0">
            <a:spAutoFit/>
          </a:bodyPr>
          <a:lstStyle/>
          <a:p>
            <a:r>
              <a:rPr lang="vi-VN" sz="1800" i="1" dirty="0">
                <a:latin typeface="Times New Roman" panose="02020603050405020304" pitchFamily="18" charset="0"/>
                <a:cs typeface="Times New Roman" panose="02020603050405020304" pitchFamily="18" charset="0"/>
              </a:rPr>
              <a:t>- hay</a:t>
            </a:r>
          </a:p>
          <a:p>
            <a:r>
              <a:rPr lang="vi-VN" sz="1800" i="1" dirty="0">
                <a:latin typeface="Times New Roman" panose="02020603050405020304" pitchFamily="18" charset="0"/>
                <a:cs typeface="Times New Roman" panose="02020603050405020304" pitchFamily="18" charset="0"/>
              </a:rPr>
              <a:t>- được</a:t>
            </a:r>
          </a:p>
          <a:p>
            <a:r>
              <a:rPr lang="vi-VN" sz="1800" i="1" dirty="0">
                <a:latin typeface="Times New Roman" panose="02020603050405020304" pitchFamily="18" charset="0"/>
                <a:cs typeface="Times New Roman" panose="02020603050405020304" pitchFamily="18" charset="0"/>
              </a:rPr>
              <a:t>- lắm</a:t>
            </a:r>
          </a:p>
          <a:p>
            <a:r>
              <a:rPr lang="vi-VN" sz="1800" i="1" dirty="0">
                <a:latin typeface="Times New Roman" panose="02020603050405020304" pitchFamily="18" charset="0"/>
                <a:cs typeface="Times New Roman" panose="02020603050405020304" pitchFamily="18" charset="0"/>
              </a:rPr>
              <a:t>- những</a:t>
            </a:r>
          </a:p>
          <a:p>
            <a:r>
              <a:rPr lang="vi-VN" sz="1800" i="1" dirty="0">
                <a:latin typeface="Times New Roman" panose="02020603050405020304" pitchFamily="18" charset="0"/>
                <a:cs typeface="Times New Roman" panose="02020603050405020304" pitchFamily="18" charset="0"/>
              </a:rPr>
              <a:t>- một</a:t>
            </a:r>
            <a:endParaRPr lang="en-US"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5BC04927-617D-42B0-901F-193DD20C2C14}"/>
              </a:ext>
            </a:extLst>
          </p:cNvPr>
          <p:cNvSpPr txBox="1"/>
          <p:nvPr/>
        </p:nvSpPr>
        <p:spPr>
          <a:xfrm>
            <a:off x="2994257" y="1212926"/>
            <a:ext cx="2402238" cy="1477328"/>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nhắm</a:t>
            </a:r>
          </a:p>
          <a:p>
            <a:r>
              <a:rPr lang="vi-VN" sz="1800" i="1" dirty="0">
                <a:latin typeface="Times New Roman" panose="02020603050405020304" pitchFamily="18" charset="0"/>
                <a:cs typeface="Times New Roman" panose="02020603050405020304" pitchFamily="18" charset="0"/>
              </a:rPr>
              <a:t>- đoán</a:t>
            </a:r>
          </a:p>
          <a:p>
            <a:r>
              <a:rPr lang="vi-VN" sz="1800" i="1" dirty="0">
                <a:latin typeface="Times New Roman" panose="02020603050405020304" pitchFamily="18" charset="0"/>
                <a:cs typeface="Times New Roman" panose="02020603050405020304" pitchFamily="18" charset="0"/>
              </a:rPr>
              <a:t>- tiến bộ</a:t>
            </a:r>
          </a:p>
          <a:p>
            <a:r>
              <a:rPr lang="vi-VN" sz="1800" i="1" dirty="0">
                <a:latin typeface="Times New Roman" panose="02020603050405020304" pitchFamily="18" charset="0"/>
                <a:cs typeface="Times New Roman" panose="02020603050405020304" pitchFamily="18" charset="0"/>
              </a:rPr>
              <a:t>- buổi chiều, bông hoa</a:t>
            </a:r>
          </a:p>
          <a:p>
            <a:r>
              <a:rPr lang="vi-VN" sz="1800" i="1" dirty="0">
                <a:latin typeface="Times New Roman" panose="02020603050405020304" pitchFamily="18" charset="0"/>
                <a:cs typeface="Times New Roman" panose="02020603050405020304" pitchFamily="18" charset="0"/>
              </a:rPr>
              <a:t>- hôm</a:t>
            </a:r>
            <a:endParaRPr lang="en-US"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3731C291-046F-4C77-998A-C1901B22B0F9}"/>
              </a:ext>
            </a:extLst>
          </p:cNvPr>
          <p:cNvSpPr txBox="1"/>
          <p:nvPr/>
        </p:nvSpPr>
        <p:spPr>
          <a:xfrm>
            <a:off x="5483537" y="1212926"/>
            <a:ext cx="2324100" cy="1477328"/>
          </a:xfrm>
          <a:prstGeom prst="rect">
            <a:avLst/>
          </a:prstGeom>
          <a:noFill/>
        </p:spPr>
        <p:txBody>
          <a:bodyPr wrap="square" rtlCol="0">
            <a:spAutoFit/>
          </a:bodyPr>
          <a:lstStyle/>
          <a:p>
            <a:r>
              <a:rPr lang="vi-VN" sz="1800" i="1" dirty="0">
                <a:latin typeface="Times New Roman" panose="02020603050405020304" pitchFamily="18" charset="0"/>
                <a:ea typeface="Arial" panose="020B0604020202020204" pitchFamily="34" charset="0"/>
                <a:cs typeface="Times New Roman" panose="02020603050405020304" pitchFamily="18" charset="0"/>
              </a:rPr>
              <a:t>- thường xuyên</a:t>
            </a:r>
          </a:p>
          <a:p>
            <a:r>
              <a:rPr lang="vi-VN" sz="1800" i="1" dirty="0">
                <a:latin typeface="Times New Roman" panose="02020603050405020304" pitchFamily="18" charset="0"/>
                <a:cs typeface="Times New Roman" panose="02020603050405020304" pitchFamily="18" charset="0"/>
              </a:rPr>
              <a:t>- kết quả </a:t>
            </a:r>
          </a:p>
          <a:p>
            <a:r>
              <a:rPr lang="vi-VN" sz="1800" i="1" dirty="0">
                <a:latin typeface="Times New Roman" panose="02020603050405020304" pitchFamily="18" charset="0"/>
                <a:cs typeface="Times New Roman" panose="02020603050405020304" pitchFamily="18" charset="0"/>
              </a:rPr>
              <a:t>- mức độ </a:t>
            </a:r>
          </a:p>
          <a:p>
            <a:r>
              <a:rPr lang="vi-VN" sz="1800" i="1" dirty="0">
                <a:latin typeface="Times New Roman" panose="02020603050405020304" pitchFamily="18" charset="0"/>
                <a:cs typeface="Times New Roman" panose="02020603050405020304" pitchFamily="18" charset="0"/>
              </a:rPr>
              <a:t>- số lượng</a:t>
            </a:r>
          </a:p>
          <a:p>
            <a:r>
              <a:rPr lang="vi-VN" sz="1800" i="1" dirty="0">
                <a:latin typeface="Times New Roman" panose="02020603050405020304" pitchFamily="18" charset="0"/>
                <a:cs typeface="Times New Roman" panose="02020603050405020304" pitchFamily="18" charset="0"/>
              </a:rPr>
              <a:t>- số lượng</a:t>
            </a:r>
            <a:endParaRPr lang="en-US" sz="18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2C1C41D-6C53-4223-BB84-8879506F3203}"/>
              </a:ext>
            </a:extLst>
          </p:cNvPr>
          <p:cNvSpPr txBox="1"/>
          <p:nvPr/>
        </p:nvSpPr>
        <p:spPr>
          <a:xfrm>
            <a:off x="1409455" y="2689731"/>
            <a:ext cx="1840335" cy="1200329"/>
          </a:xfrm>
          <a:prstGeom prst="rect">
            <a:avLst/>
          </a:prstGeom>
          <a:noFill/>
        </p:spPr>
        <p:txBody>
          <a:bodyPr wrap="square" rtlCol="0">
            <a:spAutoFit/>
          </a:bodyPr>
          <a:lstStyle/>
          <a:p>
            <a:r>
              <a:rPr lang="vi-VN" sz="1800" i="1" dirty="0">
                <a:latin typeface="Times New Roman" panose="02020603050405020304" pitchFamily="18" charset="0"/>
                <a:cs typeface="Times New Roman" panose="02020603050405020304" pitchFamily="18" charset="0"/>
              </a:rPr>
              <a:t>- vẫn</a:t>
            </a:r>
          </a:p>
          <a:p>
            <a:r>
              <a:rPr lang="vi-VN" sz="1800" i="1" dirty="0">
                <a:latin typeface="Times New Roman" panose="02020603050405020304" pitchFamily="18" charset="0"/>
                <a:cs typeface="Times New Roman" panose="02020603050405020304" pitchFamily="18" charset="0"/>
              </a:rPr>
              <a:t>- những</a:t>
            </a:r>
          </a:p>
          <a:p>
            <a:r>
              <a:rPr lang="vi-VN" sz="1800" i="1" dirty="0">
                <a:latin typeface="Times New Roman" panose="02020603050405020304" pitchFamily="18" charset="0"/>
                <a:cs typeface="Times New Roman" panose="02020603050405020304" pitchFamily="18" charset="0"/>
              </a:rPr>
              <a:t>- chỉ</a:t>
            </a:r>
          </a:p>
          <a:p>
            <a:r>
              <a:rPr lang="vi-VN" sz="1800" i="1" dirty="0">
                <a:latin typeface="Times New Roman" panose="02020603050405020304" pitchFamily="18" charset="0"/>
                <a:cs typeface="Times New Roman" panose="02020603050405020304" pitchFamily="18" charset="0"/>
              </a:rPr>
              <a:t>- lại</a:t>
            </a:r>
          </a:p>
        </p:txBody>
      </p:sp>
      <p:sp>
        <p:nvSpPr>
          <p:cNvPr id="22" name="TextBox 21">
            <a:extLst>
              <a:ext uri="{FF2B5EF4-FFF2-40B4-BE49-F238E27FC236}">
                <a16:creationId xmlns:a16="http://schemas.microsoft.com/office/drawing/2014/main" id="{923F071F-FDAA-496C-A31F-D0EC80627F65}"/>
              </a:ext>
            </a:extLst>
          </p:cNvPr>
          <p:cNvSpPr txBox="1"/>
          <p:nvPr/>
        </p:nvSpPr>
        <p:spPr>
          <a:xfrm>
            <a:off x="2994257" y="2689731"/>
            <a:ext cx="2402238" cy="1200329"/>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giúp</a:t>
            </a:r>
          </a:p>
          <a:p>
            <a:r>
              <a:rPr lang="vi-VN" sz="1800" i="1" dirty="0">
                <a:latin typeface="Times New Roman" panose="02020603050405020304" pitchFamily="18" charset="0"/>
                <a:cs typeface="Times New Roman" panose="02020603050405020304" pitchFamily="18" charset="0"/>
              </a:rPr>
              <a:t>- từ lúc</a:t>
            </a:r>
          </a:p>
          <a:p>
            <a:r>
              <a:rPr lang="vi-VN" sz="1800" i="1" dirty="0">
                <a:latin typeface="Times New Roman" panose="02020603050405020304" pitchFamily="18" charset="0"/>
                <a:cs typeface="Times New Roman" panose="02020603050405020304" pitchFamily="18" charset="0"/>
              </a:rPr>
              <a:t>- khuây khỏa</a:t>
            </a:r>
          </a:p>
          <a:p>
            <a:r>
              <a:rPr lang="vi-VN" sz="1800" i="1" dirty="0">
                <a:latin typeface="Times New Roman" panose="02020603050405020304" pitchFamily="18" charset="0"/>
                <a:cs typeface="Times New Roman" panose="02020603050405020304" pitchFamily="18" charset="0"/>
              </a:rPr>
              <a:t>- đứng</a:t>
            </a:r>
          </a:p>
        </p:txBody>
      </p:sp>
      <p:sp>
        <p:nvSpPr>
          <p:cNvPr id="35" name="TextBox 34">
            <a:extLst>
              <a:ext uri="{FF2B5EF4-FFF2-40B4-BE49-F238E27FC236}">
                <a16:creationId xmlns:a16="http://schemas.microsoft.com/office/drawing/2014/main" id="{2956DFE8-15E0-4F6C-B76E-0C95E5368BC0}"/>
              </a:ext>
            </a:extLst>
          </p:cNvPr>
          <p:cNvSpPr txBox="1"/>
          <p:nvPr/>
        </p:nvSpPr>
        <p:spPr>
          <a:xfrm>
            <a:off x="5483537" y="2689731"/>
            <a:ext cx="2324100" cy="1200329"/>
          </a:xfrm>
          <a:prstGeom prst="rect">
            <a:avLst/>
          </a:prstGeom>
          <a:noFill/>
        </p:spPr>
        <p:txBody>
          <a:bodyPr wrap="square" rtlCol="0">
            <a:spAutoFit/>
          </a:bodyPr>
          <a:lstStyle/>
          <a:p>
            <a:r>
              <a:rPr lang="vi-VN" sz="1800" i="1" dirty="0">
                <a:latin typeface="Times New Roman" panose="02020603050405020304" pitchFamily="18" charset="0"/>
                <a:ea typeface="Arial" panose="020B0604020202020204" pitchFamily="34" charset="0"/>
                <a:cs typeface="Times New Roman" panose="02020603050405020304" pitchFamily="18" charset="0"/>
              </a:rPr>
              <a:t>- tiếp diễn tương tự</a:t>
            </a:r>
          </a:p>
          <a:p>
            <a:r>
              <a:rPr lang="vi-VN" sz="1800" i="1" dirty="0">
                <a:latin typeface="Times New Roman" panose="02020603050405020304" pitchFamily="18" charset="0"/>
                <a:cs typeface="Times New Roman" panose="02020603050405020304" pitchFamily="18" charset="0"/>
              </a:rPr>
              <a:t>- số lượng</a:t>
            </a:r>
          </a:p>
          <a:p>
            <a:r>
              <a:rPr lang="vi-VN" sz="1800" i="1" dirty="0">
                <a:latin typeface="Times New Roman" panose="02020603050405020304" pitchFamily="18" charset="0"/>
                <a:cs typeface="Times New Roman" panose="02020603050405020304" pitchFamily="18" charset="0"/>
              </a:rPr>
              <a:t>- giới hạn phạm vi</a:t>
            </a:r>
          </a:p>
          <a:p>
            <a:r>
              <a:rPr lang="vi-VN" sz="1800" i="1" dirty="0">
                <a:latin typeface="Times New Roman" panose="02020603050405020304" pitchFamily="18" charset="0"/>
                <a:cs typeface="Times New Roman" panose="02020603050405020304" pitchFamily="18" charset="0"/>
              </a:rPr>
              <a:t>- </a:t>
            </a:r>
            <a:r>
              <a:rPr lang="vi-VN" sz="1800" i="1" dirty="0">
                <a:latin typeface="Times New Roman" panose="02020603050405020304" pitchFamily="18" charset="0"/>
                <a:ea typeface="Arial" panose="020B0604020202020204" pitchFamily="34" charset="0"/>
                <a:cs typeface="Times New Roman" panose="02020603050405020304" pitchFamily="18" charset="0"/>
              </a:rPr>
              <a:t>tiếp diễn tương tự</a:t>
            </a:r>
            <a:endParaRPr lang="vi-VN" sz="1800" i="1"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43B0B7A7-0D5B-4A7E-AD7F-DC5C59EA96BC}"/>
              </a:ext>
            </a:extLst>
          </p:cNvPr>
          <p:cNvSpPr txBox="1"/>
          <p:nvPr/>
        </p:nvSpPr>
        <p:spPr>
          <a:xfrm>
            <a:off x="1391810" y="3907211"/>
            <a:ext cx="1840335" cy="646331"/>
          </a:xfrm>
          <a:prstGeom prst="rect">
            <a:avLst/>
          </a:prstGeom>
          <a:noFill/>
        </p:spPr>
        <p:txBody>
          <a:bodyPr wrap="square" rtlCol="0">
            <a:spAutoFit/>
          </a:bodyPr>
          <a:lstStyle/>
          <a:p>
            <a:r>
              <a:rPr lang="vi-VN" sz="1800" i="1" dirty="0">
                <a:latin typeface="Times New Roman" panose="02020603050405020304" pitchFamily="18" charset="0"/>
                <a:cs typeface="Times New Roman" panose="02020603050405020304" pitchFamily="18" charset="0"/>
              </a:rPr>
              <a:t>- mọi</a:t>
            </a:r>
          </a:p>
          <a:p>
            <a:r>
              <a:rPr lang="vi-VN" sz="1800" i="1" dirty="0">
                <a:latin typeface="Times New Roman" panose="02020603050405020304" pitchFamily="18" charset="0"/>
                <a:cs typeface="Times New Roman" panose="02020603050405020304" pitchFamily="18" charset="0"/>
              </a:rPr>
              <a:t>- đều</a:t>
            </a:r>
          </a:p>
        </p:txBody>
      </p:sp>
      <p:sp>
        <p:nvSpPr>
          <p:cNvPr id="37" name="TextBox 36">
            <a:extLst>
              <a:ext uri="{FF2B5EF4-FFF2-40B4-BE49-F238E27FC236}">
                <a16:creationId xmlns:a16="http://schemas.microsoft.com/office/drawing/2014/main" id="{965B3C1B-5CD2-4B70-BC0A-D48D165DC025}"/>
              </a:ext>
            </a:extLst>
          </p:cNvPr>
          <p:cNvSpPr txBox="1"/>
          <p:nvPr/>
        </p:nvSpPr>
        <p:spPr>
          <a:xfrm>
            <a:off x="2994257" y="3907211"/>
            <a:ext cx="2402238" cy="646331"/>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tiếng</a:t>
            </a:r>
          </a:p>
          <a:p>
            <a:r>
              <a:rPr lang="vi-VN" sz="1800" i="1" dirty="0">
                <a:latin typeface="Times New Roman" panose="02020603050405020304" pitchFamily="18" charset="0"/>
                <a:cs typeface="Times New Roman" panose="02020603050405020304" pitchFamily="18" charset="0"/>
              </a:rPr>
              <a:t>- vô ích</a:t>
            </a:r>
          </a:p>
        </p:txBody>
      </p:sp>
      <p:sp>
        <p:nvSpPr>
          <p:cNvPr id="38" name="TextBox 37">
            <a:extLst>
              <a:ext uri="{FF2B5EF4-FFF2-40B4-BE49-F238E27FC236}">
                <a16:creationId xmlns:a16="http://schemas.microsoft.com/office/drawing/2014/main" id="{60849916-A6A8-4521-98B4-F5A32EF82400}"/>
              </a:ext>
            </a:extLst>
          </p:cNvPr>
          <p:cNvSpPr txBox="1"/>
          <p:nvPr/>
        </p:nvSpPr>
        <p:spPr>
          <a:xfrm>
            <a:off x="5465892" y="3907211"/>
            <a:ext cx="3253868" cy="923330"/>
          </a:xfrm>
          <a:prstGeom prst="rect">
            <a:avLst/>
          </a:prstGeom>
          <a:noFill/>
        </p:spPr>
        <p:txBody>
          <a:bodyPr wrap="square" rtlCol="0">
            <a:spAutoFit/>
          </a:bodyPr>
          <a:lstStyle/>
          <a:p>
            <a:r>
              <a:rPr lang="vi-VN" sz="1800" i="1" dirty="0">
                <a:latin typeface="Times New Roman" panose="02020603050405020304" pitchFamily="18" charset="0"/>
                <a:ea typeface="Arial" panose="020B0604020202020204" pitchFamily="34" charset="0"/>
                <a:cs typeface="Times New Roman" panose="02020603050405020304" pitchFamily="18" charset="0"/>
              </a:rPr>
              <a:t>- </a:t>
            </a:r>
            <a:r>
              <a:rPr lang="vi-VN" sz="1800" i="1" dirty="0">
                <a:latin typeface="Times New Roman" panose="02020603050405020304" pitchFamily="18" charset="0"/>
                <a:cs typeface="Times New Roman" panose="02020603050405020304" pitchFamily="18" charset="0"/>
              </a:rPr>
              <a:t>số lượng</a:t>
            </a:r>
            <a:endParaRPr lang="vi-VN" sz="1800" i="1" dirty="0">
              <a:latin typeface="Times New Roman" panose="02020603050405020304" pitchFamily="18" charset="0"/>
              <a:ea typeface="Arial" panose="020B0604020202020204" pitchFamily="34" charset="0"/>
              <a:cs typeface="Times New Roman" panose="02020603050405020304" pitchFamily="18" charset="0"/>
            </a:endParaRPr>
          </a:p>
          <a:p>
            <a:r>
              <a:rPr lang="vi-VN" sz="1800" i="1" dirty="0">
                <a:latin typeface="Times New Roman" panose="02020603050405020304" pitchFamily="18" charset="0"/>
                <a:cs typeface="Times New Roman" panose="02020603050405020304" pitchFamily="18" charset="0"/>
              </a:rPr>
              <a:t>- sự đồng nhất về tính chất của nhiều đối tượng</a:t>
            </a:r>
          </a:p>
        </p:txBody>
      </p:sp>
    </p:spTree>
    <p:extLst>
      <p:ext uri="{BB962C8B-B14F-4D97-AF65-F5344CB8AC3E}">
        <p14:creationId xmlns:p14="http://schemas.microsoft.com/office/powerpoint/2010/main" val="236101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circle(in)">
                                      <p:cBhvr>
                                        <p:cTn id="32" dur="20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circle(in)">
                                      <p:cBhvr>
                                        <p:cTn id="37" dur="20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circle(in)">
                                      <p:cBhvr>
                                        <p:cTn id="42" dur="20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circle(in)">
                                      <p:cBhvr>
                                        <p:cTn id="4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1" grpId="0"/>
      <p:bldP spid="22"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34"/>
        <p:cNvGrpSpPr/>
        <p:nvPr/>
      </p:nvGrpSpPr>
      <p:grpSpPr>
        <a:xfrm>
          <a:off x="0" y="0"/>
          <a:ext cx="0" cy="0"/>
          <a:chOff x="0" y="0"/>
          <a:chExt cx="0" cy="0"/>
        </a:xfrm>
      </p:grpSpPr>
      <p:sp>
        <p:nvSpPr>
          <p:cNvPr id="5436" name="Google Shape;5436;p37"/>
          <p:cNvSpPr txBox="1">
            <a:spLocks noGrp="1"/>
          </p:cNvSpPr>
          <p:nvPr>
            <p:ph type="title" idx="2"/>
          </p:nvPr>
        </p:nvSpPr>
        <p:spPr>
          <a:xfrm>
            <a:off x="3318554" y="1354708"/>
            <a:ext cx="1393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mj-lt"/>
              </a:rPr>
              <a:t>a.</a:t>
            </a:r>
            <a:endParaRPr dirty="0">
              <a:latin typeface="+mj-lt"/>
            </a:endParaRPr>
          </a:p>
        </p:txBody>
      </p:sp>
      <p:sp>
        <p:nvSpPr>
          <p:cNvPr id="5439" name="Google Shape;5439;p37"/>
          <p:cNvSpPr txBox="1">
            <a:spLocks noGrp="1"/>
          </p:cNvSpPr>
          <p:nvPr>
            <p:ph type="title" idx="4"/>
          </p:nvPr>
        </p:nvSpPr>
        <p:spPr>
          <a:xfrm>
            <a:off x="6522998" y="2001727"/>
            <a:ext cx="1393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Times New Roman" panose="02020603050405020304" pitchFamily="18" charset="0"/>
                <a:cs typeface="Times New Roman" panose="02020603050405020304" pitchFamily="18" charset="0"/>
              </a:rPr>
              <a:t>b.</a:t>
            </a:r>
            <a:endParaRPr dirty="0">
              <a:latin typeface="Times New Roman" panose="02020603050405020304" pitchFamily="18" charset="0"/>
              <a:cs typeface="Times New Roman" panose="02020603050405020304" pitchFamily="18" charset="0"/>
            </a:endParaRPr>
          </a:p>
        </p:txBody>
      </p:sp>
      <p:sp>
        <p:nvSpPr>
          <p:cNvPr id="5440" name="Google Shape;5440;p37"/>
          <p:cNvSpPr txBox="1">
            <a:spLocks noGrp="1"/>
          </p:cNvSpPr>
          <p:nvPr>
            <p:ph type="subTitle" idx="5"/>
          </p:nvPr>
        </p:nvSpPr>
        <p:spPr>
          <a:xfrm>
            <a:off x="5753513" y="3002275"/>
            <a:ext cx="2932771" cy="484800"/>
          </a:xfrm>
          <a:prstGeom prst="rect">
            <a:avLst/>
          </a:prstGeom>
        </p:spPr>
        <p:txBody>
          <a:bodyPr spcFirstLastPara="1" wrap="square" lIns="91425" tIns="91425" rIns="91425" bIns="91425" anchor="ctr" anchorCtr="0">
            <a:noAutofit/>
          </a:bodyPr>
          <a:lstStyle/>
          <a:p>
            <a:pPr>
              <a:lnSpc>
                <a:spcPct val="110000"/>
              </a:lnSpc>
              <a:spcAft>
                <a:spcPts val="800"/>
              </a:spcAft>
            </a:pPr>
            <a:r>
              <a:rPr lang="es-MX"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Phó</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đã</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bổ sung ý nghĩa cho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về </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chỉ </a:t>
            </a:r>
            <a:r>
              <a:rPr lang="vi-VN" sz="1800" i="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thời gian</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1800" dirty="0">
              <a:effectLst/>
              <a:latin typeface="Times New Roman" panose="02020603050405020304" pitchFamily="18" charset="0"/>
              <a:ea typeface="Cambria" panose="02040503050406030204" pitchFamily="18" charset="0"/>
              <a:cs typeface="Times New Roman" panose="02020603050405020304" pitchFamily="18" charset="0"/>
            </a:endParaRPr>
          </a:p>
          <a:p>
            <a:pPr>
              <a:lnSpc>
                <a:spcPct val="110000"/>
              </a:lnSpc>
              <a:spcAft>
                <a:spcPts val="800"/>
              </a:spcAft>
            </a:pPr>
            <a:endParaRPr lang="en-US" sz="18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42" name="Google Shape;5442;p37"/>
          <p:cNvSpPr txBox="1">
            <a:spLocks noGrp="1"/>
          </p:cNvSpPr>
          <p:nvPr>
            <p:ph type="title" idx="7"/>
          </p:nvPr>
        </p:nvSpPr>
        <p:spPr>
          <a:xfrm>
            <a:off x="3023222" y="2643707"/>
            <a:ext cx="1393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Times New Roman" panose="02020603050405020304" pitchFamily="18" charset="0"/>
                <a:cs typeface="Times New Roman" panose="02020603050405020304" pitchFamily="18" charset="0"/>
              </a:rPr>
              <a:t>d.</a:t>
            </a:r>
            <a:endParaRPr dirty="0">
              <a:latin typeface="Times New Roman" panose="02020603050405020304" pitchFamily="18" charset="0"/>
              <a:cs typeface="Times New Roman" panose="02020603050405020304" pitchFamily="18" charset="0"/>
            </a:endParaRPr>
          </a:p>
        </p:txBody>
      </p:sp>
      <p:sp>
        <p:nvSpPr>
          <p:cNvPr id="5443" name="Google Shape;5443;p37"/>
          <p:cNvSpPr txBox="1">
            <a:spLocks noGrp="1"/>
          </p:cNvSpPr>
          <p:nvPr>
            <p:ph type="subTitle" idx="8"/>
          </p:nvPr>
        </p:nvSpPr>
        <p:spPr>
          <a:xfrm>
            <a:off x="2364139" y="3793633"/>
            <a:ext cx="3017928" cy="484800"/>
          </a:xfrm>
          <a:prstGeom prst="rect">
            <a:avLst/>
          </a:prstGeom>
        </p:spPr>
        <p:txBody>
          <a:bodyPr spcFirstLastPara="1" wrap="square" lIns="91425" tIns="91425" rIns="91425" bIns="91425" anchor="ctr" anchorCtr="0">
            <a:noAutofit/>
          </a:bodyPr>
          <a:lstStyle/>
          <a:p>
            <a:pPr marL="0" indent="0" algn="just">
              <a:lnSpc>
                <a:spcPct val="110000"/>
              </a:lnSpc>
              <a:spcAft>
                <a:spcPts val="800"/>
              </a:spcAft>
            </a:pP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s-MX"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Phó</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quá</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bổ sung ý nghĩa cho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quen </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để chỉ </a:t>
            </a:r>
            <a:r>
              <a:rPr lang="vi-VN" sz="1800" i="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mức độ</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vi-VN" sz="1800" dirty="0">
              <a:latin typeface="Times New Roman" panose="02020603050405020304" pitchFamily="18" charset="0"/>
              <a:ea typeface="Cambria" panose="02040503050406030204" pitchFamily="18" charset="0"/>
              <a:cs typeface="Times New Roman" panose="02020603050405020304" pitchFamily="18" charset="0"/>
            </a:endParaRPr>
          </a:p>
          <a:p>
            <a:pPr marL="0" indent="0" algn="just">
              <a:lnSpc>
                <a:spcPct val="110000"/>
              </a:lnSpc>
              <a:spcAft>
                <a:spcPts val="800"/>
              </a:spcAft>
            </a:pP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s-MX"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Phó</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được</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bổ sung ý nghĩa cho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xa rời </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để chỉ </a:t>
            </a:r>
            <a:r>
              <a:rPr lang="vi-VN" sz="1800" i="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kết quả</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endParaRPr lang="en-US" sz="18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45" name="Google Shape;5445;p37"/>
          <p:cNvSpPr txBox="1">
            <a:spLocks noGrp="1"/>
          </p:cNvSpPr>
          <p:nvPr>
            <p:ph type="title" idx="13"/>
          </p:nvPr>
        </p:nvSpPr>
        <p:spPr>
          <a:xfrm>
            <a:off x="6875023" y="3416009"/>
            <a:ext cx="1393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Times New Roman" panose="02020603050405020304" pitchFamily="18" charset="0"/>
                <a:cs typeface="Times New Roman" panose="02020603050405020304" pitchFamily="18" charset="0"/>
              </a:rPr>
              <a:t>c.</a:t>
            </a:r>
            <a:endParaRPr dirty="0">
              <a:latin typeface="Times New Roman" panose="02020603050405020304" pitchFamily="18" charset="0"/>
              <a:cs typeface="Times New Roman" panose="02020603050405020304" pitchFamily="18" charset="0"/>
            </a:endParaRPr>
          </a:p>
        </p:txBody>
      </p:sp>
      <p:sp>
        <p:nvSpPr>
          <p:cNvPr id="5447" name="Google Shape;5447;p37"/>
          <p:cNvSpPr txBox="1">
            <a:spLocks noGrp="1"/>
          </p:cNvSpPr>
          <p:nvPr>
            <p:ph type="title" idx="15"/>
          </p:nvPr>
        </p:nvSpPr>
        <p:spPr>
          <a:xfrm>
            <a:off x="430648" y="-44614"/>
            <a:ext cx="8282703" cy="1180500"/>
          </a:xfrm>
          <a:prstGeom prst="rect">
            <a:avLst/>
          </a:prstGeom>
        </p:spPr>
        <p:txBody>
          <a:bodyPr spcFirstLastPara="1" wrap="square" lIns="91425" tIns="91425" rIns="91425" bIns="91425" anchor="t" anchorCtr="0">
            <a:noAutofit/>
          </a:bodyPr>
          <a:lstStyle/>
          <a:p>
            <a:pPr algn="ctr"/>
            <a:r>
              <a:rPr lang="vi-VN" sz="3200" b="1" dirty="0">
                <a:solidFill>
                  <a:schemeClr val="accent3">
                    <a:lumMod val="75000"/>
                  </a:schemeClr>
                </a:solidFill>
                <a:latin typeface="Times New Roman" panose="02020603050405020304" pitchFamily="18" charset="0"/>
                <a:ea typeface="Cambria" panose="02040503050406030204" pitchFamily="18" charset="0"/>
                <a:cs typeface="Times New Roman" panose="02020603050405020304" pitchFamily="18" charset="0"/>
              </a:rPr>
              <a:t>Bài tập 2</a:t>
            </a:r>
            <a:br>
              <a:rPr lang="vi-VN" sz="3200" b="1" dirty="0">
                <a:solidFill>
                  <a:schemeClr val="accent3">
                    <a:lumMod val="75000"/>
                  </a:schemeClr>
                </a:solidFill>
                <a:latin typeface="Times New Roman" panose="02020603050405020304" pitchFamily="18" charset="0"/>
                <a:ea typeface="Cambria" panose="02040503050406030204" pitchFamily="18" charset="0"/>
                <a:cs typeface="Times New Roman" panose="02020603050405020304" pitchFamily="18" charset="0"/>
              </a:rPr>
            </a:br>
            <a:r>
              <a:rPr lang="vi-VN"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Trong những trường hợp sau, phó từ được in đậm bổ sung ý nghĩa cho động từ hoặc tính từ nào? Xác định ý nghĩa bổ sung trong từng trường hợp.</a:t>
            </a:r>
            <a:r>
              <a:rPr lang="vi-VN" sz="1400" dirty="0">
                <a:solidFill>
                  <a:schemeClr val="tx1"/>
                </a:solidFill>
                <a:latin typeface="Times New Roman" panose="02020603050405020304" pitchFamily="18" charset="0"/>
                <a:cs typeface="Times New Roman" panose="02020603050405020304" pitchFamily="18" charset="0"/>
              </a:rPr>
              <a:t/>
            </a:r>
            <a:br>
              <a:rPr lang="vi-VN" sz="1400" dirty="0">
                <a:solidFill>
                  <a:schemeClr val="tx1"/>
                </a:solidFill>
                <a:latin typeface="Times New Roman" panose="02020603050405020304" pitchFamily="18" charset="0"/>
                <a:cs typeface="Times New Roman" panose="02020603050405020304" pitchFamily="18" charset="0"/>
              </a:rPr>
            </a:br>
            <a:endParaRPr dirty="0">
              <a:solidFill>
                <a:schemeClr val="accent3">
                  <a:lumMod val="75000"/>
                </a:schemeClr>
              </a:solidFill>
              <a:latin typeface="Times New Roman" panose="02020603050405020304" pitchFamily="18" charset="0"/>
              <a:cs typeface="Times New Roman" panose="02020603050405020304" pitchFamily="18" charset="0"/>
            </a:endParaRPr>
          </a:p>
        </p:txBody>
      </p:sp>
      <p:cxnSp>
        <p:nvCxnSpPr>
          <p:cNvPr id="5448" name="Google Shape;5448;p37"/>
          <p:cNvCxnSpPr/>
          <p:nvPr/>
        </p:nvCxnSpPr>
        <p:spPr>
          <a:xfrm>
            <a:off x="3138984" y="2598262"/>
            <a:ext cx="1794600" cy="0"/>
          </a:xfrm>
          <a:prstGeom prst="straightConnector1">
            <a:avLst/>
          </a:prstGeom>
          <a:noFill/>
          <a:ln w="19050" cap="flat" cmpd="sng">
            <a:solidFill>
              <a:schemeClr val="accent2"/>
            </a:solidFill>
            <a:prstDash val="solid"/>
            <a:round/>
            <a:headEnd type="oval" w="med" len="med"/>
            <a:tailEnd type="oval" w="med" len="med"/>
          </a:ln>
        </p:spPr>
      </p:cxnSp>
      <p:cxnSp>
        <p:nvCxnSpPr>
          <p:cNvPr id="5449" name="Google Shape;5449;p37"/>
          <p:cNvCxnSpPr/>
          <p:nvPr/>
        </p:nvCxnSpPr>
        <p:spPr>
          <a:xfrm>
            <a:off x="6148205" y="3506808"/>
            <a:ext cx="1794600" cy="0"/>
          </a:xfrm>
          <a:prstGeom prst="straightConnector1">
            <a:avLst/>
          </a:prstGeom>
          <a:noFill/>
          <a:ln w="19050" cap="flat" cmpd="sng">
            <a:solidFill>
              <a:schemeClr val="accent2"/>
            </a:solidFill>
            <a:prstDash val="solid"/>
            <a:round/>
            <a:headEnd type="oval" w="med" len="med"/>
            <a:tailEnd type="oval" w="med" len="med"/>
          </a:ln>
        </p:spPr>
      </p:cxnSp>
      <p:grpSp>
        <p:nvGrpSpPr>
          <p:cNvPr id="5450" name="Google Shape;5450;p37"/>
          <p:cNvGrpSpPr/>
          <p:nvPr/>
        </p:nvGrpSpPr>
        <p:grpSpPr>
          <a:xfrm>
            <a:off x="519206" y="627988"/>
            <a:ext cx="2932773" cy="3535995"/>
            <a:chOff x="636214" y="1100943"/>
            <a:chExt cx="2932773" cy="3535995"/>
          </a:xfrm>
        </p:grpSpPr>
        <p:pic>
          <p:nvPicPr>
            <p:cNvPr id="5451" name="Google Shape;5451;p37"/>
            <p:cNvPicPr preferRelativeResize="0"/>
            <p:nvPr/>
          </p:nvPicPr>
          <p:blipFill>
            <a:blip r:embed="rId3">
              <a:alphaModFix/>
            </a:blip>
            <a:stretch>
              <a:fillRect/>
            </a:stretch>
          </p:blipFill>
          <p:spPr>
            <a:xfrm rot="9566805">
              <a:off x="1104124" y="1355126"/>
              <a:ext cx="1996952" cy="3027629"/>
            </a:xfrm>
            <a:prstGeom prst="rect">
              <a:avLst/>
            </a:prstGeom>
            <a:noFill/>
            <a:ln>
              <a:noFill/>
            </a:ln>
          </p:spPr>
        </p:pic>
        <p:pic>
          <p:nvPicPr>
            <p:cNvPr id="5452" name="Google Shape;5452;p37"/>
            <p:cNvPicPr preferRelativeResize="0"/>
            <p:nvPr/>
          </p:nvPicPr>
          <p:blipFill>
            <a:blip r:embed="rId4">
              <a:alphaModFix/>
            </a:blip>
            <a:stretch>
              <a:fillRect/>
            </a:stretch>
          </p:blipFill>
          <p:spPr>
            <a:xfrm rot="5400000">
              <a:off x="2101112" y="1660814"/>
              <a:ext cx="345250" cy="873724"/>
            </a:xfrm>
            <a:prstGeom prst="rect">
              <a:avLst/>
            </a:prstGeom>
            <a:noFill/>
            <a:ln>
              <a:noFill/>
            </a:ln>
          </p:spPr>
        </p:pic>
      </p:grpSp>
      <p:grpSp>
        <p:nvGrpSpPr>
          <p:cNvPr id="5453" name="Google Shape;5453;p37"/>
          <p:cNvGrpSpPr/>
          <p:nvPr/>
        </p:nvGrpSpPr>
        <p:grpSpPr>
          <a:xfrm>
            <a:off x="-171589" y="2133283"/>
            <a:ext cx="1996953" cy="3027630"/>
            <a:chOff x="-50277" y="1824750"/>
            <a:chExt cx="1996953" cy="3027630"/>
          </a:xfrm>
        </p:grpSpPr>
        <p:pic>
          <p:nvPicPr>
            <p:cNvPr id="5454" name="Google Shape;5454;p37"/>
            <p:cNvPicPr preferRelativeResize="0"/>
            <p:nvPr/>
          </p:nvPicPr>
          <p:blipFill>
            <a:blip r:embed="rId5">
              <a:alphaModFix/>
            </a:blip>
            <a:stretch>
              <a:fillRect/>
            </a:stretch>
          </p:blipFill>
          <p:spPr>
            <a:xfrm>
              <a:off x="-50277" y="1824750"/>
              <a:ext cx="1996953" cy="3027630"/>
            </a:xfrm>
            <a:prstGeom prst="rect">
              <a:avLst/>
            </a:prstGeom>
            <a:noFill/>
            <a:ln>
              <a:noFill/>
            </a:ln>
          </p:spPr>
        </p:pic>
        <p:pic>
          <p:nvPicPr>
            <p:cNvPr id="5455" name="Google Shape;5455;p37"/>
            <p:cNvPicPr preferRelativeResize="0"/>
            <p:nvPr/>
          </p:nvPicPr>
          <p:blipFill>
            <a:blip r:embed="rId6">
              <a:alphaModFix/>
            </a:blip>
            <a:stretch>
              <a:fillRect/>
            </a:stretch>
          </p:blipFill>
          <p:spPr>
            <a:xfrm rot="5400000">
              <a:off x="775186" y="3819550"/>
              <a:ext cx="346025" cy="875625"/>
            </a:xfrm>
            <a:prstGeom prst="rect">
              <a:avLst/>
            </a:prstGeom>
            <a:noFill/>
            <a:ln>
              <a:noFill/>
            </a:ln>
          </p:spPr>
        </p:pic>
      </p:grpSp>
      <p:sp>
        <p:nvSpPr>
          <p:cNvPr id="3" name="Subtitle 2">
            <a:extLst>
              <a:ext uri="{FF2B5EF4-FFF2-40B4-BE49-F238E27FC236}">
                <a16:creationId xmlns:a16="http://schemas.microsoft.com/office/drawing/2014/main" id="{735130CF-762A-4FD2-A69F-C71785BD7DD9}"/>
              </a:ext>
            </a:extLst>
          </p:cNvPr>
          <p:cNvSpPr>
            <a:spLocks noGrp="1"/>
          </p:cNvSpPr>
          <p:nvPr>
            <p:ph type="subTitle" idx="1"/>
          </p:nvPr>
        </p:nvSpPr>
        <p:spPr>
          <a:xfrm>
            <a:off x="2621003" y="1983971"/>
            <a:ext cx="2845919" cy="484800"/>
          </a:xfrm>
        </p:spPr>
        <p:txBody>
          <a:bodyPr/>
          <a:lstStyle/>
          <a:p>
            <a:pPr marL="0" indent="0">
              <a:lnSpc>
                <a:spcPct val="110000"/>
              </a:lnSpc>
              <a:spcAft>
                <a:spcPts val="800"/>
              </a:spcAft>
            </a:pPr>
            <a:r>
              <a:rPr lang="es-MX"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Phó</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sẽ</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bổ sung ý nghĩa cho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lớn</a:t>
            </a:r>
            <a:r>
              <a:rPr lang="vi-VN" sz="18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về </a:t>
            </a:r>
            <a:r>
              <a:rPr lang="vi-VN" sz="1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thời gian.</a:t>
            </a:r>
            <a:endParaRPr lang="en-US" sz="1800" i="1"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DB842710-F6AC-427C-B989-20D43B1799C2}"/>
              </a:ext>
            </a:extLst>
          </p:cNvPr>
          <p:cNvSpPr>
            <a:spLocks noGrp="1"/>
          </p:cNvSpPr>
          <p:nvPr>
            <p:ph type="subTitle" idx="14"/>
          </p:nvPr>
        </p:nvSpPr>
        <p:spPr>
          <a:xfrm>
            <a:off x="5829695" y="4156675"/>
            <a:ext cx="3123269" cy="484800"/>
          </a:xfrm>
        </p:spPr>
        <p:txBody>
          <a:bodyPr/>
          <a:lstStyle/>
          <a:p>
            <a:pPr marL="0" indent="0" algn="just"/>
            <a:r>
              <a:rPr lang="es-MX"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Phó</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cũng</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bổ sung ý nghĩa cho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cho </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để</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chỉ</a:t>
            </a:r>
            <a:r>
              <a:rPr lang="vi-VN" sz="1800" i="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sự tiếp diễn tương tự của hoạt động</a:t>
            </a:r>
            <a:r>
              <a:rPr lang="vi-VN" sz="1800" i="1" dirty="0">
                <a:latin typeface="Times New Roman" panose="02020603050405020304" pitchFamily="18" charset="0"/>
                <a:cs typeface="Times New Roman" panose="02020603050405020304" pitchFamily="18" charset="0"/>
              </a:rPr>
              <a:t>.</a:t>
            </a:r>
            <a:endParaRPr lang="en-US" sz="1800" i="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Google Shape;5447;p37">
            <a:extLst>
              <a:ext uri="{FF2B5EF4-FFF2-40B4-BE49-F238E27FC236}">
                <a16:creationId xmlns:a16="http://schemas.microsoft.com/office/drawing/2014/main" id="{E4B2C466-F49D-444D-9E52-0224409B48F6}"/>
              </a:ext>
            </a:extLst>
          </p:cNvPr>
          <p:cNvSpPr txBox="1">
            <a:spLocks/>
          </p:cNvSpPr>
          <p:nvPr/>
        </p:nvSpPr>
        <p:spPr>
          <a:xfrm>
            <a:off x="2100883" y="153880"/>
            <a:ext cx="7043117" cy="1180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1050" dirty="0">
              <a:solidFill>
                <a:schemeClr val="tx1"/>
              </a:solidFill>
            </a:endParaRPr>
          </a:p>
        </p:txBody>
      </p:sp>
    </p:spTree>
    <p:extLst>
      <p:ext uri="{BB962C8B-B14F-4D97-AF65-F5344CB8AC3E}">
        <p14:creationId xmlns:p14="http://schemas.microsoft.com/office/powerpoint/2010/main" val="2239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36"/>
                                        </p:tgtEl>
                                        <p:attrNameLst>
                                          <p:attrName>style.visibility</p:attrName>
                                        </p:attrNameLst>
                                      </p:cBhvr>
                                      <p:to>
                                        <p:strVal val="visible"/>
                                      </p:to>
                                    </p:set>
                                    <p:animEffect transition="in" filter="fade">
                                      <p:cBhvr>
                                        <p:cTn id="10" dur="500"/>
                                        <p:tgtEl>
                                          <p:spTgt spid="54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439"/>
                                        </p:tgtEl>
                                        <p:attrNameLst>
                                          <p:attrName>style.visibility</p:attrName>
                                        </p:attrNameLst>
                                      </p:cBhvr>
                                      <p:to>
                                        <p:strVal val="visible"/>
                                      </p:to>
                                    </p:set>
                                    <p:animEffect transition="in" filter="fade">
                                      <p:cBhvr>
                                        <p:cTn id="15" dur="500"/>
                                        <p:tgtEl>
                                          <p:spTgt spid="54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40">
                                            <p:txEl>
                                              <p:pRg st="0" end="0"/>
                                            </p:txEl>
                                          </p:spTgt>
                                        </p:tgtEl>
                                        <p:attrNameLst>
                                          <p:attrName>style.visibility</p:attrName>
                                        </p:attrNameLst>
                                      </p:cBhvr>
                                      <p:to>
                                        <p:strVal val="visible"/>
                                      </p:to>
                                    </p:set>
                                    <p:animEffect transition="in" filter="fade">
                                      <p:cBhvr>
                                        <p:cTn id="18" dur="500"/>
                                        <p:tgtEl>
                                          <p:spTgt spid="544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449"/>
                                        </p:tgtEl>
                                        <p:attrNameLst>
                                          <p:attrName>style.visibility</p:attrName>
                                        </p:attrNameLst>
                                      </p:cBhvr>
                                      <p:to>
                                        <p:strVal val="visible"/>
                                      </p:to>
                                    </p:set>
                                    <p:animEffect transition="in" filter="fade">
                                      <p:cBhvr>
                                        <p:cTn id="23" dur="500"/>
                                        <p:tgtEl>
                                          <p:spTgt spid="544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45"/>
                                        </p:tgtEl>
                                        <p:attrNameLst>
                                          <p:attrName>style.visibility</p:attrName>
                                        </p:attrNameLst>
                                      </p:cBhvr>
                                      <p:to>
                                        <p:strVal val="visible"/>
                                      </p:to>
                                    </p:set>
                                    <p:animEffect transition="in" filter="fade">
                                      <p:cBhvr>
                                        <p:cTn id="26" dur="500"/>
                                        <p:tgtEl>
                                          <p:spTgt spid="544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448"/>
                                        </p:tgtEl>
                                        <p:attrNameLst>
                                          <p:attrName>style.visibility</p:attrName>
                                        </p:attrNameLst>
                                      </p:cBhvr>
                                      <p:to>
                                        <p:strVal val="visible"/>
                                      </p:to>
                                    </p:set>
                                    <p:animEffect transition="in" filter="fade">
                                      <p:cBhvr>
                                        <p:cTn id="34" dur="500"/>
                                        <p:tgtEl>
                                          <p:spTgt spid="544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442"/>
                                        </p:tgtEl>
                                        <p:attrNameLst>
                                          <p:attrName>style.visibility</p:attrName>
                                        </p:attrNameLst>
                                      </p:cBhvr>
                                      <p:to>
                                        <p:strVal val="visible"/>
                                      </p:to>
                                    </p:set>
                                    <p:animEffect transition="in" filter="fade">
                                      <p:cBhvr>
                                        <p:cTn id="37" dur="500"/>
                                        <p:tgtEl>
                                          <p:spTgt spid="54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443">
                                            <p:txEl>
                                              <p:pRg st="0" end="0"/>
                                            </p:txEl>
                                          </p:spTgt>
                                        </p:tgtEl>
                                        <p:attrNameLst>
                                          <p:attrName>style.visibility</p:attrName>
                                        </p:attrNameLst>
                                      </p:cBhvr>
                                      <p:to>
                                        <p:strVal val="visible"/>
                                      </p:to>
                                    </p:set>
                                    <p:animEffect transition="in" filter="fade">
                                      <p:cBhvr>
                                        <p:cTn id="40" dur="500"/>
                                        <p:tgtEl>
                                          <p:spTgt spid="544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443">
                                            <p:txEl>
                                              <p:pRg st="1" end="1"/>
                                            </p:txEl>
                                          </p:spTgt>
                                        </p:tgtEl>
                                        <p:attrNameLst>
                                          <p:attrName>style.visibility</p:attrName>
                                        </p:attrNameLst>
                                      </p:cBhvr>
                                      <p:to>
                                        <p:strVal val="visible"/>
                                      </p:to>
                                    </p:set>
                                    <p:animEffect transition="in" filter="fade">
                                      <p:cBhvr>
                                        <p:cTn id="45" dur="500"/>
                                        <p:tgtEl>
                                          <p:spTgt spid="5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6" grpId="0"/>
      <p:bldP spid="5439" grpId="0"/>
      <p:bldP spid="5440" grpId="0" build="p"/>
      <p:bldP spid="5442" grpId="0"/>
      <p:bldP spid="5443" grpId="0" build="p"/>
      <p:bldP spid="5445" grpId="0"/>
      <p:bldP spid="3" grpId="0" build="p"/>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A91E11-6F11-4B0F-B837-858CA459189D}"/>
              </a:ext>
            </a:extLst>
          </p:cNvPr>
          <p:cNvSpPr/>
          <p:nvPr/>
        </p:nvSpPr>
        <p:spPr>
          <a:xfrm>
            <a:off x="714138" y="2069006"/>
            <a:ext cx="7843122" cy="400110"/>
          </a:xfrm>
          <a:prstGeom prst="rect">
            <a:avLst/>
          </a:prstGeom>
        </p:spPr>
        <p:txBody>
          <a:bodyPr wrap="square">
            <a:spAutoFit/>
          </a:bodyPr>
          <a:lstStyle/>
          <a:p>
            <a:pPr marL="342900" indent="-342900" algn="just" defTabSz="685663">
              <a:buClr>
                <a:srgbClr val="0070C0"/>
              </a:buClr>
              <a:buFont typeface="Wingdings" panose="05000000000000000000" pitchFamily="2" charset="2"/>
              <a:buChar char="v"/>
            </a:pPr>
            <a:r>
              <a:rPr lang="vi-VN"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Gợi ý: HS sẽ mở rộng câu, nhận xét dựa trên ý nghĩa của phó từ.</a:t>
            </a:r>
          </a:p>
        </p:txBody>
      </p:sp>
      <p:sp>
        <p:nvSpPr>
          <p:cNvPr id="5" name="Google Shape;5447;p37">
            <a:extLst>
              <a:ext uri="{FF2B5EF4-FFF2-40B4-BE49-F238E27FC236}">
                <a16:creationId xmlns:a16="http://schemas.microsoft.com/office/drawing/2014/main" id="{C66FAB41-C2DE-4EF5-AA22-F8E6D19BC3CC}"/>
              </a:ext>
            </a:extLst>
          </p:cNvPr>
          <p:cNvSpPr txBox="1">
            <a:spLocks/>
          </p:cNvSpPr>
          <p:nvPr/>
        </p:nvSpPr>
        <p:spPr>
          <a:xfrm>
            <a:off x="490419" y="716491"/>
            <a:ext cx="8163162" cy="1180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b="1" dirty="0">
                <a:solidFill>
                  <a:schemeClr val="accent3">
                    <a:lumMod val="75000"/>
                  </a:schemeClr>
                </a:solidFill>
                <a:latin typeface="Times New Roman" panose="02020603050405020304" pitchFamily="18" charset="0"/>
                <a:ea typeface="Cambria" panose="02040503050406030204" pitchFamily="18" charset="0"/>
                <a:cs typeface="Times New Roman" panose="02020603050405020304" pitchFamily="18" charset="0"/>
              </a:rPr>
              <a:t>Bài tập 3</a:t>
            </a:r>
            <a:br>
              <a:rPr lang="vi-VN" sz="3200" b="1" dirty="0">
                <a:solidFill>
                  <a:schemeClr val="accent3">
                    <a:lumMod val="75000"/>
                  </a:schemeClr>
                </a:solidFill>
                <a:latin typeface="Times New Roman" panose="02020603050405020304" pitchFamily="18" charset="0"/>
                <a:ea typeface="Cambria" panose="02040503050406030204" pitchFamily="18" charset="0"/>
                <a:cs typeface="Times New Roman" panose="02020603050405020304" pitchFamily="18" charset="0"/>
              </a:rPr>
            </a:br>
            <a:r>
              <a:rPr lang="vi-VN"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Dùng ít nhất 2 phó từ để mở rộng câu cho mỗi trường hợp sau. Nhận xét sự khác nhau về nghĩa của các câu mở rộng trong từng trường hợp.</a:t>
            </a:r>
            <a:endParaRPr lang="vi-VN" sz="2000" dirty="0">
              <a:solidFill>
                <a:schemeClr val="tx1"/>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30AA7E6-E3D7-4C3E-95F0-B2DE4FA2A111}"/>
              </a:ext>
            </a:extLst>
          </p:cNvPr>
          <p:cNvSpPr/>
          <p:nvPr/>
        </p:nvSpPr>
        <p:spPr>
          <a:xfrm>
            <a:off x="1087518" y="2841186"/>
            <a:ext cx="7843122" cy="1015663"/>
          </a:xfrm>
          <a:prstGeom prst="rect">
            <a:avLst/>
          </a:prstGeom>
        </p:spPr>
        <p:txBody>
          <a:bodyPr wrap="square">
            <a:spAutoFit/>
          </a:bodyPr>
          <a:lstStyle/>
          <a:p>
            <a:pPr algn="just" defTabSz="685663"/>
            <a:r>
              <a:rPr lang="vi-VN"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 Trời tối.</a:t>
            </a:r>
          </a:p>
          <a:p>
            <a:pPr marL="342900" indent="-342900" algn="just" defTabSz="685663">
              <a:buFont typeface="Wingdings 3" panose="05040102010807070707" pitchFamily="18" charset="2"/>
              <a:buChar char="&quot;"/>
            </a:pPr>
            <a:r>
              <a:rPr lang="vi-VN"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Trời đã tối </a:t>
            </a:r>
            <a:r>
              <a:rPr lang="vi-VN" sz="20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(chỉ thời gian)</a:t>
            </a:r>
          </a:p>
          <a:p>
            <a:pPr marL="342900" indent="-342900" algn="just" defTabSz="685663">
              <a:buFont typeface="Wingdings 3" panose="05040102010807070707" pitchFamily="18" charset="2"/>
              <a:buChar char="&quot;"/>
            </a:pPr>
            <a:r>
              <a:rPr lang="vi-VN"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Trời tối quá! </a:t>
            </a:r>
            <a:r>
              <a:rPr lang="vi-VN" sz="20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(chỉ mức độ)</a:t>
            </a:r>
          </a:p>
        </p:txBody>
      </p:sp>
      <p:sp>
        <p:nvSpPr>
          <p:cNvPr id="11" name="Rectangle 10">
            <a:extLst>
              <a:ext uri="{FF2B5EF4-FFF2-40B4-BE49-F238E27FC236}">
                <a16:creationId xmlns:a16="http://schemas.microsoft.com/office/drawing/2014/main" id="{AD249DEE-AE97-4D05-AF7A-003270553A47}"/>
              </a:ext>
            </a:extLst>
          </p:cNvPr>
          <p:cNvSpPr/>
          <p:nvPr/>
        </p:nvSpPr>
        <p:spPr>
          <a:xfrm>
            <a:off x="1087518" y="3856849"/>
            <a:ext cx="7843122" cy="1015663"/>
          </a:xfrm>
          <a:prstGeom prst="rect">
            <a:avLst/>
          </a:prstGeom>
        </p:spPr>
        <p:txBody>
          <a:bodyPr wrap="square">
            <a:spAutoFit/>
          </a:bodyPr>
          <a:lstStyle/>
          <a:p>
            <a:pPr algn="just" defTabSz="685663"/>
            <a:r>
              <a:rPr lang="vi-VN"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 Bọn trẻ đá bóng ngoài sân.</a:t>
            </a:r>
          </a:p>
          <a:p>
            <a:pPr marL="342900" indent="-342900" algn="just" defTabSz="685663">
              <a:buFont typeface="Wingdings 3" panose="05040102010807070707" pitchFamily="18" charset="2"/>
              <a:buChar char="&quot;"/>
            </a:pPr>
            <a:r>
              <a:rPr lang="vi-VN"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Bọn trẻ đang đá bóng ngoài sân. </a:t>
            </a:r>
            <a:r>
              <a:rPr lang="vi-VN" sz="20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(chỉ thời gian)</a:t>
            </a:r>
          </a:p>
          <a:p>
            <a:pPr marL="342900" indent="-342900" algn="just" defTabSz="685663">
              <a:buFont typeface="Wingdings 3" panose="05040102010807070707" pitchFamily="18" charset="2"/>
              <a:buChar char="&quot;"/>
            </a:pPr>
            <a:r>
              <a:rPr lang="vi-VN"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Bọn trẻ không đá bóng ngoài sân. </a:t>
            </a:r>
            <a:r>
              <a:rPr lang="vi-VN" sz="20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(chỉ sự phủ định)</a:t>
            </a:r>
            <a:endParaRPr lang="en-US" sz="20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30C4977F-C85C-41EA-8C60-94411194C01E}"/>
              </a:ext>
            </a:extLst>
          </p:cNvPr>
          <p:cNvSpPr/>
          <p:nvPr/>
        </p:nvSpPr>
        <p:spPr>
          <a:xfrm>
            <a:off x="714138" y="2441076"/>
            <a:ext cx="7843122" cy="400110"/>
          </a:xfrm>
          <a:prstGeom prst="rect">
            <a:avLst/>
          </a:prstGeom>
        </p:spPr>
        <p:txBody>
          <a:bodyPr wrap="square">
            <a:spAutoFit/>
          </a:bodyPr>
          <a:lstStyle/>
          <a:p>
            <a:pPr marL="342900" indent="-342900" algn="just" defTabSz="685663">
              <a:buClr>
                <a:srgbClr val="0070C0"/>
              </a:buClr>
              <a:buFont typeface="Wingdings" panose="05000000000000000000" pitchFamily="2" charset="2"/>
              <a:buChar char="v"/>
            </a:pPr>
            <a:r>
              <a:rPr lang="vi-VN"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Ví dụ:</a:t>
            </a:r>
          </a:p>
        </p:txBody>
      </p:sp>
    </p:spTree>
    <p:extLst>
      <p:ext uri="{BB962C8B-B14F-4D97-AF65-F5344CB8AC3E}">
        <p14:creationId xmlns:p14="http://schemas.microsoft.com/office/powerpoint/2010/main" val="15449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37"/>
        <p:cNvGrpSpPr/>
        <p:nvPr/>
      </p:nvGrpSpPr>
      <p:grpSpPr>
        <a:xfrm>
          <a:off x="0" y="0"/>
          <a:ext cx="0" cy="0"/>
          <a:chOff x="0" y="0"/>
          <a:chExt cx="0" cy="0"/>
        </a:xfrm>
      </p:grpSpPr>
      <p:sp>
        <p:nvSpPr>
          <p:cNvPr id="5738" name="Google Shape;5738;p57"/>
          <p:cNvSpPr txBox="1">
            <a:spLocks noGrp="1"/>
          </p:cNvSpPr>
          <p:nvPr>
            <p:ph type="title"/>
          </p:nvPr>
        </p:nvSpPr>
        <p:spPr>
          <a:xfrm>
            <a:off x="1855815" y="1307100"/>
            <a:ext cx="5612781"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6600" b="1" dirty="0">
                <a:latin typeface="+mj-lt"/>
                <a:ea typeface="Cambria" panose="02040503050406030204" pitchFamily="18" charset="0"/>
              </a:rPr>
              <a:t>KHỞI ĐỘNG</a:t>
            </a:r>
            <a:endParaRPr sz="6600" b="1" dirty="0">
              <a:latin typeface="+mj-lt"/>
              <a:ea typeface="Cambria" panose="02040503050406030204" pitchFamily="18" charset="0"/>
            </a:endParaRPr>
          </a:p>
        </p:txBody>
      </p:sp>
      <p:grpSp>
        <p:nvGrpSpPr>
          <p:cNvPr id="5739" name="Google Shape;5739;p57"/>
          <p:cNvGrpSpPr/>
          <p:nvPr/>
        </p:nvGrpSpPr>
        <p:grpSpPr>
          <a:xfrm>
            <a:off x="290825" y="1453335"/>
            <a:ext cx="1878616" cy="2848216"/>
            <a:chOff x="290825" y="1453335"/>
            <a:chExt cx="1878616" cy="2848216"/>
          </a:xfrm>
        </p:grpSpPr>
        <p:pic>
          <p:nvPicPr>
            <p:cNvPr id="5740" name="Google Shape;5740;p57"/>
            <p:cNvPicPr preferRelativeResize="0"/>
            <p:nvPr/>
          </p:nvPicPr>
          <p:blipFill>
            <a:blip r:embed="rId3">
              <a:alphaModFix/>
            </a:blip>
            <a:stretch>
              <a:fillRect/>
            </a:stretch>
          </p:blipFill>
          <p:spPr>
            <a:xfrm>
              <a:off x="290825" y="1453335"/>
              <a:ext cx="1878616" cy="2848216"/>
            </a:xfrm>
            <a:prstGeom prst="rect">
              <a:avLst/>
            </a:prstGeom>
            <a:noFill/>
            <a:ln>
              <a:noFill/>
            </a:ln>
          </p:spPr>
        </p:pic>
        <p:pic>
          <p:nvPicPr>
            <p:cNvPr id="5741" name="Google Shape;5741;p57"/>
            <p:cNvPicPr preferRelativeResize="0"/>
            <p:nvPr/>
          </p:nvPicPr>
          <p:blipFill>
            <a:blip r:embed="rId4">
              <a:alphaModFix/>
            </a:blip>
            <a:stretch>
              <a:fillRect/>
            </a:stretch>
          </p:blipFill>
          <p:spPr>
            <a:xfrm rot="5400000">
              <a:off x="1057130" y="3130409"/>
              <a:ext cx="346013" cy="875625"/>
            </a:xfrm>
            <a:prstGeom prst="rect">
              <a:avLst/>
            </a:prstGeom>
            <a:noFill/>
            <a:ln>
              <a:noFill/>
            </a:ln>
          </p:spPr>
        </p:pic>
      </p:grpSp>
      <p:grpSp>
        <p:nvGrpSpPr>
          <p:cNvPr id="5742" name="Google Shape;5742;p57"/>
          <p:cNvGrpSpPr/>
          <p:nvPr/>
        </p:nvGrpSpPr>
        <p:grpSpPr>
          <a:xfrm>
            <a:off x="7060098" y="1402625"/>
            <a:ext cx="1996953" cy="3027630"/>
            <a:chOff x="7060098" y="1402625"/>
            <a:chExt cx="1996953" cy="3027630"/>
          </a:xfrm>
        </p:grpSpPr>
        <p:pic>
          <p:nvPicPr>
            <p:cNvPr id="5743" name="Google Shape;5743;p57"/>
            <p:cNvPicPr preferRelativeResize="0"/>
            <p:nvPr/>
          </p:nvPicPr>
          <p:blipFill>
            <a:blip r:embed="rId5">
              <a:alphaModFix/>
            </a:blip>
            <a:stretch>
              <a:fillRect/>
            </a:stretch>
          </p:blipFill>
          <p:spPr>
            <a:xfrm>
              <a:off x="7060098" y="1402625"/>
              <a:ext cx="1996953" cy="3027630"/>
            </a:xfrm>
            <a:prstGeom prst="rect">
              <a:avLst/>
            </a:prstGeom>
            <a:noFill/>
            <a:ln>
              <a:noFill/>
            </a:ln>
          </p:spPr>
        </p:pic>
        <p:pic>
          <p:nvPicPr>
            <p:cNvPr id="5744" name="Google Shape;5744;p57"/>
            <p:cNvPicPr preferRelativeResize="0"/>
            <p:nvPr/>
          </p:nvPicPr>
          <p:blipFill>
            <a:blip r:embed="rId6">
              <a:alphaModFix/>
            </a:blip>
            <a:stretch>
              <a:fillRect/>
            </a:stretch>
          </p:blipFill>
          <p:spPr>
            <a:xfrm rot="5400000">
              <a:off x="7813180" y="3330126"/>
              <a:ext cx="346013" cy="87562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childTnLst>
                                    <p:set>
                                      <p:cBhvr>
                                        <p:cTn id="6" dur="1" fill="hold">
                                          <p:stCondLst>
                                            <p:cond delay="0"/>
                                          </p:stCondLst>
                                        </p:cTn>
                                        <p:tgtEl>
                                          <p:spTgt spid="5738"/>
                                        </p:tgtEl>
                                        <p:attrNameLst>
                                          <p:attrName>style.visibility</p:attrName>
                                        </p:attrNameLst>
                                      </p:cBhvr>
                                      <p:to>
                                        <p:strVal val="visible"/>
                                      </p:to>
                                    </p:set>
                                    <p:anim calcmode="lin" valueType="num">
                                      <p:cBhvr>
                                        <p:cTn id="7" dur="1000" fill="hold"/>
                                        <p:tgtEl>
                                          <p:spTgt spid="5738"/>
                                        </p:tgtEl>
                                        <p:attrNameLst>
                                          <p:attrName>ppt_w</p:attrName>
                                        </p:attrNameLst>
                                      </p:cBhvr>
                                      <p:tavLst>
                                        <p:tav tm="0">
                                          <p:val>
                                            <p:fltVal val="0"/>
                                          </p:val>
                                        </p:tav>
                                        <p:tav tm="100000">
                                          <p:val>
                                            <p:strVal val="#ppt_w"/>
                                          </p:val>
                                        </p:tav>
                                      </p:tavLst>
                                    </p:anim>
                                    <p:anim calcmode="lin" valueType="num">
                                      <p:cBhvr>
                                        <p:cTn id="8" dur="1000" fill="hold"/>
                                        <p:tgtEl>
                                          <p:spTgt spid="5738"/>
                                        </p:tgtEl>
                                        <p:attrNameLst>
                                          <p:attrName>ppt_h</p:attrName>
                                        </p:attrNameLst>
                                      </p:cBhvr>
                                      <p:tavLst>
                                        <p:tav tm="0">
                                          <p:val>
                                            <p:fltVal val="0"/>
                                          </p:val>
                                        </p:tav>
                                        <p:tav tm="100000">
                                          <p:val>
                                            <p:strVal val="#ppt_h"/>
                                          </p:val>
                                        </p:tav>
                                      </p:tavLst>
                                    </p:anim>
                                    <p:anim calcmode="lin" valueType="num">
                                      <p:cBhvr>
                                        <p:cTn id="9" dur="1000" fill="hold"/>
                                        <p:tgtEl>
                                          <p:spTgt spid="5738"/>
                                        </p:tgtEl>
                                        <p:attrNameLst>
                                          <p:attrName>style.rotation</p:attrName>
                                        </p:attrNameLst>
                                      </p:cBhvr>
                                      <p:tavLst>
                                        <p:tav tm="0">
                                          <p:val>
                                            <p:fltVal val="90"/>
                                          </p:val>
                                        </p:tav>
                                        <p:tav tm="100000">
                                          <p:val>
                                            <p:fltVal val="0"/>
                                          </p:val>
                                        </p:tav>
                                      </p:tavLst>
                                    </p:anim>
                                    <p:animEffect transition="in" filter="fade">
                                      <p:cBhvr>
                                        <p:cTn id="10" dur="1000"/>
                                        <p:tgtEl>
                                          <p:spTgt spid="5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92"/>
        <p:cNvGrpSpPr/>
        <p:nvPr/>
      </p:nvGrpSpPr>
      <p:grpSpPr>
        <a:xfrm>
          <a:off x="0" y="0"/>
          <a:ext cx="0" cy="0"/>
          <a:chOff x="0" y="0"/>
          <a:chExt cx="0" cy="0"/>
        </a:xfrm>
      </p:grpSpPr>
      <p:sp>
        <p:nvSpPr>
          <p:cNvPr id="5493" name="Google Shape;5493;p41"/>
          <p:cNvSpPr/>
          <p:nvPr/>
        </p:nvSpPr>
        <p:spPr>
          <a:xfrm>
            <a:off x="904913" y="1642820"/>
            <a:ext cx="7276800" cy="2926065"/>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94" name="Google Shape;5494;p41"/>
          <p:cNvSpPr txBox="1">
            <a:spLocks noGrp="1"/>
          </p:cNvSpPr>
          <p:nvPr>
            <p:ph type="title"/>
          </p:nvPr>
        </p:nvSpPr>
        <p:spPr>
          <a:xfrm>
            <a:off x="139485" y="471839"/>
            <a:ext cx="8834034" cy="66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Bài tập 4</a:t>
            </a:r>
            <a:br>
              <a:rPr lang="vi-VN" sz="32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br>
            <a:r>
              <a:rPr lang="vi-VN"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Chỉ ra và nêu tác dụng của biện pháp tu từ được sử dụng trong đoạn thơ.</a:t>
            </a:r>
            <a:endParaRPr sz="3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95" name="Google Shape;5495;p41"/>
          <p:cNvSpPr txBox="1">
            <a:spLocks noGrp="1"/>
          </p:cNvSpPr>
          <p:nvPr>
            <p:ph type="subTitle" idx="1"/>
          </p:nvPr>
        </p:nvSpPr>
        <p:spPr>
          <a:xfrm>
            <a:off x="1133871" y="2978692"/>
            <a:ext cx="6610027" cy="285757"/>
          </a:xfrm>
          <a:prstGeom prst="rect">
            <a:avLst/>
          </a:prstGeom>
        </p:spPr>
        <p:txBody>
          <a:bodyPr spcFirstLastPara="1" wrap="square" lIns="91425" tIns="91425" rIns="91425" bIns="91425" anchor="ctr" anchorCtr="0">
            <a:noAutofit/>
          </a:bodyPr>
          <a:lstStyle/>
          <a:p>
            <a:pPr indent="-457200" algn="just">
              <a:lnSpc>
                <a:spcPct val="110000"/>
              </a:lnSpc>
              <a:spcAft>
                <a:spcPts val="800"/>
              </a:spcAft>
            </a:pP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 2 biện pháp tu từ được sử dụng trong đoạn thơ:</a:t>
            </a:r>
          </a:p>
          <a:p>
            <a:pPr indent="-457200" algn="just">
              <a:lnSpc>
                <a:spcPct val="110000"/>
              </a:lnSpc>
              <a:spcAft>
                <a:spcPts val="800"/>
              </a:spcAft>
              <a:buFontTx/>
              <a:buChar char="-"/>
            </a:pP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Biện pháp tu nhân hóa </a:t>
            </a:r>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(thì thầm). </a:t>
            </a:r>
            <a:r>
              <a:rPr lang="vi-VN"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Tác dụng:</a:t>
            </a: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Làm cho hình ảnh hạt mầm hiện lên sinh động, đồng thời thể hiện trong cảm nhận của tác giả hạt mầm giống như một con người.</a:t>
            </a:r>
          </a:p>
          <a:p>
            <a:pPr indent="-457200" algn="just">
              <a:lnSpc>
                <a:spcPct val="110000"/>
              </a:lnSpc>
              <a:spcAft>
                <a:spcPts val="800"/>
              </a:spcAft>
              <a:buFontTx/>
              <a:buChar char="-"/>
            </a:pPr>
            <a:r>
              <a:rPr lang="vi-VN"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Biện pháp tu từ ẩn dụ </a:t>
            </a:r>
            <a:r>
              <a:rPr lang="vi-VN" sz="18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(giọt sữa). </a:t>
            </a:r>
            <a:r>
              <a:rPr lang="vi-VN" sz="18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Tác dụng: </a:t>
            </a:r>
            <a:r>
              <a:rPr lang="vi-VN"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góp phần khắc họa sinh động hình ảnh hạt mầm mới nhú có hình dáng và màu sắc trắng đục như giọt sữa đồng thời thể hiện tình cảm yêu thương, trìu mến của tác giả danh cho hạt mầm.</a:t>
            </a:r>
            <a:endPar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5496" name="Google Shape;5496;p41"/>
          <p:cNvGrpSpPr/>
          <p:nvPr/>
        </p:nvGrpSpPr>
        <p:grpSpPr>
          <a:xfrm>
            <a:off x="7242405" y="1912614"/>
            <a:ext cx="1878616" cy="2848216"/>
            <a:chOff x="7077725" y="912622"/>
            <a:chExt cx="1878616" cy="2848216"/>
          </a:xfrm>
        </p:grpSpPr>
        <p:pic>
          <p:nvPicPr>
            <p:cNvPr id="5497" name="Google Shape;5497;p41"/>
            <p:cNvPicPr preferRelativeResize="0"/>
            <p:nvPr/>
          </p:nvPicPr>
          <p:blipFill>
            <a:blip r:embed="rId3">
              <a:alphaModFix/>
            </a:blip>
            <a:stretch>
              <a:fillRect/>
            </a:stretch>
          </p:blipFill>
          <p:spPr>
            <a:xfrm flipH="1">
              <a:off x="7077725" y="912622"/>
              <a:ext cx="1878616" cy="2848216"/>
            </a:xfrm>
            <a:prstGeom prst="rect">
              <a:avLst/>
            </a:prstGeom>
            <a:noFill/>
            <a:ln>
              <a:noFill/>
            </a:ln>
          </p:spPr>
        </p:pic>
        <p:pic>
          <p:nvPicPr>
            <p:cNvPr id="5498" name="Google Shape;5498;p41"/>
            <p:cNvPicPr preferRelativeResize="0"/>
            <p:nvPr/>
          </p:nvPicPr>
          <p:blipFill>
            <a:blip r:embed="rId4">
              <a:alphaModFix/>
            </a:blip>
            <a:stretch>
              <a:fillRect/>
            </a:stretch>
          </p:blipFill>
          <p:spPr>
            <a:xfrm rot="-5400000" flipH="1">
              <a:off x="7844024" y="2498234"/>
              <a:ext cx="346013" cy="875625"/>
            </a:xfrm>
            <a:prstGeom prst="rect">
              <a:avLst/>
            </a:prstGeom>
            <a:noFill/>
            <a:ln>
              <a:noFill/>
            </a:ln>
          </p:spPr>
        </p:pic>
      </p:grpSp>
      <p:grpSp>
        <p:nvGrpSpPr>
          <p:cNvPr id="5499" name="Google Shape;5499;p41"/>
          <p:cNvGrpSpPr/>
          <p:nvPr/>
        </p:nvGrpSpPr>
        <p:grpSpPr>
          <a:xfrm>
            <a:off x="-267767" y="2166576"/>
            <a:ext cx="2940553" cy="3538923"/>
            <a:chOff x="-292614" y="567292"/>
            <a:chExt cx="2940553" cy="3538923"/>
          </a:xfrm>
        </p:grpSpPr>
        <p:pic>
          <p:nvPicPr>
            <p:cNvPr id="5500" name="Google Shape;5500;p41"/>
            <p:cNvPicPr preferRelativeResize="0"/>
            <p:nvPr/>
          </p:nvPicPr>
          <p:blipFill>
            <a:blip r:embed="rId5">
              <a:alphaModFix/>
            </a:blip>
            <a:stretch>
              <a:fillRect/>
            </a:stretch>
          </p:blipFill>
          <p:spPr>
            <a:xfrm rot="-1245762">
              <a:off x="179186" y="822937"/>
              <a:ext cx="1996952" cy="3027631"/>
            </a:xfrm>
            <a:prstGeom prst="rect">
              <a:avLst/>
            </a:prstGeom>
            <a:noFill/>
            <a:ln>
              <a:noFill/>
            </a:ln>
          </p:spPr>
        </p:pic>
        <p:pic>
          <p:nvPicPr>
            <p:cNvPr id="5501" name="Google Shape;5501;p41"/>
            <p:cNvPicPr preferRelativeResize="0"/>
            <p:nvPr/>
          </p:nvPicPr>
          <p:blipFill>
            <a:blip r:embed="rId4">
              <a:alphaModFix/>
            </a:blip>
            <a:stretch>
              <a:fillRect/>
            </a:stretch>
          </p:blipFill>
          <p:spPr>
            <a:xfrm rot="-5400000" flipH="1">
              <a:off x="946704" y="2498234"/>
              <a:ext cx="346013" cy="875625"/>
            </a:xfrm>
            <a:prstGeom prst="rect">
              <a:avLst/>
            </a:prstGeom>
            <a:noFill/>
            <a:ln>
              <a:noFill/>
            </a:ln>
          </p:spPr>
        </p:pic>
      </p:grpSp>
    </p:spTree>
    <p:extLst>
      <p:ext uri="{BB962C8B-B14F-4D97-AF65-F5344CB8AC3E}">
        <p14:creationId xmlns:p14="http://schemas.microsoft.com/office/powerpoint/2010/main" val="140570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93"/>
                                        </p:tgtEl>
                                        <p:attrNameLst>
                                          <p:attrName>style.visibility</p:attrName>
                                        </p:attrNameLst>
                                      </p:cBhvr>
                                      <p:to>
                                        <p:strVal val="visible"/>
                                      </p:to>
                                    </p:set>
                                    <p:animEffect transition="in" filter="fade">
                                      <p:cBhvr>
                                        <p:cTn id="7" dur="500"/>
                                        <p:tgtEl>
                                          <p:spTgt spid="54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95">
                                            <p:txEl>
                                              <p:pRg st="0" end="0"/>
                                            </p:txEl>
                                          </p:spTgt>
                                        </p:tgtEl>
                                        <p:attrNameLst>
                                          <p:attrName>style.visibility</p:attrName>
                                        </p:attrNameLst>
                                      </p:cBhvr>
                                      <p:to>
                                        <p:strVal val="visible"/>
                                      </p:to>
                                    </p:set>
                                    <p:animEffect transition="in" filter="fade">
                                      <p:cBhvr>
                                        <p:cTn id="12" dur="500"/>
                                        <p:tgtEl>
                                          <p:spTgt spid="549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495">
                                            <p:txEl>
                                              <p:pRg st="1" end="1"/>
                                            </p:txEl>
                                          </p:spTgt>
                                        </p:tgtEl>
                                        <p:attrNameLst>
                                          <p:attrName>style.visibility</p:attrName>
                                        </p:attrNameLst>
                                      </p:cBhvr>
                                      <p:to>
                                        <p:strVal val="visible"/>
                                      </p:to>
                                    </p:set>
                                    <p:animEffect transition="in" filter="fade">
                                      <p:cBhvr>
                                        <p:cTn id="15" dur="500"/>
                                        <p:tgtEl>
                                          <p:spTgt spid="549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95">
                                            <p:txEl>
                                              <p:pRg st="2" end="2"/>
                                            </p:txEl>
                                          </p:spTgt>
                                        </p:tgtEl>
                                        <p:attrNameLst>
                                          <p:attrName>style.visibility</p:attrName>
                                        </p:attrNameLst>
                                      </p:cBhvr>
                                      <p:to>
                                        <p:strVal val="visible"/>
                                      </p:to>
                                    </p:set>
                                    <p:animEffect transition="in" filter="fade">
                                      <p:cBhvr>
                                        <p:cTn id="18" dur="500"/>
                                        <p:tgtEl>
                                          <p:spTgt spid="5495">
                                            <p:txEl>
                                              <p:pRg st="2" end="2"/>
                                            </p:txEl>
                                          </p:spTgt>
                                        </p:tgtEl>
                                      </p:cBhvr>
                                    </p:animEffect>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5499"/>
                                        </p:tgtEl>
                                        <p:attrNameLst>
                                          <p:attrName>style.visibility</p:attrName>
                                        </p:attrNameLst>
                                      </p:cBhvr>
                                      <p:to>
                                        <p:strVal val="visible"/>
                                      </p:to>
                                    </p:set>
                                    <p:anim calcmode="lin" valueType="num">
                                      <p:cBhvr additive="base">
                                        <p:cTn id="22" dur="500" fill="hold"/>
                                        <p:tgtEl>
                                          <p:spTgt spid="5499"/>
                                        </p:tgtEl>
                                        <p:attrNameLst>
                                          <p:attrName>ppt_x</p:attrName>
                                        </p:attrNameLst>
                                      </p:cBhvr>
                                      <p:tavLst>
                                        <p:tav tm="0">
                                          <p:val>
                                            <p:strVal val="#ppt_x"/>
                                          </p:val>
                                        </p:tav>
                                        <p:tav tm="100000">
                                          <p:val>
                                            <p:strVal val="#ppt_x"/>
                                          </p:val>
                                        </p:tav>
                                      </p:tavLst>
                                    </p:anim>
                                    <p:anim calcmode="lin" valueType="num">
                                      <p:cBhvr additive="base">
                                        <p:cTn id="23" dur="500" fill="hold"/>
                                        <p:tgtEl>
                                          <p:spTgt spid="549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496"/>
                                        </p:tgtEl>
                                        <p:attrNameLst>
                                          <p:attrName>style.visibility</p:attrName>
                                        </p:attrNameLst>
                                      </p:cBhvr>
                                      <p:to>
                                        <p:strVal val="visible"/>
                                      </p:to>
                                    </p:set>
                                    <p:anim calcmode="lin" valueType="num">
                                      <p:cBhvr additive="base">
                                        <p:cTn id="26" dur="500" fill="hold"/>
                                        <p:tgtEl>
                                          <p:spTgt spid="5496"/>
                                        </p:tgtEl>
                                        <p:attrNameLst>
                                          <p:attrName>ppt_x</p:attrName>
                                        </p:attrNameLst>
                                      </p:cBhvr>
                                      <p:tavLst>
                                        <p:tav tm="0">
                                          <p:val>
                                            <p:strVal val="#ppt_x"/>
                                          </p:val>
                                        </p:tav>
                                        <p:tav tm="100000">
                                          <p:val>
                                            <p:strVal val="#ppt_x"/>
                                          </p:val>
                                        </p:tav>
                                      </p:tavLst>
                                    </p:anim>
                                    <p:anim calcmode="lin" valueType="num">
                                      <p:cBhvr additive="base">
                                        <p:cTn id="27" dur="500" fill="hold"/>
                                        <p:tgtEl>
                                          <p:spTgt spid="54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3" grpId="0" animBg="1"/>
      <p:bldP spid="549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79"/>
        <p:cNvGrpSpPr/>
        <p:nvPr/>
      </p:nvGrpSpPr>
      <p:grpSpPr>
        <a:xfrm>
          <a:off x="0" y="0"/>
          <a:ext cx="0" cy="0"/>
          <a:chOff x="0" y="0"/>
          <a:chExt cx="0" cy="0"/>
        </a:xfrm>
      </p:grpSpPr>
      <p:sp>
        <p:nvSpPr>
          <p:cNvPr id="5480" name="Google Shape;5480;p40"/>
          <p:cNvSpPr txBox="1">
            <a:spLocks noGrp="1"/>
          </p:cNvSpPr>
          <p:nvPr>
            <p:ph type="title"/>
          </p:nvPr>
        </p:nvSpPr>
        <p:spPr>
          <a:xfrm>
            <a:off x="924859" y="1638704"/>
            <a:ext cx="20217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Phả</a:t>
            </a:r>
            <a:endParaRPr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81" name="Google Shape;5481;p40"/>
          <p:cNvSpPr txBox="1">
            <a:spLocks noGrp="1"/>
          </p:cNvSpPr>
          <p:nvPr>
            <p:ph type="subTitle" idx="1"/>
          </p:nvPr>
        </p:nvSpPr>
        <p:spPr>
          <a:xfrm>
            <a:off x="696286" y="2166404"/>
            <a:ext cx="2393337" cy="1067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1800" dirty="0">
                <a:effectLst/>
                <a:latin typeface="Times New Roman" panose="02020603050405020304" pitchFamily="18" charset="0"/>
                <a:ea typeface="Cambria" panose="02040503050406030204" pitchFamily="18" charset="0"/>
                <a:cs typeface="Times New Roman" panose="02020603050405020304" pitchFamily="18" charset="0"/>
              </a:rPr>
              <a:t>(hơi, khí) bốc mạnh và toả ra thành luồng.</a:t>
            </a:r>
            <a:endParaRPr sz="18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82" name="Google Shape;5482;p40"/>
          <p:cNvSpPr txBox="1">
            <a:spLocks noGrp="1"/>
          </p:cNvSpPr>
          <p:nvPr>
            <p:ph type="title" idx="2"/>
          </p:nvPr>
        </p:nvSpPr>
        <p:spPr>
          <a:xfrm>
            <a:off x="3545850" y="1638704"/>
            <a:ext cx="20523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Quyện</a:t>
            </a:r>
            <a:endParaRPr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83" name="Google Shape;5483;p40"/>
          <p:cNvSpPr txBox="1">
            <a:spLocks noGrp="1"/>
          </p:cNvSpPr>
          <p:nvPr>
            <p:ph type="subTitle" idx="3"/>
          </p:nvPr>
        </p:nvSpPr>
        <p:spPr>
          <a:xfrm>
            <a:off x="3279016" y="2170732"/>
            <a:ext cx="2526717" cy="1067400"/>
          </a:xfrm>
          <a:prstGeom prst="rect">
            <a:avLst/>
          </a:prstGeom>
        </p:spPr>
        <p:txBody>
          <a:bodyPr spcFirstLastPara="1" wrap="square" lIns="91425" tIns="91425" rIns="91425" bIns="91425" anchor="t" anchorCtr="0">
            <a:noAutofit/>
          </a:bodyPr>
          <a:lstStyle/>
          <a:p>
            <a:pPr marL="0" indent="0" algn="just">
              <a:spcAft>
                <a:spcPts val="360"/>
              </a:spcAft>
            </a:pPr>
            <a:r>
              <a:rPr lang="vi-VN" sz="1800" dirty="0">
                <a:effectLst/>
                <a:latin typeface="Times New Roman" panose="02020603050405020304" pitchFamily="18" charset="0"/>
                <a:ea typeface="Cambria" panose="02040503050406030204" pitchFamily="18" charset="0"/>
                <a:cs typeface="Times New Roman" panose="02020603050405020304" pitchFamily="18" charset="0"/>
              </a:rPr>
              <a:t>cùng với nhau làm thành một khối không thể tách rời, tựa như xoắn chặt, bện chặt vào nhau</a:t>
            </a:r>
            <a:endParaRPr sz="18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84" name="Google Shape;5484;p40"/>
          <p:cNvSpPr txBox="1">
            <a:spLocks noGrp="1"/>
          </p:cNvSpPr>
          <p:nvPr>
            <p:ph type="title" idx="4"/>
          </p:nvPr>
        </p:nvSpPr>
        <p:spPr>
          <a:xfrm>
            <a:off x="6197100" y="1638704"/>
            <a:ext cx="20217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Tỏa</a:t>
            </a:r>
            <a:endParaRPr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85" name="Google Shape;5485;p40"/>
          <p:cNvSpPr txBox="1">
            <a:spLocks noGrp="1"/>
          </p:cNvSpPr>
          <p:nvPr>
            <p:ph type="subTitle" idx="5"/>
          </p:nvPr>
        </p:nvSpPr>
        <p:spPr>
          <a:xfrm>
            <a:off x="5955470" y="2166404"/>
            <a:ext cx="2452256" cy="1067400"/>
          </a:xfrm>
          <a:prstGeom prst="rect">
            <a:avLst/>
          </a:prstGeom>
        </p:spPr>
        <p:txBody>
          <a:bodyPr spcFirstLastPara="1" wrap="square" lIns="91425" tIns="91425" rIns="91425" bIns="91425" anchor="t" anchorCtr="0">
            <a:noAutofit/>
          </a:bodyPr>
          <a:lstStyle/>
          <a:p>
            <a:pPr marL="0" indent="0" algn="just">
              <a:spcAft>
                <a:spcPts val="360"/>
              </a:spcAft>
            </a:pP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(từ một điểm) lan truyền ra khắp xung quanh.</a:t>
            </a:r>
            <a:endParaRPr lang="en-US" sz="1800" dirty="0">
              <a:effectLst/>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5487" name="Google Shape;5487;p40"/>
          <p:cNvCxnSpPr>
            <a:cxnSpLocks/>
          </p:cNvCxnSpPr>
          <p:nvPr/>
        </p:nvCxnSpPr>
        <p:spPr>
          <a:xfrm>
            <a:off x="3170000" y="1868485"/>
            <a:ext cx="0" cy="1825211"/>
          </a:xfrm>
          <a:prstGeom prst="straightConnector1">
            <a:avLst/>
          </a:prstGeom>
          <a:noFill/>
          <a:ln w="19050" cap="flat" cmpd="sng">
            <a:solidFill>
              <a:schemeClr val="accent2"/>
            </a:solidFill>
            <a:prstDash val="solid"/>
            <a:round/>
            <a:headEnd type="oval" w="med" len="med"/>
            <a:tailEnd type="oval" w="med" len="med"/>
          </a:ln>
        </p:spPr>
      </p:cxnSp>
      <p:cxnSp>
        <p:nvCxnSpPr>
          <p:cNvPr id="5488" name="Google Shape;5488;p40"/>
          <p:cNvCxnSpPr>
            <a:cxnSpLocks/>
          </p:cNvCxnSpPr>
          <p:nvPr/>
        </p:nvCxnSpPr>
        <p:spPr>
          <a:xfrm>
            <a:off x="5897625" y="1902554"/>
            <a:ext cx="0" cy="1791142"/>
          </a:xfrm>
          <a:prstGeom prst="straightConnector1">
            <a:avLst/>
          </a:prstGeom>
          <a:noFill/>
          <a:ln w="19050" cap="flat" cmpd="sng">
            <a:solidFill>
              <a:schemeClr val="accent2"/>
            </a:solidFill>
            <a:prstDash val="solid"/>
            <a:round/>
            <a:headEnd type="oval" w="med" len="med"/>
            <a:tailEnd type="oval" w="med" len="med"/>
          </a:ln>
        </p:spPr>
      </p:cxnSp>
      <p:sp>
        <p:nvSpPr>
          <p:cNvPr id="11" name="Google Shape;5494;p41">
            <a:extLst>
              <a:ext uri="{FF2B5EF4-FFF2-40B4-BE49-F238E27FC236}">
                <a16:creationId xmlns:a16="http://schemas.microsoft.com/office/drawing/2014/main" id="{778897BC-2730-4929-8EDF-C7841F6AD411}"/>
              </a:ext>
            </a:extLst>
          </p:cNvPr>
          <p:cNvSpPr txBox="1">
            <a:spLocks/>
          </p:cNvSpPr>
          <p:nvPr/>
        </p:nvSpPr>
        <p:spPr>
          <a:xfrm>
            <a:off x="829055" y="651119"/>
            <a:ext cx="7426637" cy="66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Marcellus"/>
              <a:buNone/>
              <a:defRPr sz="2400" b="0" i="0" u="none" strike="noStrike" cap="none">
                <a:solidFill>
                  <a:schemeClr val="dk1"/>
                </a:solidFill>
                <a:latin typeface="Marcellus"/>
                <a:ea typeface="Marcellus"/>
                <a:cs typeface="Marcellus"/>
                <a:sym typeface="Marcellus"/>
              </a:defRPr>
            </a:lvl1pPr>
            <a:lvl2pPr marR="0" lvl="1" algn="ctr" rtl="0">
              <a:lnSpc>
                <a:spcPct val="100000"/>
              </a:lnSpc>
              <a:spcBef>
                <a:spcPts val="0"/>
              </a:spcBef>
              <a:spcAft>
                <a:spcPts val="0"/>
              </a:spcAft>
              <a:buClr>
                <a:schemeClr val="dk1"/>
              </a:buClr>
              <a:buSzPts val="2500"/>
              <a:buFont typeface="Marcellus"/>
              <a:buNone/>
              <a:defRPr sz="2500" b="0" i="0" u="none" strike="noStrike" cap="none">
                <a:solidFill>
                  <a:schemeClr val="dk1"/>
                </a:solidFill>
                <a:latin typeface="Marcellus"/>
                <a:ea typeface="Marcellus"/>
                <a:cs typeface="Marcellus"/>
                <a:sym typeface="Marcellus"/>
              </a:defRPr>
            </a:lvl2pPr>
            <a:lvl3pPr marR="0" lvl="2" algn="ctr" rtl="0">
              <a:lnSpc>
                <a:spcPct val="100000"/>
              </a:lnSpc>
              <a:spcBef>
                <a:spcPts val="0"/>
              </a:spcBef>
              <a:spcAft>
                <a:spcPts val="0"/>
              </a:spcAft>
              <a:buClr>
                <a:schemeClr val="dk1"/>
              </a:buClr>
              <a:buSzPts val="2500"/>
              <a:buFont typeface="Marcellus"/>
              <a:buNone/>
              <a:defRPr sz="2500" b="0" i="0" u="none" strike="noStrike" cap="none">
                <a:solidFill>
                  <a:schemeClr val="dk1"/>
                </a:solidFill>
                <a:latin typeface="Marcellus"/>
                <a:ea typeface="Marcellus"/>
                <a:cs typeface="Marcellus"/>
                <a:sym typeface="Marcellus"/>
              </a:defRPr>
            </a:lvl3pPr>
            <a:lvl4pPr marR="0" lvl="3" algn="ctr" rtl="0">
              <a:lnSpc>
                <a:spcPct val="100000"/>
              </a:lnSpc>
              <a:spcBef>
                <a:spcPts val="0"/>
              </a:spcBef>
              <a:spcAft>
                <a:spcPts val="0"/>
              </a:spcAft>
              <a:buClr>
                <a:schemeClr val="dk1"/>
              </a:buClr>
              <a:buSzPts val="2500"/>
              <a:buFont typeface="Marcellus"/>
              <a:buNone/>
              <a:defRPr sz="2500" b="0" i="0" u="none" strike="noStrike" cap="none">
                <a:solidFill>
                  <a:schemeClr val="dk1"/>
                </a:solidFill>
                <a:latin typeface="Marcellus"/>
                <a:ea typeface="Marcellus"/>
                <a:cs typeface="Marcellus"/>
                <a:sym typeface="Marcellus"/>
              </a:defRPr>
            </a:lvl4pPr>
            <a:lvl5pPr marR="0" lvl="4" algn="ctr" rtl="0">
              <a:lnSpc>
                <a:spcPct val="100000"/>
              </a:lnSpc>
              <a:spcBef>
                <a:spcPts val="0"/>
              </a:spcBef>
              <a:spcAft>
                <a:spcPts val="0"/>
              </a:spcAft>
              <a:buClr>
                <a:schemeClr val="dk1"/>
              </a:buClr>
              <a:buSzPts val="2500"/>
              <a:buFont typeface="Marcellus"/>
              <a:buNone/>
              <a:defRPr sz="2500" b="0" i="0" u="none" strike="noStrike" cap="none">
                <a:solidFill>
                  <a:schemeClr val="dk1"/>
                </a:solidFill>
                <a:latin typeface="Marcellus"/>
                <a:ea typeface="Marcellus"/>
                <a:cs typeface="Marcellus"/>
                <a:sym typeface="Marcellus"/>
              </a:defRPr>
            </a:lvl5pPr>
            <a:lvl6pPr marR="0" lvl="5" algn="ctr" rtl="0">
              <a:lnSpc>
                <a:spcPct val="100000"/>
              </a:lnSpc>
              <a:spcBef>
                <a:spcPts val="0"/>
              </a:spcBef>
              <a:spcAft>
                <a:spcPts val="0"/>
              </a:spcAft>
              <a:buClr>
                <a:schemeClr val="dk1"/>
              </a:buClr>
              <a:buSzPts val="2500"/>
              <a:buFont typeface="Marcellus"/>
              <a:buNone/>
              <a:defRPr sz="2500" b="0" i="0" u="none" strike="noStrike" cap="none">
                <a:solidFill>
                  <a:schemeClr val="dk1"/>
                </a:solidFill>
                <a:latin typeface="Marcellus"/>
                <a:ea typeface="Marcellus"/>
                <a:cs typeface="Marcellus"/>
                <a:sym typeface="Marcellus"/>
              </a:defRPr>
            </a:lvl6pPr>
            <a:lvl7pPr marR="0" lvl="6" algn="ctr" rtl="0">
              <a:lnSpc>
                <a:spcPct val="100000"/>
              </a:lnSpc>
              <a:spcBef>
                <a:spcPts val="0"/>
              </a:spcBef>
              <a:spcAft>
                <a:spcPts val="0"/>
              </a:spcAft>
              <a:buClr>
                <a:schemeClr val="dk1"/>
              </a:buClr>
              <a:buSzPts val="2500"/>
              <a:buFont typeface="Marcellus"/>
              <a:buNone/>
              <a:defRPr sz="2500" b="0" i="0" u="none" strike="noStrike" cap="none">
                <a:solidFill>
                  <a:schemeClr val="dk1"/>
                </a:solidFill>
                <a:latin typeface="Marcellus"/>
                <a:ea typeface="Marcellus"/>
                <a:cs typeface="Marcellus"/>
                <a:sym typeface="Marcellus"/>
              </a:defRPr>
            </a:lvl7pPr>
            <a:lvl8pPr marR="0" lvl="7" algn="ctr" rtl="0">
              <a:lnSpc>
                <a:spcPct val="100000"/>
              </a:lnSpc>
              <a:spcBef>
                <a:spcPts val="0"/>
              </a:spcBef>
              <a:spcAft>
                <a:spcPts val="0"/>
              </a:spcAft>
              <a:buClr>
                <a:schemeClr val="dk1"/>
              </a:buClr>
              <a:buSzPts val="2500"/>
              <a:buFont typeface="Marcellus"/>
              <a:buNone/>
              <a:defRPr sz="2500" b="0" i="0" u="none" strike="noStrike" cap="none">
                <a:solidFill>
                  <a:schemeClr val="dk1"/>
                </a:solidFill>
                <a:latin typeface="Marcellus"/>
                <a:ea typeface="Marcellus"/>
                <a:cs typeface="Marcellus"/>
                <a:sym typeface="Marcellus"/>
              </a:defRPr>
            </a:lvl8pPr>
            <a:lvl9pPr marR="0" lvl="8" algn="ctr" rtl="0">
              <a:lnSpc>
                <a:spcPct val="100000"/>
              </a:lnSpc>
              <a:spcBef>
                <a:spcPts val="0"/>
              </a:spcBef>
              <a:spcAft>
                <a:spcPts val="0"/>
              </a:spcAft>
              <a:buClr>
                <a:schemeClr val="dk1"/>
              </a:buClr>
              <a:buSzPts val="2500"/>
              <a:buFont typeface="Marcellus"/>
              <a:buNone/>
              <a:defRPr sz="2500" b="0" i="0" u="none" strike="noStrike" cap="none">
                <a:solidFill>
                  <a:schemeClr val="dk1"/>
                </a:solidFill>
                <a:latin typeface="Marcellus"/>
                <a:ea typeface="Marcellus"/>
                <a:cs typeface="Marcellus"/>
                <a:sym typeface="Marcellus"/>
              </a:defRPr>
            </a:lvl9pPr>
          </a:lstStyle>
          <a:p>
            <a:r>
              <a:rPr lang="vi-VN"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Bài tập 5</a:t>
            </a:r>
          </a:p>
          <a:p>
            <a:r>
              <a:rPr lang="vi-VN"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Trong đoạn thơ sau, nếu thay từ “phả” bằng từ “tỏa” hay “quyện” thì nội dung câu thơ thay đổi như thế nào? Vì sao?</a:t>
            </a:r>
          </a:p>
          <a:p>
            <a:endParaRPr lang="vi-VN"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40CE007A-6F85-4E43-8BA6-89B03E4E22D8}"/>
              </a:ext>
            </a:extLst>
          </p:cNvPr>
          <p:cNvGrpSpPr/>
          <p:nvPr/>
        </p:nvGrpSpPr>
        <p:grpSpPr>
          <a:xfrm>
            <a:off x="736698" y="3886589"/>
            <a:ext cx="7725375" cy="1002176"/>
            <a:chOff x="811948" y="3558539"/>
            <a:chExt cx="7760547" cy="1067400"/>
          </a:xfrm>
        </p:grpSpPr>
        <p:sp>
          <p:nvSpPr>
            <p:cNvPr id="19" name="Google Shape;5460;p38">
              <a:extLst>
                <a:ext uri="{FF2B5EF4-FFF2-40B4-BE49-F238E27FC236}">
                  <a16:creationId xmlns:a16="http://schemas.microsoft.com/office/drawing/2014/main" id="{700808EB-2727-4A0D-A553-D156D41D84EA}"/>
                </a:ext>
              </a:extLst>
            </p:cNvPr>
            <p:cNvSpPr/>
            <p:nvPr/>
          </p:nvSpPr>
          <p:spPr>
            <a:xfrm>
              <a:off x="811948" y="3558539"/>
              <a:ext cx="7760547" cy="863035"/>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 name="Google Shape;5483;p40">
              <a:extLst>
                <a:ext uri="{FF2B5EF4-FFF2-40B4-BE49-F238E27FC236}">
                  <a16:creationId xmlns:a16="http://schemas.microsoft.com/office/drawing/2014/main" id="{36E0B40B-0C27-4700-BC42-858329B9B4D6}"/>
                </a:ext>
              </a:extLst>
            </p:cNvPr>
            <p:cNvSpPr txBox="1">
              <a:spLocks/>
            </p:cNvSpPr>
            <p:nvPr/>
          </p:nvSpPr>
          <p:spPr>
            <a:xfrm>
              <a:off x="811948" y="3558539"/>
              <a:ext cx="7705526" cy="106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just">
                <a:spcAft>
                  <a:spcPts val="360"/>
                </a:spcAft>
              </a:pPr>
              <a:r>
                <a:rPr lang="vi-VN"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sym typeface="Wingdings 3" panose="05040102010807070707" pitchFamily="18" charset="2"/>
                </a:rPr>
                <a:t></a:t>
              </a:r>
              <a:r>
                <a:rPr lang="vi-VN" sz="1800" b="1"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Hương ổi chín được cơn gió nhẹ thổi tỏa ra và hòa vào không gian thành luồng báo hiệu mùa thu đã đến nên dùng từ </a:t>
              </a:r>
              <a:r>
                <a:rPr lang="vi-VN" sz="1800" b="1"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“phả” </a:t>
              </a:r>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 thích hợp nhất.</a:t>
              </a:r>
              <a:endParaRPr lang="vi-VN" sz="1800" dirty="0">
                <a:latin typeface="Times New Roman" panose="020206030504050203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7718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81">
                                            <p:txEl>
                                              <p:pRg st="0" end="0"/>
                                            </p:txEl>
                                          </p:spTgt>
                                        </p:tgtEl>
                                        <p:attrNameLst>
                                          <p:attrName>style.visibility</p:attrName>
                                        </p:attrNameLst>
                                      </p:cBhvr>
                                      <p:to>
                                        <p:strVal val="visible"/>
                                      </p:to>
                                    </p:set>
                                    <p:animEffect transition="in" filter="fade">
                                      <p:cBhvr>
                                        <p:cTn id="7" dur="500"/>
                                        <p:tgtEl>
                                          <p:spTgt spid="548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80"/>
                                        </p:tgtEl>
                                        <p:attrNameLst>
                                          <p:attrName>style.visibility</p:attrName>
                                        </p:attrNameLst>
                                      </p:cBhvr>
                                      <p:to>
                                        <p:strVal val="visible"/>
                                      </p:to>
                                    </p:set>
                                    <p:animEffect transition="in" filter="fade">
                                      <p:cBhvr>
                                        <p:cTn id="10" dur="500"/>
                                        <p:tgtEl>
                                          <p:spTgt spid="548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482"/>
                                        </p:tgtEl>
                                        <p:attrNameLst>
                                          <p:attrName>style.visibility</p:attrName>
                                        </p:attrNameLst>
                                      </p:cBhvr>
                                      <p:to>
                                        <p:strVal val="visible"/>
                                      </p:to>
                                    </p:set>
                                    <p:animEffect transition="in" filter="fade">
                                      <p:cBhvr>
                                        <p:cTn id="15" dur="500"/>
                                        <p:tgtEl>
                                          <p:spTgt spid="548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83">
                                            <p:txEl>
                                              <p:pRg st="0" end="0"/>
                                            </p:txEl>
                                          </p:spTgt>
                                        </p:tgtEl>
                                        <p:attrNameLst>
                                          <p:attrName>style.visibility</p:attrName>
                                        </p:attrNameLst>
                                      </p:cBhvr>
                                      <p:to>
                                        <p:strVal val="visible"/>
                                      </p:to>
                                    </p:set>
                                    <p:animEffect transition="in" filter="fade">
                                      <p:cBhvr>
                                        <p:cTn id="18" dur="500"/>
                                        <p:tgtEl>
                                          <p:spTgt spid="548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484"/>
                                        </p:tgtEl>
                                        <p:attrNameLst>
                                          <p:attrName>style.visibility</p:attrName>
                                        </p:attrNameLst>
                                      </p:cBhvr>
                                      <p:to>
                                        <p:strVal val="visible"/>
                                      </p:to>
                                    </p:set>
                                    <p:animEffect transition="in" filter="fade">
                                      <p:cBhvr>
                                        <p:cTn id="23" dur="500"/>
                                        <p:tgtEl>
                                          <p:spTgt spid="548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85">
                                            <p:txEl>
                                              <p:pRg st="0" end="0"/>
                                            </p:txEl>
                                          </p:spTgt>
                                        </p:tgtEl>
                                        <p:attrNameLst>
                                          <p:attrName>style.visibility</p:attrName>
                                        </p:attrNameLst>
                                      </p:cBhvr>
                                      <p:to>
                                        <p:strVal val="visible"/>
                                      </p:to>
                                    </p:set>
                                    <p:animEffect transition="in" filter="fade">
                                      <p:cBhvr>
                                        <p:cTn id="26" dur="500"/>
                                        <p:tgtEl>
                                          <p:spTgt spid="548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0" grpId="0"/>
      <p:bldP spid="5481" grpId="0" build="p"/>
      <p:bldP spid="5482" grpId="0"/>
      <p:bldP spid="5483" grpId="0" build="p"/>
      <p:bldP spid="5484" grpId="0"/>
      <p:bldP spid="548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15"/>
        <p:cNvGrpSpPr/>
        <p:nvPr/>
      </p:nvGrpSpPr>
      <p:grpSpPr>
        <a:xfrm>
          <a:off x="0" y="0"/>
          <a:ext cx="0" cy="0"/>
          <a:chOff x="0" y="0"/>
          <a:chExt cx="0" cy="0"/>
        </a:xfrm>
      </p:grpSpPr>
      <p:sp>
        <p:nvSpPr>
          <p:cNvPr id="5518" name="Google Shape;5518;p43"/>
          <p:cNvSpPr txBox="1">
            <a:spLocks noGrp="1"/>
          </p:cNvSpPr>
          <p:nvPr>
            <p:ph type="subTitle" idx="3"/>
          </p:nvPr>
        </p:nvSpPr>
        <p:spPr>
          <a:xfrm>
            <a:off x="739455" y="2043424"/>
            <a:ext cx="2819700" cy="1045500"/>
          </a:xfrm>
          <a:prstGeom prst="rect">
            <a:avLst/>
          </a:prstGeom>
        </p:spPr>
        <p:txBody>
          <a:bodyPr spcFirstLastPara="1" wrap="square" lIns="91425" tIns="91425" rIns="91425" bIns="91425" anchor="t" anchorCtr="0">
            <a:noAutofit/>
          </a:bodyPr>
          <a:lstStyle/>
          <a:p>
            <a:pPr marL="0" indent="0" algn="just">
              <a:lnSpc>
                <a:spcPct val="110000"/>
              </a:lnSpc>
              <a:spcAft>
                <a:spcPts val="800"/>
              </a:spcAft>
            </a:pPr>
            <a:r>
              <a:rPr lang="es-MX"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Theo</a:t>
            </a: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em, từ </a:t>
            </a:r>
            <a:r>
              <a:rPr lang="vi-VN" sz="1800" b="1"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dềnh dàng</a:t>
            </a:r>
            <a:r>
              <a:rPr lang="vi-VN"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 đoạn thơ nên hiểu theo nghĩa (1) chậm chạp, không khẩn trương, để mất nhiều thì giờ vào những việc phụ hoặc không cần thiết.</a:t>
            </a: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5519" name="Google Shape;5519;p43"/>
          <p:cNvSpPr txBox="1">
            <a:spLocks noGrp="1"/>
          </p:cNvSpPr>
          <p:nvPr>
            <p:ph type="subTitle" idx="4"/>
          </p:nvPr>
        </p:nvSpPr>
        <p:spPr>
          <a:xfrm>
            <a:off x="5615795" y="1736374"/>
            <a:ext cx="2819700" cy="1045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Người đọc dễ dàng nhận ra nghĩa của cụm từ này vì những từ ngữ khác thể hiện trong đoạn thơ mang cùng nét nghĩa như </a:t>
            </a:r>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“phả”, “chùng chình”</a:t>
            </a: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một sự chuyển mình có cái chậm, cái nhanh, cái nhẹ nhàng nhưng rõ ràng từ hạ sang thu.</a:t>
            </a:r>
            <a:endParaRPr sz="1800" dirty="0">
              <a:latin typeface="Times New Roman" panose="02020603050405020304" pitchFamily="18" charset="0"/>
              <a:cs typeface="Times New Roman" panose="02020603050405020304" pitchFamily="18" charset="0"/>
            </a:endParaRPr>
          </a:p>
        </p:txBody>
      </p:sp>
      <p:sp>
        <p:nvSpPr>
          <p:cNvPr id="5520" name="Google Shape;5520;p43"/>
          <p:cNvSpPr txBox="1">
            <a:spLocks noGrp="1"/>
          </p:cNvSpPr>
          <p:nvPr>
            <p:ph type="title"/>
          </p:nvPr>
        </p:nvSpPr>
        <p:spPr>
          <a:xfrm>
            <a:off x="526919" y="163508"/>
            <a:ext cx="8121112" cy="701922"/>
          </a:xfrm>
          <a:prstGeom prst="rect">
            <a:avLst/>
          </a:prstGeom>
        </p:spPr>
        <p:txBody>
          <a:bodyPr spcFirstLastPara="1" wrap="square" lIns="91425" tIns="91425" rIns="91425" bIns="91425" anchor="t" anchorCtr="0">
            <a:noAutofit/>
          </a:bodyPr>
          <a:lstStyle/>
          <a:p>
            <a:pPr algn="ctr"/>
            <a:r>
              <a:rPr lang="vi-VN" sz="3200" b="1"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Bài tập 6</a:t>
            </a:r>
            <a:br>
              <a:rPr lang="vi-VN" sz="3200" b="1"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br>
            <a:r>
              <a:rPr lang="vi-VN"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Theo em, từ </a:t>
            </a:r>
            <a:r>
              <a:rPr lang="vi-VN" sz="20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dềnh dàng </a:t>
            </a:r>
            <a:r>
              <a:rPr lang="vi-VN"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trong đoạn thơ sau nên được hiểu theo nghĩa nào? Dựa vào đâu em có thể xác định được như vậy?</a:t>
            </a:r>
            <a:endParaRPr lang="vi-VN" sz="3200" dirty="0">
              <a:solidFill>
                <a:srgbClr val="00B050"/>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5523" name="Google Shape;5523;p43"/>
          <p:cNvGrpSpPr/>
          <p:nvPr/>
        </p:nvGrpSpPr>
        <p:grpSpPr>
          <a:xfrm>
            <a:off x="3308290" y="1341503"/>
            <a:ext cx="2558371" cy="3363867"/>
            <a:chOff x="3308290" y="1078032"/>
            <a:chExt cx="2558371" cy="3363867"/>
          </a:xfrm>
        </p:grpSpPr>
        <p:pic>
          <p:nvPicPr>
            <p:cNvPr id="5524" name="Google Shape;5524;p43"/>
            <p:cNvPicPr preferRelativeResize="0"/>
            <p:nvPr/>
          </p:nvPicPr>
          <p:blipFill>
            <a:blip r:embed="rId3">
              <a:alphaModFix/>
            </a:blip>
            <a:stretch>
              <a:fillRect/>
            </a:stretch>
          </p:blipFill>
          <p:spPr>
            <a:xfrm rot="-687182">
              <a:off x="3588999" y="1246150"/>
              <a:ext cx="1996952" cy="3027629"/>
            </a:xfrm>
            <a:prstGeom prst="rect">
              <a:avLst/>
            </a:prstGeom>
            <a:noFill/>
            <a:ln>
              <a:noFill/>
            </a:ln>
          </p:spPr>
        </p:pic>
        <p:pic>
          <p:nvPicPr>
            <p:cNvPr id="5525" name="Google Shape;5525;p43"/>
            <p:cNvPicPr preferRelativeResize="0"/>
            <p:nvPr/>
          </p:nvPicPr>
          <p:blipFill>
            <a:blip r:embed="rId4">
              <a:alphaModFix/>
            </a:blip>
            <a:stretch>
              <a:fillRect/>
            </a:stretch>
          </p:blipFill>
          <p:spPr>
            <a:xfrm rot="5400000">
              <a:off x="4246592" y="3117776"/>
              <a:ext cx="346013" cy="87562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18">
                                            <p:txEl>
                                              <p:pRg st="0" end="0"/>
                                            </p:txEl>
                                          </p:spTgt>
                                        </p:tgtEl>
                                        <p:attrNameLst>
                                          <p:attrName>style.visibility</p:attrName>
                                        </p:attrNameLst>
                                      </p:cBhvr>
                                      <p:to>
                                        <p:strVal val="visible"/>
                                      </p:to>
                                    </p:set>
                                    <p:animEffect transition="in" filter="fade">
                                      <p:cBhvr>
                                        <p:cTn id="7" dur="500"/>
                                        <p:tgtEl>
                                          <p:spTgt spid="55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19">
                                            <p:txEl>
                                              <p:pRg st="0" end="0"/>
                                            </p:txEl>
                                          </p:spTgt>
                                        </p:tgtEl>
                                        <p:attrNameLst>
                                          <p:attrName>style.visibility</p:attrName>
                                        </p:attrNameLst>
                                      </p:cBhvr>
                                      <p:to>
                                        <p:strVal val="visible"/>
                                      </p:to>
                                    </p:set>
                                    <p:animEffect transition="in" filter="fade">
                                      <p:cBhvr>
                                        <p:cTn id="12" dur="500"/>
                                        <p:tgtEl>
                                          <p:spTgt spid="55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8" grpId="0" build="p"/>
      <p:bldP spid="55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59"/>
        <p:cNvGrpSpPr/>
        <p:nvPr/>
      </p:nvGrpSpPr>
      <p:grpSpPr>
        <a:xfrm>
          <a:off x="0" y="0"/>
          <a:ext cx="0" cy="0"/>
          <a:chOff x="0" y="0"/>
          <a:chExt cx="0" cy="0"/>
        </a:xfrm>
      </p:grpSpPr>
      <p:sp>
        <p:nvSpPr>
          <p:cNvPr id="5460" name="Google Shape;5460;p38"/>
          <p:cNvSpPr/>
          <p:nvPr/>
        </p:nvSpPr>
        <p:spPr>
          <a:xfrm>
            <a:off x="1387675" y="2700475"/>
            <a:ext cx="6368700" cy="172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61" name="Google Shape;5461;p38"/>
          <p:cNvSpPr txBox="1">
            <a:spLocks noGrp="1"/>
          </p:cNvSpPr>
          <p:nvPr>
            <p:ph type="title"/>
          </p:nvPr>
        </p:nvSpPr>
        <p:spPr>
          <a:xfrm>
            <a:off x="1806475" y="1202025"/>
            <a:ext cx="5531100" cy="10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Times New Roman" panose="02020603050405020304" pitchFamily="18" charset="0"/>
                <a:ea typeface="Cambria" panose="02040503050406030204" pitchFamily="18" charset="0"/>
                <a:cs typeface="Times New Roman" panose="02020603050405020304" pitchFamily="18" charset="0"/>
              </a:rPr>
              <a:t>VIẾT NGẮN</a:t>
            </a:r>
            <a:endParaRPr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62" name="Google Shape;5462;p38"/>
          <p:cNvSpPr txBox="1">
            <a:spLocks noGrp="1"/>
          </p:cNvSpPr>
          <p:nvPr>
            <p:ph type="subTitle" idx="1"/>
          </p:nvPr>
        </p:nvSpPr>
        <p:spPr>
          <a:xfrm>
            <a:off x="1584960" y="2882125"/>
            <a:ext cx="6019799" cy="1357800"/>
          </a:xfrm>
          <a:prstGeom prst="rect">
            <a:avLst/>
          </a:prstGeom>
        </p:spPr>
        <p:txBody>
          <a:bodyPr spcFirstLastPara="1" wrap="square" lIns="91425" tIns="91425" rIns="91425" bIns="91425" anchor="ctr" anchorCtr="0">
            <a:noAutofit/>
          </a:bodyPr>
          <a:lstStyle/>
          <a:p>
            <a:pPr marL="0" lvl="0" indent="0" algn="just"/>
            <a:r>
              <a:rPr lang="vi-VN" sz="2600" i="1" dirty="0">
                <a:latin typeface="Times New Roman" panose="02020603050405020304" pitchFamily="18" charset="0"/>
                <a:ea typeface="Cambria" panose="02040503050406030204" pitchFamily="18" charset="0"/>
                <a:cs typeface="Times New Roman" panose="02020603050405020304" pitchFamily="18" charset="0"/>
              </a:rPr>
              <a:t>Em hãy hóa thân thành một loài cây và v</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iết</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đoạn</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văn</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từ</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150 – 200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chữ</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trong</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đó</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sử</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dụng</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phó</a:t>
            </a:r>
            <a:r>
              <a:rPr lang="vi-VN" sz="2600" i="1" dirty="0">
                <a:effectLst/>
                <a:latin typeface="Times New Roman" panose="02020603050405020304" pitchFamily="18" charset="0"/>
                <a:ea typeface="Cambria" panose="02040503050406030204" pitchFamily="18" charset="0"/>
                <a:cs typeface="Times New Roman" panose="02020603050405020304" pitchFamily="18" charset="0"/>
              </a:rPr>
              <a:t> từ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để</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chia</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sẻ</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với</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mọi</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người</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về</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vi-VN" sz="2600" i="1" dirty="0">
                <a:effectLst/>
                <a:latin typeface="Times New Roman" panose="02020603050405020304" pitchFamily="18" charset="0"/>
                <a:ea typeface="Cambria" panose="02040503050406030204" pitchFamily="18" charset="0"/>
                <a:cs typeface="Times New Roman" panose="02020603050405020304" pitchFamily="18" charset="0"/>
              </a:rPr>
              <a:t>quá trình trưởng thành của mình.</a:t>
            </a:r>
            <a:endParaRPr sz="2600" dirty="0">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5463" name="Google Shape;5463;p38"/>
          <p:cNvCxnSpPr/>
          <p:nvPr/>
        </p:nvCxnSpPr>
        <p:spPr>
          <a:xfrm>
            <a:off x="3674700" y="2373638"/>
            <a:ext cx="1794600" cy="0"/>
          </a:xfrm>
          <a:prstGeom prst="straightConnector1">
            <a:avLst/>
          </a:prstGeom>
          <a:noFill/>
          <a:ln w="19050" cap="flat" cmpd="sng">
            <a:solidFill>
              <a:schemeClr val="accent2"/>
            </a:solidFill>
            <a:prstDash val="solid"/>
            <a:round/>
            <a:headEnd type="oval" w="med" len="med"/>
            <a:tailEnd type="oval"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61"/>
                                        </p:tgtEl>
                                        <p:attrNameLst>
                                          <p:attrName>style.visibility</p:attrName>
                                        </p:attrNameLst>
                                      </p:cBhvr>
                                      <p:to>
                                        <p:strVal val="visible"/>
                                      </p:to>
                                    </p:set>
                                    <p:animEffect transition="in" filter="barn(inVertical)">
                                      <p:cBhvr>
                                        <p:cTn id="7" dur="500"/>
                                        <p:tgtEl>
                                          <p:spTgt spid="546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462">
                                            <p:txEl>
                                              <p:pRg st="0" end="0"/>
                                            </p:txEl>
                                          </p:spTgt>
                                        </p:tgtEl>
                                        <p:attrNameLst>
                                          <p:attrName>style.visibility</p:attrName>
                                        </p:attrNameLst>
                                      </p:cBhvr>
                                      <p:to>
                                        <p:strVal val="visible"/>
                                      </p:to>
                                    </p:set>
                                    <p:animEffect transition="in" filter="barn(inVertical)">
                                      <p:cBhvr>
                                        <p:cTn id="12" dur="500"/>
                                        <p:tgtEl>
                                          <p:spTgt spid="546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463"/>
                                        </p:tgtEl>
                                        <p:attrNameLst>
                                          <p:attrName>style.visibility</p:attrName>
                                        </p:attrNameLst>
                                      </p:cBhvr>
                                      <p:to>
                                        <p:strVal val="visible"/>
                                      </p:to>
                                    </p:set>
                                    <p:animEffect transition="in" filter="barn(inVertical)">
                                      <p:cBhvr>
                                        <p:cTn id="15" dur="500"/>
                                        <p:tgtEl>
                                          <p:spTgt spid="546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460"/>
                                        </p:tgtEl>
                                        <p:attrNameLst>
                                          <p:attrName>style.visibility</p:attrName>
                                        </p:attrNameLst>
                                      </p:cBhvr>
                                      <p:to>
                                        <p:strVal val="visible"/>
                                      </p:to>
                                    </p:set>
                                    <p:animEffect transition="in" filter="barn(inVertical)">
                                      <p:cBhvr>
                                        <p:cTn id="18" dur="500"/>
                                        <p:tgtEl>
                                          <p:spTgt spid="5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0" grpId="0" animBg="1"/>
      <p:bldP spid="5461" grpId="0"/>
      <p:bldP spid="54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F6883-EA8F-42C6-B4CB-CAAB9C34F304}"/>
              </a:ext>
            </a:extLst>
          </p:cNvPr>
          <p:cNvSpPr>
            <a:spLocks noGrp="1"/>
          </p:cNvSpPr>
          <p:nvPr>
            <p:ph type="title"/>
          </p:nvPr>
        </p:nvSpPr>
        <p:spPr>
          <a:xfrm>
            <a:off x="1806450" y="930805"/>
            <a:ext cx="5531100" cy="1054200"/>
          </a:xfrm>
        </p:spPr>
        <p:txBody>
          <a:bodyPr/>
          <a:lstStyle/>
          <a:p>
            <a:r>
              <a:rPr lang="vi-VN" dirty="0">
                <a:latin typeface="Times New Roman" panose="02020603050405020304" pitchFamily="18" charset="0"/>
                <a:ea typeface="Cambria" panose="02040503050406030204" pitchFamily="18" charset="0"/>
                <a:cs typeface="Times New Roman" panose="02020603050405020304" pitchFamily="18" charset="0"/>
              </a:rPr>
              <a:t>Về hình thức</a:t>
            </a:r>
            <a:endParaRPr lang="en-US"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81CA0FF-9978-4F55-8CA0-092C346C5EC1}"/>
              </a:ext>
            </a:extLst>
          </p:cNvPr>
          <p:cNvSpPr>
            <a:spLocks noGrp="1"/>
          </p:cNvSpPr>
          <p:nvPr>
            <p:ph type="subTitle" idx="1"/>
          </p:nvPr>
        </p:nvSpPr>
        <p:spPr>
          <a:xfrm>
            <a:off x="1246838" y="2226159"/>
            <a:ext cx="7028481" cy="1357800"/>
          </a:xfrm>
        </p:spPr>
        <p:txBody>
          <a:bodyPr/>
          <a:lstStyle/>
          <a:p>
            <a:pPr marL="0" indent="0" algn="just"/>
            <a:r>
              <a:rPr lang="vi-VN"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Bài viết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đảm</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bảo</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p>
          <a:p>
            <a:pPr indent="-457200" algn="just">
              <a:buFontTx/>
              <a:buChar char="-"/>
            </a:pPr>
            <a:r>
              <a:rPr lang="vi-VN"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Hì</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nh</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thức</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văn</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đúng</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dung </a:t>
            </a:r>
            <a:r>
              <a:rPr lang="vi-VN"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lượng.</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endParaRPr lang="vi-VN"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indent="-457200" algn="just">
              <a:buFontTx/>
              <a:buChar char="-"/>
            </a:pPr>
            <a:r>
              <a:rPr lang="vi-VN"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Q</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uy</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tắc</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chính</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tả</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cấu</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trúc</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vi-VN"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câu.</a:t>
            </a:r>
          </a:p>
          <a:p>
            <a:pPr indent="-457200" algn="just">
              <a:buFontTx/>
              <a:buChar char="-"/>
            </a:pPr>
            <a:r>
              <a:rPr lang="vi-VN"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ó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sử</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dụng</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vi-VN"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phó từ</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en-US" sz="24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6148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F6883-EA8F-42C6-B4CB-CAAB9C34F304}"/>
              </a:ext>
            </a:extLst>
          </p:cNvPr>
          <p:cNvSpPr>
            <a:spLocks noGrp="1"/>
          </p:cNvSpPr>
          <p:nvPr>
            <p:ph type="title"/>
          </p:nvPr>
        </p:nvSpPr>
        <p:spPr/>
        <p:txBody>
          <a:bodyPr/>
          <a:lstStyle/>
          <a:p>
            <a:r>
              <a:rPr lang="vi-VN" dirty="0">
                <a:latin typeface="Times New Roman" panose="02020603050405020304" pitchFamily="18" charset="0"/>
                <a:ea typeface="Cambria" panose="02040503050406030204" pitchFamily="18" charset="0"/>
                <a:cs typeface="Times New Roman" panose="02020603050405020304" pitchFamily="18" charset="0"/>
              </a:rPr>
              <a:t>Về nội dung</a:t>
            </a:r>
            <a:endParaRPr lang="en-US"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FA91E11-6F11-4B0F-B837-858CA459189D}"/>
              </a:ext>
            </a:extLst>
          </p:cNvPr>
          <p:cNvSpPr/>
          <p:nvPr/>
        </p:nvSpPr>
        <p:spPr>
          <a:xfrm>
            <a:off x="1146810" y="2256225"/>
            <a:ext cx="7143750" cy="1785104"/>
          </a:xfrm>
          <a:prstGeom prst="rect">
            <a:avLst/>
          </a:prstGeom>
        </p:spPr>
        <p:txBody>
          <a:bodyPr wrap="square">
            <a:spAutoFit/>
          </a:bodyPr>
          <a:lstStyle/>
          <a:p>
            <a:pPr algn="just" defTabSz="685663"/>
            <a:r>
              <a:rPr lang="vi-VN" sz="22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Hóa thân thành một loài cây và tự giới thiệu về bản thân.</a:t>
            </a:r>
          </a:p>
          <a:p>
            <a:pPr marL="342900" indent="-342900" algn="just" defTabSz="685663">
              <a:buFontTx/>
              <a:buChar char="-"/>
            </a:pPr>
            <a:r>
              <a:rPr lang="vi-VN" sz="22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Lời tự giới thiệu của loài cây em hóa thân</a:t>
            </a:r>
            <a:r>
              <a:rPr lang="en-US" sz="22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vi-VN" sz="22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marL="342900" indent="-342900" algn="just" defTabSz="685663">
              <a:buFontTx/>
              <a:buChar char="-"/>
            </a:pPr>
            <a:r>
              <a:rPr lang="vi-VN" sz="22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Miêu tả khái quát về loài cây.</a:t>
            </a:r>
          </a:p>
          <a:p>
            <a:pPr marL="342900" indent="-342900" algn="just" defTabSz="685663">
              <a:buFontTx/>
              <a:buChar char="-"/>
            </a:pPr>
            <a:r>
              <a:rPr lang="vi-VN" sz="22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Công dụng của loài cây.</a:t>
            </a:r>
          </a:p>
          <a:p>
            <a:pPr marL="342900" indent="-342900" algn="just" defTabSz="685663">
              <a:buFontTx/>
              <a:buChar char="-"/>
            </a:pPr>
            <a:r>
              <a:rPr lang="vi-VN" sz="22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Khẳng định lại giá trị của loài cây mà em hóa thân.</a:t>
            </a:r>
            <a:r>
              <a:rPr lang="en-US" sz="22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endParaRPr lang="en-US" sz="2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1159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A91E11-6F11-4B0F-B837-858CA459189D}"/>
              </a:ext>
            </a:extLst>
          </p:cNvPr>
          <p:cNvSpPr/>
          <p:nvPr/>
        </p:nvSpPr>
        <p:spPr>
          <a:xfrm>
            <a:off x="327660" y="1071582"/>
            <a:ext cx="8488680" cy="3970318"/>
          </a:xfrm>
          <a:prstGeom prst="rect">
            <a:avLst/>
          </a:prstGeom>
        </p:spPr>
        <p:txBody>
          <a:bodyPr wrap="square">
            <a:spAutoFit/>
          </a:bodyPr>
          <a:lstStyle/>
          <a:p>
            <a:pPr algn="just" defTabSz="685663"/>
            <a:r>
              <a:rPr lang="vi-VN" sz="1800" dirty="0">
                <a:effectLst/>
                <a:latin typeface="Times New Roman" panose="02020603050405020304" pitchFamily="18" charset="0"/>
                <a:ea typeface="Arial" panose="020B0604020202020204" pitchFamily="34" charset="0"/>
                <a:cs typeface="Times New Roman" panose="02020603050405020304" pitchFamily="18" charset="0"/>
              </a:rPr>
              <a:t>	Xin chào, tôi là Cỏ bốn lá, là loài cỏ khá nhỏ và dễ thương. Tôi còn có tên gọi khác là Tứ Diệp Thảo. Bạn biết không, tôi là một cây cỏ khá hiếm đấy, bởi vì cứ 10.000 cỏ ba lá mới có một cỏ bốn lá, đặc biệt phải không? Bốn lá của tôi, 1 lá thể hiện cho "sự trung thành", lá thứ 2 thể hiện "niềm tin", lá thứ 3 là "Tình yêu" và lá cuối cùng, lá làm cho tôi thêm quý hiếm, là "may mắn". Vì là một loài cỏ, bạn dễ thấy chúng tôi ở các bụi cây ven đường, trong chậu hoa của lớp hay thậm chí là trong sân nhà bạn, thế nhưng, đó cũng chỉ là cỏ 3 lá thôi, nếu bạn tìm kĩ thì có thể bạn sẽ thấy tôi - cỏ bốn lá may mắn. Tôi có 1 hàm lượng chất dinh dưỡng cao và có nhiều thành phần biệt dược không chỉ có tác dụng tốt với con người mà ngay cả những gia súc trong nhà khi được nuôi bằng cỏ 3 lá và chúng tôi cũng trở nên khỏe mạnh và sản xuất ra nhiều sữa hơn.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bạn chắc hẳn thắc mắc tôi được hình thành như thế nào? Tôi hình thành do sự đột biến trong thể xô-ma hoặc do một lỗi phát triển của môi trường. Quá là đặc biệt phải không? Tôi tự hào được gọi là Tứ Diệp Thảo, tôi không chỉ là một loại cỏ dại mà hơn hết tôi còn có những giá trị dược lí giúp ích cho con người.</a:t>
            </a:r>
            <a:endParaRPr lang="en-US" sz="16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Title 4">
            <a:extLst>
              <a:ext uri="{FF2B5EF4-FFF2-40B4-BE49-F238E27FC236}">
                <a16:creationId xmlns:a16="http://schemas.microsoft.com/office/drawing/2014/main" id="{2B4E07BE-68C9-4B1D-83A5-06977625B3C7}"/>
              </a:ext>
            </a:extLst>
          </p:cNvPr>
          <p:cNvSpPr>
            <a:spLocks noGrp="1"/>
          </p:cNvSpPr>
          <p:nvPr>
            <p:ph type="title"/>
          </p:nvPr>
        </p:nvSpPr>
        <p:spPr>
          <a:xfrm>
            <a:off x="514350" y="310680"/>
            <a:ext cx="8115300" cy="1054200"/>
          </a:xfrm>
        </p:spPr>
        <p:txBody>
          <a:bodyPr/>
          <a:lstStyle/>
          <a:p>
            <a:r>
              <a:rPr lang="vi-VN" sz="4800" dirty="0">
                <a:latin typeface="Times New Roman" panose="02020603050405020304" pitchFamily="18" charset="0"/>
                <a:cs typeface="Times New Roman" panose="02020603050405020304" pitchFamily="18" charset="0"/>
              </a:rPr>
              <a:t>Bài tham khảo</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045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5682;p54">
            <a:extLst>
              <a:ext uri="{FF2B5EF4-FFF2-40B4-BE49-F238E27FC236}">
                <a16:creationId xmlns:a16="http://schemas.microsoft.com/office/drawing/2014/main" id="{CC78E1EE-710C-4040-83CB-8101893D2041}"/>
              </a:ext>
            </a:extLst>
          </p:cNvPr>
          <p:cNvGrpSpPr/>
          <p:nvPr/>
        </p:nvGrpSpPr>
        <p:grpSpPr>
          <a:xfrm>
            <a:off x="1639567" y="522248"/>
            <a:ext cx="2488575" cy="4105028"/>
            <a:chOff x="1639567" y="522248"/>
            <a:chExt cx="2488575" cy="4105028"/>
          </a:xfrm>
        </p:grpSpPr>
        <p:grpSp>
          <p:nvGrpSpPr>
            <p:cNvPr id="5" name="Google Shape;5683;p54">
              <a:extLst>
                <a:ext uri="{FF2B5EF4-FFF2-40B4-BE49-F238E27FC236}">
                  <a16:creationId xmlns:a16="http://schemas.microsoft.com/office/drawing/2014/main" id="{A8A78594-71F1-4326-95F0-8798C3011A59}"/>
                </a:ext>
              </a:extLst>
            </p:cNvPr>
            <p:cNvGrpSpPr/>
            <p:nvPr/>
          </p:nvGrpSpPr>
          <p:grpSpPr>
            <a:xfrm>
              <a:off x="1639567" y="522248"/>
              <a:ext cx="2488575" cy="4105028"/>
              <a:chOff x="3282529" y="538350"/>
              <a:chExt cx="2465400" cy="4066800"/>
            </a:xfrm>
          </p:grpSpPr>
          <p:sp>
            <p:nvSpPr>
              <p:cNvPr id="7" name="Google Shape;5684;p54">
                <a:extLst>
                  <a:ext uri="{FF2B5EF4-FFF2-40B4-BE49-F238E27FC236}">
                    <a16:creationId xmlns:a16="http://schemas.microsoft.com/office/drawing/2014/main" id="{79A6BEE5-13AC-4D3F-A61F-E02388547FC1}"/>
                  </a:ext>
                </a:extLst>
              </p:cNvPr>
              <p:cNvSpPr/>
              <p:nvPr/>
            </p:nvSpPr>
            <p:spPr>
              <a:xfrm>
                <a:off x="3282529" y="538350"/>
                <a:ext cx="2465400" cy="4066800"/>
              </a:xfrm>
              <a:prstGeom prst="roundRect">
                <a:avLst>
                  <a:gd name="adj" fmla="val 590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685;p54">
                <a:extLst>
                  <a:ext uri="{FF2B5EF4-FFF2-40B4-BE49-F238E27FC236}">
                    <a16:creationId xmlns:a16="http://schemas.microsoft.com/office/drawing/2014/main" id="{7C4903CF-7705-42DC-BC02-5C62B62423B7}"/>
                  </a:ext>
                </a:extLst>
              </p:cNvPr>
              <p:cNvSpPr/>
              <p:nvPr/>
            </p:nvSpPr>
            <p:spPr>
              <a:xfrm>
                <a:off x="3483500" y="831539"/>
                <a:ext cx="2063400" cy="3236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 name="Google Shape;5686;p54">
              <a:extLst>
                <a:ext uri="{FF2B5EF4-FFF2-40B4-BE49-F238E27FC236}">
                  <a16:creationId xmlns:a16="http://schemas.microsoft.com/office/drawing/2014/main" id="{BD5CDF27-D1AD-46B6-B658-36F2A3D9C90A}"/>
                </a:ext>
              </a:extLst>
            </p:cNvPr>
            <p:cNvCxnSpPr/>
            <p:nvPr/>
          </p:nvCxnSpPr>
          <p:spPr>
            <a:xfrm>
              <a:off x="2591213" y="4340450"/>
              <a:ext cx="585300" cy="0"/>
            </a:xfrm>
            <a:prstGeom prst="straightConnector1">
              <a:avLst/>
            </a:prstGeom>
            <a:noFill/>
            <a:ln w="19050" cap="flat" cmpd="sng">
              <a:solidFill>
                <a:schemeClr val="accent6"/>
              </a:solidFill>
              <a:prstDash val="solid"/>
              <a:round/>
              <a:headEnd type="none" w="med" len="med"/>
              <a:tailEnd type="none" w="med" len="med"/>
            </a:ln>
          </p:spPr>
        </p:cxnSp>
      </p:grpSp>
      <p:sp>
        <p:nvSpPr>
          <p:cNvPr id="9" name="Google Shape;5688;p54">
            <a:extLst>
              <a:ext uri="{FF2B5EF4-FFF2-40B4-BE49-F238E27FC236}">
                <a16:creationId xmlns:a16="http://schemas.microsoft.com/office/drawing/2014/main" id="{50503C0A-78BF-4E68-B60E-31991EA52574}"/>
              </a:ext>
            </a:extLst>
          </p:cNvPr>
          <p:cNvSpPr txBox="1">
            <a:spLocks noGrp="1"/>
          </p:cNvSpPr>
          <p:nvPr>
            <p:ph type="title"/>
          </p:nvPr>
        </p:nvSpPr>
        <p:spPr>
          <a:xfrm>
            <a:off x="4324914" y="2223361"/>
            <a:ext cx="435102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400" b="1" dirty="0">
                <a:latin typeface="Times New Roman" panose="02020603050405020304" pitchFamily="18" charset="0"/>
                <a:ea typeface="Cambria" panose="02040503050406030204" pitchFamily="18" charset="0"/>
                <a:cs typeface="Times New Roman" panose="02020603050405020304" pitchFamily="18" charset="0"/>
              </a:rPr>
              <a:t>CHÚC CÁC EM HỌC TỐT!</a:t>
            </a:r>
            <a:endParaRPr sz="44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0" name="Google Shape;5689;p54">
            <a:extLst>
              <a:ext uri="{FF2B5EF4-FFF2-40B4-BE49-F238E27FC236}">
                <a16:creationId xmlns:a16="http://schemas.microsoft.com/office/drawing/2014/main" id="{8BD0503D-DA3E-4350-A6CA-7B3594F40831}"/>
              </a:ext>
            </a:extLst>
          </p:cNvPr>
          <p:cNvPicPr preferRelativeResize="0"/>
          <p:nvPr/>
        </p:nvPicPr>
        <p:blipFill rotWithShape="1">
          <a:blip r:embed="rId2">
            <a:alphaModFix/>
          </a:blip>
          <a:srcRect l="31981" r="31981"/>
          <a:stretch/>
        </p:blipFill>
        <p:spPr>
          <a:xfrm>
            <a:off x="1836339" y="821370"/>
            <a:ext cx="2095464" cy="3270872"/>
          </a:xfrm>
          <a:prstGeom prst="rect">
            <a:avLst/>
          </a:prstGeom>
          <a:noFill/>
          <a:ln>
            <a:noFill/>
          </a:ln>
        </p:spPr>
      </p:pic>
      <p:pic>
        <p:nvPicPr>
          <p:cNvPr id="11" name="Google Shape;5690;p54">
            <a:extLst>
              <a:ext uri="{FF2B5EF4-FFF2-40B4-BE49-F238E27FC236}">
                <a16:creationId xmlns:a16="http://schemas.microsoft.com/office/drawing/2014/main" id="{13B1383A-E0CA-4175-907B-908A0D218077}"/>
              </a:ext>
            </a:extLst>
          </p:cNvPr>
          <p:cNvPicPr preferRelativeResize="0"/>
          <p:nvPr/>
        </p:nvPicPr>
        <p:blipFill>
          <a:blip r:embed="rId3">
            <a:alphaModFix/>
          </a:blip>
          <a:stretch>
            <a:fillRect/>
          </a:stretch>
        </p:blipFill>
        <p:spPr>
          <a:xfrm rot="595113" flipH="1">
            <a:off x="3034787" y="-340509"/>
            <a:ext cx="1996952" cy="3027628"/>
          </a:xfrm>
          <a:prstGeom prst="rect">
            <a:avLst/>
          </a:prstGeom>
          <a:noFill/>
          <a:ln>
            <a:noFill/>
          </a:ln>
        </p:spPr>
      </p:pic>
      <p:grpSp>
        <p:nvGrpSpPr>
          <p:cNvPr id="12" name="Google Shape;5496;p41">
            <a:extLst>
              <a:ext uri="{FF2B5EF4-FFF2-40B4-BE49-F238E27FC236}">
                <a16:creationId xmlns:a16="http://schemas.microsoft.com/office/drawing/2014/main" id="{3393A5C6-8655-420F-926E-59CD4986CB27}"/>
              </a:ext>
            </a:extLst>
          </p:cNvPr>
          <p:cNvGrpSpPr/>
          <p:nvPr/>
        </p:nvGrpSpPr>
        <p:grpSpPr>
          <a:xfrm rot="2913444">
            <a:off x="7318593" y="1978499"/>
            <a:ext cx="1878616" cy="2848216"/>
            <a:chOff x="7077725" y="912622"/>
            <a:chExt cx="1878616" cy="2848216"/>
          </a:xfrm>
        </p:grpSpPr>
        <p:pic>
          <p:nvPicPr>
            <p:cNvPr id="13" name="Google Shape;5497;p41">
              <a:extLst>
                <a:ext uri="{FF2B5EF4-FFF2-40B4-BE49-F238E27FC236}">
                  <a16:creationId xmlns:a16="http://schemas.microsoft.com/office/drawing/2014/main" id="{6548B694-47EE-4F69-86A4-2146779A0E5C}"/>
                </a:ext>
              </a:extLst>
            </p:cNvPr>
            <p:cNvPicPr preferRelativeResize="0"/>
            <p:nvPr/>
          </p:nvPicPr>
          <p:blipFill>
            <a:blip r:embed="rId4">
              <a:alphaModFix/>
            </a:blip>
            <a:stretch>
              <a:fillRect/>
            </a:stretch>
          </p:blipFill>
          <p:spPr>
            <a:xfrm flipH="1">
              <a:off x="7077725" y="912622"/>
              <a:ext cx="1878616" cy="2848216"/>
            </a:xfrm>
            <a:prstGeom prst="rect">
              <a:avLst/>
            </a:prstGeom>
            <a:noFill/>
            <a:ln>
              <a:noFill/>
            </a:ln>
          </p:spPr>
        </p:pic>
        <p:pic>
          <p:nvPicPr>
            <p:cNvPr id="14" name="Google Shape;5498;p41">
              <a:extLst>
                <a:ext uri="{FF2B5EF4-FFF2-40B4-BE49-F238E27FC236}">
                  <a16:creationId xmlns:a16="http://schemas.microsoft.com/office/drawing/2014/main" id="{B20CC5EA-3B60-4EA8-9899-D164B944A058}"/>
                </a:ext>
              </a:extLst>
            </p:cNvPr>
            <p:cNvPicPr preferRelativeResize="0"/>
            <p:nvPr/>
          </p:nvPicPr>
          <p:blipFill>
            <a:blip r:embed="rId5">
              <a:alphaModFix/>
            </a:blip>
            <a:stretch>
              <a:fillRect/>
            </a:stretch>
          </p:blipFill>
          <p:spPr>
            <a:xfrm rot="-5400000" flipH="1">
              <a:off x="7844024" y="2498234"/>
              <a:ext cx="346013" cy="875625"/>
            </a:xfrm>
            <a:prstGeom prst="rect">
              <a:avLst/>
            </a:prstGeom>
            <a:noFill/>
            <a:ln>
              <a:noFill/>
            </a:ln>
          </p:spPr>
        </p:pic>
      </p:grpSp>
      <p:grpSp>
        <p:nvGrpSpPr>
          <p:cNvPr id="15" name="Google Shape;5499;p41">
            <a:extLst>
              <a:ext uri="{FF2B5EF4-FFF2-40B4-BE49-F238E27FC236}">
                <a16:creationId xmlns:a16="http://schemas.microsoft.com/office/drawing/2014/main" id="{47842C43-87C8-4130-A9CF-C09825F6652A}"/>
              </a:ext>
            </a:extLst>
          </p:cNvPr>
          <p:cNvGrpSpPr/>
          <p:nvPr/>
        </p:nvGrpSpPr>
        <p:grpSpPr>
          <a:xfrm rot="20725431">
            <a:off x="330331" y="2552669"/>
            <a:ext cx="2940553" cy="3538923"/>
            <a:chOff x="-292614" y="567292"/>
            <a:chExt cx="2940553" cy="3538923"/>
          </a:xfrm>
        </p:grpSpPr>
        <p:pic>
          <p:nvPicPr>
            <p:cNvPr id="16" name="Google Shape;5500;p41">
              <a:extLst>
                <a:ext uri="{FF2B5EF4-FFF2-40B4-BE49-F238E27FC236}">
                  <a16:creationId xmlns:a16="http://schemas.microsoft.com/office/drawing/2014/main" id="{4B031A0C-A7AD-4AB9-A0B6-0A0570C3BDD0}"/>
                </a:ext>
              </a:extLst>
            </p:cNvPr>
            <p:cNvPicPr preferRelativeResize="0"/>
            <p:nvPr/>
          </p:nvPicPr>
          <p:blipFill>
            <a:blip r:embed="rId6">
              <a:alphaModFix/>
            </a:blip>
            <a:stretch>
              <a:fillRect/>
            </a:stretch>
          </p:blipFill>
          <p:spPr>
            <a:xfrm rot="-1245762">
              <a:off x="179186" y="822937"/>
              <a:ext cx="1996952" cy="3027631"/>
            </a:xfrm>
            <a:prstGeom prst="rect">
              <a:avLst/>
            </a:prstGeom>
            <a:noFill/>
            <a:ln>
              <a:noFill/>
            </a:ln>
          </p:spPr>
        </p:pic>
        <p:pic>
          <p:nvPicPr>
            <p:cNvPr id="17" name="Google Shape;5501;p41">
              <a:extLst>
                <a:ext uri="{FF2B5EF4-FFF2-40B4-BE49-F238E27FC236}">
                  <a16:creationId xmlns:a16="http://schemas.microsoft.com/office/drawing/2014/main" id="{33A2B953-F690-44A6-AC65-0D1E0D2584F7}"/>
                </a:ext>
              </a:extLst>
            </p:cNvPr>
            <p:cNvPicPr preferRelativeResize="0"/>
            <p:nvPr/>
          </p:nvPicPr>
          <p:blipFill>
            <a:blip r:embed="rId5">
              <a:alphaModFix/>
            </a:blip>
            <a:stretch>
              <a:fillRect/>
            </a:stretch>
          </p:blipFill>
          <p:spPr>
            <a:xfrm rot="-5400000" flipH="1">
              <a:off x="946704" y="2498234"/>
              <a:ext cx="346013" cy="875625"/>
            </a:xfrm>
            <a:prstGeom prst="rect">
              <a:avLst/>
            </a:prstGeom>
            <a:noFill/>
            <a:ln>
              <a:noFill/>
            </a:ln>
          </p:spPr>
        </p:pic>
      </p:grpSp>
    </p:spTree>
    <p:extLst>
      <p:ext uri="{BB962C8B-B14F-4D97-AF65-F5344CB8AC3E}">
        <p14:creationId xmlns:p14="http://schemas.microsoft.com/office/powerpoint/2010/main" val="22530511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81"/>
        <p:cNvGrpSpPr/>
        <p:nvPr/>
      </p:nvGrpSpPr>
      <p:grpSpPr>
        <a:xfrm>
          <a:off x="0" y="0"/>
          <a:ext cx="0" cy="0"/>
          <a:chOff x="0" y="0"/>
          <a:chExt cx="0" cy="0"/>
        </a:xfrm>
      </p:grpSpPr>
      <p:grpSp>
        <p:nvGrpSpPr>
          <p:cNvPr id="5682" name="Google Shape;5682;p54"/>
          <p:cNvGrpSpPr/>
          <p:nvPr/>
        </p:nvGrpSpPr>
        <p:grpSpPr>
          <a:xfrm>
            <a:off x="1639567" y="522248"/>
            <a:ext cx="2488575" cy="4105028"/>
            <a:chOff x="1639567" y="522248"/>
            <a:chExt cx="2488575" cy="4105028"/>
          </a:xfrm>
        </p:grpSpPr>
        <p:grpSp>
          <p:nvGrpSpPr>
            <p:cNvPr id="5683" name="Google Shape;5683;p54"/>
            <p:cNvGrpSpPr/>
            <p:nvPr/>
          </p:nvGrpSpPr>
          <p:grpSpPr>
            <a:xfrm>
              <a:off x="1639567" y="522248"/>
              <a:ext cx="2488575" cy="4105028"/>
              <a:chOff x="3282529" y="538350"/>
              <a:chExt cx="2465400" cy="4066800"/>
            </a:xfrm>
          </p:grpSpPr>
          <p:sp>
            <p:nvSpPr>
              <p:cNvPr id="5684" name="Google Shape;5684;p54"/>
              <p:cNvSpPr/>
              <p:nvPr/>
            </p:nvSpPr>
            <p:spPr>
              <a:xfrm>
                <a:off x="3282529" y="538350"/>
                <a:ext cx="2465400" cy="4066800"/>
              </a:xfrm>
              <a:prstGeom prst="roundRect">
                <a:avLst>
                  <a:gd name="adj" fmla="val 5909"/>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85" name="Google Shape;5685;p54"/>
              <p:cNvSpPr/>
              <p:nvPr/>
            </p:nvSpPr>
            <p:spPr>
              <a:xfrm>
                <a:off x="3483500" y="831539"/>
                <a:ext cx="2063400" cy="32364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5686" name="Google Shape;5686;p54"/>
            <p:cNvCxnSpPr/>
            <p:nvPr/>
          </p:nvCxnSpPr>
          <p:spPr>
            <a:xfrm>
              <a:off x="2591213" y="4340450"/>
              <a:ext cx="585300" cy="0"/>
            </a:xfrm>
            <a:prstGeom prst="straightConnector1">
              <a:avLst/>
            </a:prstGeom>
            <a:noFill/>
            <a:ln w="19050" cap="flat" cmpd="sng">
              <a:solidFill>
                <a:schemeClr val="accent6"/>
              </a:solidFill>
              <a:prstDash val="solid"/>
              <a:round/>
              <a:headEnd type="none" w="med" len="med"/>
              <a:tailEnd type="none" w="med" len="med"/>
            </a:ln>
          </p:spPr>
        </p:cxnSp>
      </p:grpSp>
      <p:sp>
        <p:nvSpPr>
          <p:cNvPr id="5688" name="Google Shape;5688;p54"/>
          <p:cNvSpPr txBox="1">
            <a:spLocks noGrp="1"/>
          </p:cNvSpPr>
          <p:nvPr>
            <p:ph type="title"/>
          </p:nvPr>
        </p:nvSpPr>
        <p:spPr>
          <a:xfrm>
            <a:off x="4663440" y="2446989"/>
            <a:ext cx="378342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vi-VN" sz="3600" b="1" dirty="0">
                <a:latin typeface="+mj-lt"/>
                <a:ea typeface="Cambria" panose="02040503050406030204" pitchFamily="18" charset="0"/>
              </a:rPr>
              <a:t>Ô CHỮ BÍ MẬT</a:t>
            </a:r>
            <a:endParaRPr sz="3600" b="1" dirty="0">
              <a:latin typeface="+mj-lt"/>
              <a:ea typeface="Cambria" panose="02040503050406030204" pitchFamily="18" charset="0"/>
            </a:endParaRPr>
          </a:p>
        </p:txBody>
      </p:sp>
      <p:pic>
        <p:nvPicPr>
          <p:cNvPr id="5689" name="Google Shape;5689;p54"/>
          <p:cNvPicPr preferRelativeResize="0"/>
          <p:nvPr/>
        </p:nvPicPr>
        <p:blipFill rotWithShape="1">
          <a:blip r:embed="rId3">
            <a:alphaModFix/>
          </a:blip>
          <a:srcRect l="31981" r="31981"/>
          <a:stretch/>
        </p:blipFill>
        <p:spPr>
          <a:xfrm>
            <a:off x="1836339" y="821370"/>
            <a:ext cx="2095464" cy="3270872"/>
          </a:xfrm>
          <a:prstGeom prst="rect">
            <a:avLst/>
          </a:prstGeom>
          <a:noFill/>
          <a:ln>
            <a:noFill/>
          </a:ln>
        </p:spPr>
      </p:pic>
      <p:pic>
        <p:nvPicPr>
          <p:cNvPr id="5690" name="Google Shape;5690;p54"/>
          <p:cNvPicPr preferRelativeResize="0"/>
          <p:nvPr/>
        </p:nvPicPr>
        <p:blipFill>
          <a:blip r:embed="rId4">
            <a:alphaModFix/>
          </a:blip>
          <a:stretch>
            <a:fillRect/>
          </a:stretch>
        </p:blipFill>
        <p:spPr>
          <a:xfrm rot="595113" flipH="1">
            <a:off x="3397948" y="-443649"/>
            <a:ext cx="1996952" cy="3027628"/>
          </a:xfrm>
          <a:prstGeom prst="rect">
            <a:avLst/>
          </a:prstGeom>
          <a:noFill/>
          <a:ln>
            <a:noFill/>
          </a:ln>
        </p:spPr>
      </p:pic>
    </p:spTree>
    <p:extLst>
      <p:ext uri="{BB962C8B-B14F-4D97-AF65-F5344CB8AC3E}">
        <p14:creationId xmlns:p14="http://schemas.microsoft.com/office/powerpoint/2010/main" val="52198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A39CC1E8-95CB-4FAB-92A4-5E456B0F376B}"/>
              </a:ext>
            </a:extLst>
          </p:cNvPr>
          <p:cNvGrpSpPr/>
          <p:nvPr/>
        </p:nvGrpSpPr>
        <p:grpSpPr>
          <a:xfrm>
            <a:off x="2507290" y="2210642"/>
            <a:ext cx="4246214" cy="2729009"/>
            <a:chOff x="2137361" y="975086"/>
            <a:chExt cx="3675051" cy="2205304"/>
          </a:xfrm>
        </p:grpSpPr>
        <p:grpSp>
          <p:nvGrpSpPr>
            <p:cNvPr id="43" name="Group 42">
              <a:extLst>
                <a:ext uri="{FF2B5EF4-FFF2-40B4-BE49-F238E27FC236}">
                  <a16:creationId xmlns:a16="http://schemas.microsoft.com/office/drawing/2014/main" id="{05AF67FC-B796-49C5-A5F4-ACF3D2DC4CB3}"/>
                </a:ext>
              </a:extLst>
            </p:cNvPr>
            <p:cNvGrpSpPr/>
            <p:nvPr/>
          </p:nvGrpSpPr>
          <p:grpSpPr>
            <a:xfrm>
              <a:off x="4179056" y="975086"/>
              <a:ext cx="1225017" cy="441064"/>
              <a:chOff x="2341531" y="705811"/>
              <a:chExt cx="1225017" cy="441064"/>
            </a:xfrm>
          </p:grpSpPr>
          <p:sp>
            <p:nvSpPr>
              <p:cNvPr id="3" name="Rectangle 2">
                <a:extLst>
                  <a:ext uri="{FF2B5EF4-FFF2-40B4-BE49-F238E27FC236}">
                    <a16:creationId xmlns:a16="http://schemas.microsoft.com/office/drawing/2014/main" id="{0C63BFAA-5A96-4584-A805-694FD7CA58DD}"/>
                  </a:ext>
                </a:extLst>
              </p:cNvPr>
              <p:cNvSpPr/>
              <p:nvPr/>
            </p:nvSpPr>
            <p:spPr>
              <a:xfrm>
                <a:off x="2341531" y="705811"/>
                <a:ext cx="408339" cy="441064"/>
              </a:xfrm>
              <a:prstGeom prst="rect">
                <a:avLst/>
              </a:prstGeom>
              <a:solidFill>
                <a:schemeClr val="accent4"/>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P</a:t>
                </a:r>
              </a:p>
            </p:txBody>
          </p:sp>
          <p:sp>
            <p:nvSpPr>
              <p:cNvPr id="4" name="Rectangle 3">
                <a:extLst>
                  <a:ext uri="{FF2B5EF4-FFF2-40B4-BE49-F238E27FC236}">
                    <a16:creationId xmlns:a16="http://schemas.microsoft.com/office/drawing/2014/main" id="{864B3506-676F-470B-99DD-855ED5C02464}"/>
                  </a:ext>
                </a:extLst>
              </p:cNvPr>
              <p:cNvSpPr/>
              <p:nvPr/>
            </p:nvSpPr>
            <p:spPr>
              <a:xfrm>
                <a:off x="2749870" y="705811"/>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H</a:t>
                </a:r>
              </a:p>
            </p:txBody>
          </p:sp>
          <p:sp>
            <p:nvSpPr>
              <p:cNvPr id="5" name="Rectangle 4">
                <a:extLst>
                  <a:ext uri="{FF2B5EF4-FFF2-40B4-BE49-F238E27FC236}">
                    <a16:creationId xmlns:a16="http://schemas.microsoft.com/office/drawing/2014/main" id="{DA746B36-C47B-49E4-8338-EF4439BEE662}"/>
                  </a:ext>
                </a:extLst>
              </p:cNvPr>
              <p:cNvSpPr/>
              <p:nvPr/>
            </p:nvSpPr>
            <p:spPr>
              <a:xfrm>
                <a:off x="3158209" y="705811"/>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Ả</a:t>
                </a:r>
              </a:p>
            </p:txBody>
          </p:sp>
        </p:grpSp>
        <p:grpSp>
          <p:nvGrpSpPr>
            <p:cNvPr id="44" name="Group 43">
              <a:extLst>
                <a:ext uri="{FF2B5EF4-FFF2-40B4-BE49-F238E27FC236}">
                  <a16:creationId xmlns:a16="http://schemas.microsoft.com/office/drawing/2014/main" id="{E5AEABC2-87BA-46A7-B10C-3D19107B9F0A}"/>
                </a:ext>
              </a:extLst>
            </p:cNvPr>
            <p:cNvGrpSpPr/>
            <p:nvPr/>
          </p:nvGrpSpPr>
          <p:grpSpPr>
            <a:xfrm>
              <a:off x="2545700" y="1416150"/>
              <a:ext cx="3266712" cy="441064"/>
              <a:chOff x="2545700" y="1416150"/>
              <a:chExt cx="3266712" cy="441064"/>
            </a:xfrm>
          </p:grpSpPr>
          <p:sp>
            <p:nvSpPr>
              <p:cNvPr id="14" name="Rectangle 13">
                <a:extLst>
                  <a:ext uri="{FF2B5EF4-FFF2-40B4-BE49-F238E27FC236}">
                    <a16:creationId xmlns:a16="http://schemas.microsoft.com/office/drawing/2014/main" id="{A1217ED5-CF16-4E14-BB0F-2243981DD147}"/>
                  </a:ext>
                </a:extLst>
              </p:cNvPr>
              <p:cNvSpPr/>
              <p:nvPr/>
            </p:nvSpPr>
            <p:spPr>
              <a:xfrm>
                <a:off x="2545700"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H</a:t>
                </a:r>
              </a:p>
            </p:txBody>
          </p:sp>
          <p:sp>
            <p:nvSpPr>
              <p:cNvPr id="15" name="Rectangle 14">
                <a:extLst>
                  <a:ext uri="{FF2B5EF4-FFF2-40B4-BE49-F238E27FC236}">
                    <a16:creationId xmlns:a16="http://schemas.microsoft.com/office/drawing/2014/main" id="{F7EEA69E-1C65-4ED5-A980-D9B5521510C3}"/>
                  </a:ext>
                </a:extLst>
              </p:cNvPr>
              <p:cNvSpPr/>
              <p:nvPr/>
            </p:nvSpPr>
            <p:spPr>
              <a:xfrm>
                <a:off x="2954039"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Ữ</a:t>
                </a:r>
              </a:p>
            </p:txBody>
          </p:sp>
          <p:sp>
            <p:nvSpPr>
              <p:cNvPr id="16" name="Rectangle 15">
                <a:extLst>
                  <a:ext uri="{FF2B5EF4-FFF2-40B4-BE49-F238E27FC236}">
                    <a16:creationId xmlns:a16="http://schemas.microsoft.com/office/drawing/2014/main" id="{427BA686-4A3C-4F1C-8AF2-DF6DBADBC925}"/>
                  </a:ext>
                </a:extLst>
              </p:cNvPr>
              <p:cNvSpPr/>
              <p:nvPr/>
            </p:nvSpPr>
            <p:spPr>
              <a:xfrm>
                <a:off x="3362378"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U</a:t>
                </a:r>
              </a:p>
            </p:txBody>
          </p:sp>
          <p:sp>
            <p:nvSpPr>
              <p:cNvPr id="17" name="Rectangle 16">
                <a:extLst>
                  <a:ext uri="{FF2B5EF4-FFF2-40B4-BE49-F238E27FC236}">
                    <a16:creationId xmlns:a16="http://schemas.microsoft.com/office/drawing/2014/main" id="{CF7521AB-7B02-44F4-8AFE-90BA04BA8A74}"/>
                  </a:ext>
                </a:extLst>
              </p:cNvPr>
              <p:cNvSpPr/>
              <p:nvPr/>
            </p:nvSpPr>
            <p:spPr>
              <a:xfrm>
                <a:off x="3770717"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T</a:t>
                </a:r>
              </a:p>
            </p:txBody>
          </p:sp>
          <p:sp>
            <p:nvSpPr>
              <p:cNvPr id="18" name="Rectangle 17">
                <a:extLst>
                  <a:ext uri="{FF2B5EF4-FFF2-40B4-BE49-F238E27FC236}">
                    <a16:creationId xmlns:a16="http://schemas.microsoft.com/office/drawing/2014/main" id="{A3DF142E-4AC8-4454-9D44-BD2FC6D6D1D2}"/>
                  </a:ext>
                </a:extLst>
              </p:cNvPr>
              <p:cNvSpPr/>
              <p:nvPr/>
            </p:nvSpPr>
            <p:spPr>
              <a:xfrm>
                <a:off x="4179056" y="1416150"/>
                <a:ext cx="408339" cy="441064"/>
              </a:xfrm>
              <a:prstGeom prst="rect">
                <a:avLst/>
              </a:prstGeom>
              <a:solidFill>
                <a:schemeClr val="accent4"/>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H</a:t>
                </a:r>
              </a:p>
            </p:txBody>
          </p:sp>
          <p:sp>
            <p:nvSpPr>
              <p:cNvPr id="19" name="Rectangle 18">
                <a:extLst>
                  <a:ext uri="{FF2B5EF4-FFF2-40B4-BE49-F238E27FC236}">
                    <a16:creationId xmlns:a16="http://schemas.microsoft.com/office/drawing/2014/main" id="{BB8E77BC-D2F4-4DD1-B351-1DFF462CE5F2}"/>
                  </a:ext>
                </a:extLst>
              </p:cNvPr>
              <p:cNvSpPr/>
              <p:nvPr/>
            </p:nvSpPr>
            <p:spPr>
              <a:xfrm>
                <a:off x="4587395"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Ỉ</a:t>
                </a:r>
              </a:p>
            </p:txBody>
          </p:sp>
          <p:sp>
            <p:nvSpPr>
              <p:cNvPr id="20" name="Rectangle 19">
                <a:extLst>
                  <a:ext uri="{FF2B5EF4-FFF2-40B4-BE49-F238E27FC236}">
                    <a16:creationId xmlns:a16="http://schemas.microsoft.com/office/drawing/2014/main" id="{6811A90E-A185-4BAF-A101-C3A46395AABB}"/>
                  </a:ext>
                </a:extLst>
              </p:cNvPr>
              <p:cNvSpPr/>
              <p:nvPr/>
            </p:nvSpPr>
            <p:spPr>
              <a:xfrm>
                <a:off x="4995734"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N</a:t>
                </a:r>
              </a:p>
            </p:txBody>
          </p:sp>
          <p:sp>
            <p:nvSpPr>
              <p:cNvPr id="21" name="Rectangle 20">
                <a:extLst>
                  <a:ext uri="{FF2B5EF4-FFF2-40B4-BE49-F238E27FC236}">
                    <a16:creationId xmlns:a16="http://schemas.microsoft.com/office/drawing/2014/main" id="{C7AC9AEA-ABF1-4B4E-9970-CAE76BB74C86}"/>
                  </a:ext>
                </a:extLst>
              </p:cNvPr>
              <p:cNvSpPr/>
              <p:nvPr/>
            </p:nvSpPr>
            <p:spPr>
              <a:xfrm>
                <a:off x="5404073"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H</a:t>
                </a:r>
              </a:p>
            </p:txBody>
          </p:sp>
        </p:grpSp>
        <p:grpSp>
          <p:nvGrpSpPr>
            <p:cNvPr id="47" name="Group 46">
              <a:extLst>
                <a:ext uri="{FF2B5EF4-FFF2-40B4-BE49-F238E27FC236}">
                  <a16:creationId xmlns:a16="http://schemas.microsoft.com/office/drawing/2014/main" id="{D0233CEF-977B-4415-8B67-4ED8B26DB02A}"/>
                </a:ext>
              </a:extLst>
            </p:cNvPr>
            <p:cNvGrpSpPr/>
            <p:nvPr/>
          </p:nvGrpSpPr>
          <p:grpSpPr>
            <a:xfrm>
              <a:off x="3362378" y="1857214"/>
              <a:ext cx="2450034" cy="441064"/>
              <a:chOff x="4530893" y="3582355"/>
              <a:chExt cx="2450034" cy="441064"/>
            </a:xfrm>
          </p:grpSpPr>
          <p:sp>
            <p:nvSpPr>
              <p:cNvPr id="37" name="Rectangle 36">
                <a:extLst>
                  <a:ext uri="{FF2B5EF4-FFF2-40B4-BE49-F238E27FC236}">
                    <a16:creationId xmlns:a16="http://schemas.microsoft.com/office/drawing/2014/main" id="{8E57CEA1-A6B1-44E8-87A2-053A670E00E1}"/>
                  </a:ext>
                </a:extLst>
              </p:cNvPr>
              <p:cNvSpPr/>
              <p:nvPr/>
            </p:nvSpPr>
            <p:spPr>
              <a:xfrm>
                <a:off x="4530893" y="3582355"/>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G</a:t>
                </a:r>
              </a:p>
            </p:txBody>
          </p:sp>
          <p:sp>
            <p:nvSpPr>
              <p:cNvPr id="38" name="Rectangle 37">
                <a:extLst>
                  <a:ext uri="{FF2B5EF4-FFF2-40B4-BE49-F238E27FC236}">
                    <a16:creationId xmlns:a16="http://schemas.microsoft.com/office/drawing/2014/main" id="{3BEF3A83-4E7B-47DC-A152-46AB6A4EFAC2}"/>
                  </a:ext>
                </a:extLst>
              </p:cNvPr>
              <p:cNvSpPr/>
              <p:nvPr/>
            </p:nvSpPr>
            <p:spPr>
              <a:xfrm>
                <a:off x="4939232" y="3582355"/>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I</a:t>
                </a:r>
              </a:p>
            </p:txBody>
          </p:sp>
          <p:sp>
            <p:nvSpPr>
              <p:cNvPr id="39" name="Rectangle 38">
                <a:extLst>
                  <a:ext uri="{FF2B5EF4-FFF2-40B4-BE49-F238E27FC236}">
                    <a16:creationId xmlns:a16="http://schemas.microsoft.com/office/drawing/2014/main" id="{969A71AA-3826-4A22-8671-DF8858A7371E}"/>
                  </a:ext>
                </a:extLst>
              </p:cNvPr>
              <p:cNvSpPr/>
              <p:nvPr/>
            </p:nvSpPr>
            <p:spPr>
              <a:xfrm>
                <a:off x="5347571" y="3582355"/>
                <a:ext cx="408339" cy="441064"/>
              </a:xfrm>
              <a:prstGeom prst="rect">
                <a:avLst/>
              </a:prstGeom>
              <a:solidFill>
                <a:schemeClr val="accent4"/>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Ó</a:t>
                </a:r>
              </a:p>
            </p:txBody>
          </p:sp>
          <p:sp>
            <p:nvSpPr>
              <p:cNvPr id="40" name="Rectangle 39">
                <a:extLst>
                  <a:ext uri="{FF2B5EF4-FFF2-40B4-BE49-F238E27FC236}">
                    <a16:creationId xmlns:a16="http://schemas.microsoft.com/office/drawing/2014/main" id="{B0D076A6-AE3C-45B5-9C61-75D76A3F6871}"/>
                  </a:ext>
                </a:extLst>
              </p:cNvPr>
              <p:cNvSpPr/>
              <p:nvPr/>
            </p:nvSpPr>
            <p:spPr>
              <a:xfrm>
                <a:off x="5755910" y="3582355"/>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B</a:t>
                </a:r>
              </a:p>
            </p:txBody>
          </p:sp>
          <p:sp>
            <p:nvSpPr>
              <p:cNvPr id="41" name="Rectangle 40">
                <a:extLst>
                  <a:ext uri="{FF2B5EF4-FFF2-40B4-BE49-F238E27FC236}">
                    <a16:creationId xmlns:a16="http://schemas.microsoft.com/office/drawing/2014/main" id="{203593E8-E022-4E92-BBA1-1FED72C85431}"/>
                  </a:ext>
                </a:extLst>
              </p:cNvPr>
              <p:cNvSpPr/>
              <p:nvPr/>
            </p:nvSpPr>
            <p:spPr>
              <a:xfrm>
                <a:off x="6164249" y="3582355"/>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Ắ</a:t>
                </a:r>
              </a:p>
            </p:txBody>
          </p:sp>
          <p:sp>
            <p:nvSpPr>
              <p:cNvPr id="42" name="Rectangle 41">
                <a:extLst>
                  <a:ext uri="{FF2B5EF4-FFF2-40B4-BE49-F238E27FC236}">
                    <a16:creationId xmlns:a16="http://schemas.microsoft.com/office/drawing/2014/main" id="{DBD8243E-00F5-4E54-95C1-E725C34EC3F1}"/>
                  </a:ext>
                </a:extLst>
              </p:cNvPr>
              <p:cNvSpPr/>
              <p:nvPr/>
            </p:nvSpPr>
            <p:spPr>
              <a:xfrm>
                <a:off x="6572588" y="3582355"/>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C</a:t>
                </a:r>
              </a:p>
            </p:txBody>
          </p:sp>
        </p:grpSp>
        <p:grpSp>
          <p:nvGrpSpPr>
            <p:cNvPr id="48" name="Group 47">
              <a:extLst>
                <a:ext uri="{FF2B5EF4-FFF2-40B4-BE49-F238E27FC236}">
                  <a16:creationId xmlns:a16="http://schemas.microsoft.com/office/drawing/2014/main" id="{C1C58280-BDE8-4C3D-8CA1-D45BA537A75E}"/>
                </a:ext>
              </a:extLst>
            </p:cNvPr>
            <p:cNvGrpSpPr/>
            <p:nvPr/>
          </p:nvGrpSpPr>
          <p:grpSpPr>
            <a:xfrm>
              <a:off x="2954039" y="2297960"/>
              <a:ext cx="2858373" cy="441399"/>
              <a:chOff x="2545700" y="1416150"/>
              <a:chExt cx="2858373" cy="441399"/>
            </a:xfrm>
          </p:grpSpPr>
          <p:sp>
            <p:nvSpPr>
              <p:cNvPr id="49" name="Rectangle 48">
                <a:extLst>
                  <a:ext uri="{FF2B5EF4-FFF2-40B4-BE49-F238E27FC236}">
                    <a16:creationId xmlns:a16="http://schemas.microsoft.com/office/drawing/2014/main" id="{A6B18F43-6DA9-446F-81AA-D592E7951595}"/>
                  </a:ext>
                </a:extLst>
              </p:cNvPr>
              <p:cNvSpPr/>
              <p:nvPr/>
            </p:nvSpPr>
            <p:spPr>
              <a:xfrm>
                <a:off x="2545700"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T</a:t>
                </a:r>
              </a:p>
            </p:txBody>
          </p:sp>
          <p:sp>
            <p:nvSpPr>
              <p:cNvPr id="50" name="Rectangle 49">
                <a:extLst>
                  <a:ext uri="{FF2B5EF4-FFF2-40B4-BE49-F238E27FC236}">
                    <a16:creationId xmlns:a16="http://schemas.microsoft.com/office/drawing/2014/main" id="{1663BC90-1EE1-4456-B572-60D68BB64EA0}"/>
                  </a:ext>
                </a:extLst>
              </p:cNvPr>
              <p:cNvSpPr/>
              <p:nvPr/>
            </p:nvSpPr>
            <p:spPr>
              <a:xfrm>
                <a:off x="2954039" y="1416485"/>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H</a:t>
                </a:r>
              </a:p>
            </p:txBody>
          </p:sp>
          <p:sp>
            <p:nvSpPr>
              <p:cNvPr id="51" name="Rectangle 50">
                <a:extLst>
                  <a:ext uri="{FF2B5EF4-FFF2-40B4-BE49-F238E27FC236}">
                    <a16:creationId xmlns:a16="http://schemas.microsoft.com/office/drawing/2014/main" id="{05E718F6-F299-40CC-B818-40C2576B7C30}"/>
                  </a:ext>
                </a:extLst>
              </p:cNvPr>
              <p:cNvSpPr/>
              <p:nvPr/>
            </p:nvSpPr>
            <p:spPr>
              <a:xfrm>
                <a:off x="3362378"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Ì</a:t>
                </a:r>
              </a:p>
            </p:txBody>
          </p:sp>
          <p:sp>
            <p:nvSpPr>
              <p:cNvPr id="52" name="Rectangle 51">
                <a:extLst>
                  <a:ext uri="{FF2B5EF4-FFF2-40B4-BE49-F238E27FC236}">
                    <a16:creationId xmlns:a16="http://schemas.microsoft.com/office/drawing/2014/main" id="{C6DF58B6-9573-4551-B5CD-5344FDE6803A}"/>
                  </a:ext>
                </a:extLst>
              </p:cNvPr>
              <p:cNvSpPr/>
              <p:nvPr/>
            </p:nvSpPr>
            <p:spPr>
              <a:xfrm>
                <a:off x="3770717" y="1416150"/>
                <a:ext cx="408339" cy="441064"/>
              </a:xfrm>
              <a:prstGeom prst="rect">
                <a:avLst/>
              </a:prstGeom>
              <a:solidFill>
                <a:schemeClr val="accent4"/>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T</a:t>
                </a:r>
              </a:p>
            </p:txBody>
          </p:sp>
          <p:sp>
            <p:nvSpPr>
              <p:cNvPr id="53" name="Rectangle 52">
                <a:extLst>
                  <a:ext uri="{FF2B5EF4-FFF2-40B4-BE49-F238E27FC236}">
                    <a16:creationId xmlns:a16="http://schemas.microsoft.com/office/drawing/2014/main" id="{32A2E68B-8D85-4597-AA1C-FA0A374830A5}"/>
                  </a:ext>
                </a:extLst>
              </p:cNvPr>
              <p:cNvSpPr/>
              <p:nvPr/>
            </p:nvSpPr>
            <p:spPr>
              <a:xfrm>
                <a:off x="4179056"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H</a:t>
                </a:r>
              </a:p>
            </p:txBody>
          </p:sp>
          <p:sp>
            <p:nvSpPr>
              <p:cNvPr id="54" name="Rectangle 53">
                <a:extLst>
                  <a:ext uri="{FF2B5EF4-FFF2-40B4-BE49-F238E27FC236}">
                    <a16:creationId xmlns:a16="http://schemas.microsoft.com/office/drawing/2014/main" id="{B51731D9-1066-456E-9E46-36CC1EF4304F}"/>
                  </a:ext>
                </a:extLst>
              </p:cNvPr>
              <p:cNvSpPr/>
              <p:nvPr/>
            </p:nvSpPr>
            <p:spPr>
              <a:xfrm>
                <a:off x="4587395"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Ầ</a:t>
                </a:r>
              </a:p>
            </p:txBody>
          </p:sp>
          <p:sp>
            <p:nvSpPr>
              <p:cNvPr id="55" name="Rectangle 54">
                <a:extLst>
                  <a:ext uri="{FF2B5EF4-FFF2-40B4-BE49-F238E27FC236}">
                    <a16:creationId xmlns:a16="http://schemas.microsoft.com/office/drawing/2014/main" id="{35785E48-5709-420A-B66C-60361F66B781}"/>
                  </a:ext>
                </a:extLst>
              </p:cNvPr>
              <p:cNvSpPr/>
              <p:nvPr/>
            </p:nvSpPr>
            <p:spPr>
              <a:xfrm>
                <a:off x="4995734"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M</a:t>
                </a:r>
              </a:p>
            </p:txBody>
          </p:sp>
        </p:grpSp>
        <p:grpSp>
          <p:nvGrpSpPr>
            <p:cNvPr id="57" name="Group 56">
              <a:extLst>
                <a:ext uri="{FF2B5EF4-FFF2-40B4-BE49-F238E27FC236}">
                  <a16:creationId xmlns:a16="http://schemas.microsoft.com/office/drawing/2014/main" id="{5AC3A067-65B1-4FEC-A11F-8EC5AAD98F5D}"/>
                </a:ext>
              </a:extLst>
            </p:cNvPr>
            <p:cNvGrpSpPr/>
            <p:nvPr/>
          </p:nvGrpSpPr>
          <p:grpSpPr>
            <a:xfrm>
              <a:off x="2137361" y="2739024"/>
              <a:ext cx="2450034" cy="441366"/>
              <a:chOff x="2137361" y="1415848"/>
              <a:chExt cx="2450034" cy="441366"/>
            </a:xfrm>
          </p:grpSpPr>
          <p:sp>
            <p:nvSpPr>
              <p:cNvPr id="58" name="Rectangle 57">
                <a:extLst>
                  <a:ext uri="{FF2B5EF4-FFF2-40B4-BE49-F238E27FC236}">
                    <a16:creationId xmlns:a16="http://schemas.microsoft.com/office/drawing/2014/main" id="{FA38494D-F739-4159-996C-72DED84ED2FB}"/>
                  </a:ext>
                </a:extLst>
              </p:cNvPr>
              <p:cNvSpPr/>
              <p:nvPr/>
            </p:nvSpPr>
            <p:spPr>
              <a:xfrm>
                <a:off x="2545700"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Í</a:t>
                </a:r>
              </a:p>
            </p:txBody>
          </p:sp>
          <p:sp>
            <p:nvSpPr>
              <p:cNvPr id="59" name="Rectangle 58">
                <a:extLst>
                  <a:ext uri="{FF2B5EF4-FFF2-40B4-BE49-F238E27FC236}">
                    <a16:creationId xmlns:a16="http://schemas.microsoft.com/office/drawing/2014/main" id="{80504269-192E-4DD9-B4DF-45623A22A9AA}"/>
                  </a:ext>
                </a:extLst>
              </p:cNvPr>
              <p:cNvSpPr/>
              <p:nvPr/>
            </p:nvSpPr>
            <p:spPr>
              <a:xfrm>
                <a:off x="2954039"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N</a:t>
                </a:r>
              </a:p>
            </p:txBody>
          </p:sp>
          <p:sp>
            <p:nvSpPr>
              <p:cNvPr id="60" name="Rectangle 59">
                <a:extLst>
                  <a:ext uri="{FF2B5EF4-FFF2-40B4-BE49-F238E27FC236}">
                    <a16:creationId xmlns:a16="http://schemas.microsoft.com/office/drawing/2014/main" id="{09292B15-4341-4F5A-B76B-FC5634019EFD}"/>
                  </a:ext>
                </a:extLst>
              </p:cNvPr>
              <p:cNvSpPr/>
              <p:nvPr/>
            </p:nvSpPr>
            <p:spPr>
              <a:xfrm>
                <a:off x="3362378"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H</a:t>
                </a:r>
              </a:p>
            </p:txBody>
          </p:sp>
          <p:sp>
            <p:nvSpPr>
              <p:cNvPr id="62" name="Rectangle 61">
                <a:extLst>
                  <a:ext uri="{FF2B5EF4-FFF2-40B4-BE49-F238E27FC236}">
                    <a16:creationId xmlns:a16="http://schemas.microsoft.com/office/drawing/2014/main" id="{2041F878-3EBC-4C88-956F-C148519C97B7}"/>
                  </a:ext>
                </a:extLst>
              </p:cNvPr>
              <p:cNvSpPr/>
              <p:nvPr/>
            </p:nvSpPr>
            <p:spPr>
              <a:xfrm>
                <a:off x="3770717" y="1415848"/>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T</a:t>
                </a:r>
              </a:p>
            </p:txBody>
          </p:sp>
          <p:sp>
            <p:nvSpPr>
              <p:cNvPr id="63" name="Rectangle 62">
                <a:extLst>
                  <a:ext uri="{FF2B5EF4-FFF2-40B4-BE49-F238E27FC236}">
                    <a16:creationId xmlns:a16="http://schemas.microsoft.com/office/drawing/2014/main" id="{D8C2A387-0D02-433B-B2B7-B55CAFC251E7}"/>
                  </a:ext>
                </a:extLst>
              </p:cNvPr>
              <p:cNvSpPr/>
              <p:nvPr/>
            </p:nvSpPr>
            <p:spPr>
              <a:xfrm>
                <a:off x="4179056" y="1415848"/>
                <a:ext cx="408339" cy="441064"/>
              </a:xfrm>
              <a:prstGeom prst="rect">
                <a:avLst/>
              </a:prstGeom>
              <a:solidFill>
                <a:schemeClr val="accent4"/>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Ừ</a:t>
                </a:r>
              </a:p>
            </p:txBody>
          </p:sp>
          <p:sp>
            <p:nvSpPr>
              <p:cNvPr id="65" name="Rectangle 64">
                <a:extLst>
                  <a:ext uri="{FF2B5EF4-FFF2-40B4-BE49-F238E27FC236}">
                    <a16:creationId xmlns:a16="http://schemas.microsoft.com/office/drawing/2014/main" id="{C2DB931E-3BBC-4E52-B359-7DCA95D4B538}"/>
                  </a:ext>
                </a:extLst>
              </p:cNvPr>
              <p:cNvSpPr/>
              <p:nvPr/>
            </p:nvSpPr>
            <p:spPr>
              <a:xfrm>
                <a:off x="2137361" y="1415848"/>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T</a:t>
                </a:r>
              </a:p>
            </p:txBody>
          </p:sp>
        </p:grpSp>
      </p:grpSp>
      <p:sp>
        <p:nvSpPr>
          <p:cNvPr id="67" name="Rectangle 66">
            <a:extLst>
              <a:ext uri="{FF2B5EF4-FFF2-40B4-BE49-F238E27FC236}">
                <a16:creationId xmlns:a16="http://schemas.microsoft.com/office/drawing/2014/main" id="{CEFB3D0B-949D-4E94-9FD7-0B238850F39B}"/>
              </a:ext>
            </a:extLst>
          </p:cNvPr>
          <p:cNvSpPr/>
          <p:nvPr/>
        </p:nvSpPr>
        <p:spPr>
          <a:xfrm>
            <a:off x="4855887" y="2210268"/>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68" name="Rectangle 67">
            <a:extLst>
              <a:ext uri="{FF2B5EF4-FFF2-40B4-BE49-F238E27FC236}">
                <a16:creationId xmlns:a16="http://schemas.microsoft.com/office/drawing/2014/main" id="{79008297-5145-41CB-B464-CCD60852C566}"/>
              </a:ext>
            </a:extLst>
          </p:cNvPr>
          <p:cNvSpPr/>
          <p:nvPr/>
        </p:nvSpPr>
        <p:spPr>
          <a:xfrm>
            <a:off x="5324300" y="2210268"/>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69" name="Rectangle 68">
            <a:extLst>
              <a:ext uri="{FF2B5EF4-FFF2-40B4-BE49-F238E27FC236}">
                <a16:creationId xmlns:a16="http://schemas.microsoft.com/office/drawing/2014/main" id="{2D93F8E4-235B-4FB7-BBCA-AF6C6EA85DC6}"/>
              </a:ext>
            </a:extLst>
          </p:cNvPr>
          <p:cNvSpPr/>
          <p:nvPr/>
        </p:nvSpPr>
        <p:spPr>
          <a:xfrm>
            <a:off x="5792713" y="2210268"/>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71" name="Rectangle 70">
            <a:extLst>
              <a:ext uri="{FF2B5EF4-FFF2-40B4-BE49-F238E27FC236}">
                <a16:creationId xmlns:a16="http://schemas.microsoft.com/office/drawing/2014/main" id="{579CD414-7BF9-41C6-A590-8ED3D0E31209}"/>
              </a:ext>
            </a:extLst>
          </p:cNvPr>
          <p:cNvSpPr/>
          <p:nvPr/>
        </p:nvSpPr>
        <p:spPr>
          <a:xfrm>
            <a:off x="3006200" y="2755783"/>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72" name="Rectangle 71">
            <a:extLst>
              <a:ext uri="{FF2B5EF4-FFF2-40B4-BE49-F238E27FC236}">
                <a16:creationId xmlns:a16="http://schemas.microsoft.com/office/drawing/2014/main" id="{B039F7C8-F196-4BD6-BDD6-D482F0B74872}"/>
              </a:ext>
            </a:extLst>
          </p:cNvPr>
          <p:cNvSpPr/>
          <p:nvPr/>
        </p:nvSpPr>
        <p:spPr>
          <a:xfrm>
            <a:off x="3474613" y="2755783"/>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73" name="Rectangle 72">
            <a:extLst>
              <a:ext uri="{FF2B5EF4-FFF2-40B4-BE49-F238E27FC236}">
                <a16:creationId xmlns:a16="http://schemas.microsoft.com/office/drawing/2014/main" id="{B09F2171-D26C-458D-A42B-CDA3921D6ADB}"/>
              </a:ext>
            </a:extLst>
          </p:cNvPr>
          <p:cNvSpPr/>
          <p:nvPr/>
        </p:nvSpPr>
        <p:spPr>
          <a:xfrm>
            <a:off x="3943025" y="2755596"/>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74" name="Rectangle 73">
            <a:extLst>
              <a:ext uri="{FF2B5EF4-FFF2-40B4-BE49-F238E27FC236}">
                <a16:creationId xmlns:a16="http://schemas.microsoft.com/office/drawing/2014/main" id="{1535AC51-EAB5-4B5B-96E0-4D44C538D33A}"/>
              </a:ext>
            </a:extLst>
          </p:cNvPr>
          <p:cNvSpPr/>
          <p:nvPr/>
        </p:nvSpPr>
        <p:spPr>
          <a:xfrm>
            <a:off x="4411439" y="2755783"/>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75" name="Rectangle 74">
            <a:extLst>
              <a:ext uri="{FF2B5EF4-FFF2-40B4-BE49-F238E27FC236}">
                <a16:creationId xmlns:a16="http://schemas.microsoft.com/office/drawing/2014/main" id="{6F96971E-190A-4CD0-A8E0-D647DB2181F7}"/>
              </a:ext>
            </a:extLst>
          </p:cNvPr>
          <p:cNvSpPr/>
          <p:nvPr/>
        </p:nvSpPr>
        <p:spPr>
          <a:xfrm>
            <a:off x="4879852" y="2755783"/>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76" name="Rectangle 75">
            <a:extLst>
              <a:ext uri="{FF2B5EF4-FFF2-40B4-BE49-F238E27FC236}">
                <a16:creationId xmlns:a16="http://schemas.microsoft.com/office/drawing/2014/main" id="{F941C80B-0891-4EA5-B438-38C561F5702F}"/>
              </a:ext>
            </a:extLst>
          </p:cNvPr>
          <p:cNvSpPr/>
          <p:nvPr/>
        </p:nvSpPr>
        <p:spPr>
          <a:xfrm>
            <a:off x="5348265" y="2755783"/>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77" name="Rectangle 76">
            <a:extLst>
              <a:ext uri="{FF2B5EF4-FFF2-40B4-BE49-F238E27FC236}">
                <a16:creationId xmlns:a16="http://schemas.microsoft.com/office/drawing/2014/main" id="{76073F3A-297B-4C39-8B19-6FCDEC7D968B}"/>
              </a:ext>
            </a:extLst>
          </p:cNvPr>
          <p:cNvSpPr/>
          <p:nvPr/>
        </p:nvSpPr>
        <p:spPr>
          <a:xfrm>
            <a:off x="5816678" y="2755783"/>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78" name="Rectangle 77">
            <a:extLst>
              <a:ext uri="{FF2B5EF4-FFF2-40B4-BE49-F238E27FC236}">
                <a16:creationId xmlns:a16="http://schemas.microsoft.com/office/drawing/2014/main" id="{DDA15027-3580-4045-A431-A4EE2A7A411B}"/>
              </a:ext>
            </a:extLst>
          </p:cNvPr>
          <p:cNvSpPr/>
          <p:nvPr/>
        </p:nvSpPr>
        <p:spPr>
          <a:xfrm>
            <a:off x="6285091" y="2755783"/>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80" name="Rectangle 79">
            <a:extLst>
              <a:ext uri="{FF2B5EF4-FFF2-40B4-BE49-F238E27FC236}">
                <a16:creationId xmlns:a16="http://schemas.microsoft.com/office/drawing/2014/main" id="{4CA5FB19-F44D-4E9C-90D9-775C9F327866}"/>
              </a:ext>
            </a:extLst>
          </p:cNvPr>
          <p:cNvSpPr/>
          <p:nvPr/>
        </p:nvSpPr>
        <p:spPr>
          <a:xfrm>
            <a:off x="3941625" y="3310922"/>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81" name="Rectangle 80">
            <a:extLst>
              <a:ext uri="{FF2B5EF4-FFF2-40B4-BE49-F238E27FC236}">
                <a16:creationId xmlns:a16="http://schemas.microsoft.com/office/drawing/2014/main" id="{49DFEF36-C53C-48FC-96BD-F83C63188264}"/>
              </a:ext>
            </a:extLst>
          </p:cNvPr>
          <p:cNvSpPr/>
          <p:nvPr/>
        </p:nvSpPr>
        <p:spPr>
          <a:xfrm>
            <a:off x="4410038" y="3310922"/>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82" name="Rectangle 81">
            <a:extLst>
              <a:ext uri="{FF2B5EF4-FFF2-40B4-BE49-F238E27FC236}">
                <a16:creationId xmlns:a16="http://schemas.microsoft.com/office/drawing/2014/main" id="{5288DC93-524E-4C08-8EE4-4042296F322E}"/>
              </a:ext>
            </a:extLst>
          </p:cNvPr>
          <p:cNvSpPr/>
          <p:nvPr/>
        </p:nvSpPr>
        <p:spPr>
          <a:xfrm>
            <a:off x="4878451" y="3310922"/>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83" name="Rectangle 82">
            <a:extLst>
              <a:ext uri="{FF2B5EF4-FFF2-40B4-BE49-F238E27FC236}">
                <a16:creationId xmlns:a16="http://schemas.microsoft.com/office/drawing/2014/main" id="{A81E8216-300D-4BF4-B92D-23784DBDCBF7}"/>
              </a:ext>
            </a:extLst>
          </p:cNvPr>
          <p:cNvSpPr/>
          <p:nvPr/>
        </p:nvSpPr>
        <p:spPr>
          <a:xfrm>
            <a:off x="5346864" y="3310922"/>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84" name="Rectangle 83">
            <a:extLst>
              <a:ext uri="{FF2B5EF4-FFF2-40B4-BE49-F238E27FC236}">
                <a16:creationId xmlns:a16="http://schemas.microsoft.com/office/drawing/2014/main" id="{648C6150-29BC-4DF5-A907-B609E529D38E}"/>
              </a:ext>
            </a:extLst>
          </p:cNvPr>
          <p:cNvSpPr/>
          <p:nvPr/>
        </p:nvSpPr>
        <p:spPr>
          <a:xfrm>
            <a:off x="5815277" y="3310922"/>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85" name="Rectangle 84">
            <a:extLst>
              <a:ext uri="{FF2B5EF4-FFF2-40B4-BE49-F238E27FC236}">
                <a16:creationId xmlns:a16="http://schemas.microsoft.com/office/drawing/2014/main" id="{5A9CB138-74C8-4D76-B6D2-2C45CCA1AD3B}"/>
              </a:ext>
            </a:extLst>
          </p:cNvPr>
          <p:cNvSpPr/>
          <p:nvPr/>
        </p:nvSpPr>
        <p:spPr>
          <a:xfrm>
            <a:off x="6283690" y="3310922"/>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87" name="Rectangle 86">
            <a:extLst>
              <a:ext uri="{FF2B5EF4-FFF2-40B4-BE49-F238E27FC236}">
                <a16:creationId xmlns:a16="http://schemas.microsoft.com/office/drawing/2014/main" id="{227FCAB6-6C67-4BBF-AF36-21239E9DF1E1}"/>
              </a:ext>
            </a:extLst>
          </p:cNvPr>
          <p:cNvSpPr/>
          <p:nvPr/>
        </p:nvSpPr>
        <p:spPr>
          <a:xfrm>
            <a:off x="3450893" y="382539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88" name="Rectangle 87">
            <a:extLst>
              <a:ext uri="{FF2B5EF4-FFF2-40B4-BE49-F238E27FC236}">
                <a16:creationId xmlns:a16="http://schemas.microsoft.com/office/drawing/2014/main" id="{6DC0ACDD-4D7A-412A-A2D4-75B1AC0D7551}"/>
              </a:ext>
            </a:extLst>
          </p:cNvPr>
          <p:cNvSpPr/>
          <p:nvPr/>
        </p:nvSpPr>
        <p:spPr>
          <a:xfrm>
            <a:off x="3919306" y="3825807"/>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89" name="Rectangle 88">
            <a:extLst>
              <a:ext uri="{FF2B5EF4-FFF2-40B4-BE49-F238E27FC236}">
                <a16:creationId xmlns:a16="http://schemas.microsoft.com/office/drawing/2014/main" id="{C179D987-25E0-477F-B358-92E596D95940}"/>
              </a:ext>
            </a:extLst>
          </p:cNvPr>
          <p:cNvSpPr/>
          <p:nvPr/>
        </p:nvSpPr>
        <p:spPr>
          <a:xfrm>
            <a:off x="4387719" y="382539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90" name="Rectangle 89">
            <a:extLst>
              <a:ext uri="{FF2B5EF4-FFF2-40B4-BE49-F238E27FC236}">
                <a16:creationId xmlns:a16="http://schemas.microsoft.com/office/drawing/2014/main" id="{4BD5E876-4DB2-4820-90E4-362681796E6C}"/>
              </a:ext>
            </a:extLst>
          </p:cNvPr>
          <p:cNvSpPr/>
          <p:nvPr/>
        </p:nvSpPr>
        <p:spPr>
          <a:xfrm>
            <a:off x="4856132" y="382539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91" name="Rectangle 90">
            <a:extLst>
              <a:ext uri="{FF2B5EF4-FFF2-40B4-BE49-F238E27FC236}">
                <a16:creationId xmlns:a16="http://schemas.microsoft.com/office/drawing/2014/main" id="{3BEB8D89-1C89-46E0-B485-2C40CD5AB55F}"/>
              </a:ext>
            </a:extLst>
          </p:cNvPr>
          <p:cNvSpPr/>
          <p:nvPr/>
        </p:nvSpPr>
        <p:spPr>
          <a:xfrm>
            <a:off x="5324545" y="382539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92" name="Rectangle 91">
            <a:extLst>
              <a:ext uri="{FF2B5EF4-FFF2-40B4-BE49-F238E27FC236}">
                <a16:creationId xmlns:a16="http://schemas.microsoft.com/office/drawing/2014/main" id="{EACFE9BC-2295-4E12-A116-4903A1B42C0A}"/>
              </a:ext>
            </a:extLst>
          </p:cNvPr>
          <p:cNvSpPr/>
          <p:nvPr/>
        </p:nvSpPr>
        <p:spPr>
          <a:xfrm>
            <a:off x="5792958" y="382539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93" name="Rectangle 92">
            <a:extLst>
              <a:ext uri="{FF2B5EF4-FFF2-40B4-BE49-F238E27FC236}">
                <a16:creationId xmlns:a16="http://schemas.microsoft.com/office/drawing/2014/main" id="{D095930F-9964-4E60-926E-74F578B465A8}"/>
              </a:ext>
            </a:extLst>
          </p:cNvPr>
          <p:cNvSpPr/>
          <p:nvPr/>
        </p:nvSpPr>
        <p:spPr>
          <a:xfrm>
            <a:off x="6261371" y="382539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95" name="Rectangle 94">
            <a:extLst>
              <a:ext uri="{FF2B5EF4-FFF2-40B4-BE49-F238E27FC236}">
                <a16:creationId xmlns:a16="http://schemas.microsoft.com/office/drawing/2014/main" id="{27F51531-AF2B-4BF4-A393-81DC075F1AAF}"/>
              </a:ext>
            </a:extLst>
          </p:cNvPr>
          <p:cNvSpPr/>
          <p:nvPr/>
        </p:nvSpPr>
        <p:spPr>
          <a:xfrm>
            <a:off x="2982235" y="4371986"/>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96" name="Rectangle 95">
            <a:extLst>
              <a:ext uri="{FF2B5EF4-FFF2-40B4-BE49-F238E27FC236}">
                <a16:creationId xmlns:a16="http://schemas.microsoft.com/office/drawing/2014/main" id="{F1629F02-6D1E-49E7-916D-EF5C1EEB9EB6}"/>
              </a:ext>
            </a:extLst>
          </p:cNvPr>
          <p:cNvSpPr/>
          <p:nvPr/>
        </p:nvSpPr>
        <p:spPr>
          <a:xfrm>
            <a:off x="3450648" y="4371986"/>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97" name="Rectangle 96">
            <a:extLst>
              <a:ext uri="{FF2B5EF4-FFF2-40B4-BE49-F238E27FC236}">
                <a16:creationId xmlns:a16="http://schemas.microsoft.com/office/drawing/2014/main" id="{C6181032-0636-4A36-8AAE-0161695BC76E}"/>
              </a:ext>
            </a:extLst>
          </p:cNvPr>
          <p:cNvSpPr/>
          <p:nvPr/>
        </p:nvSpPr>
        <p:spPr>
          <a:xfrm>
            <a:off x="3919061" y="4371986"/>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98" name="Rectangle 97">
            <a:extLst>
              <a:ext uri="{FF2B5EF4-FFF2-40B4-BE49-F238E27FC236}">
                <a16:creationId xmlns:a16="http://schemas.microsoft.com/office/drawing/2014/main" id="{2F0808C2-6DE9-43BB-BF21-A3CE0B4CB2BB}"/>
              </a:ext>
            </a:extLst>
          </p:cNvPr>
          <p:cNvSpPr/>
          <p:nvPr/>
        </p:nvSpPr>
        <p:spPr>
          <a:xfrm>
            <a:off x="4387474" y="437161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99" name="Rectangle 98">
            <a:extLst>
              <a:ext uri="{FF2B5EF4-FFF2-40B4-BE49-F238E27FC236}">
                <a16:creationId xmlns:a16="http://schemas.microsoft.com/office/drawing/2014/main" id="{A7989882-DA5D-4A0D-B831-0CCA213302E5}"/>
              </a:ext>
            </a:extLst>
          </p:cNvPr>
          <p:cNvSpPr/>
          <p:nvPr/>
        </p:nvSpPr>
        <p:spPr>
          <a:xfrm>
            <a:off x="4855887" y="437161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100" name="Rectangle 99">
            <a:extLst>
              <a:ext uri="{FF2B5EF4-FFF2-40B4-BE49-F238E27FC236}">
                <a16:creationId xmlns:a16="http://schemas.microsoft.com/office/drawing/2014/main" id="{F5C5AA21-CE0B-4EFE-BDA8-736509BAB1D6}"/>
              </a:ext>
            </a:extLst>
          </p:cNvPr>
          <p:cNvSpPr/>
          <p:nvPr/>
        </p:nvSpPr>
        <p:spPr>
          <a:xfrm>
            <a:off x="2513822" y="437161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103" name="Title 3">
            <a:extLst>
              <a:ext uri="{FF2B5EF4-FFF2-40B4-BE49-F238E27FC236}">
                <a16:creationId xmlns:a16="http://schemas.microsoft.com/office/drawing/2014/main" id="{55A10994-C55B-469E-B78A-3858B6648E53}"/>
              </a:ext>
            </a:extLst>
          </p:cNvPr>
          <p:cNvSpPr txBox="1">
            <a:spLocks/>
          </p:cNvSpPr>
          <p:nvPr/>
        </p:nvSpPr>
        <p:spPr>
          <a:xfrm>
            <a:off x="212971" y="615305"/>
            <a:ext cx="546213" cy="4501232"/>
          </a:xfrm>
          <a:prstGeom prst="rect">
            <a:avLst/>
          </a:prstGeom>
          <a:noFill/>
          <a:ln>
            <a:noFill/>
          </a:ln>
        </p:spPr>
        <p:txBody>
          <a:bodyPr spcFirstLastPara="1" wrap="square" lIns="68580" tIns="34290" rIns="68580" bIns="34290" anchor="t"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1pPr>
            <a:lvl2pPr marR="0" lvl="1"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2pPr>
            <a:lvl3pPr marR="0" lvl="2"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3pPr>
            <a:lvl4pPr marR="0" lvl="3"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4pPr>
            <a:lvl5pPr marR="0" lvl="4"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5pPr>
            <a:lvl6pPr marR="0" lvl="5"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6pPr>
            <a:lvl7pPr marR="0" lvl="6"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7pPr>
            <a:lvl8pPr marR="0" lvl="7"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8pPr>
            <a:lvl9pPr marR="0" lvl="8"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9pPr>
          </a:lstStyle>
          <a:p>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itchFamily="18" charset="0"/>
              </a:rPr>
              <a:t>Ô</a:t>
            </a:r>
            <a:b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itchFamily="18" charset="0"/>
              </a:rPr>
            </a:b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itchFamily="18" charset="0"/>
              </a:rPr>
              <a:t> CHỮ</a:t>
            </a:r>
            <a:b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itchFamily="18" charset="0"/>
              </a:rPr>
            </a:b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itchFamily="18" charset="0"/>
              </a:rPr>
              <a:t> BÍ </a:t>
            </a:r>
            <a:b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itchFamily="18" charset="0"/>
              </a:rPr>
            </a:b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itchFamily="18" charset="0"/>
              </a:rPr>
              <a:t/>
            </a:r>
            <a:b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itchFamily="18" charset="0"/>
              </a:rPr>
            </a:b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itchFamily="18" charset="0"/>
              </a:rPr>
              <a:t>MẬT</a:t>
            </a:r>
          </a:p>
        </p:txBody>
      </p:sp>
      <p:sp>
        <p:nvSpPr>
          <p:cNvPr id="104" name="10-Point Star 214">
            <a:extLst>
              <a:ext uri="{FF2B5EF4-FFF2-40B4-BE49-F238E27FC236}">
                <a16:creationId xmlns:a16="http://schemas.microsoft.com/office/drawing/2014/main" id="{4451457B-B594-4A57-B1FA-F1F483AB8C20}"/>
              </a:ext>
            </a:extLst>
          </p:cNvPr>
          <p:cNvSpPr/>
          <p:nvPr/>
        </p:nvSpPr>
        <p:spPr>
          <a:xfrm>
            <a:off x="1400792" y="2183031"/>
            <a:ext cx="471802" cy="545806"/>
          </a:xfrm>
          <a:prstGeom prst="star1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a:solidFill>
                  <a:srgbClr val="FF0000"/>
                </a:solidFill>
                <a:latin typeface="Ariston" pitchFamily="18" charset="-93"/>
                <a:ea typeface="Ariston" pitchFamily="18" charset="-93"/>
                <a:cs typeface="Ariston" pitchFamily="18" charset="-93"/>
              </a:rPr>
              <a:t>1</a:t>
            </a:r>
            <a:endParaRPr lang="vi-VN" sz="1800" b="1" dirty="0">
              <a:solidFill>
                <a:srgbClr val="FF0000"/>
              </a:solidFill>
              <a:latin typeface="Ariston" pitchFamily="18" charset="-93"/>
              <a:ea typeface="Ariston" pitchFamily="18" charset="-93"/>
              <a:cs typeface="Ariston" pitchFamily="18" charset="-93"/>
            </a:endParaRPr>
          </a:p>
        </p:txBody>
      </p:sp>
      <p:sp>
        <p:nvSpPr>
          <p:cNvPr id="105" name="10-Point Star 215">
            <a:extLst>
              <a:ext uri="{FF2B5EF4-FFF2-40B4-BE49-F238E27FC236}">
                <a16:creationId xmlns:a16="http://schemas.microsoft.com/office/drawing/2014/main" id="{220EFF25-7449-40EF-9235-FBDD4EF3A9AD}"/>
              </a:ext>
            </a:extLst>
          </p:cNvPr>
          <p:cNvSpPr/>
          <p:nvPr/>
        </p:nvSpPr>
        <p:spPr>
          <a:xfrm>
            <a:off x="1401361" y="2772406"/>
            <a:ext cx="458475" cy="529848"/>
          </a:xfrm>
          <a:prstGeom prst="star1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a:solidFill>
                  <a:srgbClr val="FF0000"/>
                </a:solidFill>
                <a:latin typeface="Ariston" pitchFamily="18" charset="-93"/>
                <a:ea typeface="Ariston" pitchFamily="18" charset="-93"/>
                <a:cs typeface="Ariston" pitchFamily="18" charset="-93"/>
              </a:rPr>
              <a:t>2</a:t>
            </a:r>
            <a:endParaRPr lang="vi-VN" sz="1800" b="1" dirty="0">
              <a:solidFill>
                <a:srgbClr val="FF0000"/>
              </a:solidFill>
              <a:latin typeface="Ariston" pitchFamily="18" charset="-93"/>
              <a:ea typeface="Ariston" pitchFamily="18" charset="-93"/>
              <a:cs typeface="Ariston" pitchFamily="18" charset="-93"/>
            </a:endParaRPr>
          </a:p>
        </p:txBody>
      </p:sp>
      <p:sp>
        <p:nvSpPr>
          <p:cNvPr id="106" name="10-Point Star 216">
            <a:extLst>
              <a:ext uri="{FF2B5EF4-FFF2-40B4-BE49-F238E27FC236}">
                <a16:creationId xmlns:a16="http://schemas.microsoft.com/office/drawing/2014/main" id="{17CE4CB9-3255-42AF-A86B-EA12D897608F}"/>
              </a:ext>
            </a:extLst>
          </p:cNvPr>
          <p:cNvSpPr/>
          <p:nvPr/>
        </p:nvSpPr>
        <p:spPr>
          <a:xfrm>
            <a:off x="1414119" y="3343904"/>
            <a:ext cx="458475" cy="510621"/>
          </a:xfrm>
          <a:prstGeom prst="star1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a:solidFill>
                  <a:srgbClr val="FF0000"/>
                </a:solidFill>
                <a:latin typeface="Ariston" pitchFamily="18" charset="-93"/>
                <a:ea typeface="Ariston" pitchFamily="18" charset="-93"/>
                <a:cs typeface="Ariston" pitchFamily="18" charset="-93"/>
              </a:rPr>
              <a:t>3</a:t>
            </a:r>
            <a:endParaRPr lang="vi-VN" sz="1800" b="1" dirty="0">
              <a:solidFill>
                <a:srgbClr val="FF0000"/>
              </a:solidFill>
              <a:latin typeface="Ariston" pitchFamily="18" charset="-93"/>
              <a:ea typeface="Ariston" pitchFamily="18" charset="-93"/>
              <a:cs typeface="Ariston" pitchFamily="18" charset="-93"/>
            </a:endParaRPr>
          </a:p>
        </p:txBody>
      </p:sp>
      <p:sp>
        <p:nvSpPr>
          <p:cNvPr id="107" name="10-Point Star 217">
            <a:extLst>
              <a:ext uri="{FF2B5EF4-FFF2-40B4-BE49-F238E27FC236}">
                <a16:creationId xmlns:a16="http://schemas.microsoft.com/office/drawing/2014/main" id="{F16237F8-1E78-46B8-86F2-02FED17A0F02}"/>
              </a:ext>
            </a:extLst>
          </p:cNvPr>
          <p:cNvSpPr/>
          <p:nvPr/>
        </p:nvSpPr>
        <p:spPr>
          <a:xfrm>
            <a:off x="1387130" y="3854525"/>
            <a:ext cx="485464" cy="510621"/>
          </a:xfrm>
          <a:prstGeom prst="star1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a:solidFill>
                  <a:srgbClr val="FF0000"/>
                </a:solidFill>
                <a:latin typeface="Ariston" pitchFamily="18" charset="-93"/>
                <a:ea typeface="Ariston" pitchFamily="18" charset="-93"/>
                <a:cs typeface="Ariston" pitchFamily="18" charset="-93"/>
              </a:rPr>
              <a:t>4</a:t>
            </a:r>
            <a:endParaRPr lang="vi-VN" sz="1800" b="1" dirty="0">
              <a:solidFill>
                <a:srgbClr val="FF0000"/>
              </a:solidFill>
              <a:latin typeface="Ariston" pitchFamily="18" charset="-93"/>
              <a:ea typeface="Ariston" pitchFamily="18" charset="-93"/>
              <a:cs typeface="Ariston" pitchFamily="18" charset="-93"/>
            </a:endParaRPr>
          </a:p>
        </p:txBody>
      </p:sp>
      <p:sp>
        <p:nvSpPr>
          <p:cNvPr id="108" name="10-Point Star 218">
            <a:extLst>
              <a:ext uri="{FF2B5EF4-FFF2-40B4-BE49-F238E27FC236}">
                <a16:creationId xmlns:a16="http://schemas.microsoft.com/office/drawing/2014/main" id="{81586777-D430-4ED4-AA4D-DF6CFFE7C481}"/>
              </a:ext>
            </a:extLst>
          </p:cNvPr>
          <p:cNvSpPr/>
          <p:nvPr/>
        </p:nvSpPr>
        <p:spPr>
          <a:xfrm>
            <a:off x="1397950" y="4371612"/>
            <a:ext cx="455085" cy="545805"/>
          </a:xfrm>
          <a:prstGeom prst="star1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a:solidFill>
                  <a:srgbClr val="FF0000"/>
                </a:solidFill>
                <a:latin typeface="Ariston" pitchFamily="18" charset="-93"/>
                <a:ea typeface="Ariston" pitchFamily="18" charset="-93"/>
                <a:cs typeface="Ariston" pitchFamily="18" charset="-93"/>
              </a:rPr>
              <a:t>5</a:t>
            </a:r>
            <a:endParaRPr lang="vi-VN" sz="1800" b="1" dirty="0">
              <a:solidFill>
                <a:srgbClr val="FF0000"/>
              </a:solidFill>
              <a:latin typeface="Ariston" pitchFamily="18" charset="-93"/>
              <a:ea typeface="Ariston" pitchFamily="18" charset="-93"/>
              <a:cs typeface="Ariston" pitchFamily="18" charset="-93"/>
            </a:endParaRPr>
          </a:p>
        </p:txBody>
      </p:sp>
      <p:sp>
        <p:nvSpPr>
          <p:cNvPr id="109" name="Decagon 108">
            <a:extLst>
              <a:ext uri="{FF2B5EF4-FFF2-40B4-BE49-F238E27FC236}">
                <a16:creationId xmlns:a16="http://schemas.microsoft.com/office/drawing/2014/main" id="{A00C4CCB-373C-4BBB-99CC-79069178344C}"/>
              </a:ext>
            </a:extLst>
          </p:cNvPr>
          <p:cNvSpPr/>
          <p:nvPr/>
        </p:nvSpPr>
        <p:spPr>
          <a:xfrm>
            <a:off x="7180762" y="2181756"/>
            <a:ext cx="699101" cy="465596"/>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100" b="1" dirty="0">
                <a:latin typeface="Ariston" pitchFamily="18" charset="-93"/>
                <a:ea typeface="Ariston" pitchFamily="18" charset="-93"/>
                <a:cs typeface="Ariston" pitchFamily="18" charset="-93"/>
              </a:rPr>
              <a:t>3</a:t>
            </a:r>
          </a:p>
        </p:txBody>
      </p:sp>
      <p:sp>
        <p:nvSpPr>
          <p:cNvPr id="110" name="Decagon 109">
            <a:extLst>
              <a:ext uri="{FF2B5EF4-FFF2-40B4-BE49-F238E27FC236}">
                <a16:creationId xmlns:a16="http://schemas.microsoft.com/office/drawing/2014/main" id="{7516C0C1-CAF9-4093-80C4-7650B0D1676B}"/>
              </a:ext>
            </a:extLst>
          </p:cNvPr>
          <p:cNvSpPr/>
          <p:nvPr/>
        </p:nvSpPr>
        <p:spPr>
          <a:xfrm>
            <a:off x="7180764" y="2767854"/>
            <a:ext cx="699101" cy="465596"/>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100" b="1" dirty="0">
                <a:latin typeface="Ariston" pitchFamily="18" charset="-93"/>
                <a:ea typeface="Ariston" pitchFamily="18" charset="-93"/>
                <a:cs typeface="Ariston" pitchFamily="18" charset="-93"/>
              </a:rPr>
              <a:t>8</a:t>
            </a:r>
          </a:p>
        </p:txBody>
      </p:sp>
      <p:sp>
        <p:nvSpPr>
          <p:cNvPr id="111" name="Decagon 110">
            <a:extLst>
              <a:ext uri="{FF2B5EF4-FFF2-40B4-BE49-F238E27FC236}">
                <a16:creationId xmlns:a16="http://schemas.microsoft.com/office/drawing/2014/main" id="{FF8AC4DE-0567-4332-8424-ABE34E69A01B}"/>
              </a:ext>
            </a:extLst>
          </p:cNvPr>
          <p:cNvSpPr/>
          <p:nvPr/>
        </p:nvSpPr>
        <p:spPr>
          <a:xfrm>
            <a:off x="7180763" y="3887770"/>
            <a:ext cx="699101" cy="465596"/>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100" b="1" dirty="0">
                <a:latin typeface="Ariston" pitchFamily="18" charset="-93"/>
                <a:ea typeface="Ariston" pitchFamily="18" charset="-93"/>
                <a:cs typeface="Ariston" pitchFamily="18" charset="-93"/>
              </a:rPr>
              <a:t>7</a:t>
            </a:r>
          </a:p>
        </p:txBody>
      </p:sp>
      <p:sp>
        <p:nvSpPr>
          <p:cNvPr id="112" name="Decagon 111">
            <a:extLst>
              <a:ext uri="{FF2B5EF4-FFF2-40B4-BE49-F238E27FC236}">
                <a16:creationId xmlns:a16="http://schemas.microsoft.com/office/drawing/2014/main" id="{CFDAAE42-BDA4-4243-B9A5-6CAC9D698704}"/>
              </a:ext>
            </a:extLst>
          </p:cNvPr>
          <p:cNvSpPr/>
          <p:nvPr/>
        </p:nvSpPr>
        <p:spPr>
          <a:xfrm>
            <a:off x="7180764" y="3342359"/>
            <a:ext cx="699101" cy="465596"/>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100" b="1" dirty="0">
                <a:latin typeface="Ariston" pitchFamily="18" charset="-93"/>
                <a:ea typeface="Ariston" pitchFamily="18" charset="-93"/>
                <a:cs typeface="Ariston" pitchFamily="18" charset="-93"/>
              </a:rPr>
              <a:t>6</a:t>
            </a:r>
            <a:endParaRPr lang="vi-VN" sz="2100" b="1" dirty="0">
              <a:latin typeface="Ariston" pitchFamily="18" charset="-93"/>
              <a:ea typeface="Ariston" pitchFamily="18" charset="-93"/>
              <a:cs typeface="Ariston" pitchFamily="18" charset="-93"/>
            </a:endParaRPr>
          </a:p>
        </p:txBody>
      </p:sp>
      <p:sp>
        <p:nvSpPr>
          <p:cNvPr id="113" name="Decagon 112">
            <a:extLst>
              <a:ext uri="{FF2B5EF4-FFF2-40B4-BE49-F238E27FC236}">
                <a16:creationId xmlns:a16="http://schemas.microsoft.com/office/drawing/2014/main" id="{EFA2AC28-0DC2-41DF-A636-55AAEF6D8E36}"/>
              </a:ext>
            </a:extLst>
          </p:cNvPr>
          <p:cNvSpPr/>
          <p:nvPr/>
        </p:nvSpPr>
        <p:spPr>
          <a:xfrm>
            <a:off x="7180763" y="4433181"/>
            <a:ext cx="699101" cy="465596"/>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100" b="1" dirty="0">
                <a:latin typeface="Ariston" pitchFamily="18" charset="-93"/>
                <a:ea typeface="Ariston" pitchFamily="18" charset="-93"/>
                <a:cs typeface="Ariston" pitchFamily="18" charset="-93"/>
              </a:rPr>
              <a:t>6</a:t>
            </a:r>
          </a:p>
        </p:txBody>
      </p:sp>
      <p:pic>
        <p:nvPicPr>
          <p:cNvPr id="114" name="Picture 242" descr="1">
            <a:extLst>
              <a:ext uri="{FF2B5EF4-FFF2-40B4-BE49-F238E27FC236}">
                <a16:creationId xmlns:a16="http://schemas.microsoft.com/office/drawing/2014/main" id="{0A613415-DBAD-4A87-9B0D-CCC029C4B8BB}"/>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685" y="308904"/>
            <a:ext cx="477486" cy="477486"/>
          </a:xfrm>
          <a:prstGeom prst="rect">
            <a:avLst/>
          </a:prstGeom>
          <a:noFill/>
          <a:extLst>
            <a:ext uri="{909E8E84-426E-40DD-AFC4-6F175D3DCCD1}">
              <a14:hiddenFill xmlns:a14="http://schemas.microsoft.com/office/drawing/2010/main">
                <a:solidFill>
                  <a:srgbClr val="FFFFFF"/>
                </a:solidFill>
              </a14:hiddenFill>
            </a:ext>
          </a:extLst>
        </p:spPr>
      </p:pic>
      <p:sp>
        <p:nvSpPr>
          <p:cNvPr id="115" name="Rectangle 114">
            <a:extLst>
              <a:ext uri="{FF2B5EF4-FFF2-40B4-BE49-F238E27FC236}">
                <a16:creationId xmlns:a16="http://schemas.microsoft.com/office/drawing/2014/main" id="{4FFE1570-9745-45E5-BE63-44CAFB5418FB}"/>
              </a:ext>
            </a:extLst>
          </p:cNvPr>
          <p:cNvSpPr/>
          <p:nvPr/>
        </p:nvSpPr>
        <p:spPr>
          <a:xfrm>
            <a:off x="1791797" y="308904"/>
            <a:ext cx="5522609" cy="1492984"/>
          </a:xfrm>
          <a:prstGeom prst="rect">
            <a:avLst/>
          </a:prstGeom>
          <a:solidFill>
            <a:srgbClr val="ECD1FF"/>
          </a:solidFill>
        </p:spPr>
        <p:style>
          <a:lnRef idx="1">
            <a:schemeClr val="accent5"/>
          </a:lnRef>
          <a:fillRef idx="2">
            <a:schemeClr val="accent5"/>
          </a:fillRef>
          <a:effectRef idx="1">
            <a:schemeClr val="accent5"/>
          </a:effectRef>
          <a:fontRef idx="minor">
            <a:schemeClr val="dk1"/>
          </a:fontRef>
        </p:style>
        <p:txBody>
          <a:bodyPr rtlCol="0" anchor="ctr"/>
          <a:lstStyle/>
          <a:p>
            <a:r>
              <a:rPr lang="vi-VN" sz="1800" dirty="0">
                <a:latin typeface="Cambria" panose="02040503050406030204" pitchFamily="18" charset="0"/>
                <a:ea typeface="Cambria" panose="02040503050406030204" pitchFamily="18" charset="0"/>
              </a:rPr>
              <a:t>1. </a:t>
            </a:r>
            <a:r>
              <a:rPr lang="de-DE" sz="1800" dirty="0">
                <a:latin typeface="Cambria" panose="02040503050406030204" pitchFamily="18" charset="0"/>
                <a:ea typeface="Cambria" panose="02040503050406030204" pitchFamily="18" charset="0"/>
              </a:rPr>
              <a:t>Điền</a:t>
            </a:r>
            <a:r>
              <a:rPr lang="vi-VN" sz="1800" dirty="0">
                <a:latin typeface="Cambria" panose="02040503050406030204" pitchFamily="18" charset="0"/>
                <a:ea typeface="Cambria" panose="02040503050406030204" pitchFamily="18" charset="0"/>
              </a:rPr>
              <a:t> từ còn thiếu để hoàn thành những câu thơ sau</a:t>
            </a:r>
            <a:r>
              <a:rPr lang="de-DE" sz="1800" dirty="0">
                <a:latin typeface="Cambria" panose="02040503050406030204" pitchFamily="18" charset="0"/>
                <a:ea typeface="Cambria" panose="02040503050406030204" pitchFamily="18" charset="0"/>
              </a:rPr>
              <a:t>: </a:t>
            </a:r>
            <a:r>
              <a:rPr lang="en-US" sz="1800" dirty="0">
                <a:latin typeface="Cambria" panose="02040503050406030204" pitchFamily="18" charset="0"/>
                <a:ea typeface="Cambria" panose="02040503050406030204" pitchFamily="18" charset="0"/>
              </a:rPr>
              <a:t>	</a:t>
            </a:r>
            <a:r>
              <a:rPr lang="vi-VN" sz="1800" dirty="0">
                <a:latin typeface="Cambria" panose="02040503050406030204" pitchFamily="18" charset="0"/>
                <a:ea typeface="Cambria" panose="02040503050406030204" pitchFamily="18" charset="0"/>
              </a:rPr>
              <a:t>“Bỗng nhận ra hương ổi</a:t>
            </a:r>
            <a:endParaRPr lang="en-US" sz="1800" dirty="0">
              <a:latin typeface="Cambria" panose="02040503050406030204" pitchFamily="18" charset="0"/>
              <a:ea typeface="Cambria" panose="02040503050406030204" pitchFamily="18" charset="0"/>
            </a:endParaRPr>
          </a:p>
          <a:p>
            <a:r>
              <a:rPr lang="vi-VN" sz="1800" dirty="0">
                <a:latin typeface="Cambria" panose="02040503050406030204" pitchFamily="18" charset="0"/>
                <a:ea typeface="Cambria" panose="02040503050406030204" pitchFamily="18" charset="0"/>
              </a:rPr>
              <a:t>	... vào trong gió se</a:t>
            </a:r>
            <a:endParaRPr lang="en-US" sz="1800" dirty="0">
              <a:latin typeface="Cambria" panose="02040503050406030204" pitchFamily="18" charset="0"/>
              <a:ea typeface="Cambria" panose="02040503050406030204" pitchFamily="18" charset="0"/>
            </a:endParaRPr>
          </a:p>
          <a:p>
            <a:r>
              <a:rPr lang="vi-VN" sz="1800" dirty="0">
                <a:latin typeface="Cambria" panose="02040503050406030204" pitchFamily="18" charset="0"/>
                <a:ea typeface="Cambria" panose="02040503050406030204" pitchFamily="18" charset="0"/>
              </a:rPr>
              <a:t>	Sương chùng chình qua ngõ</a:t>
            </a:r>
            <a:endParaRPr lang="en-US" sz="1800" dirty="0">
              <a:latin typeface="Cambria" panose="02040503050406030204" pitchFamily="18" charset="0"/>
              <a:ea typeface="Cambria" panose="02040503050406030204" pitchFamily="18" charset="0"/>
            </a:endParaRPr>
          </a:p>
          <a:p>
            <a:r>
              <a:rPr lang="vi-VN" sz="1800" dirty="0">
                <a:latin typeface="Cambria" panose="02040503050406030204" pitchFamily="18" charset="0"/>
                <a:ea typeface="Cambria" panose="02040503050406030204" pitchFamily="18" charset="0"/>
              </a:rPr>
              <a:t>	Hình như thu đã về.”</a:t>
            </a:r>
            <a:endParaRPr lang="en-US" sz="2400" b="1" dirty="0">
              <a:solidFill>
                <a:srgbClr val="0070C0"/>
              </a:solidFill>
              <a:latin typeface="Cambria" panose="02040503050406030204" pitchFamily="18" charset="0"/>
              <a:ea typeface="Cambria" panose="02040503050406030204" pitchFamily="18" charset="0"/>
              <a:cs typeface="Times New Roman" pitchFamily="18" charset="0"/>
            </a:endParaRPr>
          </a:p>
        </p:txBody>
      </p:sp>
      <p:sp>
        <p:nvSpPr>
          <p:cNvPr id="102" name="Rectangle 101">
            <a:extLst>
              <a:ext uri="{FF2B5EF4-FFF2-40B4-BE49-F238E27FC236}">
                <a16:creationId xmlns:a16="http://schemas.microsoft.com/office/drawing/2014/main" id="{18CCCB51-2338-4B78-990E-74E9D37D78BD}"/>
              </a:ext>
            </a:extLst>
          </p:cNvPr>
          <p:cNvSpPr/>
          <p:nvPr/>
        </p:nvSpPr>
        <p:spPr>
          <a:xfrm>
            <a:off x="1791796" y="772264"/>
            <a:ext cx="5522609" cy="465596"/>
          </a:xfrm>
          <a:prstGeom prst="rect">
            <a:avLst/>
          </a:prstGeom>
          <a:solidFill>
            <a:srgbClr val="ECD1FF"/>
          </a:solidFill>
        </p:spPr>
        <p:style>
          <a:lnRef idx="1">
            <a:schemeClr val="accent5"/>
          </a:lnRef>
          <a:fillRef idx="2">
            <a:schemeClr val="accent5"/>
          </a:fillRef>
          <a:effectRef idx="1">
            <a:schemeClr val="accent5"/>
          </a:effectRef>
          <a:fontRef idx="minor">
            <a:schemeClr val="dk1"/>
          </a:fontRef>
        </p:style>
        <p:txBody>
          <a:bodyPr rtlCol="0" anchor="t"/>
          <a:lstStyle/>
          <a:p>
            <a:r>
              <a:rPr lang="vi-VN" sz="2000" dirty="0">
                <a:latin typeface="Cambria" panose="02040503050406030204" pitchFamily="18" charset="0"/>
                <a:ea typeface="Cambria" panose="02040503050406030204" pitchFamily="18" charset="0"/>
              </a:rPr>
              <a:t>2. </a:t>
            </a:r>
            <a:r>
              <a:rPr lang="de-DE"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a:t>
            </a:r>
            <a:r>
              <a:rPr lang="vi-VN"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ài thơ “Sang thu” là sáng tác của nhà thơ nào? </a:t>
            </a:r>
            <a:r>
              <a:rPr lang="en-US" sz="2000" dirty="0">
                <a:effectLst/>
                <a:latin typeface="Cambria" panose="02040503050406030204" pitchFamily="18" charset="0"/>
                <a:ea typeface="Cambria" panose="02040503050406030204" pitchFamily="18" charset="0"/>
                <a:cs typeface="Times New Roman" panose="02020603050405020304" pitchFamily="18" charset="0"/>
              </a:rPr>
              <a:t/>
            </a:r>
            <a:br>
              <a:rPr lang="en-US" sz="2000" dirty="0">
                <a:effectLst/>
                <a:latin typeface="Cambria" panose="02040503050406030204" pitchFamily="18" charset="0"/>
                <a:ea typeface="Cambria" panose="02040503050406030204" pitchFamily="18" charset="0"/>
                <a:cs typeface="Times New Roman" panose="02020603050405020304" pitchFamily="18" charset="0"/>
              </a:rPr>
            </a:br>
            <a:endParaRPr lang="en-US" sz="2000" b="1" dirty="0">
              <a:solidFill>
                <a:srgbClr val="0070C0"/>
              </a:solidFill>
              <a:latin typeface="Cambria" panose="02040503050406030204" pitchFamily="18" charset="0"/>
              <a:ea typeface="Cambria" panose="02040503050406030204" pitchFamily="18" charset="0"/>
              <a:cs typeface="Times New Roman" pitchFamily="18" charset="0"/>
            </a:endParaRPr>
          </a:p>
        </p:txBody>
      </p:sp>
      <p:sp>
        <p:nvSpPr>
          <p:cNvPr id="116" name="Rectangle 115">
            <a:extLst>
              <a:ext uri="{FF2B5EF4-FFF2-40B4-BE49-F238E27FC236}">
                <a16:creationId xmlns:a16="http://schemas.microsoft.com/office/drawing/2014/main" id="{870B4622-9B89-4139-97EB-80DB9400F963}"/>
              </a:ext>
            </a:extLst>
          </p:cNvPr>
          <p:cNvSpPr/>
          <p:nvPr/>
        </p:nvSpPr>
        <p:spPr>
          <a:xfrm>
            <a:off x="1725152" y="599570"/>
            <a:ext cx="5655895" cy="906775"/>
          </a:xfrm>
          <a:prstGeom prst="rect">
            <a:avLst/>
          </a:prstGeom>
          <a:solidFill>
            <a:srgbClr val="ECD1FF"/>
          </a:solidFill>
        </p:spPr>
        <p:style>
          <a:lnRef idx="1">
            <a:schemeClr val="accent5"/>
          </a:lnRef>
          <a:fillRef idx="2">
            <a:schemeClr val="accent5"/>
          </a:fillRef>
          <a:effectRef idx="1">
            <a:schemeClr val="accent5"/>
          </a:effectRef>
          <a:fontRef idx="minor">
            <a:schemeClr val="dk1"/>
          </a:fontRef>
        </p:style>
        <p:txBody>
          <a:bodyPr rtlCol="0" anchor="ctr"/>
          <a:lstStyle/>
          <a:p>
            <a:r>
              <a:rPr lang="vi-VN" sz="1800" dirty="0">
                <a:latin typeface="Cambria" panose="02040503050406030204" pitchFamily="18" charset="0"/>
                <a:ea typeface="Cambria" panose="02040503050406030204" pitchFamily="18" charset="0"/>
              </a:rPr>
              <a:t>3. </a:t>
            </a:r>
            <a:r>
              <a:rPr lang="de-DE"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Điền từ còn thiếu vào câu sau: ...</a:t>
            </a:r>
            <a:r>
              <a:rPr lang="vi-VN"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 là gió từ phương Bắc thổi về, lạnh, gây rét nên có hại cho cây cối, mùa màng.</a:t>
            </a:r>
            <a:endParaRPr lang="en-US" sz="2400" b="1" dirty="0">
              <a:solidFill>
                <a:srgbClr val="0070C0"/>
              </a:solidFill>
              <a:latin typeface="Cambria" panose="02040503050406030204" pitchFamily="18" charset="0"/>
              <a:ea typeface="Cambria" panose="02040503050406030204" pitchFamily="18" charset="0"/>
              <a:cs typeface="Times New Roman" pitchFamily="18" charset="0"/>
            </a:endParaRPr>
          </a:p>
        </p:txBody>
      </p:sp>
      <p:sp>
        <p:nvSpPr>
          <p:cNvPr id="117" name="Rectangle 116">
            <a:extLst>
              <a:ext uri="{FF2B5EF4-FFF2-40B4-BE49-F238E27FC236}">
                <a16:creationId xmlns:a16="http://schemas.microsoft.com/office/drawing/2014/main" id="{89C59F00-49BC-48BF-8D2C-E61D7B75962F}"/>
              </a:ext>
            </a:extLst>
          </p:cNvPr>
          <p:cNvSpPr/>
          <p:nvPr/>
        </p:nvSpPr>
        <p:spPr>
          <a:xfrm>
            <a:off x="1791796" y="703072"/>
            <a:ext cx="5522609" cy="642261"/>
          </a:xfrm>
          <a:prstGeom prst="rect">
            <a:avLst/>
          </a:prstGeom>
          <a:solidFill>
            <a:srgbClr val="ECD1FF"/>
          </a:solidFill>
        </p:spPr>
        <p:style>
          <a:lnRef idx="1">
            <a:schemeClr val="accent5"/>
          </a:lnRef>
          <a:fillRef idx="2">
            <a:schemeClr val="accent5"/>
          </a:fillRef>
          <a:effectRef idx="1">
            <a:schemeClr val="accent5"/>
          </a:effectRef>
          <a:fontRef idx="minor">
            <a:schemeClr val="dk1"/>
          </a:fontRef>
        </p:style>
        <p:txBody>
          <a:bodyPr rtlCol="0" anchor="ctr"/>
          <a:lstStyle/>
          <a:p>
            <a:r>
              <a:rPr lang="vi-VN" sz="1800" dirty="0">
                <a:latin typeface="Cambria" panose="02040503050406030204" pitchFamily="18" charset="0"/>
                <a:ea typeface="Cambria" panose="02040503050406030204" pitchFamily="18" charset="0"/>
              </a:rPr>
              <a:t>4.</a:t>
            </a:r>
            <a:r>
              <a:rPr lang="vi-VN" sz="1800" dirty="0"/>
              <a:t> </a:t>
            </a:r>
            <a:r>
              <a:rPr lang="de-DE"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Trong</a:t>
            </a:r>
            <a:r>
              <a:rPr lang="vi-VN"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 bài thơ “Lời của cây”, k</a:t>
            </a:r>
            <a:r>
              <a:rPr lang="de-DE"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hi</a:t>
            </a:r>
            <a:r>
              <a:rPr lang="vi-VN"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 hạt đã nảy mầm, mầm cây thế nào?</a:t>
            </a:r>
            <a:endParaRPr lang="en-US" sz="2400" b="1" dirty="0">
              <a:solidFill>
                <a:srgbClr val="0070C0"/>
              </a:solidFill>
              <a:latin typeface="Cambria" panose="02040503050406030204" pitchFamily="18" charset="0"/>
              <a:ea typeface="Cambria" panose="02040503050406030204" pitchFamily="18" charset="0"/>
              <a:cs typeface="Times New Roman" pitchFamily="18" charset="0"/>
            </a:endParaRPr>
          </a:p>
        </p:txBody>
      </p:sp>
      <p:sp>
        <p:nvSpPr>
          <p:cNvPr id="118" name="Rectangle 117">
            <a:extLst>
              <a:ext uri="{FF2B5EF4-FFF2-40B4-BE49-F238E27FC236}">
                <a16:creationId xmlns:a16="http://schemas.microsoft.com/office/drawing/2014/main" id="{5E122DDF-179C-4FC9-ADD8-D138FCFCAEEF}"/>
              </a:ext>
            </a:extLst>
          </p:cNvPr>
          <p:cNvSpPr/>
          <p:nvPr/>
        </p:nvSpPr>
        <p:spPr>
          <a:xfrm>
            <a:off x="1344232" y="287932"/>
            <a:ext cx="6417734" cy="1553314"/>
          </a:xfrm>
          <a:prstGeom prst="rect">
            <a:avLst/>
          </a:prstGeom>
          <a:solidFill>
            <a:srgbClr val="ECD1FF"/>
          </a:solidFill>
        </p:spPr>
        <p:style>
          <a:lnRef idx="1">
            <a:schemeClr val="accent5"/>
          </a:lnRef>
          <a:fillRef idx="2">
            <a:schemeClr val="accent5"/>
          </a:fillRef>
          <a:effectRef idx="1">
            <a:schemeClr val="accent5"/>
          </a:effectRef>
          <a:fontRef idx="minor">
            <a:schemeClr val="dk1"/>
          </a:fontRef>
        </p:style>
        <p:txBody>
          <a:bodyPr rtlCol="0" anchor="ctr"/>
          <a:lstStyle/>
          <a:p>
            <a:r>
              <a:rPr lang="vi-VN" sz="1800" dirty="0">
                <a:latin typeface="Cambria" panose="02040503050406030204" pitchFamily="18" charset="0"/>
                <a:ea typeface="Cambria" panose="02040503050406030204" pitchFamily="18" charset="0"/>
              </a:rPr>
              <a:t>5. </a:t>
            </a:r>
            <a:r>
              <a:rPr lang="de-DE"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Em</a:t>
            </a:r>
            <a:r>
              <a:rPr lang="vi-VN"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 hãy cho biết từ “bé” trong đoạn thơ sau thuộc loại từ nào</a:t>
            </a:r>
            <a:r>
              <a:rPr lang="de-DE"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a:t>
            </a:r>
            <a:r>
              <a:rPr lang="vi-VN"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
            </a:r>
            <a:br>
              <a:rPr lang="en-US" sz="1800" dirty="0">
                <a:effectLst/>
                <a:latin typeface="Arial" panose="020B0604020202020204" pitchFamily="34" charset="0"/>
                <a:ea typeface="Arial" panose="020B0604020202020204" pitchFamily="34" charset="0"/>
                <a:cs typeface="Times New Roman" panose="02020603050405020304" pitchFamily="18" charset="0"/>
              </a:rPr>
            </a:br>
            <a:r>
              <a:rPr lang="vi-VN"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		“Khi cây đã thành</a:t>
            </a:r>
            <a:r>
              <a:rPr lang="en-US" sz="1800" dirty="0">
                <a:effectLst/>
                <a:latin typeface="Arial" panose="020B0604020202020204" pitchFamily="34" charset="0"/>
                <a:ea typeface="Arial" panose="020B0604020202020204" pitchFamily="34" charset="0"/>
                <a:cs typeface="Times New Roman" panose="02020603050405020304" pitchFamily="18" charset="0"/>
              </a:rPr>
              <a:t/>
            </a:r>
            <a:br>
              <a:rPr lang="en-US" sz="1800" dirty="0">
                <a:effectLst/>
                <a:latin typeface="Arial" panose="020B0604020202020204" pitchFamily="34" charset="0"/>
                <a:ea typeface="Arial" panose="020B0604020202020204" pitchFamily="34" charset="0"/>
                <a:cs typeface="Times New Roman" panose="02020603050405020304" pitchFamily="18" charset="0"/>
              </a:rPr>
            </a:br>
            <a:r>
              <a:rPr lang="vi-VN"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		Nở vài lá </a:t>
            </a:r>
            <a:r>
              <a:rPr lang="vi-VN" sz="1800" b="1"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bé</a:t>
            </a:r>
            <a:r>
              <a:rPr lang="en-US" sz="1800" dirty="0">
                <a:effectLst/>
                <a:latin typeface="Arial" panose="020B0604020202020204" pitchFamily="34" charset="0"/>
                <a:ea typeface="Arial" panose="020B0604020202020204" pitchFamily="34" charset="0"/>
                <a:cs typeface="Times New Roman" panose="02020603050405020304" pitchFamily="18" charset="0"/>
              </a:rPr>
              <a:t/>
            </a:r>
            <a:br>
              <a:rPr lang="en-US" sz="1800" dirty="0">
                <a:effectLst/>
                <a:latin typeface="Arial" panose="020B0604020202020204" pitchFamily="34" charset="0"/>
                <a:ea typeface="Arial" panose="020B0604020202020204" pitchFamily="34" charset="0"/>
                <a:cs typeface="Times New Roman" panose="02020603050405020304" pitchFamily="18" charset="0"/>
              </a:rPr>
            </a:br>
            <a:r>
              <a:rPr lang="vi-VN"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		Lá nghe màu xanh</a:t>
            </a:r>
            <a:r>
              <a:rPr lang="en-US" sz="1800" dirty="0">
                <a:effectLst/>
                <a:latin typeface="Arial" panose="020B0604020202020204" pitchFamily="34" charset="0"/>
                <a:ea typeface="Arial" panose="020B0604020202020204" pitchFamily="34" charset="0"/>
                <a:cs typeface="Times New Roman" panose="02020603050405020304" pitchFamily="18" charset="0"/>
              </a:rPr>
              <a:t/>
            </a:r>
            <a:br>
              <a:rPr lang="en-US" sz="1800" dirty="0">
                <a:effectLst/>
                <a:latin typeface="Arial" panose="020B0604020202020204" pitchFamily="34" charset="0"/>
                <a:ea typeface="Arial" panose="020B0604020202020204" pitchFamily="34" charset="0"/>
                <a:cs typeface="Times New Roman" panose="02020603050405020304" pitchFamily="18" charset="0"/>
              </a:rPr>
            </a:br>
            <a:r>
              <a:rPr lang="vi-VN"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		Bắt đầu bập bẹ”</a:t>
            </a:r>
            <a:endParaRPr lang="en-US" sz="2400" b="1" dirty="0">
              <a:solidFill>
                <a:srgbClr val="0070C0"/>
              </a:solidFill>
              <a:latin typeface="Cambria" panose="02040503050406030204" pitchFamily="18" charset="0"/>
              <a:ea typeface="Cambria" panose="02040503050406030204" pitchFamily="18" charset="0"/>
              <a:cs typeface="Times New Roman" pitchFamily="18" charset="0"/>
            </a:endParaRPr>
          </a:p>
        </p:txBody>
      </p:sp>
      <p:sp>
        <p:nvSpPr>
          <p:cNvPr id="2" name="Action Button: Go Home 1">
            <a:hlinkClick r:id="rId3" action="ppaction://hlinksldjump" highlightClick="1"/>
            <a:extLst>
              <a:ext uri="{FF2B5EF4-FFF2-40B4-BE49-F238E27FC236}">
                <a16:creationId xmlns:a16="http://schemas.microsoft.com/office/drawing/2014/main" id="{A8D388D6-3734-4FF1-A1EF-47204F37DE9B}"/>
              </a:ext>
            </a:extLst>
          </p:cNvPr>
          <p:cNvSpPr/>
          <p:nvPr/>
        </p:nvSpPr>
        <p:spPr>
          <a:xfrm>
            <a:off x="8585200" y="4629590"/>
            <a:ext cx="440266" cy="392819"/>
          </a:xfrm>
          <a:prstGeom prst="actionButtonHom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55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103"/>
                                        </p:tgtEl>
                                        <p:attrNameLst>
                                          <p:attrName>style.color</p:attrName>
                                        </p:attrNameLst>
                                      </p:cBhvr>
                                      <p:to>
                                        <p:clrVal>
                                          <a:schemeClr val="accent2"/>
                                        </p:clrVal>
                                      </p:to>
                                    </p:set>
                                    <p:set>
                                      <p:cBhvr>
                                        <p:cTn id="7" dur="500" fill="hold"/>
                                        <p:tgtEl>
                                          <p:spTgt spid="103"/>
                                        </p:tgtEl>
                                        <p:attrNameLst>
                                          <p:attrName>fillcolor</p:attrName>
                                        </p:attrNameLst>
                                      </p:cBhvr>
                                      <p:to>
                                        <p:clrVal>
                                          <a:schemeClr val="accent2"/>
                                        </p:clrVal>
                                      </p:to>
                                    </p:set>
                                    <p:set>
                                      <p:cBhvr>
                                        <p:cTn id="8" dur="500" fill="hold"/>
                                        <p:tgtEl>
                                          <p:spTgt spid="103"/>
                                        </p:tgtEl>
                                        <p:attrNameLst>
                                          <p:attrName>fill.type</p:attrName>
                                        </p:attrNameLst>
                                      </p:cBhvr>
                                      <p:to>
                                        <p:strVal val="solid"/>
                                      </p:to>
                                    </p:set>
                                  </p:childTnLst>
                                </p:cTn>
                              </p:par>
                              <p:par>
                                <p:cTn id="9" presetID="8" presetClass="exit" presetSubtype="32" fill="hold" grpId="5" nodeType="withEffect">
                                  <p:stCondLst>
                                    <p:cond delay="0"/>
                                  </p:stCondLst>
                                  <p:childTnLst>
                                    <p:animEffect transition="out" filter="diamond(out)">
                                      <p:cBhvr>
                                        <p:cTn id="10" dur="10"/>
                                        <p:tgtEl>
                                          <p:spTgt spid="102"/>
                                        </p:tgtEl>
                                      </p:cBhvr>
                                    </p:animEffect>
                                    <p:set>
                                      <p:cBhvr>
                                        <p:cTn id="11" dur="1" fill="hold">
                                          <p:stCondLst>
                                            <p:cond delay="9"/>
                                          </p:stCondLst>
                                        </p:cTn>
                                        <p:tgtEl>
                                          <p:spTgt spid="102"/>
                                        </p:tgtEl>
                                        <p:attrNameLst>
                                          <p:attrName>style.visibility</p:attrName>
                                        </p:attrNameLst>
                                      </p:cBhvr>
                                      <p:to>
                                        <p:strVal val="hidden"/>
                                      </p:to>
                                    </p:set>
                                  </p:childTnLst>
                                </p:cTn>
                              </p:par>
                              <p:par>
                                <p:cTn id="12" presetID="8" presetClass="exit" presetSubtype="32" fill="hold" grpId="5" nodeType="withEffect">
                                  <p:stCondLst>
                                    <p:cond delay="0"/>
                                  </p:stCondLst>
                                  <p:childTnLst>
                                    <p:animEffect transition="out" filter="diamond(out)">
                                      <p:cBhvr>
                                        <p:cTn id="13" dur="10"/>
                                        <p:tgtEl>
                                          <p:spTgt spid="116"/>
                                        </p:tgtEl>
                                      </p:cBhvr>
                                    </p:animEffect>
                                    <p:set>
                                      <p:cBhvr>
                                        <p:cTn id="14" dur="1" fill="hold">
                                          <p:stCondLst>
                                            <p:cond delay="9"/>
                                          </p:stCondLst>
                                        </p:cTn>
                                        <p:tgtEl>
                                          <p:spTgt spid="116"/>
                                        </p:tgtEl>
                                        <p:attrNameLst>
                                          <p:attrName>style.visibility</p:attrName>
                                        </p:attrNameLst>
                                      </p:cBhvr>
                                      <p:to>
                                        <p:strVal val="hidden"/>
                                      </p:to>
                                    </p:set>
                                  </p:childTnLst>
                                </p:cTn>
                              </p:par>
                              <p:par>
                                <p:cTn id="15" presetID="8" presetClass="exit" presetSubtype="32" fill="hold" grpId="5" nodeType="withEffect">
                                  <p:stCondLst>
                                    <p:cond delay="0"/>
                                  </p:stCondLst>
                                  <p:childTnLst>
                                    <p:animEffect transition="out" filter="diamond(out)">
                                      <p:cBhvr>
                                        <p:cTn id="16" dur="10"/>
                                        <p:tgtEl>
                                          <p:spTgt spid="117"/>
                                        </p:tgtEl>
                                      </p:cBhvr>
                                    </p:animEffect>
                                    <p:set>
                                      <p:cBhvr>
                                        <p:cTn id="17" dur="1" fill="hold">
                                          <p:stCondLst>
                                            <p:cond delay="9"/>
                                          </p:stCondLst>
                                        </p:cTn>
                                        <p:tgtEl>
                                          <p:spTgt spid="117"/>
                                        </p:tgtEl>
                                        <p:attrNameLst>
                                          <p:attrName>style.visibility</p:attrName>
                                        </p:attrNameLst>
                                      </p:cBhvr>
                                      <p:to>
                                        <p:strVal val="hidden"/>
                                      </p:to>
                                    </p:set>
                                  </p:childTnLst>
                                </p:cTn>
                              </p:par>
                              <p:par>
                                <p:cTn id="18" presetID="8" presetClass="exit" presetSubtype="32" fill="hold" grpId="5" nodeType="withEffect">
                                  <p:stCondLst>
                                    <p:cond delay="0"/>
                                  </p:stCondLst>
                                  <p:childTnLst>
                                    <p:animEffect transition="out" filter="diamond(out)">
                                      <p:cBhvr>
                                        <p:cTn id="19" dur="10"/>
                                        <p:tgtEl>
                                          <p:spTgt spid="118"/>
                                        </p:tgtEl>
                                      </p:cBhvr>
                                    </p:animEffect>
                                    <p:set>
                                      <p:cBhvr>
                                        <p:cTn id="20" dur="1" fill="hold">
                                          <p:stCondLst>
                                            <p:cond delay="9"/>
                                          </p:stCondLst>
                                        </p:cTn>
                                        <p:tgtEl>
                                          <p:spTgt spid="118"/>
                                        </p:tgtEl>
                                        <p:attrNameLst>
                                          <p:attrName>style.visibility</p:attrName>
                                        </p:attrNameLst>
                                      </p:cBhvr>
                                      <p:to>
                                        <p:strVal val="hidden"/>
                                      </p:to>
                                    </p:set>
                                  </p:childTnLst>
                                </p:cTn>
                              </p:par>
                              <p:par>
                                <p:cTn id="21" presetID="8" presetClass="exit" presetSubtype="32" fill="hold" grpId="5" nodeType="withEffect">
                                  <p:stCondLst>
                                    <p:cond delay="0"/>
                                  </p:stCondLst>
                                  <p:childTnLst>
                                    <p:animEffect transition="out" filter="diamond(out)">
                                      <p:cBhvr>
                                        <p:cTn id="22" dur="10"/>
                                        <p:tgtEl>
                                          <p:spTgt spid="115"/>
                                        </p:tgtEl>
                                      </p:cBhvr>
                                    </p:animEffect>
                                    <p:set>
                                      <p:cBhvr>
                                        <p:cTn id="23" dur="1" fill="hold">
                                          <p:stCondLst>
                                            <p:cond delay="9"/>
                                          </p:stCondLst>
                                        </p:cTn>
                                        <p:tgtEl>
                                          <p:spTgt spid="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10"/>
                    </p:tgtEl>
                  </p:cond>
                </p:stCondLst>
                <p:endSync evt="end" delay="0">
                  <p:rtn val="all"/>
                </p:endSync>
                <p:childTnLst>
                  <p:par>
                    <p:cTn id="25" fill="hold">
                      <p:stCondLst>
                        <p:cond delay="0"/>
                      </p:stCondLst>
                      <p:childTnLst>
                        <p:par>
                          <p:cTn id="26" fill="hold">
                            <p:stCondLst>
                              <p:cond delay="0"/>
                            </p:stCondLst>
                            <p:childTnLst>
                              <p:par>
                                <p:cTn id="27" presetID="31" presetClass="exit" presetSubtype="0" fill="hold" grpId="0" nodeType="clickEffect">
                                  <p:stCondLst>
                                    <p:cond delay="0"/>
                                  </p:stCondLst>
                                  <p:childTnLst>
                                    <p:anim calcmode="lin" valueType="num">
                                      <p:cBhvr>
                                        <p:cTn id="28" dur="1000"/>
                                        <p:tgtEl>
                                          <p:spTgt spid="71"/>
                                        </p:tgtEl>
                                        <p:attrNameLst>
                                          <p:attrName>ppt_w</p:attrName>
                                        </p:attrNameLst>
                                      </p:cBhvr>
                                      <p:tavLst>
                                        <p:tav tm="0">
                                          <p:val>
                                            <p:strVal val="ppt_w"/>
                                          </p:val>
                                        </p:tav>
                                        <p:tav tm="100000">
                                          <p:val>
                                            <p:fltVal val="0"/>
                                          </p:val>
                                        </p:tav>
                                      </p:tavLst>
                                    </p:anim>
                                    <p:anim calcmode="lin" valueType="num">
                                      <p:cBhvr>
                                        <p:cTn id="29" dur="1000"/>
                                        <p:tgtEl>
                                          <p:spTgt spid="71"/>
                                        </p:tgtEl>
                                        <p:attrNameLst>
                                          <p:attrName>ppt_h</p:attrName>
                                        </p:attrNameLst>
                                      </p:cBhvr>
                                      <p:tavLst>
                                        <p:tav tm="0">
                                          <p:val>
                                            <p:strVal val="ppt_h"/>
                                          </p:val>
                                        </p:tav>
                                        <p:tav tm="100000">
                                          <p:val>
                                            <p:fltVal val="0"/>
                                          </p:val>
                                        </p:tav>
                                      </p:tavLst>
                                    </p:anim>
                                    <p:anim calcmode="lin" valueType="num">
                                      <p:cBhvr>
                                        <p:cTn id="30" dur="1000"/>
                                        <p:tgtEl>
                                          <p:spTgt spid="71"/>
                                        </p:tgtEl>
                                        <p:attrNameLst>
                                          <p:attrName>style.rotation</p:attrName>
                                        </p:attrNameLst>
                                      </p:cBhvr>
                                      <p:tavLst>
                                        <p:tav tm="0">
                                          <p:val>
                                            <p:fltVal val="0"/>
                                          </p:val>
                                        </p:tav>
                                        <p:tav tm="100000">
                                          <p:val>
                                            <p:fltVal val="90"/>
                                          </p:val>
                                        </p:tav>
                                      </p:tavLst>
                                    </p:anim>
                                    <p:animEffect transition="out" filter="fade">
                                      <p:cBhvr>
                                        <p:cTn id="31" dur="1000"/>
                                        <p:tgtEl>
                                          <p:spTgt spid="71"/>
                                        </p:tgtEl>
                                      </p:cBhvr>
                                    </p:animEffect>
                                    <p:set>
                                      <p:cBhvr>
                                        <p:cTn id="32" dur="1" fill="hold">
                                          <p:stCondLst>
                                            <p:cond delay="999"/>
                                          </p:stCondLst>
                                        </p:cTn>
                                        <p:tgtEl>
                                          <p:spTgt spid="71"/>
                                        </p:tgtEl>
                                        <p:attrNameLst>
                                          <p:attrName>style.visibility</p:attrName>
                                        </p:attrNameLst>
                                      </p:cBhvr>
                                      <p:to>
                                        <p:strVal val="hidden"/>
                                      </p:to>
                                    </p:set>
                                  </p:childTnLst>
                                </p:cTn>
                              </p:par>
                              <p:par>
                                <p:cTn id="33" presetID="31" presetClass="exit" presetSubtype="0" fill="hold" grpId="0" nodeType="withEffect">
                                  <p:stCondLst>
                                    <p:cond delay="0"/>
                                  </p:stCondLst>
                                  <p:childTnLst>
                                    <p:anim calcmode="lin" valueType="num">
                                      <p:cBhvr>
                                        <p:cTn id="34" dur="1000"/>
                                        <p:tgtEl>
                                          <p:spTgt spid="72"/>
                                        </p:tgtEl>
                                        <p:attrNameLst>
                                          <p:attrName>ppt_w</p:attrName>
                                        </p:attrNameLst>
                                      </p:cBhvr>
                                      <p:tavLst>
                                        <p:tav tm="0">
                                          <p:val>
                                            <p:strVal val="ppt_w"/>
                                          </p:val>
                                        </p:tav>
                                        <p:tav tm="100000">
                                          <p:val>
                                            <p:fltVal val="0"/>
                                          </p:val>
                                        </p:tav>
                                      </p:tavLst>
                                    </p:anim>
                                    <p:anim calcmode="lin" valueType="num">
                                      <p:cBhvr>
                                        <p:cTn id="35" dur="1000"/>
                                        <p:tgtEl>
                                          <p:spTgt spid="72"/>
                                        </p:tgtEl>
                                        <p:attrNameLst>
                                          <p:attrName>ppt_h</p:attrName>
                                        </p:attrNameLst>
                                      </p:cBhvr>
                                      <p:tavLst>
                                        <p:tav tm="0">
                                          <p:val>
                                            <p:strVal val="ppt_h"/>
                                          </p:val>
                                        </p:tav>
                                        <p:tav tm="100000">
                                          <p:val>
                                            <p:fltVal val="0"/>
                                          </p:val>
                                        </p:tav>
                                      </p:tavLst>
                                    </p:anim>
                                    <p:anim calcmode="lin" valueType="num">
                                      <p:cBhvr>
                                        <p:cTn id="36" dur="1000"/>
                                        <p:tgtEl>
                                          <p:spTgt spid="72"/>
                                        </p:tgtEl>
                                        <p:attrNameLst>
                                          <p:attrName>style.rotation</p:attrName>
                                        </p:attrNameLst>
                                      </p:cBhvr>
                                      <p:tavLst>
                                        <p:tav tm="0">
                                          <p:val>
                                            <p:fltVal val="0"/>
                                          </p:val>
                                        </p:tav>
                                        <p:tav tm="100000">
                                          <p:val>
                                            <p:fltVal val="90"/>
                                          </p:val>
                                        </p:tav>
                                      </p:tavLst>
                                    </p:anim>
                                    <p:animEffect transition="out" filter="fade">
                                      <p:cBhvr>
                                        <p:cTn id="37" dur="1000"/>
                                        <p:tgtEl>
                                          <p:spTgt spid="72"/>
                                        </p:tgtEl>
                                      </p:cBhvr>
                                    </p:animEffect>
                                    <p:set>
                                      <p:cBhvr>
                                        <p:cTn id="38" dur="1" fill="hold">
                                          <p:stCondLst>
                                            <p:cond delay="999"/>
                                          </p:stCondLst>
                                        </p:cTn>
                                        <p:tgtEl>
                                          <p:spTgt spid="72"/>
                                        </p:tgtEl>
                                        <p:attrNameLst>
                                          <p:attrName>style.visibility</p:attrName>
                                        </p:attrNameLst>
                                      </p:cBhvr>
                                      <p:to>
                                        <p:strVal val="hidden"/>
                                      </p:to>
                                    </p:set>
                                  </p:childTnLst>
                                </p:cTn>
                              </p:par>
                              <p:par>
                                <p:cTn id="39" presetID="31" presetClass="exit" presetSubtype="0" fill="hold" grpId="0" nodeType="withEffect">
                                  <p:stCondLst>
                                    <p:cond delay="0"/>
                                  </p:stCondLst>
                                  <p:childTnLst>
                                    <p:anim calcmode="lin" valueType="num">
                                      <p:cBhvr>
                                        <p:cTn id="40" dur="1000"/>
                                        <p:tgtEl>
                                          <p:spTgt spid="73"/>
                                        </p:tgtEl>
                                        <p:attrNameLst>
                                          <p:attrName>ppt_w</p:attrName>
                                        </p:attrNameLst>
                                      </p:cBhvr>
                                      <p:tavLst>
                                        <p:tav tm="0">
                                          <p:val>
                                            <p:strVal val="ppt_w"/>
                                          </p:val>
                                        </p:tav>
                                        <p:tav tm="100000">
                                          <p:val>
                                            <p:fltVal val="0"/>
                                          </p:val>
                                        </p:tav>
                                      </p:tavLst>
                                    </p:anim>
                                    <p:anim calcmode="lin" valueType="num">
                                      <p:cBhvr>
                                        <p:cTn id="41" dur="1000"/>
                                        <p:tgtEl>
                                          <p:spTgt spid="73"/>
                                        </p:tgtEl>
                                        <p:attrNameLst>
                                          <p:attrName>ppt_h</p:attrName>
                                        </p:attrNameLst>
                                      </p:cBhvr>
                                      <p:tavLst>
                                        <p:tav tm="0">
                                          <p:val>
                                            <p:strVal val="ppt_h"/>
                                          </p:val>
                                        </p:tav>
                                        <p:tav tm="100000">
                                          <p:val>
                                            <p:fltVal val="0"/>
                                          </p:val>
                                        </p:tav>
                                      </p:tavLst>
                                    </p:anim>
                                    <p:anim calcmode="lin" valueType="num">
                                      <p:cBhvr>
                                        <p:cTn id="42" dur="1000"/>
                                        <p:tgtEl>
                                          <p:spTgt spid="73"/>
                                        </p:tgtEl>
                                        <p:attrNameLst>
                                          <p:attrName>style.rotation</p:attrName>
                                        </p:attrNameLst>
                                      </p:cBhvr>
                                      <p:tavLst>
                                        <p:tav tm="0">
                                          <p:val>
                                            <p:fltVal val="0"/>
                                          </p:val>
                                        </p:tav>
                                        <p:tav tm="100000">
                                          <p:val>
                                            <p:fltVal val="90"/>
                                          </p:val>
                                        </p:tav>
                                      </p:tavLst>
                                    </p:anim>
                                    <p:animEffect transition="out" filter="fade">
                                      <p:cBhvr>
                                        <p:cTn id="43" dur="1000"/>
                                        <p:tgtEl>
                                          <p:spTgt spid="73"/>
                                        </p:tgtEl>
                                      </p:cBhvr>
                                    </p:animEffect>
                                    <p:set>
                                      <p:cBhvr>
                                        <p:cTn id="44" dur="1" fill="hold">
                                          <p:stCondLst>
                                            <p:cond delay="999"/>
                                          </p:stCondLst>
                                        </p:cTn>
                                        <p:tgtEl>
                                          <p:spTgt spid="73"/>
                                        </p:tgtEl>
                                        <p:attrNameLst>
                                          <p:attrName>style.visibility</p:attrName>
                                        </p:attrNameLst>
                                      </p:cBhvr>
                                      <p:to>
                                        <p:strVal val="hidden"/>
                                      </p:to>
                                    </p:set>
                                  </p:childTnLst>
                                </p:cTn>
                              </p:par>
                              <p:par>
                                <p:cTn id="45" presetID="31" presetClass="exit" presetSubtype="0" fill="hold" grpId="0" nodeType="withEffect">
                                  <p:stCondLst>
                                    <p:cond delay="0"/>
                                  </p:stCondLst>
                                  <p:childTnLst>
                                    <p:anim calcmode="lin" valueType="num">
                                      <p:cBhvr>
                                        <p:cTn id="46" dur="1000"/>
                                        <p:tgtEl>
                                          <p:spTgt spid="74"/>
                                        </p:tgtEl>
                                        <p:attrNameLst>
                                          <p:attrName>ppt_w</p:attrName>
                                        </p:attrNameLst>
                                      </p:cBhvr>
                                      <p:tavLst>
                                        <p:tav tm="0">
                                          <p:val>
                                            <p:strVal val="ppt_w"/>
                                          </p:val>
                                        </p:tav>
                                        <p:tav tm="100000">
                                          <p:val>
                                            <p:fltVal val="0"/>
                                          </p:val>
                                        </p:tav>
                                      </p:tavLst>
                                    </p:anim>
                                    <p:anim calcmode="lin" valueType="num">
                                      <p:cBhvr>
                                        <p:cTn id="47" dur="1000"/>
                                        <p:tgtEl>
                                          <p:spTgt spid="74"/>
                                        </p:tgtEl>
                                        <p:attrNameLst>
                                          <p:attrName>ppt_h</p:attrName>
                                        </p:attrNameLst>
                                      </p:cBhvr>
                                      <p:tavLst>
                                        <p:tav tm="0">
                                          <p:val>
                                            <p:strVal val="ppt_h"/>
                                          </p:val>
                                        </p:tav>
                                        <p:tav tm="100000">
                                          <p:val>
                                            <p:fltVal val="0"/>
                                          </p:val>
                                        </p:tav>
                                      </p:tavLst>
                                    </p:anim>
                                    <p:anim calcmode="lin" valueType="num">
                                      <p:cBhvr>
                                        <p:cTn id="48" dur="1000"/>
                                        <p:tgtEl>
                                          <p:spTgt spid="74"/>
                                        </p:tgtEl>
                                        <p:attrNameLst>
                                          <p:attrName>style.rotation</p:attrName>
                                        </p:attrNameLst>
                                      </p:cBhvr>
                                      <p:tavLst>
                                        <p:tav tm="0">
                                          <p:val>
                                            <p:fltVal val="0"/>
                                          </p:val>
                                        </p:tav>
                                        <p:tav tm="100000">
                                          <p:val>
                                            <p:fltVal val="90"/>
                                          </p:val>
                                        </p:tav>
                                      </p:tavLst>
                                    </p:anim>
                                    <p:animEffect transition="out" filter="fade">
                                      <p:cBhvr>
                                        <p:cTn id="49" dur="1000"/>
                                        <p:tgtEl>
                                          <p:spTgt spid="74"/>
                                        </p:tgtEl>
                                      </p:cBhvr>
                                    </p:animEffect>
                                    <p:set>
                                      <p:cBhvr>
                                        <p:cTn id="50" dur="1" fill="hold">
                                          <p:stCondLst>
                                            <p:cond delay="999"/>
                                          </p:stCondLst>
                                        </p:cTn>
                                        <p:tgtEl>
                                          <p:spTgt spid="74"/>
                                        </p:tgtEl>
                                        <p:attrNameLst>
                                          <p:attrName>style.visibility</p:attrName>
                                        </p:attrNameLst>
                                      </p:cBhvr>
                                      <p:to>
                                        <p:strVal val="hidden"/>
                                      </p:to>
                                    </p:set>
                                  </p:childTnLst>
                                </p:cTn>
                              </p:par>
                              <p:par>
                                <p:cTn id="51" presetID="31" presetClass="exit" presetSubtype="0" fill="hold" grpId="0" nodeType="withEffect">
                                  <p:stCondLst>
                                    <p:cond delay="0"/>
                                  </p:stCondLst>
                                  <p:childTnLst>
                                    <p:anim calcmode="lin" valueType="num">
                                      <p:cBhvr>
                                        <p:cTn id="52" dur="1000"/>
                                        <p:tgtEl>
                                          <p:spTgt spid="75"/>
                                        </p:tgtEl>
                                        <p:attrNameLst>
                                          <p:attrName>ppt_w</p:attrName>
                                        </p:attrNameLst>
                                      </p:cBhvr>
                                      <p:tavLst>
                                        <p:tav tm="0">
                                          <p:val>
                                            <p:strVal val="ppt_w"/>
                                          </p:val>
                                        </p:tav>
                                        <p:tav tm="100000">
                                          <p:val>
                                            <p:fltVal val="0"/>
                                          </p:val>
                                        </p:tav>
                                      </p:tavLst>
                                    </p:anim>
                                    <p:anim calcmode="lin" valueType="num">
                                      <p:cBhvr>
                                        <p:cTn id="53" dur="1000"/>
                                        <p:tgtEl>
                                          <p:spTgt spid="75"/>
                                        </p:tgtEl>
                                        <p:attrNameLst>
                                          <p:attrName>ppt_h</p:attrName>
                                        </p:attrNameLst>
                                      </p:cBhvr>
                                      <p:tavLst>
                                        <p:tav tm="0">
                                          <p:val>
                                            <p:strVal val="ppt_h"/>
                                          </p:val>
                                        </p:tav>
                                        <p:tav tm="100000">
                                          <p:val>
                                            <p:fltVal val="0"/>
                                          </p:val>
                                        </p:tav>
                                      </p:tavLst>
                                    </p:anim>
                                    <p:anim calcmode="lin" valueType="num">
                                      <p:cBhvr>
                                        <p:cTn id="54" dur="1000"/>
                                        <p:tgtEl>
                                          <p:spTgt spid="75"/>
                                        </p:tgtEl>
                                        <p:attrNameLst>
                                          <p:attrName>style.rotation</p:attrName>
                                        </p:attrNameLst>
                                      </p:cBhvr>
                                      <p:tavLst>
                                        <p:tav tm="0">
                                          <p:val>
                                            <p:fltVal val="0"/>
                                          </p:val>
                                        </p:tav>
                                        <p:tav tm="100000">
                                          <p:val>
                                            <p:fltVal val="90"/>
                                          </p:val>
                                        </p:tav>
                                      </p:tavLst>
                                    </p:anim>
                                    <p:animEffect transition="out" filter="fade">
                                      <p:cBhvr>
                                        <p:cTn id="55" dur="1000"/>
                                        <p:tgtEl>
                                          <p:spTgt spid="75"/>
                                        </p:tgtEl>
                                      </p:cBhvr>
                                    </p:animEffect>
                                    <p:set>
                                      <p:cBhvr>
                                        <p:cTn id="56" dur="1" fill="hold">
                                          <p:stCondLst>
                                            <p:cond delay="999"/>
                                          </p:stCondLst>
                                        </p:cTn>
                                        <p:tgtEl>
                                          <p:spTgt spid="75"/>
                                        </p:tgtEl>
                                        <p:attrNameLst>
                                          <p:attrName>style.visibility</p:attrName>
                                        </p:attrNameLst>
                                      </p:cBhvr>
                                      <p:to>
                                        <p:strVal val="hidden"/>
                                      </p:to>
                                    </p:set>
                                  </p:childTnLst>
                                </p:cTn>
                              </p:par>
                              <p:par>
                                <p:cTn id="57" presetID="31" presetClass="exit" presetSubtype="0" fill="hold" grpId="0" nodeType="withEffect">
                                  <p:stCondLst>
                                    <p:cond delay="0"/>
                                  </p:stCondLst>
                                  <p:childTnLst>
                                    <p:anim calcmode="lin" valueType="num">
                                      <p:cBhvr>
                                        <p:cTn id="58" dur="1000"/>
                                        <p:tgtEl>
                                          <p:spTgt spid="76"/>
                                        </p:tgtEl>
                                        <p:attrNameLst>
                                          <p:attrName>ppt_w</p:attrName>
                                        </p:attrNameLst>
                                      </p:cBhvr>
                                      <p:tavLst>
                                        <p:tav tm="0">
                                          <p:val>
                                            <p:strVal val="ppt_w"/>
                                          </p:val>
                                        </p:tav>
                                        <p:tav tm="100000">
                                          <p:val>
                                            <p:fltVal val="0"/>
                                          </p:val>
                                        </p:tav>
                                      </p:tavLst>
                                    </p:anim>
                                    <p:anim calcmode="lin" valueType="num">
                                      <p:cBhvr>
                                        <p:cTn id="59" dur="1000"/>
                                        <p:tgtEl>
                                          <p:spTgt spid="76"/>
                                        </p:tgtEl>
                                        <p:attrNameLst>
                                          <p:attrName>ppt_h</p:attrName>
                                        </p:attrNameLst>
                                      </p:cBhvr>
                                      <p:tavLst>
                                        <p:tav tm="0">
                                          <p:val>
                                            <p:strVal val="ppt_h"/>
                                          </p:val>
                                        </p:tav>
                                        <p:tav tm="100000">
                                          <p:val>
                                            <p:fltVal val="0"/>
                                          </p:val>
                                        </p:tav>
                                      </p:tavLst>
                                    </p:anim>
                                    <p:anim calcmode="lin" valueType="num">
                                      <p:cBhvr>
                                        <p:cTn id="60" dur="1000"/>
                                        <p:tgtEl>
                                          <p:spTgt spid="76"/>
                                        </p:tgtEl>
                                        <p:attrNameLst>
                                          <p:attrName>style.rotation</p:attrName>
                                        </p:attrNameLst>
                                      </p:cBhvr>
                                      <p:tavLst>
                                        <p:tav tm="0">
                                          <p:val>
                                            <p:fltVal val="0"/>
                                          </p:val>
                                        </p:tav>
                                        <p:tav tm="100000">
                                          <p:val>
                                            <p:fltVal val="90"/>
                                          </p:val>
                                        </p:tav>
                                      </p:tavLst>
                                    </p:anim>
                                    <p:animEffect transition="out" filter="fade">
                                      <p:cBhvr>
                                        <p:cTn id="61" dur="1000"/>
                                        <p:tgtEl>
                                          <p:spTgt spid="76"/>
                                        </p:tgtEl>
                                      </p:cBhvr>
                                    </p:animEffect>
                                    <p:set>
                                      <p:cBhvr>
                                        <p:cTn id="62" dur="1" fill="hold">
                                          <p:stCondLst>
                                            <p:cond delay="999"/>
                                          </p:stCondLst>
                                        </p:cTn>
                                        <p:tgtEl>
                                          <p:spTgt spid="76"/>
                                        </p:tgtEl>
                                        <p:attrNameLst>
                                          <p:attrName>style.visibility</p:attrName>
                                        </p:attrNameLst>
                                      </p:cBhvr>
                                      <p:to>
                                        <p:strVal val="hidden"/>
                                      </p:to>
                                    </p:set>
                                  </p:childTnLst>
                                </p:cTn>
                              </p:par>
                              <p:par>
                                <p:cTn id="63" presetID="31" presetClass="exit" presetSubtype="0" fill="hold" grpId="0" nodeType="withEffect">
                                  <p:stCondLst>
                                    <p:cond delay="0"/>
                                  </p:stCondLst>
                                  <p:childTnLst>
                                    <p:anim calcmode="lin" valueType="num">
                                      <p:cBhvr>
                                        <p:cTn id="64" dur="1000"/>
                                        <p:tgtEl>
                                          <p:spTgt spid="77"/>
                                        </p:tgtEl>
                                        <p:attrNameLst>
                                          <p:attrName>ppt_w</p:attrName>
                                        </p:attrNameLst>
                                      </p:cBhvr>
                                      <p:tavLst>
                                        <p:tav tm="0">
                                          <p:val>
                                            <p:strVal val="ppt_w"/>
                                          </p:val>
                                        </p:tav>
                                        <p:tav tm="100000">
                                          <p:val>
                                            <p:fltVal val="0"/>
                                          </p:val>
                                        </p:tav>
                                      </p:tavLst>
                                    </p:anim>
                                    <p:anim calcmode="lin" valueType="num">
                                      <p:cBhvr>
                                        <p:cTn id="65" dur="1000"/>
                                        <p:tgtEl>
                                          <p:spTgt spid="77"/>
                                        </p:tgtEl>
                                        <p:attrNameLst>
                                          <p:attrName>ppt_h</p:attrName>
                                        </p:attrNameLst>
                                      </p:cBhvr>
                                      <p:tavLst>
                                        <p:tav tm="0">
                                          <p:val>
                                            <p:strVal val="ppt_h"/>
                                          </p:val>
                                        </p:tav>
                                        <p:tav tm="100000">
                                          <p:val>
                                            <p:fltVal val="0"/>
                                          </p:val>
                                        </p:tav>
                                      </p:tavLst>
                                    </p:anim>
                                    <p:anim calcmode="lin" valueType="num">
                                      <p:cBhvr>
                                        <p:cTn id="66" dur="1000"/>
                                        <p:tgtEl>
                                          <p:spTgt spid="77"/>
                                        </p:tgtEl>
                                        <p:attrNameLst>
                                          <p:attrName>style.rotation</p:attrName>
                                        </p:attrNameLst>
                                      </p:cBhvr>
                                      <p:tavLst>
                                        <p:tav tm="0">
                                          <p:val>
                                            <p:fltVal val="0"/>
                                          </p:val>
                                        </p:tav>
                                        <p:tav tm="100000">
                                          <p:val>
                                            <p:fltVal val="90"/>
                                          </p:val>
                                        </p:tav>
                                      </p:tavLst>
                                    </p:anim>
                                    <p:animEffect transition="out" filter="fade">
                                      <p:cBhvr>
                                        <p:cTn id="67" dur="1000"/>
                                        <p:tgtEl>
                                          <p:spTgt spid="77"/>
                                        </p:tgtEl>
                                      </p:cBhvr>
                                    </p:animEffect>
                                    <p:set>
                                      <p:cBhvr>
                                        <p:cTn id="68" dur="1" fill="hold">
                                          <p:stCondLst>
                                            <p:cond delay="999"/>
                                          </p:stCondLst>
                                        </p:cTn>
                                        <p:tgtEl>
                                          <p:spTgt spid="77"/>
                                        </p:tgtEl>
                                        <p:attrNameLst>
                                          <p:attrName>style.visibility</p:attrName>
                                        </p:attrNameLst>
                                      </p:cBhvr>
                                      <p:to>
                                        <p:strVal val="hidden"/>
                                      </p:to>
                                    </p:set>
                                  </p:childTnLst>
                                </p:cTn>
                              </p:par>
                              <p:par>
                                <p:cTn id="69" presetID="31" presetClass="exit" presetSubtype="0" fill="hold" grpId="0" nodeType="withEffect">
                                  <p:stCondLst>
                                    <p:cond delay="0"/>
                                  </p:stCondLst>
                                  <p:childTnLst>
                                    <p:anim calcmode="lin" valueType="num">
                                      <p:cBhvr>
                                        <p:cTn id="70" dur="1000"/>
                                        <p:tgtEl>
                                          <p:spTgt spid="78"/>
                                        </p:tgtEl>
                                        <p:attrNameLst>
                                          <p:attrName>ppt_w</p:attrName>
                                        </p:attrNameLst>
                                      </p:cBhvr>
                                      <p:tavLst>
                                        <p:tav tm="0">
                                          <p:val>
                                            <p:strVal val="ppt_w"/>
                                          </p:val>
                                        </p:tav>
                                        <p:tav tm="100000">
                                          <p:val>
                                            <p:fltVal val="0"/>
                                          </p:val>
                                        </p:tav>
                                      </p:tavLst>
                                    </p:anim>
                                    <p:anim calcmode="lin" valueType="num">
                                      <p:cBhvr>
                                        <p:cTn id="71" dur="1000"/>
                                        <p:tgtEl>
                                          <p:spTgt spid="78"/>
                                        </p:tgtEl>
                                        <p:attrNameLst>
                                          <p:attrName>ppt_h</p:attrName>
                                        </p:attrNameLst>
                                      </p:cBhvr>
                                      <p:tavLst>
                                        <p:tav tm="0">
                                          <p:val>
                                            <p:strVal val="ppt_h"/>
                                          </p:val>
                                        </p:tav>
                                        <p:tav tm="100000">
                                          <p:val>
                                            <p:fltVal val="0"/>
                                          </p:val>
                                        </p:tav>
                                      </p:tavLst>
                                    </p:anim>
                                    <p:anim calcmode="lin" valueType="num">
                                      <p:cBhvr>
                                        <p:cTn id="72" dur="1000"/>
                                        <p:tgtEl>
                                          <p:spTgt spid="78"/>
                                        </p:tgtEl>
                                        <p:attrNameLst>
                                          <p:attrName>style.rotation</p:attrName>
                                        </p:attrNameLst>
                                      </p:cBhvr>
                                      <p:tavLst>
                                        <p:tav tm="0">
                                          <p:val>
                                            <p:fltVal val="0"/>
                                          </p:val>
                                        </p:tav>
                                        <p:tav tm="100000">
                                          <p:val>
                                            <p:fltVal val="90"/>
                                          </p:val>
                                        </p:tav>
                                      </p:tavLst>
                                    </p:anim>
                                    <p:animEffect transition="out" filter="fade">
                                      <p:cBhvr>
                                        <p:cTn id="73" dur="1000"/>
                                        <p:tgtEl>
                                          <p:spTgt spid="78"/>
                                        </p:tgtEl>
                                      </p:cBhvr>
                                    </p:animEffect>
                                    <p:set>
                                      <p:cBhvr>
                                        <p:cTn id="74" dur="1" fill="hold">
                                          <p:stCondLst>
                                            <p:cond delay="9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75" restart="whenNotActive" fill="hold" evtFilter="cancelBubble" nodeType="interactiveSeq">
                <p:stCondLst>
                  <p:cond evt="onClick" delay="0">
                    <p:tgtEl>
                      <p:spTgt spid="113"/>
                    </p:tgtEl>
                  </p:cond>
                </p:stCondLst>
                <p:endSync evt="end" delay="0">
                  <p:rtn val="all"/>
                </p:endSync>
                <p:childTnLst>
                  <p:par>
                    <p:cTn id="76" fill="hold">
                      <p:stCondLst>
                        <p:cond delay="0"/>
                      </p:stCondLst>
                      <p:childTnLst>
                        <p:par>
                          <p:cTn id="77" fill="hold">
                            <p:stCondLst>
                              <p:cond delay="0"/>
                            </p:stCondLst>
                            <p:childTnLst>
                              <p:par>
                                <p:cTn id="78" presetID="31" presetClass="exit" presetSubtype="0" fill="hold" grpId="0" nodeType="afterEffect">
                                  <p:stCondLst>
                                    <p:cond delay="0"/>
                                  </p:stCondLst>
                                  <p:childTnLst>
                                    <p:anim calcmode="lin" valueType="num">
                                      <p:cBhvr>
                                        <p:cTn id="79" dur="1000"/>
                                        <p:tgtEl>
                                          <p:spTgt spid="95"/>
                                        </p:tgtEl>
                                        <p:attrNameLst>
                                          <p:attrName>ppt_w</p:attrName>
                                        </p:attrNameLst>
                                      </p:cBhvr>
                                      <p:tavLst>
                                        <p:tav tm="0">
                                          <p:val>
                                            <p:strVal val="ppt_w"/>
                                          </p:val>
                                        </p:tav>
                                        <p:tav tm="100000">
                                          <p:val>
                                            <p:fltVal val="0"/>
                                          </p:val>
                                        </p:tav>
                                      </p:tavLst>
                                    </p:anim>
                                    <p:anim calcmode="lin" valueType="num">
                                      <p:cBhvr>
                                        <p:cTn id="80" dur="1000"/>
                                        <p:tgtEl>
                                          <p:spTgt spid="95"/>
                                        </p:tgtEl>
                                        <p:attrNameLst>
                                          <p:attrName>ppt_h</p:attrName>
                                        </p:attrNameLst>
                                      </p:cBhvr>
                                      <p:tavLst>
                                        <p:tav tm="0">
                                          <p:val>
                                            <p:strVal val="ppt_h"/>
                                          </p:val>
                                        </p:tav>
                                        <p:tav tm="100000">
                                          <p:val>
                                            <p:fltVal val="0"/>
                                          </p:val>
                                        </p:tav>
                                      </p:tavLst>
                                    </p:anim>
                                    <p:anim calcmode="lin" valueType="num">
                                      <p:cBhvr>
                                        <p:cTn id="81" dur="1000"/>
                                        <p:tgtEl>
                                          <p:spTgt spid="95"/>
                                        </p:tgtEl>
                                        <p:attrNameLst>
                                          <p:attrName>style.rotation</p:attrName>
                                        </p:attrNameLst>
                                      </p:cBhvr>
                                      <p:tavLst>
                                        <p:tav tm="0">
                                          <p:val>
                                            <p:fltVal val="0"/>
                                          </p:val>
                                        </p:tav>
                                        <p:tav tm="100000">
                                          <p:val>
                                            <p:fltVal val="90"/>
                                          </p:val>
                                        </p:tav>
                                      </p:tavLst>
                                    </p:anim>
                                    <p:animEffect transition="out" filter="fade">
                                      <p:cBhvr>
                                        <p:cTn id="82" dur="1000"/>
                                        <p:tgtEl>
                                          <p:spTgt spid="95"/>
                                        </p:tgtEl>
                                      </p:cBhvr>
                                    </p:animEffect>
                                    <p:set>
                                      <p:cBhvr>
                                        <p:cTn id="83" dur="1" fill="hold">
                                          <p:stCondLst>
                                            <p:cond delay="999"/>
                                          </p:stCondLst>
                                        </p:cTn>
                                        <p:tgtEl>
                                          <p:spTgt spid="95"/>
                                        </p:tgtEl>
                                        <p:attrNameLst>
                                          <p:attrName>style.visibility</p:attrName>
                                        </p:attrNameLst>
                                      </p:cBhvr>
                                      <p:to>
                                        <p:strVal val="hidden"/>
                                      </p:to>
                                    </p:set>
                                  </p:childTnLst>
                                </p:cTn>
                              </p:par>
                              <p:par>
                                <p:cTn id="84" presetID="31" presetClass="exit" presetSubtype="0" fill="hold" grpId="0" nodeType="withEffect">
                                  <p:stCondLst>
                                    <p:cond delay="0"/>
                                  </p:stCondLst>
                                  <p:childTnLst>
                                    <p:anim calcmode="lin" valueType="num">
                                      <p:cBhvr>
                                        <p:cTn id="85" dur="1000"/>
                                        <p:tgtEl>
                                          <p:spTgt spid="96"/>
                                        </p:tgtEl>
                                        <p:attrNameLst>
                                          <p:attrName>ppt_w</p:attrName>
                                        </p:attrNameLst>
                                      </p:cBhvr>
                                      <p:tavLst>
                                        <p:tav tm="0">
                                          <p:val>
                                            <p:strVal val="ppt_w"/>
                                          </p:val>
                                        </p:tav>
                                        <p:tav tm="100000">
                                          <p:val>
                                            <p:fltVal val="0"/>
                                          </p:val>
                                        </p:tav>
                                      </p:tavLst>
                                    </p:anim>
                                    <p:anim calcmode="lin" valueType="num">
                                      <p:cBhvr>
                                        <p:cTn id="86" dur="1000"/>
                                        <p:tgtEl>
                                          <p:spTgt spid="96"/>
                                        </p:tgtEl>
                                        <p:attrNameLst>
                                          <p:attrName>ppt_h</p:attrName>
                                        </p:attrNameLst>
                                      </p:cBhvr>
                                      <p:tavLst>
                                        <p:tav tm="0">
                                          <p:val>
                                            <p:strVal val="ppt_h"/>
                                          </p:val>
                                        </p:tav>
                                        <p:tav tm="100000">
                                          <p:val>
                                            <p:fltVal val="0"/>
                                          </p:val>
                                        </p:tav>
                                      </p:tavLst>
                                    </p:anim>
                                    <p:anim calcmode="lin" valueType="num">
                                      <p:cBhvr>
                                        <p:cTn id="87" dur="1000"/>
                                        <p:tgtEl>
                                          <p:spTgt spid="96"/>
                                        </p:tgtEl>
                                        <p:attrNameLst>
                                          <p:attrName>style.rotation</p:attrName>
                                        </p:attrNameLst>
                                      </p:cBhvr>
                                      <p:tavLst>
                                        <p:tav tm="0">
                                          <p:val>
                                            <p:fltVal val="0"/>
                                          </p:val>
                                        </p:tav>
                                        <p:tav tm="100000">
                                          <p:val>
                                            <p:fltVal val="90"/>
                                          </p:val>
                                        </p:tav>
                                      </p:tavLst>
                                    </p:anim>
                                    <p:animEffect transition="out" filter="fade">
                                      <p:cBhvr>
                                        <p:cTn id="88" dur="1000"/>
                                        <p:tgtEl>
                                          <p:spTgt spid="96"/>
                                        </p:tgtEl>
                                      </p:cBhvr>
                                    </p:animEffect>
                                    <p:set>
                                      <p:cBhvr>
                                        <p:cTn id="89" dur="1" fill="hold">
                                          <p:stCondLst>
                                            <p:cond delay="999"/>
                                          </p:stCondLst>
                                        </p:cTn>
                                        <p:tgtEl>
                                          <p:spTgt spid="96"/>
                                        </p:tgtEl>
                                        <p:attrNameLst>
                                          <p:attrName>style.visibility</p:attrName>
                                        </p:attrNameLst>
                                      </p:cBhvr>
                                      <p:to>
                                        <p:strVal val="hidden"/>
                                      </p:to>
                                    </p:set>
                                  </p:childTnLst>
                                </p:cTn>
                              </p:par>
                              <p:par>
                                <p:cTn id="90" presetID="31" presetClass="exit" presetSubtype="0" fill="hold" grpId="0" nodeType="withEffect">
                                  <p:stCondLst>
                                    <p:cond delay="0"/>
                                  </p:stCondLst>
                                  <p:childTnLst>
                                    <p:anim calcmode="lin" valueType="num">
                                      <p:cBhvr>
                                        <p:cTn id="91" dur="1000"/>
                                        <p:tgtEl>
                                          <p:spTgt spid="97"/>
                                        </p:tgtEl>
                                        <p:attrNameLst>
                                          <p:attrName>ppt_w</p:attrName>
                                        </p:attrNameLst>
                                      </p:cBhvr>
                                      <p:tavLst>
                                        <p:tav tm="0">
                                          <p:val>
                                            <p:strVal val="ppt_w"/>
                                          </p:val>
                                        </p:tav>
                                        <p:tav tm="100000">
                                          <p:val>
                                            <p:fltVal val="0"/>
                                          </p:val>
                                        </p:tav>
                                      </p:tavLst>
                                    </p:anim>
                                    <p:anim calcmode="lin" valueType="num">
                                      <p:cBhvr>
                                        <p:cTn id="92" dur="1000"/>
                                        <p:tgtEl>
                                          <p:spTgt spid="97"/>
                                        </p:tgtEl>
                                        <p:attrNameLst>
                                          <p:attrName>ppt_h</p:attrName>
                                        </p:attrNameLst>
                                      </p:cBhvr>
                                      <p:tavLst>
                                        <p:tav tm="0">
                                          <p:val>
                                            <p:strVal val="ppt_h"/>
                                          </p:val>
                                        </p:tav>
                                        <p:tav tm="100000">
                                          <p:val>
                                            <p:fltVal val="0"/>
                                          </p:val>
                                        </p:tav>
                                      </p:tavLst>
                                    </p:anim>
                                    <p:anim calcmode="lin" valueType="num">
                                      <p:cBhvr>
                                        <p:cTn id="93" dur="1000"/>
                                        <p:tgtEl>
                                          <p:spTgt spid="97"/>
                                        </p:tgtEl>
                                        <p:attrNameLst>
                                          <p:attrName>style.rotation</p:attrName>
                                        </p:attrNameLst>
                                      </p:cBhvr>
                                      <p:tavLst>
                                        <p:tav tm="0">
                                          <p:val>
                                            <p:fltVal val="0"/>
                                          </p:val>
                                        </p:tav>
                                        <p:tav tm="100000">
                                          <p:val>
                                            <p:fltVal val="90"/>
                                          </p:val>
                                        </p:tav>
                                      </p:tavLst>
                                    </p:anim>
                                    <p:animEffect transition="out" filter="fade">
                                      <p:cBhvr>
                                        <p:cTn id="94" dur="1000"/>
                                        <p:tgtEl>
                                          <p:spTgt spid="97"/>
                                        </p:tgtEl>
                                      </p:cBhvr>
                                    </p:animEffect>
                                    <p:set>
                                      <p:cBhvr>
                                        <p:cTn id="95" dur="1" fill="hold">
                                          <p:stCondLst>
                                            <p:cond delay="999"/>
                                          </p:stCondLst>
                                        </p:cTn>
                                        <p:tgtEl>
                                          <p:spTgt spid="97"/>
                                        </p:tgtEl>
                                        <p:attrNameLst>
                                          <p:attrName>style.visibility</p:attrName>
                                        </p:attrNameLst>
                                      </p:cBhvr>
                                      <p:to>
                                        <p:strVal val="hidden"/>
                                      </p:to>
                                    </p:set>
                                  </p:childTnLst>
                                </p:cTn>
                              </p:par>
                              <p:par>
                                <p:cTn id="96" presetID="31" presetClass="exit" presetSubtype="0" fill="hold" grpId="0" nodeType="withEffect">
                                  <p:stCondLst>
                                    <p:cond delay="0"/>
                                  </p:stCondLst>
                                  <p:childTnLst>
                                    <p:anim calcmode="lin" valueType="num">
                                      <p:cBhvr>
                                        <p:cTn id="97" dur="1000"/>
                                        <p:tgtEl>
                                          <p:spTgt spid="98"/>
                                        </p:tgtEl>
                                        <p:attrNameLst>
                                          <p:attrName>ppt_w</p:attrName>
                                        </p:attrNameLst>
                                      </p:cBhvr>
                                      <p:tavLst>
                                        <p:tav tm="0">
                                          <p:val>
                                            <p:strVal val="ppt_w"/>
                                          </p:val>
                                        </p:tav>
                                        <p:tav tm="100000">
                                          <p:val>
                                            <p:fltVal val="0"/>
                                          </p:val>
                                        </p:tav>
                                      </p:tavLst>
                                    </p:anim>
                                    <p:anim calcmode="lin" valueType="num">
                                      <p:cBhvr>
                                        <p:cTn id="98" dur="1000"/>
                                        <p:tgtEl>
                                          <p:spTgt spid="98"/>
                                        </p:tgtEl>
                                        <p:attrNameLst>
                                          <p:attrName>ppt_h</p:attrName>
                                        </p:attrNameLst>
                                      </p:cBhvr>
                                      <p:tavLst>
                                        <p:tav tm="0">
                                          <p:val>
                                            <p:strVal val="ppt_h"/>
                                          </p:val>
                                        </p:tav>
                                        <p:tav tm="100000">
                                          <p:val>
                                            <p:fltVal val="0"/>
                                          </p:val>
                                        </p:tav>
                                      </p:tavLst>
                                    </p:anim>
                                    <p:anim calcmode="lin" valueType="num">
                                      <p:cBhvr>
                                        <p:cTn id="99" dur="1000"/>
                                        <p:tgtEl>
                                          <p:spTgt spid="98"/>
                                        </p:tgtEl>
                                        <p:attrNameLst>
                                          <p:attrName>style.rotation</p:attrName>
                                        </p:attrNameLst>
                                      </p:cBhvr>
                                      <p:tavLst>
                                        <p:tav tm="0">
                                          <p:val>
                                            <p:fltVal val="0"/>
                                          </p:val>
                                        </p:tav>
                                        <p:tav tm="100000">
                                          <p:val>
                                            <p:fltVal val="90"/>
                                          </p:val>
                                        </p:tav>
                                      </p:tavLst>
                                    </p:anim>
                                    <p:animEffect transition="out" filter="fade">
                                      <p:cBhvr>
                                        <p:cTn id="100" dur="1000"/>
                                        <p:tgtEl>
                                          <p:spTgt spid="98"/>
                                        </p:tgtEl>
                                      </p:cBhvr>
                                    </p:animEffect>
                                    <p:set>
                                      <p:cBhvr>
                                        <p:cTn id="101" dur="1" fill="hold">
                                          <p:stCondLst>
                                            <p:cond delay="999"/>
                                          </p:stCondLst>
                                        </p:cTn>
                                        <p:tgtEl>
                                          <p:spTgt spid="98"/>
                                        </p:tgtEl>
                                        <p:attrNameLst>
                                          <p:attrName>style.visibility</p:attrName>
                                        </p:attrNameLst>
                                      </p:cBhvr>
                                      <p:to>
                                        <p:strVal val="hidden"/>
                                      </p:to>
                                    </p:set>
                                  </p:childTnLst>
                                </p:cTn>
                              </p:par>
                              <p:par>
                                <p:cTn id="102" presetID="31" presetClass="exit" presetSubtype="0" fill="hold" grpId="0" nodeType="withEffect">
                                  <p:stCondLst>
                                    <p:cond delay="0"/>
                                  </p:stCondLst>
                                  <p:childTnLst>
                                    <p:anim calcmode="lin" valueType="num">
                                      <p:cBhvr>
                                        <p:cTn id="103" dur="1000"/>
                                        <p:tgtEl>
                                          <p:spTgt spid="99"/>
                                        </p:tgtEl>
                                        <p:attrNameLst>
                                          <p:attrName>ppt_w</p:attrName>
                                        </p:attrNameLst>
                                      </p:cBhvr>
                                      <p:tavLst>
                                        <p:tav tm="0">
                                          <p:val>
                                            <p:strVal val="ppt_w"/>
                                          </p:val>
                                        </p:tav>
                                        <p:tav tm="100000">
                                          <p:val>
                                            <p:fltVal val="0"/>
                                          </p:val>
                                        </p:tav>
                                      </p:tavLst>
                                    </p:anim>
                                    <p:anim calcmode="lin" valueType="num">
                                      <p:cBhvr>
                                        <p:cTn id="104" dur="1000"/>
                                        <p:tgtEl>
                                          <p:spTgt spid="99"/>
                                        </p:tgtEl>
                                        <p:attrNameLst>
                                          <p:attrName>ppt_h</p:attrName>
                                        </p:attrNameLst>
                                      </p:cBhvr>
                                      <p:tavLst>
                                        <p:tav tm="0">
                                          <p:val>
                                            <p:strVal val="ppt_h"/>
                                          </p:val>
                                        </p:tav>
                                        <p:tav tm="100000">
                                          <p:val>
                                            <p:fltVal val="0"/>
                                          </p:val>
                                        </p:tav>
                                      </p:tavLst>
                                    </p:anim>
                                    <p:anim calcmode="lin" valueType="num">
                                      <p:cBhvr>
                                        <p:cTn id="105" dur="1000"/>
                                        <p:tgtEl>
                                          <p:spTgt spid="99"/>
                                        </p:tgtEl>
                                        <p:attrNameLst>
                                          <p:attrName>style.rotation</p:attrName>
                                        </p:attrNameLst>
                                      </p:cBhvr>
                                      <p:tavLst>
                                        <p:tav tm="0">
                                          <p:val>
                                            <p:fltVal val="0"/>
                                          </p:val>
                                        </p:tav>
                                        <p:tav tm="100000">
                                          <p:val>
                                            <p:fltVal val="90"/>
                                          </p:val>
                                        </p:tav>
                                      </p:tavLst>
                                    </p:anim>
                                    <p:animEffect transition="out" filter="fade">
                                      <p:cBhvr>
                                        <p:cTn id="106" dur="1000"/>
                                        <p:tgtEl>
                                          <p:spTgt spid="99"/>
                                        </p:tgtEl>
                                      </p:cBhvr>
                                    </p:animEffect>
                                    <p:set>
                                      <p:cBhvr>
                                        <p:cTn id="107" dur="1" fill="hold">
                                          <p:stCondLst>
                                            <p:cond delay="999"/>
                                          </p:stCondLst>
                                        </p:cTn>
                                        <p:tgtEl>
                                          <p:spTgt spid="99"/>
                                        </p:tgtEl>
                                        <p:attrNameLst>
                                          <p:attrName>style.visibility</p:attrName>
                                        </p:attrNameLst>
                                      </p:cBhvr>
                                      <p:to>
                                        <p:strVal val="hidden"/>
                                      </p:to>
                                    </p:set>
                                  </p:childTnLst>
                                </p:cTn>
                              </p:par>
                              <p:par>
                                <p:cTn id="108" presetID="31" presetClass="exit" presetSubtype="0" fill="hold" grpId="0" nodeType="withEffect">
                                  <p:stCondLst>
                                    <p:cond delay="0"/>
                                  </p:stCondLst>
                                  <p:childTnLst>
                                    <p:anim calcmode="lin" valueType="num">
                                      <p:cBhvr>
                                        <p:cTn id="109" dur="1000"/>
                                        <p:tgtEl>
                                          <p:spTgt spid="100"/>
                                        </p:tgtEl>
                                        <p:attrNameLst>
                                          <p:attrName>ppt_w</p:attrName>
                                        </p:attrNameLst>
                                      </p:cBhvr>
                                      <p:tavLst>
                                        <p:tav tm="0">
                                          <p:val>
                                            <p:strVal val="ppt_w"/>
                                          </p:val>
                                        </p:tav>
                                        <p:tav tm="100000">
                                          <p:val>
                                            <p:fltVal val="0"/>
                                          </p:val>
                                        </p:tav>
                                      </p:tavLst>
                                    </p:anim>
                                    <p:anim calcmode="lin" valueType="num">
                                      <p:cBhvr>
                                        <p:cTn id="110" dur="1000"/>
                                        <p:tgtEl>
                                          <p:spTgt spid="100"/>
                                        </p:tgtEl>
                                        <p:attrNameLst>
                                          <p:attrName>ppt_h</p:attrName>
                                        </p:attrNameLst>
                                      </p:cBhvr>
                                      <p:tavLst>
                                        <p:tav tm="0">
                                          <p:val>
                                            <p:strVal val="ppt_h"/>
                                          </p:val>
                                        </p:tav>
                                        <p:tav tm="100000">
                                          <p:val>
                                            <p:fltVal val="0"/>
                                          </p:val>
                                        </p:tav>
                                      </p:tavLst>
                                    </p:anim>
                                    <p:anim calcmode="lin" valueType="num">
                                      <p:cBhvr>
                                        <p:cTn id="111" dur="1000"/>
                                        <p:tgtEl>
                                          <p:spTgt spid="100"/>
                                        </p:tgtEl>
                                        <p:attrNameLst>
                                          <p:attrName>style.rotation</p:attrName>
                                        </p:attrNameLst>
                                      </p:cBhvr>
                                      <p:tavLst>
                                        <p:tav tm="0">
                                          <p:val>
                                            <p:fltVal val="0"/>
                                          </p:val>
                                        </p:tav>
                                        <p:tav tm="100000">
                                          <p:val>
                                            <p:fltVal val="90"/>
                                          </p:val>
                                        </p:tav>
                                      </p:tavLst>
                                    </p:anim>
                                    <p:animEffect transition="out" filter="fade">
                                      <p:cBhvr>
                                        <p:cTn id="112" dur="1000"/>
                                        <p:tgtEl>
                                          <p:spTgt spid="100"/>
                                        </p:tgtEl>
                                      </p:cBhvr>
                                    </p:animEffect>
                                    <p:set>
                                      <p:cBhvr>
                                        <p:cTn id="113" dur="1" fill="hold">
                                          <p:stCondLst>
                                            <p:cond delay="9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114" restart="whenNotActive" fill="hold" evtFilter="cancelBubble" nodeType="interactiveSeq">
                <p:stCondLst>
                  <p:cond evt="onClick" delay="0">
                    <p:tgtEl>
                      <p:spTgt spid="109"/>
                    </p:tgtEl>
                  </p:cond>
                </p:stCondLst>
                <p:endSync evt="end" delay="0">
                  <p:rtn val="all"/>
                </p:endSync>
                <p:childTnLst>
                  <p:par>
                    <p:cTn id="115" fill="hold">
                      <p:stCondLst>
                        <p:cond delay="0"/>
                      </p:stCondLst>
                      <p:childTnLst>
                        <p:par>
                          <p:cTn id="116" fill="hold">
                            <p:stCondLst>
                              <p:cond delay="0"/>
                            </p:stCondLst>
                            <p:childTnLst>
                              <p:par>
                                <p:cTn id="117" presetID="31" presetClass="exit" presetSubtype="0" fill="hold" grpId="0" nodeType="clickEffect">
                                  <p:stCondLst>
                                    <p:cond delay="0"/>
                                  </p:stCondLst>
                                  <p:childTnLst>
                                    <p:anim calcmode="lin" valueType="num">
                                      <p:cBhvr>
                                        <p:cTn id="118" dur="1000"/>
                                        <p:tgtEl>
                                          <p:spTgt spid="67"/>
                                        </p:tgtEl>
                                        <p:attrNameLst>
                                          <p:attrName>ppt_w</p:attrName>
                                        </p:attrNameLst>
                                      </p:cBhvr>
                                      <p:tavLst>
                                        <p:tav tm="0">
                                          <p:val>
                                            <p:strVal val="ppt_w"/>
                                          </p:val>
                                        </p:tav>
                                        <p:tav tm="100000">
                                          <p:val>
                                            <p:fltVal val="0"/>
                                          </p:val>
                                        </p:tav>
                                      </p:tavLst>
                                    </p:anim>
                                    <p:anim calcmode="lin" valueType="num">
                                      <p:cBhvr>
                                        <p:cTn id="119" dur="1000"/>
                                        <p:tgtEl>
                                          <p:spTgt spid="67"/>
                                        </p:tgtEl>
                                        <p:attrNameLst>
                                          <p:attrName>ppt_h</p:attrName>
                                        </p:attrNameLst>
                                      </p:cBhvr>
                                      <p:tavLst>
                                        <p:tav tm="0">
                                          <p:val>
                                            <p:strVal val="ppt_h"/>
                                          </p:val>
                                        </p:tav>
                                        <p:tav tm="100000">
                                          <p:val>
                                            <p:fltVal val="0"/>
                                          </p:val>
                                        </p:tav>
                                      </p:tavLst>
                                    </p:anim>
                                    <p:anim calcmode="lin" valueType="num">
                                      <p:cBhvr>
                                        <p:cTn id="120" dur="1000"/>
                                        <p:tgtEl>
                                          <p:spTgt spid="67"/>
                                        </p:tgtEl>
                                        <p:attrNameLst>
                                          <p:attrName>style.rotation</p:attrName>
                                        </p:attrNameLst>
                                      </p:cBhvr>
                                      <p:tavLst>
                                        <p:tav tm="0">
                                          <p:val>
                                            <p:fltVal val="0"/>
                                          </p:val>
                                        </p:tav>
                                        <p:tav tm="100000">
                                          <p:val>
                                            <p:fltVal val="90"/>
                                          </p:val>
                                        </p:tav>
                                      </p:tavLst>
                                    </p:anim>
                                    <p:animEffect transition="out" filter="fade">
                                      <p:cBhvr>
                                        <p:cTn id="121" dur="1000"/>
                                        <p:tgtEl>
                                          <p:spTgt spid="67"/>
                                        </p:tgtEl>
                                      </p:cBhvr>
                                    </p:animEffect>
                                    <p:set>
                                      <p:cBhvr>
                                        <p:cTn id="122" dur="1" fill="hold">
                                          <p:stCondLst>
                                            <p:cond delay="999"/>
                                          </p:stCondLst>
                                        </p:cTn>
                                        <p:tgtEl>
                                          <p:spTgt spid="67"/>
                                        </p:tgtEl>
                                        <p:attrNameLst>
                                          <p:attrName>style.visibility</p:attrName>
                                        </p:attrNameLst>
                                      </p:cBhvr>
                                      <p:to>
                                        <p:strVal val="hidden"/>
                                      </p:to>
                                    </p:set>
                                  </p:childTnLst>
                                </p:cTn>
                              </p:par>
                              <p:par>
                                <p:cTn id="123" presetID="31" presetClass="exit" presetSubtype="0" fill="hold" grpId="0" nodeType="withEffect">
                                  <p:stCondLst>
                                    <p:cond delay="0"/>
                                  </p:stCondLst>
                                  <p:childTnLst>
                                    <p:anim calcmode="lin" valueType="num">
                                      <p:cBhvr>
                                        <p:cTn id="124" dur="1000"/>
                                        <p:tgtEl>
                                          <p:spTgt spid="68"/>
                                        </p:tgtEl>
                                        <p:attrNameLst>
                                          <p:attrName>ppt_w</p:attrName>
                                        </p:attrNameLst>
                                      </p:cBhvr>
                                      <p:tavLst>
                                        <p:tav tm="0">
                                          <p:val>
                                            <p:strVal val="ppt_w"/>
                                          </p:val>
                                        </p:tav>
                                        <p:tav tm="100000">
                                          <p:val>
                                            <p:fltVal val="0"/>
                                          </p:val>
                                        </p:tav>
                                      </p:tavLst>
                                    </p:anim>
                                    <p:anim calcmode="lin" valueType="num">
                                      <p:cBhvr>
                                        <p:cTn id="125" dur="1000"/>
                                        <p:tgtEl>
                                          <p:spTgt spid="68"/>
                                        </p:tgtEl>
                                        <p:attrNameLst>
                                          <p:attrName>ppt_h</p:attrName>
                                        </p:attrNameLst>
                                      </p:cBhvr>
                                      <p:tavLst>
                                        <p:tav tm="0">
                                          <p:val>
                                            <p:strVal val="ppt_h"/>
                                          </p:val>
                                        </p:tav>
                                        <p:tav tm="100000">
                                          <p:val>
                                            <p:fltVal val="0"/>
                                          </p:val>
                                        </p:tav>
                                      </p:tavLst>
                                    </p:anim>
                                    <p:anim calcmode="lin" valueType="num">
                                      <p:cBhvr>
                                        <p:cTn id="126" dur="1000"/>
                                        <p:tgtEl>
                                          <p:spTgt spid="68"/>
                                        </p:tgtEl>
                                        <p:attrNameLst>
                                          <p:attrName>style.rotation</p:attrName>
                                        </p:attrNameLst>
                                      </p:cBhvr>
                                      <p:tavLst>
                                        <p:tav tm="0">
                                          <p:val>
                                            <p:fltVal val="0"/>
                                          </p:val>
                                        </p:tav>
                                        <p:tav tm="100000">
                                          <p:val>
                                            <p:fltVal val="90"/>
                                          </p:val>
                                        </p:tav>
                                      </p:tavLst>
                                    </p:anim>
                                    <p:animEffect transition="out" filter="fade">
                                      <p:cBhvr>
                                        <p:cTn id="127" dur="1000"/>
                                        <p:tgtEl>
                                          <p:spTgt spid="68"/>
                                        </p:tgtEl>
                                      </p:cBhvr>
                                    </p:animEffect>
                                    <p:set>
                                      <p:cBhvr>
                                        <p:cTn id="128" dur="1" fill="hold">
                                          <p:stCondLst>
                                            <p:cond delay="999"/>
                                          </p:stCondLst>
                                        </p:cTn>
                                        <p:tgtEl>
                                          <p:spTgt spid="68"/>
                                        </p:tgtEl>
                                        <p:attrNameLst>
                                          <p:attrName>style.visibility</p:attrName>
                                        </p:attrNameLst>
                                      </p:cBhvr>
                                      <p:to>
                                        <p:strVal val="hidden"/>
                                      </p:to>
                                    </p:set>
                                  </p:childTnLst>
                                </p:cTn>
                              </p:par>
                              <p:par>
                                <p:cTn id="129" presetID="31" presetClass="exit" presetSubtype="0" fill="hold" grpId="0" nodeType="withEffect">
                                  <p:stCondLst>
                                    <p:cond delay="0"/>
                                  </p:stCondLst>
                                  <p:childTnLst>
                                    <p:anim calcmode="lin" valueType="num">
                                      <p:cBhvr>
                                        <p:cTn id="130" dur="1000"/>
                                        <p:tgtEl>
                                          <p:spTgt spid="69"/>
                                        </p:tgtEl>
                                        <p:attrNameLst>
                                          <p:attrName>ppt_w</p:attrName>
                                        </p:attrNameLst>
                                      </p:cBhvr>
                                      <p:tavLst>
                                        <p:tav tm="0">
                                          <p:val>
                                            <p:strVal val="ppt_w"/>
                                          </p:val>
                                        </p:tav>
                                        <p:tav tm="100000">
                                          <p:val>
                                            <p:fltVal val="0"/>
                                          </p:val>
                                        </p:tav>
                                      </p:tavLst>
                                    </p:anim>
                                    <p:anim calcmode="lin" valueType="num">
                                      <p:cBhvr>
                                        <p:cTn id="131" dur="1000"/>
                                        <p:tgtEl>
                                          <p:spTgt spid="69"/>
                                        </p:tgtEl>
                                        <p:attrNameLst>
                                          <p:attrName>ppt_h</p:attrName>
                                        </p:attrNameLst>
                                      </p:cBhvr>
                                      <p:tavLst>
                                        <p:tav tm="0">
                                          <p:val>
                                            <p:strVal val="ppt_h"/>
                                          </p:val>
                                        </p:tav>
                                        <p:tav tm="100000">
                                          <p:val>
                                            <p:fltVal val="0"/>
                                          </p:val>
                                        </p:tav>
                                      </p:tavLst>
                                    </p:anim>
                                    <p:anim calcmode="lin" valueType="num">
                                      <p:cBhvr>
                                        <p:cTn id="132" dur="1000"/>
                                        <p:tgtEl>
                                          <p:spTgt spid="69"/>
                                        </p:tgtEl>
                                        <p:attrNameLst>
                                          <p:attrName>style.rotation</p:attrName>
                                        </p:attrNameLst>
                                      </p:cBhvr>
                                      <p:tavLst>
                                        <p:tav tm="0">
                                          <p:val>
                                            <p:fltVal val="0"/>
                                          </p:val>
                                        </p:tav>
                                        <p:tav tm="100000">
                                          <p:val>
                                            <p:fltVal val="90"/>
                                          </p:val>
                                        </p:tav>
                                      </p:tavLst>
                                    </p:anim>
                                    <p:animEffect transition="out" filter="fade">
                                      <p:cBhvr>
                                        <p:cTn id="133" dur="1000"/>
                                        <p:tgtEl>
                                          <p:spTgt spid="69"/>
                                        </p:tgtEl>
                                      </p:cBhvr>
                                    </p:animEffect>
                                    <p:set>
                                      <p:cBhvr>
                                        <p:cTn id="134" dur="1" fill="hold">
                                          <p:stCondLst>
                                            <p:cond delay="9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135" restart="whenNotActive" fill="hold" evtFilter="cancelBubble" nodeType="interactiveSeq">
                <p:stCondLst>
                  <p:cond evt="onClick" delay="0">
                    <p:tgtEl>
                      <p:spTgt spid="112"/>
                    </p:tgtEl>
                  </p:cond>
                </p:stCondLst>
                <p:endSync evt="end" delay="0">
                  <p:rtn val="all"/>
                </p:endSync>
                <p:childTnLst>
                  <p:par>
                    <p:cTn id="136" fill="hold">
                      <p:stCondLst>
                        <p:cond delay="0"/>
                      </p:stCondLst>
                      <p:childTnLst>
                        <p:par>
                          <p:cTn id="137" fill="hold">
                            <p:stCondLst>
                              <p:cond delay="0"/>
                            </p:stCondLst>
                            <p:childTnLst>
                              <p:par>
                                <p:cTn id="138" presetID="31" presetClass="exit" presetSubtype="0" fill="hold" grpId="0" nodeType="clickEffect">
                                  <p:stCondLst>
                                    <p:cond delay="0"/>
                                  </p:stCondLst>
                                  <p:childTnLst>
                                    <p:anim calcmode="lin" valueType="num">
                                      <p:cBhvr>
                                        <p:cTn id="139" dur="1000"/>
                                        <p:tgtEl>
                                          <p:spTgt spid="80"/>
                                        </p:tgtEl>
                                        <p:attrNameLst>
                                          <p:attrName>ppt_w</p:attrName>
                                        </p:attrNameLst>
                                      </p:cBhvr>
                                      <p:tavLst>
                                        <p:tav tm="0">
                                          <p:val>
                                            <p:strVal val="ppt_w"/>
                                          </p:val>
                                        </p:tav>
                                        <p:tav tm="100000">
                                          <p:val>
                                            <p:fltVal val="0"/>
                                          </p:val>
                                        </p:tav>
                                      </p:tavLst>
                                    </p:anim>
                                    <p:anim calcmode="lin" valueType="num">
                                      <p:cBhvr>
                                        <p:cTn id="140" dur="1000"/>
                                        <p:tgtEl>
                                          <p:spTgt spid="80"/>
                                        </p:tgtEl>
                                        <p:attrNameLst>
                                          <p:attrName>ppt_h</p:attrName>
                                        </p:attrNameLst>
                                      </p:cBhvr>
                                      <p:tavLst>
                                        <p:tav tm="0">
                                          <p:val>
                                            <p:strVal val="ppt_h"/>
                                          </p:val>
                                        </p:tav>
                                        <p:tav tm="100000">
                                          <p:val>
                                            <p:fltVal val="0"/>
                                          </p:val>
                                        </p:tav>
                                      </p:tavLst>
                                    </p:anim>
                                    <p:anim calcmode="lin" valueType="num">
                                      <p:cBhvr>
                                        <p:cTn id="141" dur="1000"/>
                                        <p:tgtEl>
                                          <p:spTgt spid="80"/>
                                        </p:tgtEl>
                                        <p:attrNameLst>
                                          <p:attrName>style.rotation</p:attrName>
                                        </p:attrNameLst>
                                      </p:cBhvr>
                                      <p:tavLst>
                                        <p:tav tm="0">
                                          <p:val>
                                            <p:fltVal val="0"/>
                                          </p:val>
                                        </p:tav>
                                        <p:tav tm="100000">
                                          <p:val>
                                            <p:fltVal val="90"/>
                                          </p:val>
                                        </p:tav>
                                      </p:tavLst>
                                    </p:anim>
                                    <p:animEffect transition="out" filter="fade">
                                      <p:cBhvr>
                                        <p:cTn id="142" dur="1000"/>
                                        <p:tgtEl>
                                          <p:spTgt spid="80"/>
                                        </p:tgtEl>
                                      </p:cBhvr>
                                    </p:animEffect>
                                    <p:set>
                                      <p:cBhvr>
                                        <p:cTn id="143" dur="1" fill="hold">
                                          <p:stCondLst>
                                            <p:cond delay="999"/>
                                          </p:stCondLst>
                                        </p:cTn>
                                        <p:tgtEl>
                                          <p:spTgt spid="80"/>
                                        </p:tgtEl>
                                        <p:attrNameLst>
                                          <p:attrName>style.visibility</p:attrName>
                                        </p:attrNameLst>
                                      </p:cBhvr>
                                      <p:to>
                                        <p:strVal val="hidden"/>
                                      </p:to>
                                    </p:set>
                                  </p:childTnLst>
                                </p:cTn>
                              </p:par>
                              <p:par>
                                <p:cTn id="144" presetID="31" presetClass="exit" presetSubtype="0" fill="hold" grpId="0" nodeType="withEffect">
                                  <p:stCondLst>
                                    <p:cond delay="0"/>
                                  </p:stCondLst>
                                  <p:childTnLst>
                                    <p:anim calcmode="lin" valueType="num">
                                      <p:cBhvr>
                                        <p:cTn id="145" dur="1000"/>
                                        <p:tgtEl>
                                          <p:spTgt spid="81"/>
                                        </p:tgtEl>
                                        <p:attrNameLst>
                                          <p:attrName>ppt_w</p:attrName>
                                        </p:attrNameLst>
                                      </p:cBhvr>
                                      <p:tavLst>
                                        <p:tav tm="0">
                                          <p:val>
                                            <p:strVal val="ppt_w"/>
                                          </p:val>
                                        </p:tav>
                                        <p:tav tm="100000">
                                          <p:val>
                                            <p:fltVal val="0"/>
                                          </p:val>
                                        </p:tav>
                                      </p:tavLst>
                                    </p:anim>
                                    <p:anim calcmode="lin" valueType="num">
                                      <p:cBhvr>
                                        <p:cTn id="146" dur="1000"/>
                                        <p:tgtEl>
                                          <p:spTgt spid="81"/>
                                        </p:tgtEl>
                                        <p:attrNameLst>
                                          <p:attrName>ppt_h</p:attrName>
                                        </p:attrNameLst>
                                      </p:cBhvr>
                                      <p:tavLst>
                                        <p:tav tm="0">
                                          <p:val>
                                            <p:strVal val="ppt_h"/>
                                          </p:val>
                                        </p:tav>
                                        <p:tav tm="100000">
                                          <p:val>
                                            <p:fltVal val="0"/>
                                          </p:val>
                                        </p:tav>
                                      </p:tavLst>
                                    </p:anim>
                                    <p:anim calcmode="lin" valueType="num">
                                      <p:cBhvr>
                                        <p:cTn id="147" dur="1000"/>
                                        <p:tgtEl>
                                          <p:spTgt spid="81"/>
                                        </p:tgtEl>
                                        <p:attrNameLst>
                                          <p:attrName>style.rotation</p:attrName>
                                        </p:attrNameLst>
                                      </p:cBhvr>
                                      <p:tavLst>
                                        <p:tav tm="0">
                                          <p:val>
                                            <p:fltVal val="0"/>
                                          </p:val>
                                        </p:tav>
                                        <p:tav tm="100000">
                                          <p:val>
                                            <p:fltVal val="90"/>
                                          </p:val>
                                        </p:tav>
                                      </p:tavLst>
                                    </p:anim>
                                    <p:animEffect transition="out" filter="fade">
                                      <p:cBhvr>
                                        <p:cTn id="148" dur="1000"/>
                                        <p:tgtEl>
                                          <p:spTgt spid="81"/>
                                        </p:tgtEl>
                                      </p:cBhvr>
                                    </p:animEffect>
                                    <p:set>
                                      <p:cBhvr>
                                        <p:cTn id="149" dur="1" fill="hold">
                                          <p:stCondLst>
                                            <p:cond delay="999"/>
                                          </p:stCondLst>
                                        </p:cTn>
                                        <p:tgtEl>
                                          <p:spTgt spid="81"/>
                                        </p:tgtEl>
                                        <p:attrNameLst>
                                          <p:attrName>style.visibility</p:attrName>
                                        </p:attrNameLst>
                                      </p:cBhvr>
                                      <p:to>
                                        <p:strVal val="hidden"/>
                                      </p:to>
                                    </p:set>
                                  </p:childTnLst>
                                </p:cTn>
                              </p:par>
                              <p:par>
                                <p:cTn id="150" presetID="31" presetClass="exit" presetSubtype="0" fill="hold" grpId="0" nodeType="withEffect">
                                  <p:stCondLst>
                                    <p:cond delay="0"/>
                                  </p:stCondLst>
                                  <p:childTnLst>
                                    <p:anim calcmode="lin" valueType="num">
                                      <p:cBhvr>
                                        <p:cTn id="151" dur="1000"/>
                                        <p:tgtEl>
                                          <p:spTgt spid="82"/>
                                        </p:tgtEl>
                                        <p:attrNameLst>
                                          <p:attrName>ppt_w</p:attrName>
                                        </p:attrNameLst>
                                      </p:cBhvr>
                                      <p:tavLst>
                                        <p:tav tm="0">
                                          <p:val>
                                            <p:strVal val="ppt_w"/>
                                          </p:val>
                                        </p:tav>
                                        <p:tav tm="100000">
                                          <p:val>
                                            <p:fltVal val="0"/>
                                          </p:val>
                                        </p:tav>
                                      </p:tavLst>
                                    </p:anim>
                                    <p:anim calcmode="lin" valueType="num">
                                      <p:cBhvr>
                                        <p:cTn id="152" dur="1000"/>
                                        <p:tgtEl>
                                          <p:spTgt spid="82"/>
                                        </p:tgtEl>
                                        <p:attrNameLst>
                                          <p:attrName>ppt_h</p:attrName>
                                        </p:attrNameLst>
                                      </p:cBhvr>
                                      <p:tavLst>
                                        <p:tav tm="0">
                                          <p:val>
                                            <p:strVal val="ppt_h"/>
                                          </p:val>
                                        </p:tav>
                                        <p:tav tm="100000">
                                          <p:val>
                                            <p:fltVal val="0"/>
                                          </p:val>
                                        </p:tav>
                                      </p:tavLst>
                                    </p:anim>
                                    <p:anim calcmode="lin" valueType="num">
                                      <p:cBhvr>
                                        <p:cTn id="153" dur="1000"/>
                                        <p:tgtEl>
                                          <p:spTgt spid="82"/>
                                        </p:tgtEl>
                                        <p:attrNameLst>
                                          <p:attrName>style.rotation</p:attrName>
                                        </p:attrNameLst>
                                      </p:cBhvr>
                                      <p:tavLst>
                                        <p:tav tm="0">
                                          <p:val>
                                            <p:fltVal val="0"/>
                                          </p:val>
                                        </p:tav>
                                        <p:tav tm="100000">
                                          <p:val>
                                            <p:fltVal val="90"/>
                                          </p:val>
                                        </p:tav>
                                      </p:tavLst>
                                    </p:anim>
                                    <p:animEffect transition="out" filter="fade">
                                      <p:cBhvr>
                                        <p:cTn id="154" dur="1000"/>
                                        <p:tgtEl>
                                          <p:spTgt spid="82"/>
                                        </p:tgtEl>
                                      </p:cBhvr>
                                    </p:animEffect>
                                    <p:set>
                                      <p:cBhvr>
                                        <p:cTn id="155" dur="1" fill="hold">
                                          <p:stCondLst>
                                            <p:cond delay="999"/>
                                          </p:stCondLst>
                                        </p:cTn>
                                        <p:tgtEl>
                                          <p:spTgt spid="82"/>
                                        </p:tgtEl>
                                        <p:attrNameLst>
                                          <p:attrName>style.visibility</p:attrName>
                                        </p:attrNameLst>
                                      </p:cBhvr>
                                      <p:to>
                                        <p:strVal val="hidden"/>
                                      </p:to>
                                    </p:set>
                                  </p:childTnLst>
                                </p:cTn>
                              </p:par>
                              <p:par>
                                <p:cTn id="156" presetID="31" presetClass="exit" presetSubtype="0" fill="hold" grpId="0" nodeType="withEffect">
                                  <p:stCondLst>
                                    <p:cond delay="0"/>
                                  </p:stCondLst>
                                  <p:childTnLst>
                                    <p:anim calcmode="lin" valueType="num">
                                      <p:cBhvr>
                                        <p:cTn id="157" dur="1000"/>
                                        <p:tgtEl>
                                          <p:spTgt spid="83"/>
                                        </p:tgtEl>
                                        <p:attrNameLst>
                                          <p:attrName>ppt_w</p:attrName>
                                        </p:attrNameLst>
                                      </p:cBhvr>
                                      <p:tavLst>
                                        <p:tav tm="0">
                                          <p:val>
                                            <p:strVal val="ppt_w"/>
                                          </p:val>
                                        </p:tav>
                                        <p:tav tm="100000">
                                          <p:val>
                                            <p:fltVal val="0"/>
                                          </p:val>
                                        </p:tav>
                                      </p:tavLst>
                                    </p:anim>
                                    <p:anim calcmode="lin" valueType="num">
                                      <p:cBhvr>
                                        <p:cTn id="158" dur="1000"/>
                                        <p:tgtEl>
                                          <p:spTgt spid="83"/>
                                        </p:tgtEl>
                                        <p:attrNameLst>
                                          <p:attrName>ppt_h</p:attrName>
                                        </p:attrNameLst>
                                      </p:cBhvr>
                                      <p:tavLst>
                                        <p:tav tm="0">
                                          <p:val>
                                            <p:strVal val="ppt_h"/>
                                          </p:val>
                                        </p:tav>
                                        <p:tav tm="100000">
                                          <p:val>
                                            <p:fltVal val="0"/>
                                          </p:val>
                                        </p:tav>
                                      </p:tavLst>
                                    </p:anim>
                                    <p:anim calcmode="lin" valueType="num">
                                      <p:cBhvr>
                                        <p:cTn id="159" dur="1000"/>
                                        <p:tgtEl>
                                          <p:spTgt spid="83"/>
                                        </p:tgtEl>
                                        <p:attrNameLst>
                                          <p:attrName>style.rotation</p:attrName>
                                        </p:attrNameLst>
                                      </p:cBhvr>
                                      <p:tavLst>
                                        <p:tav tm="0">
                                          <p:val>
                                            <p:fltVal val="0"/>
                                          </p:val>
                                        </p:tav>
                                        <p:tav tm="100000">
                                          <p:val>
                                            <p:fltVal val="90"/>
                                          </p:val>
                                        </p:tav>
                                      </p:tavLst>
                                    </p:anim>
                                    <p:animEffect transition="out" filter="fade">
                                      <p:cBhvr>
                                        <p:cTn id="160" dur="1000"/>
                                        <p:tgtEl>
                                          <p:spTgt spid="83"/>
                                        </p:tgtEl>
                                      </p:cBhvr>
                                    </p:animEffect>
                                    <p:set>
                                      <p:cBhvr>
                                        <p:cTn id="161" dur="1" fill="hold">
                                          <p:stCondLst>
                                            <p:cond delay="999"/>
                                          </p:stCondLst>
                                        </p:cTn>
                                        <p:tgtEl>
                                          <p:spTgt spid="83"/>
                                        </p:tgtEl>
                                        <p:attrNameLst>
                                          <p:attrName>style.visibility</p:attrName>
                                        </p:attrNameLst>
                                      </p:cBhvr>
                                      <p:to>
                                        <p:strVal val="hidden"/>
                                      </p:to>
                                    </p:set>
                                  </p:childTnLst>
                                </p:cTn>
                              </p:par>
                              <p:par>
                                <p:cTn id="162" presetID="31" presetClass="exit" presetSubtype="0" fill="hold" grpId="0" nodeType="withEffect">
                                  <p:stCondLst>
                                    <p:cond delay="0"/>
                                  </p:stCondLst>
                                  <p:childTnLst>
                                    <p:anim calcmode="lin" valueType="num">
                                      <p:cBhvr>
                                        <p:cTn id="163" dur="1000"/>
                                        <p:tgtEl>
                                          <p:spTgt spid="84"/>
                                        </p:tgtEl>
                                        <p:attrNameLst>
                                          <p:attrName>ppt_w</p:attrName>
                                        </p:attrNameLst>
                                      </p:cBhvr>
                                      <p:tavLst>
                                        <p:tav tm="0">
                                          <p:val>
                                            <p:strVal val="ppt_w"/>
                                          </p:val>
                                        </p:tav>
                                        <p:tav tm="100000">
                                          <p:val>
                                            <p:fltVal val="0"/>
                                          </p:val>
                                        </p:tav>
                                      </p:tavLst>
                                    </p:anim>
                                    <p:anim calcmode="lin" valueType="num">
                                      <p:cBhvr>
                                        <p:cTn id="164" dur="1000"/>
                                        <p:tgtEl>
                                          <p:spTgt spid="84"/>
                                        </p:tgtEl>
                                        <p:attrNameLst>
                                          <p:attrName>ppt_h</p:attrName>
                                        </p:attrNameLst>
                                      </p:cBhvr>
                                      <p:tavLst>
                                        <p:tav tm="0">
                                          <p:val>
                                            <p:strVal val="ppt_h"/>
                                          </p:val>
                                        </p:tav>
                                        <p:tav tm="100000">
                                          <p:val>
                                            <p:fltVal val="0"/>
                                          </p:val>
                                        </p:tav>
                                      </p:tavLst>
                                    </p:anim>
                                    <p:anim calcmode="lin" valueType="num">
                                      <p:cBhvr>
                                        <p:cTn id="165" dur="1000"/>
                                        <p:tgtEl>
                                          <p:spTgt spid="84"/>
                                        </p:tgtEl>
                                        <p:attrNameLst>
                                          <p:attrName>style.rotation</p:attrName>
                                        </p:attrNameLst>
                                      </p:cBhvr>
                                      <p:tavLst>
                                        <p:tav tm="0">
                                          <p:val>
                                            <p:fltVal val="0"/>
                                          </p:val>
                                        </p:tav>
                                        <p:tav tm="100000">
                                          <p:val>
                                            <p:fltVal val="90"/>
                                          </p:val>
                                        </p:tav>
                                      </p:tavLst>
                                    </p:anim>
                                    <p:animEffect transition="out" filter="fade">
                                      <p:cBhvr>
                                        <p:cTn id="166" dur="1000"/>
                                        <p:tgtEl>
                                          <p:spTgt spid="84"/>
                                        </p:tgtEl>
                                      </p:cBhvr>
                                    </p:animEffect>
                                    <p:set>
                                      <p:cBhvr>
                                        <p:cTn id="167" dur="1" fill="hold">
                                          <p:stCondLst>
                                            <p:cond delay="999"/>
                                          </p:stCondLst>
                                        </p:cTn>
                                        <p:tgtEl>
                                          <p:spTgt spid="84"/>
                                        </p:tgtEl>
                                        <p:attrNameLst>
                                          <p:attrName>style.visibility</p:attrName>
                                        </p:attrNameLst>
                                      </p:cBhvr>
                                      <p:to>
                                        <p:strVal val="hidden"/>
                                      </p:to>
                                    </p:set>
                                  </p:childTnLst>
                                </p:cTn>
                              </p:par>
                              <p:par>
                                <p:cTn id="168" presetID="31" presetClass="exit" presetSubtype="0" fill="hold" grpId="0" nodeType="withEffect">
                                  <p:stCondLst>
                                    <p:cond delay="0"/>
                                  </p:stCondLst>
                                  <p:childTnLst>
                                    <p:anim calcmode="lin" valueType="num">
                                      <p:cBhvr>
                                        <p:cTn id="169" dur="1000"/>
                                        <p:tgtEl>
                                          <p:spTgt spid="85"/>
                                        </p:tgtEl>
                                        <p:attrNameLst>
                                          <p:attrName>ppt_w</p:attrName>
                                        </p:attrNameLst>
                                      </p:cBhvr>
                                      <p:tavLst>
                                        <p:tav tm="0">
                                          <p:val>
                                            <p:strVal val="ppt_w"/>
                                          </p:val>
                                        </p:tav>
                                        <p:tav tm="100000">
                                          <p:val>
                                            <p:fltVal val="0"/>
                                          </p:val>
                                        </p:tav>
                                      </p:tavLst>
                                    </p:anim>
                                    <p:anim calcmode="lin" valueType="num">
                                      <p:cBhvr>
                                        <p:cTn id="170" dur="1000"/>
                                        <p:tgtEl>
                                          <p:spTgt spid="85"/>
                                        </p:tgtEl>
                                        <p:attrNameLst>
                                          <p:attrName>ppt_h</p:attrName>
                                        </p:attrNameLst>
                                      </p:cBhvr>
                                      <p:tavLst>
                                        <p:tav tm="0">
                                          <p:val>
                                            <p:strVal val="ppt_h"/>
                                          </p:val>
                                        </p:tav>
                                        <p:tav tm="100000">
                                          <p:val>
                                            <p:fltVal val="0"/>
                                          </p:val>
                                        </p:tav>
                                      </p:tavLst>
                                    </p:anim>
                                    <p:anim calcmode="lin" valueType="num">
                                      <p:cBhvr>
                                        <p:cTn id="171" dur="1000"/>
                                        <p:tgtEl>
                                          <p:spTgt spid="85"/>
                                        </p:tgtEl>
                                        <p:attrNameLst>
                                          <p:attrName>style.rotation</p:attrName>
                                        </p:attrNameLst>
                                      </p:cBhvr>
                                      <p:tavLst>
                                        <p:tav tm="0">
                                          <p:val>
                                            <p:fltVal val="0"/>
                                          </p:val>
                                        </p:tav>
                                        <p:tav tm="100000">
                                          <p:val>
                                            <p:fltVal val="90"/>
                                          </p:val>
                                        </p:tav>
                                      </p:tavLst>
                                    </p:anim>
                                    <p:animEffect transition="out" filter="fade">
                                      <p:cBhvr>
                                        <p:cTn id="172" dur="1000"/>
                                        <p:tgtEl>
                                          <p:spTgt spid="85"/>
                                        </p:tgtEl>
                                      </p:cBhvr>
                                    </p:animEffect>
                                    <p:set>
                                      <p:cBhvr>
                                        <p:cTn id="173" dur="1" fill="hold">
                                          <p:stCondLst>
                                            <p:cond delay="9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174" restart="whenNotActive" fill="hold" evtFilter="cancelBubble" nodeType="interactiveSeq">
                <p:stCondLst>
                  <p:cond evt="onClick" delay="0">
                    <p:tgtEl>
                      <p:spTgt spid="111"/>
                    </p:tgtEl>
                  </p:cond>
                </p:stCondLst>
                <p:endSync evt="end" delay="0">
                  <p:rtn val="all"/>
                </p:endSync>
                <p:childTnLst>
                  <p:par>
                    <p:cTn id="175" fill="hold">
                      <p:stCondLst>
                        <p:cond delay="0"/>
                      </p:stCondLst>
                      <p:childTnLst>
                        <p:par>
                          <p:cTn id="176" fill="hold">
                            <p:stCondLst>
                              <p:cond delay="0"/>
                            </p:stCondLst>
                            <p:childTnLst>
                              <p:par>
                                <p:cTn id="177" presetID="31" presetClass="exit" presetSubtype="0" fill="hold" grpId="0" nodeType="clickEffect">
                                  <p:stCondLst>
                                    <p:cond delay="0"/>
                                  </p:stCondLst>
                                  <p:childTnLst>
                                    <p:anim calcmode="lin" valueType="num">
                                      <p:cBhvr>
                                        <p:cTn id="178" dur="1000"/>
                                        <p:tgtEl>
                                          <p:spTgt spid="87"/>
                                        </p:tgtEl>
                                        <p:attrNameLst>
                                          <p:attrName>ppt_w</p:attrName>
                                        </p:attrNameLst>
                                      </p:cBhvr>
                                      <p:tavLst>
                                        <p:tav tm="0">
                                          <p:val>
                                            <p:strVal val="ppt_w"/>
                                          </p:val>
                                        </p:tav>
                                        <p:tav tm="100000">
                                          <p:val>
                                            <p:fltVal val="0"/>
                                          </p:val>
                                        </p:tav>
                                      </p:tavLst>
                                    </p:anim>
                                    <p:anim calcmode="lin" valueType="num">
                                      <p:cBhvr>
                                        <p:cTn id="179" dur="1000"/>
                                        <p:tgtEl>
                                          <p:spTgt spid="87"/>
                                        </p:tgtEl>
                                        <p:attrNameLst>
                                          <p:attrName>ppt_h</p:attrName>
                                        </p:attrNameLst>
                                      </p:cBhvr>
                                      <p:tavLst>
                                        <p:tav tm="0">
                                          <p:val>
                                            <p:strVal val="ppt_h"/>
                                          </p:val>
                                        </p:tav>
                                        <p:tav tm="100000">
                                          <p:val>
                                            <p:fltVal val="0"/>
                                          </p:val>
                                        </p:tav>
                                      </p:tavLst>
                                    </p:anim>
                                    <p:anim calcmode="lin" valueType="num">
                                      <p:cBhvr>
                                        <p:cTn id="180" dur="1000"/>
                                        <p:tgtEl>
                                          <p:spTgt spid="87"/>
                                        </p:tgtEl>
                                        <p:attrNameLst>
                                          <p:attrName>style.rotation</p:attrName>
                                        </p:attrNameLst>
                                      </p:cBhvr>
                                      <p:tavLst>
                                        <p:tav tm="0">
                                          <p:val>
                                            <p:fltVal val="0"/>
                                          </p:val>
                                        </p:tav>
                                        <p:tav tm="100000">
                                          <p:val>
                                            <p:fltVal val="90"/>
                                          </p:val>
                                        </p:tav>
                                      </p:tavLst>
                                    </p:anim>
                                    <p:animEffect transition="out" filter="fade">
                                      <p:cBhvr>
                                        <p:cTn id="181" dur="1000"/>
                                        <p:tgtEl>
                                          <p:spTgt spid="87"/>
                                        </p:tgtEl>
                                      </p:cBhvr>
                                    </p:animEffect>
                                    <p:set>
                                      <p:cBhvr>
                                        <p:cTn id="182" dur="1" fill="hold">
                                          <p:stCondLst>
                                            <p:cond delay="999"/>
                                          </p:stCondLst>
                                        </p:cTn>
                                        <p:tgtEl>
                                          <p:spTgt spid="87"/>
                                        </p:tgtEl>
                                        <p:attrNameLst>
                                          <p:attrName>style.visibility</p:attrName>
                                        </p:attrNameLst>
                                      </p:cBhvr>
                                      <p:to>
                                        <p:strVal val="hidden"/>
                                      </p:to>
                                    </p:set>
                                  </p:childTnLst>
                                </p:cTn>
                              </p:par>
                              <p:par>
                                <p:cTn id="183" presetID="31" presetClass="exit" presetSubtype="0" fill="hold" grpId="0" nodeType="withEffect">
                                  <p:stCondLst>
                                    <p:cond delay="0"/>
                                  </p:stCondLst>
                                  <p:childTnLst>
                                    <p:anim calcmode="lin" valueType="num">
                                      <p:cBhvr>
                                        <p:cTn id="184" dur="1000"/>
                                        <p:tgtEl>
                                          <p:spTgt spid="88"/>
                                        </p:tgtEl>
                                        <p:attrNameLst>
                                          <p:attrName>ppt_w</p:attrName>
                                        </p:attrNameLst>
                                      </p:cBhvr>
                                      <p:tavLst>
                                        <p:tav tm="0">
                                          <p:val>
                                            <p:strVal val="ppt_w"/>
                                          </p:val>
                                        </p:tav>
                                        <p:tav tm="100000">
                                          <p:val>
                                            <p:fltVal val="0"/>
                                          </p:val>
                                        </p:tav>
                                      </p:tavLst>
                                    </p:anim>
                                    <p:anim calcmode="lin" valueType="num">
                                      <p:cBhvr>
                                        <p:cTn id="185" dur="1000"/>
                                        <p:tgtEl>
                                          <p:spTgt spid="88"/>
                                        </p:tgtEl>
                                        <p:attrNameLst>
                                          <p:attrName>ppt_h</p:attrName>
                                        </p:attrNameLst>
                                      </p:cBhvr>
                                      <p:tavLst>
                                        <p:tav tm="0">
                                          <p:val>
                                            <p:strVal val="ppt_h"/>
                                          </p:val>
                                        </p:tav>
                                        <p:tav tm="100000">
                                          <p:val>
                                            <p:fltVal val="0"/>
                                          </p:val>
                                        </p:tav>
                                      </p:tavLst>
                                    </p:anim>
                                    <p:anim calcmode="lin" valueType="num">
                                      <p:cBhvr>
                                        <p:cTn id="186" dur="1000"/>
                                        <p:tgtEl>
                                          <p:spTgt spid="88"/>
                                        </p:tgtEl>
                                        <p:attrNameLst>
                                          <p:attrName>style.rotation</p:attrName>
                                        </p:attrNameLst>
                                      </p:cBhvr>
                                      <p:tavLst>
                                        <p:tav tm="0">
                                          <p:val>
                                            <p:fltVal val="0"/>
                                          </p:val>
                                        </p:tav>
                                        <p:tav tm="100000">
                                          <p:val>
                                            <p:fltVal val="90"/>
                                          </p:val>
                                        </p:tav>
                                      </p:tavLst>
                                    </p:anim>
                                    <p:animEffect transition="out" filter="fade">
                                      <p:cBhvr>
                                        <p:cTn id="187" dur="1000"/>
                                        <p:tgtEl>
                                          <p:spTgt spid="88"/>
                                        </p:tgtEl>
                                      </p:cBhvr>
                                    </p:animEffect>
                                    <p:set>
                                      <p:cBhvr>
                                        <p:cTn id="188" dur="1" fill="hold">
                                          <p:stCondLst>
                                            <p:cond delay="999"/>
                                          </p:stCondLst>
                                        </p:cTn>
                                        <p:tgtEl>
                                          <p:spTgt spid="88"/>
                                        </p:tgtEl>
                                        <p:attrNameLst>
                                          <p:attrName>style.visibility</p:attrName>
                                        </p:attrNameLst>
                                      </p:cBhvr>
                                      <p:to>
                                        <p:strVal val="hidden"/>
                                      </p:to>
                                    </p:set>
                                  </p:childTnLst>
                                </p:cTn>
                              </p:par>
                              <p:par>
                                <p:cTn id="189" presetID="31" presetClass="exit" presetSubtype="0" fill="hold" grpId="0" nodeType="withEffect">
                                  <p:stCondLst>
                                    <p:cond delay="0"/>
                                  </p:stCondLst>
                                  <p:childTnLst>
                                    <p:anim calcmode="lin" valueType="num">
                                      <p:cBhvr>
                                        <p:cTn id="190" dur="1000"/>
                                        <p:tgtEl>
                                          <p:spTgt spid="89"/>
                                        </p:tgtEl>
                                        <p:attrNameLst>
                                          <p:attrName>ppt_w</p:attrName>
                                        </p:attrNameLst>
                                      </p:cBhvr>
                                      <p:tavLst>
                                        <p:tav tm="0">
                                          <p:val>
                                            <p:strVal val="ppt_w"/>
                                          </p:val>
                                        </p:tav>
                                        <p:tav tm="100000">
                                          <p:val>
                                            <p:fltVal val="0"/>
                                          </p:val>
                                        </p:tav>
                                      </p:tavLst>
                                    </p:anim>
                                    <p:anim calcmode="lin" valueType="num">
                                      <p:cBhvr>
                                        <p:cTn id="191" dur="1000"/>
                                        <p:tgtEl>
                                          <p:spTgt spid="89"/>
                                        </p:tgtEl>
                                        <p:attrNameLst>
                                          <p:attrName>ppt_h</p:attrName>
                                        </p:attrNameLst>
                                      </p:cBhvr>
                                      <p:tavLst>
                                        <p:tav tm="0">
                                          <p:val>
                                            <p:strVal val="ppt_h"/>
                                          </p:val>
                                        </p:tav>
                                        <p:tav tm="100000">
                                          <p:val>
                                            <p:fltVal val="0"/>
                                          </p:val>
                                        </p:tav>
                                      </p:tavLst>
                                    </p:anim>
                                    <p:anim calcmode="lin" valueType="num">
                                      <p:cBhvr>
                                        <p:cTn id="192" dur="1000"/>
                                        <p:tgtEl>
                                          <p:spTgt spid="89"/>
                                        </p:tgtEl>
                                        <p:attrNameLst>
                                          <p:attrName>style.rotation</p:attrName>
                                        </p:attrNameLst>
                                      </p:cBhvr>
                                      <p:tavLst>
                                        <p:tav tm="0">
                                          <p:val>
                                            <p:fltVal val="0"/>
                                          </p:val>
                                        </p:tav>
                                        <p:tav tm="100000">
                                          <p:val>
                                            <p:fltVal val="90"/>
                                          </p:val>
                                        </p:tav>
                                      </p:tavLst>
                                    </p:anim>
                                    <p:animEffect transition="out" filter="fade">
                                      <p:cBhvr>
                                        <p:cTn id="193" dur="1000"/>
                                        <p:tgtEl>
                                          <p:spTgt spid="89"/>
                                        </p:tgtEl>
                                      </p:cBhvr>
                                    </p:animEffect>
                                    <p:set>
                                      <p:cBhvr>
                                        <p:cTn id="194" dur="1" fill="hold">
                                          <p:stCondLst>
                                            <p:cond delay="999"/>
                                          </p:stCondLst>
                                        </p:cTn>
                                        <p:tgtEl>
                                          <p:spTgt spid="89"/>
                                        </p:tgtEl>
                                        <p:attrNameLst>
                                          <p:attrName>style.visibility</p:attrName>
                                        </p:attrNameLst>
                                      </p:cBhvr>
                                      <p:to>
                                        <p:strVal val="hidden"/>
                                      </p:to>
                                    </p:set>
                                  </p:childTnLst>
                                </p:cTn>
                              </p:par>
                              <p:par>
                                <p:cTn id="195" presetID="31" presetClass="exit" presetSubtype="0" fill="hold" grpId="0" nodeType="withEffect">
                                  <p:stCondLst>
                                    <p:cond delay="0"/>
                                  </p:stCondLst>
                                  <p:childTnLst>
                                    <p:anim calcmode="lin" valueType="num">
                                      <p:cBhvr>
                                        <p:cTn id="196" dur="1000"/>
                                        <p:tgtEl>
                                          <p:spTgt spid="90"/>
                                        </p:tgtEl>
                                        <p:attrNameLst>
                                          <p:attrName>ppt_w</p:attrName>
                                        </p:attrNameLst>
                                      </p:cBhvr>
                                      <p:tavLst>
                                        <p:tav tm="0">
                                          <p:val>
                                            <p:strVal val="ppt_w"/>
                                          </p:val>
                                        </p:tav>
                                        <p:tav tm="100000">
                                          <p:val>
                                            <p:fltVal val="0"/>
                                          </p:val>
                                        </p:tav>
                                      </p:tavLst>
                                    </p:anim>
                                    <p:anim calcmode="lin" valueType="num">
                                      <p:cBhvr>
                                        <p:cTn id="197" dur="1000"/>
                                        <p:tgtEl>
                                          <p:spTgt spid="90"/>
                                        </p:tgtEl>
                                        <p:attrNameLst>
                                          <p:attrName>ppt_h</p:attrName>
                                        </p:attrNameLst>
                                      </p:cBhvr>
                                      <p:tavLst>
                                        <p:tav tm="0">
                                          <p:val>
                                            <p:strVal val="ppt_h"/>
                                          </p:val>
                                        </p:tav>
                                        <p:tav tm="100000">
                                          <p:val>
                                            <p:fltVal val="0"/>
                                          </p:val>
                                        </p:tav>
                                      </p:tavLst>
                                    </p:anim>
                                    <p:anim calcmode="lin" valueType="num">
                                      <p:cBhvr>
                                        <p:cTn id="198" dur="1000"/>
                                        <p:tgtEl>
                                          <p:spTgt spid="90"/>
                                        </p:tgtEl>
                                        <p:attrNameLst>
                                          <p:attrName>style.rotation</p:attrName>
                                        </p:attrNameLst>
                                      </p:cBhvr>
                                      <p:tavLst>
                                        <p:tav tm="0">
                                          <p:val>
                                            <p:fltVal val="0"/>
                                          </p:val>
                                        </p:tav>
                                        <p:tav tm="100000">
                                          <p:val>
                                            <p:fltVal val="90"/>
                                          </p:val>
                                        </p:tav>
                                      </p:tavLst>
                                    </p:anim>
                                    <p:animEffect transition="out" filter="fade">
                                      <p:cBhvr>
                                        <p:cTn id="199" dur="1000"/>
                                        <p:tgtEl>
                                          <p:spTgt spid="90"/>
                                        </p:tgtEl>
                                      </p:cBhvr>
                                    </p:animEffect>
                                    <p:set>
                                      <p:cBhvr>
                                        <p:cTn id="200" dur="1" fill="hold">
                                          <p:stCondLst>
                                            <p:cond delay="999"/>
                                          </p:stCondLst>
                                        </p:cTn>
                                        <p:tgtEl>
                                          <p:spTgt spid="90"/>
                                        </p:tgtEl>
                                        <p:attrNameLst>
                                          <p:attrName>style.visibility</p:attrName>
                                        </p:attrNameLst>
                                      </p:cBhvr>
                                      <p:to>
                                        <p:strVal val="hidden"/>
                                      </p:to>
                                    </p:set>
                                  </p:childTnLst>
                                </p:cTn>
                              </p:par>
                              <p:par>
                                <p:cTn id="201" presetID="31" presetClass="exit" presetSubtype="0" fill="hold" grpId="0" nodeType="withEffect">
                                  <p:stCondLst>
                                    <p:cond delay="0"/>
                                  </p:stCondLst>
                                  <p:childTnLst>
                                    <p:anim calcmode="lin" valueType="num">
                                      <p:cBhvr>
                                        <p:cTn id="202" dur="1000"/>
                                        <p:tgtEl>
                                          <p:spTgt spid="91"/>
                                        </p:tgtEl>
                                        <p:attrNameLst>
                                          <p:attrName>ppt_w</p:attrName>
                                        </p:attrNameLst>
                                      </p:cBhvr>
                                      <p:tavLst>
                                        <p:tav tm="0">
                                          <p:val>
                                            <p:strVal val="ppt_w"/>
                                          </p:val>
                                        </p:tav>
                                        <p:tav tm="100000">
                                          <p:val>
                                            <p:fltVal val="0"/>
                                          </p:val>
                                        </p:tav>
                                      </p:tavLst>
                                    </p:anim>
                                    <p:anim calcmode="lin" valueType="num">
                                      <p:cBhvr>
                                        <p:cTn id="203" dur="1000"/>
                                        <p:tgtEl>
                                          <p:spTgt spid="91"/>
                                        </p:tgtEl>
                                        <p:attrNameLst>
                                          <p:attrName>ppt_h</p:attrName>
                                        </p:attrNameLst>
                                      </p:cBhvr>
                                      <p:tavLst>
                                        <p:tav tm="0">
                                          <p:val>
                                            <p:strVal val="ppt_h"/>
                                          </p:val>
                                        </p:tav>
                                        <p:tav tm="100000">
                                          <p:val>
                                            <p:fltVal val="0"/>
                                          </p:val>
                                        </p:tav>
                                      </p:tavLst>
                                    </p:anim>
                                    <p:anim calcmode="lin" valueType="num">
                                      <p:cBhvr>
                                        <p:cTn id="204" dur="1000"/>
                                        <p:tgtEl>
                                          <p:spTgt spid="91"/>
                                        </p:tgtEl>
                                        <p:attrNameLst>
                                          <p:attrName>style.rotation</p:attrName>
                                        </p:attrNameLst>
                                      </p:cBhvr>
                                      <p:tavLst>
                                        <p:tav tm="0">
                                          <p:val>
                                            <p:fltVal val="0"/>
                                          </p:val>
                                        </p:tav>
                                        <p:tav tm="100000">
                                          <p:val>
                                            <p:fltVal val="90"/>
                                          </p:val>
                                        </p:tav>
                                      </p:tavLst>
                                    </p:anim>
                                    <p:animEffect transition="out" filter="fade">
                                      <p:cBhvr>
                                        <p:cTn id="205" dur="1000"/>
                                        <p:tgtEl>
                                          <p:spTgt spid="91"/>
                                        </p:tgtEl>
                                      </p:cBhvr>
                                    </p:animEffect>
                                    <p:set>
                                      <p:cBhvr>
                                        <p:cTn id="206" dur="1" fill="hold">
                                          <p:stCondLst>
                                            <p:cond delay="999"/>
                                          </p:stCondLst>
                                        </p:cTn>
                                        <p:tgtEl>
                                          <p:spTgt spid="91"/>
                                        </p:tgtEl>
                                        <p:attrNameLst>
                                          <p:attrName>style.visibility</p:attrName>
                                        </p:attrNameLst>
                                      </p:cBhvr>
                                      <p:to>
                                        <p:strVal val="hidden"/>
                                      </p:to>
                                    </p:set>
                                  </p:childTnLst>
                                </p:cTn>
                              </p:par>
                              <p:par>
                                <p:cTn id="207" presetID="31" presetClass="exit" presetSubtype="0" fill="hold" grpId="0" nodeType="withEffect">
                                  <p:stCondLst>
                                    <p:cond delay="0"/>
                                  </p:stCondLst>
                                  <p:childTnLst>
                                    <p:anim calcmode="lin" valueType="num">
                                      <p:cBhvr>
                                        <p:cTn id="208" dur="1000"/>
                                        <p:tgtEl>
                                          <p:spTgt spid="92"/>
                                        </p:tgtEl>
                                        <p:attrNameLst>
                                          <p:attrName>ppt_w</p:attrName>
                                        </p:attrNameLst>
                                      </p:cBhvr>
                                      <p:tavLst>
                                        <p:tav tm="0">
                                          <p:val>
                                            <p:strVal val="ppt_w"/>
                                          </p:val>
                                        </p:tav>
                                        <p:tav tm="100000">
                                          <p:val>
                                            <p:fltVal val="0"/>
                                          </p:val>
                                        </p:tav>
                                      </p:tavLst>
                                    </p:anim>
                                    <p:anim calcmode="lin" valueType="num">
                                      <p:cBhvr>
                                        <p:cTn id="209" dur="1000"/>
                                        <p:tgtEl>
                                          <p:spTgt spid="92"/>
                                        </p:tgtEl>
                                        <p:attrNameLst>
                                          <p:attrName>ppt_h</p:attrName>
                                        </p:attrNameLst>
                                      </p:cBhvr>
                                      <p:tavLst>
                                        <p:tav tm="0">
                                          <p:val>
                                            <p:strVal val="ppt_h"/>
                                          </p:val>
                                        </p:tav>
                                        <p:tav tm="100000">
                                          <p:val>
                                            <p:fltVal val="0"/>
                                          </p:val>
                                        </p:tav>
                                      </p:tavLst>
                                    </p:anim>
                                    <p:anim calcmode="lin" valueType="num">
                                      <p:cBhvr>
                                        <p:cTn id="210" dur="1000"/>
                                        <p:tgtEl>
                                          <p:spTgt spid="92"/>
                                        </p:tgtEl>
                                        <p:attrNameLst>
                                          <p:attrName>style.rotation</p:attrName>
                                        </p:attrNameLst>
                                      </p:cBhvr>
                                      <p:tavLst>
                                        <p:tav tm="0">
                                          <p:val>
                                            <p:fltVal val="0"/>
                                          </p:val>
                                        </p:tav>
                                        <p:tav tm="100000">
                                          <p:val>
                                            <p:fltVal val="90"/>
                                          </p:val>
                                        </p:tav>
                                      </p:tavLst>
                                    </p:anim>
                                    <p:animEffect transition="out" filter="fade">
                                      <p:cBhvr>
                                        <p:cTn id="211" dur="1000"/>
                                        <p:tgtEl>
                                          <p:spTgt spid="92"/>
                                        </p:tgtEl>
                                      </p:cBhvr>
                                    </p:animEffect>
                                    <p:set>
                                      <p:cBhvr>
                                        <p:cTn id="212" dur="1" fill="hold">
                                          <p:stCondLst>
                                            <p:cond delay="999"/>
                                          </p:stCondLst>
                                        </p:cTn>
                                        <p:tgtEl>
                                          <p:spTgt spid="92"/>
                                        </p:tgtEl>
                                        <p:attrNameLst>
                                          <p:attrName>style.visibility</p:attrName>
                                        </p:attrNameLst>
                                      </p:cBhvr>
                                      <p:to>
                                        <p:strVal val="hidden"/>
                                      </p:to>
                                    </p:set>
                                  </p:childTnLst>
                                </p:cTn>
                              </p:par>
                              <p:par>
                                <p:cTn id="213" presetID="31" presetClass="exit" presetSubtype="0" fill="hold" grpId="0" nodeType="withEffect">
                                  <p:stCondLst>
                                    <p:cond delay="0"/>
                                  </p:stCondLst>
                                  <p:childTnLst>
                                    <p:anim calcmode="lin" valueType="num">
                                      <p:cBhvr>
                                        <p:cTn id="214" dur="1000"/>
                                        <p:tgtEl>
                                          <p:spTgt spid="93"/>
                                        </p:tgtEl>
                                        <p:attrNameLst>
                                          <p:attrName>ppt_w</p:attrName>
                                        </p:attrNameLst>
                                      </p:cBhvr>
                                      <p:tavLst>
                                        <p:tav tm="0">
                                          <p:val>
                                            <p:strVal val="ppt_w"/>
                                          </p:val>
                                        </p:tav>
                                        <p:tav tm="100000">
                                          <p:val>
                                            <p:fltVal val="0"/>
                                          </p:val>
                                        </p:tav>
                                      </p:tavLst>
                                    </p:anim>
                                    <p:anim calcmode="lin" valueType="num">
                                      <p:cBhvr>
                                        <p:cTn id="215" dur="1000"/>
                                        <p:tgtEl>
                                          <p:spTgt spid="93"/>
                                        </p:tgtEl>
                                        <p:attrNameLst>
                                          <p:attrName>ppt_h</p:attrName>
                                        </p:attrNameLst>
                                      </p:cBhvr>
                                      <p:tavLst>
                                        <p:tav tm="0">
                                          <p:val>
                                            <p:strVal val="ppt_h"/>
                                          </p:val>
                                        </p:tav>
                                        <p:tav tm="100000">
                                          <p:val>
                                            <p:fltVal val="0"/>
                                          </p:val>
                                        </p:tav>
                                      </p:tavLst>
                                    </p:anim>
                                    <p:anim calcmode="lin" valueType="num">
                                      <p:cBhvr>
                                        <p:cTn id="216" dur="1000"/>
                                        <p:tgtEl>
                                          <p:spTgt spid="93"/>
                                        </p:tgtEl>
                                        <p:attrNameLst>
                                          <p:attrName>style.rotation</p:attrName>
                                        </p:attrNameLst>
                                      </p:cBhvr>
                                      <p:tavLst>
                                        <p:tav tm="0">
                                          <p:val>
                                            <p:fltVal val="0"/>
                                          </p:val>
                                        </p:tav>
                                        <p:tav tm="100000">
                                          <p:val>
                                            <p:fltVal val="90"/>
                                          </p:val>
                                        </p:tav>
                                      </p:tavLst>
                                    </p:anim>
                                    <p:animEffect transition="out" filter="fade">
                                      <p:cBhvr>
                                        <p:cTn id="217" dur="1000"/>
                                        <p:tgtEl>
                                          <p:spTgt spid="93"/>
                                        </p:tgtEl>
                                      </p:cBhvr>
                                    </p:animEffect>
                                    <p:set>
                                      <p:cBhvr>
                                        <p:cTn id="218" dur="1" fill="hold">
                                          <p:stCondLst>
                                            <p:cond delay="9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219" restart="whenNotActive" fill="hold" evtFilter="cancelBubble" nodeType="interactiveSeq">
                <p:stCondLst>
                  <p:cond evt="onClick" delay="0">
                    <p:tgtEl>
                      <p:spTgt spid="104"/>
                    </p:tgtEl>
                  </p:cond>
                </p:stCondLst>
                <p:endSync evt="end" delay="0">
                  <p:rtn val="all"/>
                </p:endSync>
                <p:childTnLst>
                  <p:par>
                    <p:cTn id="220" fill="hold">
                      <p:stCondLst>
                        <p:cond delay="0"/>
                      </p:stCondLst>
                      <p:childTnLst>
                        <p:par>
                          <p:cTn id="221" fill="hold">
                            <p:stCondLst>
                              <p:cond delay="0"/>
                            </p:stCondLst>
                            <p:childTnLst>
                              <p:par>
                                <p:cTn id="222" presetID="10" presetClass="exit" presetSubtype="0" fill="hold" grpId="0" nodeType="clickEffect">
                                  <p:stCondLst>
                                    <p:cond delay="0"/>
                                  </p:stCondLst>
                                  <p:childTnLst>
                                    <p:animEffect transition="out" filter="fade">
                                      <p:cBhvr>
                                        <p:cTn id="223" dur="500"/>
                                        <p:tgtEl>
                                          <p:spTgt spid="102"/>
                                        </p:tgtEl>
                                      </p:cBhvr>
                                    </p:animEffect>
                                    <p:set>
                                      <p:cBhvr>
                                        <p:cTn id="224" dur="1" fill="hold">
                                          <p:stCondLst>
                                            <p:cond delay="499"/>
                                          </p:stCondLst>
                                        </p:cTn>
                                        <p:tgtEl>
                                          <p:spTgt spid="102"/>
                                        </p:tgtEl>
                                        <p:attrNameLst>
                                          <p:attrName>style.visibility</p:attrName>
                                        </p:attrNameLst>
                                      </p:cBhvr>
                                      <p:to>
                                        <p:strVal val="hidden"/>
                                      </p:to>
                                    </p:set>
                                  </p:childTnLst>
                                </p:cTn>
                              </p:par>
                              <p:par>
                                <p:cTn id="225" presetID="10" presetClass="exit" presetSubtype="0" fill="hold" grpId="0" nodeType="withEffect">
                                  <p:stCondLst>
                                    <p:cond delay="0"/>
                                  </p:stCondLst>
                                  <p:childTnLst>
                                    <p:animEffect transition="out" filter="fade">
                                      <p:cBhvr>
                                        <p:cTn id="226" dur="500"/>
                                        <p:tgtEl>
                                          <p:spTgt spid="116"/>
                                        </p:tgtEl>
                                      </p:cBhvr>
                                    </p:animEffect>
                                    <p:set>
                                      <p:cBhvr>
                                        <p:cTn id="227" dur="1" fill="hold">
                                          <p:stCondLst>
                                            <p:cond delay="499"/>
                                          </p:stCondLst>
                                        </p:cTn>
                                        <p:tgtEl>
                                          <p:spTgt spid="116"/>
                                        </p:tgtEl>
                                        <p:attrNameLst>
                                          <p:attrName>style.visibility</p:attrName>
                                        </p:attrNameLst>
                                      </p:cBhvr>
                                      <p:to>
                                        <p:strVal val="hidden"/>
                                      </p:to>
                                    </p:set>
                                  </p:childTnLst>
                                </p:cTn>
                              </p:par>
                              <p:par>
                                <p:cTn id="228" presetID="10" presetClass="exit" presetSubtype="0" fill="hold" grpId="0" nodeType="withEffect">
                                  <p:stCondLst>
                                    <p:cond delay="0"/>
                                  </p:stCondLst>
                                  <p:childTnLst>
                                    <p:animEffect transition="out" filter="fade">
                                      <p:cBhvr>
                                        <p:cTn id="229" dur="500"/>
                                        <p:tgtEl>
                                          <p:spTgt spid="117"/>
                                        </p:tgtEl>
                                      </p:cBhvr>
                                    </p:animEffect>
                                    <p:set>
                                      <p:cBhvr>
                                        <p:cTn id="230" dur="1" fill="hold">
                                          <p:stCondLst>
                                            <p:cond delay="499"/>
                                          </p:stCondLst>
                                        </p:cTn>
                                        <p:tgtEl>
                                          <p:spTgt spid="117"/>
                                        </p:tgtEl>
                                        <p:attrNameLst>
                                          <p:attrName>style.visibility</p:attrName>
                                        </p:attrNameLst>
                                      </p:cBhvr>
                                      <p:to>
                                        <p:strVal val="hidden"/>
                                      </p:to>
                                    </p:set>
                                  </p:childTnLst>
                                </p:cTn>
                              </p:par>
                              <p:par>
                                <p:cTn id="231" presetID="10" presetClass="exit" presetSubtype="0" fill="hold" grpId="0" nodeType="withEffect">
                                  <p:stCondLst>
                                    <p:cond delay="0"/>
                                  </p:stCondLst>
                                  <p:childTnLst>
                                    <p:animEffect transition="out" filter="fade">
                                      <p:cBhvr>
                                        <p:cTn id="232" dur="500"/>
                                        <p:tgtEl>
                                          <p:spTgt spid="118"/>
                                        </p:tgtEl>
                                      </p:cBhvr>
                                    </p:animEffect>
                                    <p:set>
                                      <p:cBhvr>
                                        <p:cTn id="233" dur="1" fill="hold">
                                          <p:stCondLst>
                                            <p:cond delay="499"/>
                                          </p:stCondLst>
                                        </p:cTn>
                                        <p:tgtEl>
                                          <p:spTgt spid="118"/>
                                        </p:tgtEl>
                                        <p:attrNameLst>
                                          <p:attrName>style.visibility</p:attrName>
                                        </p:attrNameLst>
                                      </p:cBhvr>
                                      <p:to>
                                        <p:strVal val="hidden"/>
                                      </p:to>
                                    </p:set>
                                  </p:childTnLst>
                                </p:cTn>
                              </p:par>
                              <p:par>
                                <p:cTn id="234" presetID="6" presetClass="entr" presetSubtype="16" fill="hold" grpId="0" nodeType="withEffect">
                                  <p:stCondLst>
                                    <p:cond delay="0"/>
                                  </p:stCondLst>
                                  <p:childTnLst>
                                    <p:set>
                                      <p:cBhvr>
                                        <p:cTn id="235" dur="1" fill="hold">
                                          <p:stCondLst>
                                            <p:cond delay="0"/>
                                          </p:stCondLst>
                                        </p:cTn>
                                        <p:tgtEl>
                                          <p:spTgt spid="115"/>
                                        </p:tgtEl>
                                        <p:attrNameLst>
                                          <p:attrName>style.visibility</p:attrName>
                                        </p:attrNameLst>
                                      </p:cBhvr>
                                      <p:to>
                                        <p:strVal val="visible"/>
                                      </p:to>
                                    </p:set>
                                    <p:animEffect transition="in" filter="circle(in)">
                                      <p:cBhvr>
                                        <p:cTn id="236" dur="2000"/>
                                        <p:tgtEl>
                                          <p:spTgt spid="115"/>
                                        </p:tgtEl>
                                      </p:cBhvr>
                                    </p:animEffect>
                                  </p:childTnLst>
                                </p:cTn>
                              </p:par>
                            </p:childTnLst>
                          </p:cTn>
                        </p:par>
                      </p:childTnLst>
                    </p:cTn>
                  </p:par>
                </p:childTnLst>
              </p:cTn>
              <p:nextCondLst>
                <p:cond evt="onClick" delay="0">
                  <p:tgtEl>
                    <p:spTgt spid="104"/>
                  </p:tgtEl>
                </p:cond>
              </p:nextCondLst>
            </p:seq>
            <p:seq concurrent="1" nextAc="seek">
              <p:cTn id="237" restart="whenNotActive" fill="hold" evtFilter="cancelBubble" nodeType="interactiveSeq">
                <p:stCondLst>
                  <p:cond evt="onClick" delay="0">
                    <p:tgtEl>
                      <p:spTgt spid="105"/>
                    </p:tgtEl>
                  </p:cond>
                </p:stCondLst>
                <p:endSync evt="end" delay="0">
                  <p:rtn val="all"/>
                </p:endSync>
                <p:childTnLst>
                  <p:par>
                    <p:cTn id="238" fill="hold">
                      <p:stCondLst>
                        <p:cond delay="indefinite"/>
                      </p:stCondLst>
                      <p:childTnLst>
                        <p:par>
                          <p:cTn id="239" fill="hold">
                            <p:stCondLst>
                              <p:cond delay="0"/>
                            </p:stCondLst>
                            <p:childTnLst>
                              <p:par>
                                <p:cTn id="240" presetID="10" presetClass="exit" presetSubtype="0" fill="hold" grpId="1" nodeType="clickEffect">
                                  <p:stCondLst>
                                    <p:cond delay="0"/>
                                  </p:stCondLst>
                                  <p:childTnLst>
                                    <p:animEffect transition="out" filter="fade">
                                      <p:cBhvr>
                                        <p:cTn id="241" dur="500"/>
                                        <p:tgtEl>
                                          <p:spTgt spid="116"/>
                                        </p:tgtEl>
                                      </p:cBhvr>
                                    </p:animEffect>
                                    <p:set>
                                      <p:cBhvr>
                                        <p:cTn id="242" dur="1" fill="hold">
                                          <p:stCondLst>
                                            <p:cond delay="499"/>
                                          </p:stCondLst>
                                        </p:cTn>
                                        <p:tgtEl>
                                          <p:spTgt spid="116"/>
                                        </p:tgtEl>
                                        <p:attrNameLst>
                                          <p:attrName>style.visibility</p:attrName>
                                        </p:attrNameLst>
                                      </p:cBhvr>
                                      <p:to>
                                        <p:strVal val="hidden"/>
                                      </p:to>
                                    </p:set>
                                  </p:childTnLst>
                                </p:cTn>
                              </p:par>
                              <p:par>
                                <p:cTn id="243" presetID="10" presetClass="exit" presetSubtype="0" fill="hold" grpId="1" nodeType="withEffect">
                                  <p:stCondLst>
                                    <p:cond delay="0"/>
                                  </p:stCondLst>
                                  <p:childTnLst>
                                    <p:animEffect transition="out" filter="fade">
                                      <p:cBhvr>
                                        <p:cTn id="244" dur="500"/>
                                        <p:tgtEl>
                                          <p:spTgt spid="117"/>
                                        </p:tgtEl>
                                      </p:cBhvr>
                                    </p:animEffect>
                                    <p:set>
                                      <p:cBhvr>
                                        <p:cTn id="245" dur="1" fill="hold">
                                          <p:stCondLst>
                                            <p:cond delay="499"/>
                                          </p:stCondLst>
                                        </p:cTn>
                                        <p:tgtEl>
                                          <p:spTgt spid="117"/>
                                        </p:tgtEl>
                                        <p:attrNameLst>
                                          <p:attrName>style.visibility</p:attrName>
                                        </p:attrNameLst>
                                      </p:cBhvr>
                                      <p:to>
                                        <p:strVal val="hidden"/>
                                      </p:to>
                                    </p:set>
                                  </p:childTnLst>
                                </p:cTn>
                              </p:par>
                              <p:par>
                                <p:cTn id="246" presetID="10" presetClass="exit" presetSubtype="0" fill="hold" grpId="1" nodeType="withEffect">
                                  <p:stCondLst>
                                    <p:cond delay="0"/>
                                  </p:stCondLst>
                                  <p:childTnLst>
                                    <p:animEffect transition="out" filter="fade">
                                      <p:cBhvr>
                                        <p:cTn id="247" dur="500"/>
                                        <p:tgtEl>
                                          <p:spTgt spid="118"/>
                                        </p:tgtEl>
                                      </p:cBhvr>
                                    </p:animEffect>
                                    <p:set>
                                      <p:cBhvr>
                                        <p:cTn id="248" dur="1" fill="hold">
                                          <p:stCondLst>
                                            <p:cond delay="499"/>
                                          </p:stCondLst>
                                        </p:cTn>
                                        <p:tgtEl>
                                          <p:spTgt spid="118"/>
                                        </p:tgtEl>
                                        <p:attrNameLst>
                                          <p:attrName>style.visibility</p:attrName>
                                        </p:attrNameLst>
                                      </p:cBhvr>
                                      <p:to>
                                        <p:strVal val="hidden"/>
                                      </p:to>
                                    </p:set>
                                  </p:childTnLst>
                                </p:cTn>
                              </p:par>
                              <p:par>
                                <p:cTn id="249" presetID="10" presetClass="exit" presetSubtype="0" fill="hold" grpId="1" nodeType="withEffect">
                                  <p:stCondLst>
                                    <p:cond delay="0"/>
                                  </p:stCondLst>
                                  <p:childTnLst>
                                    <p:animEffect transition="out" filter="fade">
                                      <p:cBhvr>
                                        <p:cTn id="250" dur="500"/>
                                        <p:tgtEl>
                                          <p:spTgt spid="115"/>
                                        </p:tgtEl>
                                      </p:cBhvr>
                                    </p:animEffect>
                                    <p:set>
                                      <p:cBhvr>
                                        <p:cTn id="251" dur="1" fill="hold">
                                          <p:stCondLst>
                                            <p:cond delay="499"/>
                                          </p:stCondLst>
                                        </p:cTn>
                                        <p:tgtEl>
                                          <p:spTgt spid="115"/>
                                        </p:tgtEl>
                                        <p:attrNameLst>
                                          <p:attrName>style.visibility</p:attrName>
                                        </p:attrNameLst>
                                      </p:cBhvr>
                                      <p:to>
                                        <p:strVal val="hidden"/>
                                      </p:to>
                                    </p:set>
                                  </p:childTnLst>
                                </p:cTn>
                              </p:par>
                              <p:par>
                                <p:cTn id="252" presetID="6" presetClass="entr" presetSubtype="16" fill="hold" grpId="1" nodeType="withEffect">
                                  <p:stCondLst>
                                    <p:cond delay="0"/>
                                  </p:stCondLst>
                                  <p:childTnLst>
                                    <p:set>
                                      <p:cBhvr>
                                        <p:cTn id="253" dur="1" fill="hold">
                                          <p:stCondLst>
                                            <p:cond delay="0"/>
                                          </p:stCondLst>
                                        </p:cTn>
                                        <p:tgtEl>
                                          <p:spTgt spid="102"/>
                                        </p:tgtEl>
                                        <p:attrNameLst>
                                          <p:attrName>style.visibility</p:attrName>
                                        </p:attrNameLst>
                                      </p:cBhvr>
                                      <p:to>
                                        <p:strVal val="visible"/>
                                      </p:to>
                                    </p:set>
                                    <p:animEffect transition="in" filter="circle(in)">
                                      <p:cBhvr>
                                        <p:cTn id="254" dur="2000"/>
                                        <p:tgtEl>
                                          <p:spTgt spid="102"/>
                                        </p:tgtEl>
                                      </p:cBhvr>
                                    </p:animEffect>
                                  </p:childTnLst>
                                </p:cTn>
                              </p:par>
                            </p:childTnLst>
                          </p:cTn>
                        </p:par>
                      </p:childTnLst>
                    </p:cTn>
                  </p:par>
                </p:childTnLst>
              </p:cTn>
              <p:nextCondLst>
                <p:cond evt="onClick" delay="0">
                  <p:tgtEl>
                    <p:spTgt spid="105"/>
                  </p:tgtEl>
                </p:cond>
              </p:nextCondLst>
            </p:seq>
            <p:seq concurrent="1" nextAc="seek">
              <p:cTn id="255" restart="whenNotActive" fill="hold" evtFilter="cancelBubble" nodeType="interactiveSeq">
                <p:stCondLst>
                  <p:cond evt="onClick" delay="0">
                    <p:tgtEl>
                      <p:spTgt spid="106"/>
                    </p:tgtEl>
                  </p:cond>
                </p:stCondLst>
                <p:endSync evt="end" delay="0">
                  <p:rtn val="all"/>
                </p:endSync>
                <p:childTnLst>
                  <p:par>
                    <p:cTn id="256" fill="hold">
                      <p:stCondLst>
                        <p:cond delay="0"/>
                      </p:stCondLst>
                      <p:childTnLst>
                        <p:par>
                          <p:cTn id="257" fill="hold">
                            <p:stCondLst>
                              <p:cond delay="0"/>
                            </p:stCondLst>
                            <p:childTnLst>
                              <p:par>
                                <p:cTn id="258" presetID="16" presetClass="exit" presetSubtype="21" fill="hold" grpId="2" nodeType="clickEffect">
                                  <p:stCondLst>
                                    <p:cond delay="0"/>
                                  </p:stCondLst>
                                  <p:childTnLst>
                                    <p:animEffect transition="out" filter="barn(inVertical)">
                                      <p:cBhvr>
                                        <p:cTn id="259" dur="500"/>
                                        <p:tgtEl>
                                          <p:spTgt spid="102"/>
                                        </p:tgtEl>
                                      </p:cBhvr>
                                    </p:animEffect>
                                    <p:set>
                                      <p:cBhvr>
                                        <p:cTn id="260" dur="1" fill="hold">
                                          <p:stCondLst>
                                            <p:cond delay="499"/>
                                          </p:stCondLst>
                                        </p:cTn>
                                        <p:tgtEl>
                                          <p:spTgt spid="102"/>
                                        </p:tgtEl>
                                        <p:attrNameLst>
                                          <p:attrName>style.visibility</p:attrName>
                                        </p:attrNameLst>
                                      </p:cBhvr>
                                      <p:to>
                                        <p:strVal val="hidden"/>
                                      </p:to>
                                    </p:set>
                                  </p:childTnLst>
                                </p:cTn>
                              </p:par>
                              <p:par>
                                <p:cTn id="261" presetID="16" presetClass="exit" presetSubtype="21" fill="hold" grpId="2" nodeType="withEffect">
                                  <p:stCondLst>
                                    <p:cond delay="0"/>
                                  </p:stCondLst>
                                  <p:childTnLst>
                                    <p:animEffect transition="out" filter="barn(inVertical)">
                                      <p:cBhvr>
                                        <p:cTn id="262" dur="500"/>
                                        <p:tgtEl>
                                          <p:spTgt spid="117"/>
                                        </p:tgtEl>
                                      </p:cBhvr>
                                    </p:animEffect>
                                    <p:set>
                                      <p:cBhvr>
                                        <p:cTn id="263" dur="1" fill="hold">
                                          <p:stCondLst>
                                            <p:cond delay="499"/>
                                          </p:stCondLst>
                                        </p:cTn>
                                        <p:tgtEl>
                                          <p:spTgt spid="117"/>
                                        </p:tgtEl>
                                        <p:attrNameLst>
                                          <p:attrName>style.visibility</p:attrName>
                                        </p:attrNameLst>
                                      </p:cBhvr>
                                      <p:to>
                                        <p:strVal val="hidden"/>
                                      </p:to>
                                    </p:set>
                                  </p:childTnLst>
                                </p:cTn>
                              </p:par>
                              <p:par>
                                <p:cTn id="264" presetID="16" presetClass="exit" presetSubtype="21" fill="hold" grpId="2" nodeType="withEffect">
                                  <p:stCondLst>
                                    <p:cond delay="0"/>
                                  </p:stCondLst>
                                  <p:childTnLst>
                                    <p:animEffect transition="out" filter="barn(inVertical)">
                                      <p:cBhvr>
                                        <p:cTn id="265" dur="500"/>
                                        <p:tgtEl>
                                          <p:spTgt spid="118"/>
                                        </p:tgtEl>
                                      </p:cBhvr>
                                    </p:animEffect>
                                    <p:set>
                                      <p:cBhvr>
                                        <p:cTn id="266" dur="1" fill="hold">
                                          <p:stCondLst>
                                            <p:cond delay="499"/>
                                          </p:stCondLst>
                                        </p:cTn>
                                        <p:tgtEl>
                                          <p:spTgt spid="118"/>
                                        </p:tgtEl>
                                        <p:attrNameLst>
                                          <p:attrName>style.visibility</p:attrName>
                                        </p:attrNameLst>
                                      </p:cBhvr>
                                      <p:to>
                                        <p:strVal val="hidden"/>
                                      </p:to>
                                    </p:set>
                                  </p:childTnLst>
                                </p:cTn>
                              </p:par>
                              <p:par>
                                <p:cTn id="267" presetID="16" presetClass="exit" presetSubtype="21" fill="hold" grpId="2" nodeType="withEffect">
                                  <p:stCondLst>
                                    <p:cond delay="0"/>
                                  </p:stCondLst>
                                  <p:childTnLst>
                                    <p:animEffect transition="out" filter="barn(inVertical)">
                                      <p:cBhvr>
                                        <p:cTn id="268" dur="500"/>
                                        <p:tgtEl>
                                          <p:spTgt spid="115"/>
                                        </p:tgtEl>
                                      </p:cBhvr>
                                    </p:animEffect>
                                    <p:set>
                                      <p:cBhvr>
                                        <p:cTn id="269" dur="1" fill="hold">
                                          <p:stCondLst>
                                            <p:cond delay="499"/>
                                          </p:stCondLst>
                                        </p:cTn>
                                        <p:tgtEl>
                                          <p:spTgt spid="115"/>
                                        </p:tgtEl>
                                        <p:attrNameLst>
                                          <p:attrName>style.visibility</p:attrName>
                                        </p:attrNameLst>
                                      </p:cBhvr>
                                      <p:to>
                                        <p:strVal val="hidden"/>
                                      </p:to>
                                    </p:set>
                                  </p:childTnLst>
                                </p:cTn>
                              </p:par>
                              <p:par>
                                <p:cTn id="270" presetID="10" presetClass="entr" presetSubtype="0" fill="hold" grpId="2" nodeType="withEffect">
                                  <p:stCondLst>
                                    <p:cond delay="0"/>
                                  </p:stCondLst>
                                  <p:childTnLst>
                                    <p:set>
                                      <p:cBhvr>
                                        <p:cTn id="271" dur="1" fill="hold">
                                          <p:stCondLst>
                                            <p:cond delay="0"/>
                                          </p:stCondLst>
                                        </p:cTn>
                                        <p:tgtEl>
                                          <p:spTgt spid="116"/>
                                        </p:tgtEl>
                                        <p:attrNameLst>
                                          <p:attrName>style.visibility</p:attrName>
                                        </p:attrNameLst>
                                      </p:cBhvr>
                                      <p:to>
                                        <p:strVal val="visible"/>
                                      </p:to>
                                    </p:set>
                                    <p:animEffect transition="in" filter="fade">
                                      <p:cBhvr>
                                        <p:cTn id="272" dur="500"/>
                                        <p:tgtEl>
                                          <p:spTgt spid="116"/>
                                        </p:tgtEl>
                                      </p:cBhvr>
                                    </p:animEffect>
                                  </p:childTnLst>
                                </p:cTn>
                              </p:par>
                            </p:childTnLst>
                          </p:cTn>
                        </p:par>
                      </p:childTnLst>
                    </p:cTn>
                  </p:par>
                </p:childTnLst>
              </p:cTn>
              <p:nextCondLst>
                <p:cond evt="onClick" delay="0">
                  <p:tgtEl>
                    <p:spTgt spid="106"/>
                  </p:tgtEl>
                </p:cond>
              </p:nextCondLst>
            </p:seq>
            <p:seq concurrent="1" nextAc="seek">
              <p:cTn id="273" restart="whenNotActive" fill="hold" evtFilter="cancelBubble" nodeType="interactiveSeq">
                <p:stCondLst>
                  <p:cond evt="onClick" delay="0">
                    <p:tgtEl>
                      <p:spTgt spid="107"/>
                    </p:tgtEl>
                  </p:cond>
                </p:stCondLst>
                <p:endSync evt="end" delay="0">
                  <p:rtn val="all"/>
                </p:endSync>
                <p:childTnLst>
                  <p:par>
                    <p:cTn id="274" fill="hold">
                      <p:stCondLst>
                        <p:cond delay="0"/>
                      </p:stCondLst>
                      <p:childTnLst>
                        <p:par>
                          <p:cTn id="275" fill="hold">
                            <p:stCondLst>
                              <p:cond delay="0"/>
                            </p:stCondLst>
                            <p:childTnLst>
                              <p:par>
                                <p:cTn id="276" presetID="16" presetClass="exit" presetSubtype="21" fill="hold" grpId="3" nodeType="clickEffect">
                                  <p:stCondLst>
                                    <p:cond delay="0"/>
                                  </p:stCondLst>
                                  <p:childTnLst>
                                    <p:animEffect transition="out" filter="barn(inVertical)">
                                      <p:cBhvr>
                                        <p:cTn id="277" dur="500"/>
                                        <p:tgtEl>
                                          <p:spTgt spid="102"/>
                                        </p:tgtEl>
                                      </p:cBhvr>
                                    </p:animEffect>
                                    <p:set>
                                      <p:cBhvr>
                                        <p:cTn id="278" dur="1" fill="hold">
                                          <p:stCondLst>
                                            <p:cond delay="499"/>
                                          </p:stCondLst>
                                        </p:cTn>
                                        <p:tgtEl>
                                          <p:spTgt spid="102"/>
                                        </p:tgtEl>
                                        <p:attrNameLst>
                                          <p:attrName>style.visibility</p:attrName>
                                        </p:attrNameLst>
                                      </p:cBhvr>
                                      <p:to>
                                        <p:strVal val="hidden"/>
                                      </p:to>
                                    </p:set>
                                  </p:childTnLst>
                                </p:cTn>
                              </p:par>
                              <p:par>
                                <p:cTn id="279" presetID="16" presetClass="exit" presetSubtype="21" fill="hold" grpId="3" nodeType="withEffect">
                                  <p:stCondLst>
                                    <p:cond delay="0"/>
                                  </p:stCondLst>
                                  <p:childTnLst>
                                    <p:animEffect transition="out" filter="barn(inVertical)">
                                      <p:cBhvr>
                                        <p:cTn id="280" dur="500"/>
                                        <p:tgtEl>
                                          <p:spTgt spid="116"/>
                                        </p:tgtEl>
                                      </p:cBhvr>
                                    </p:animEffect>
                                    <p:set>
                                      <p:cBhvr>
                                        <p:cTn id="281" dur="1" fill="hold">
                                          <p:stCondLst>
                                            <p:cond delay="499"/>
                                          </p:stCondLst>
                                        </p:cTn>
                                        <p:tgtEl>
                                          <p:spTgt spid="116"/>
                                        </p:tgtEl>
                                        <p:attrNameLst>
                                          <p:attrName>style.visibility</p:attrName>
                                        </p:attrNameLst>
                                      </p:cBhvr>
                                      <p:to>
                                        <p:strVal val="hidden"/>
                                      </p:to>
                                    </p:set>
                                  </p:childTnLst>
                                </p:cTn>
                              </p:par>
                              <p:par>
                                <p:cTn id="282" presetID="16" presetClass="exit" presetSubtype="21" fill="hold" grpId="3" nodeType="withEffect">
                                  <p:stCondLst>
                                    <p:cond delay="0"/>
                                  </p:stCondLst>
                                  <p:childTnLst>
                                    <p:animEffect transition="out" filter="barn(inVertical)">
                                      <p:cBhvr>
                                        <p:cTn id="283" dur="500"/>
                                        <p:tgtEl>
                                          <p:spTgt spid="118"/>
                                        </p:tgtEl>
                                      </p:cBhvr>
                                    </p:animEffect>
                                    <p:set>
                                      <p:cBhvr>
                                        <p:cTn id="284" dur="1" fill="hold">
                                          <p:stCondLst>
                                            <p:cond delay="499"/>
                                          </p:stCondLst>
                                        </p:cTn>
                                        <p:tgtEl>
                                          <p:spTgt spid="118"/>
                                        </p:tgtEl>
                                        <p:attrNameLst>
                                          <p:attrName>style.visibility</p:attrName>
                                        </p:attrNameLst>
                                      </p:cBhvr>
                                      <p:to>
                                        <p:strVal val="hidden"/>
                                      </p:to>
                                    </p:set>
                                  </p:childTnLst>
                                </p:cTn>
                              </p:par>
                              <p:par>
                                <p:cTn id="285" presetID="16" presetClass="exit" presetSubtype="21" fill="hold" grpId="3" nodeType="withEffect">
                                  <p:stCondLst>
                                    <p:cond delay="0"/>
                                  </p:stCondLst>
                                  <p:childTnLst>
                                    <p:animEffect transition="out" filter="barn(inVertical)">
                                      <p:cBhvr>
                                        <p:cTn id="286" dur="500"/>
                                        <p:tgtEl>
                                          <p:spTgt spid="115"/>
                                        </p:tgtEl>
                                      </p:cBhvr>
                                    </p:animEffect>
                                    <p:set>
                                      <p:cBhvr>
                                        <p:cTn id="287" dur="1" fill="hold">
                                          <p:stCondLst>
                                            <p:cond delay="499"/>
                                          </p:stCondLst>
                                        </p:cTn>
                                        <p:tgtEl>
                                          <p:spTgt spid="115"/>
                                        </p:tgtEl>
                                        <p:attrNameLst>
                                          <p:attrName>style.visibility</p:attrName>
                                        </p:attrNameLst>
                                      </p:cBhvr>
                                      <p:to>
                                        <p:strVal val="hidden"/>
                                      </p:to>
                                    </p:set>
                                  </p:childTnLst>
                                </p:cTn>
                              </p:par>
                              <p:par>
                                <p:cTn id="288" presetID="10" presetClass="entr" presetSubtype="0" fill="hold" grpId="3" nodeType="withEffect">
                                  <p:stCondLst>
                                    <p:cond delay="0"/>
                                  </p:stCondLst>
                                  <p:childTnLst>
                                    <p:set>
                                      <p:cBhvr>
                                        <p:cTn id="289" dur="1" fill="hold">
                                          <p:stCondLst>
                                            <p:cond delay="0"/>
                                          </p:stCondLst>
                                        </p:cTn>
                                        <p:tgtEl>
                                          <p:spTgt spid="117"/>
                                        </p:tgtEl>
                                        <p:attrNameLst>
                                          <p:attrName>style.visibility</p:attrName>
                                        </p:attrNameLst>
                                      </p:cBhvr>
                                      <p:to>
                                        <p:strVal val="visible"/>
                                      </p:to>
                                    </p:set>
                                    <p:animEffect transition="in" filter="fade">
                                      <p:cBhvr>
                                        <p:cTn id="290" dur="500"/>
                                        <p:tgtEl>
                                          <p:spTgt spid="117"/>
                                        </p:tgtEl>
                                      </p:cBhvr>
                                    </p:animEffect>
                                  </p:childTnLst>
                                </p:cTn>
                              </p:par>
                            </p:childTnLst>
                          </p:cTn>
                        </p:par>
                      </p:childTnLst>
                    </p:cTn>
                  </p:par>
                </p:childTnLst>
              </p:cTn>
              <p:nextCondLst>
                <p:cond evt="onClick" delay="0">
                  <p:tgtEl>
                    <p:spTgt spid="107"/>
                  </p:tgtEl>
                </p:cond>
              </p:nextCondLst>
            </p:seq>
            <p:seq concurrent="1" nextAc="seek">
              <p:cTn id="291" restart="whenNotActive" fill="hold" evtFilter="cancelBubble" nodeType="interactiveSeq">
                <p:stCondLst>
                  <p:cond evt="onClick" delay="0">
                    <p:tgtEl>
                      <p:spTgt spid="108"/>
                    </p:tgtEl>
                  </p:cond>
                </p:stCondLst>
                <p:endSync evt="end" delay="0">
                  <p:rtn val="all"/>
                </p:endSync>
                <p:childTnLst>
                  <p:par>
                    <p:cTn id="292" fill="hold">
                      <p:stCondLst>
                        <p:cond delay="0"/>
                      </p:stCondLst>
                      <p:childTnLst>
                        <p:par>
                          <p:cTn id="293" fill="hold">
                            <p:stCondLst>
                              <p:cond delay="0"/>
                            </p:stCondLst>
                            <p:childTnLst>
                              <p:par>
                                <p:cTn id="294" presetID="16" presetClass="exit" presetSubtype="21" fill="hold" grpId="4" nodeType="clickEffect">
                                  <p:stCondLst>
                                    <p:cond delay="0"/>
                                  </p:stCondLst>
                                  <p:childTnLst>
                                    <p:animEffect transition="out" filter="barn(inVertical)">
                                      <p:cBhvr>
                                        <p:cTn id="295" dur="500"/>
                                        <p:tgtEl>
                                          <p:spTgt spid="102"/>
                                        </p:tgtEl>
                                      </p:cBhvr>
                                    </p:animEffect>
                                    <p:set>
                                      <p:cBhvr>
                                        <p:cTn id="296" dur="1" fill="hold">
                                          <p:stCondLst>
                                            <p:cond delay="499"/>
                                          </p:stCondLst>
                                        </p:cTn>
                                        <p:tgtEl>
                                          <p:spTgt spid="102"/>
                                        </p:tgtEl>
                                        <p:attrNameLst>
                                          <p:attrName>style.visibility</p:attrName>
                                        </p:attrNameLst>
                                      </p:cBhvr>
                                      <p:to>
                                        <p:strVal val="hidden"/>
                                      </p:to>
                                    </p:set>
                                  </p:childTnLst>
                                </p:cTn>
                              </p:par>
                              <p:par>
                                <p:cTn id="297" presetID="16" presetClass="exit" presetSubtype="21" fill="hold" grpId="4" nodeType="withEffect">
                                  <p:stCondLst>
                                    <p:cond delay="0"/>
                                  </p:stCondLst>
                                  <p:childTnLst>
                                    <p:animEffect transition="out" filter="barn(inVertical)">
                                      <p:cBhvr>
                                        <p:cTn id="298" dur="500"/>
                                        <p:tgtEl>
                                          <p:spTgt spid="116"/>
                                        </p:tgtEl>
                                      </p:cBhvr>
                                    </p:animEffect>
                                    <p:set>
                                      <p:cBhvr>
                                        <p:cTn id="299" dur="1" fill="hold">
                                          <p:stCondLst>
                                            <p:cond delay="499"/>
                                          </p:stCondLst>
                                        </p:cTn>
                                        <p:tgtEl>
                                          <p:spTgt spid="116"/>
                                        </p:tgtEl>
                                        <p:attrNameLst>
                                          <p:attrName>style.visibility</p:attrName>
                                        </p:attrNameLst>
                                      </p:cBhvr>
                                      <p:to>
                                        <p:strVal val="hidden"/>
                                      </p:to>
                                    </p:set>
                                  </p:childTnLst>
                                </p:cTn>
                              </p:par>
                              <p:par>
                                <p:cTn id="300" presetID="16" presetClass="exit" presetSubtype="21" fill="hold" grpId="4" nodeType="withEffect">
                                  <p:stCondLst>
                                    <p:cond delay="0"/>
                                  </p:stCondLst>
                                  <p:childTnLst>
                                    <p:animEffect transition="out" filter="barn(inVertical)">
                                      <p:cBhvr>
                                        <p:cTn id="301" dur="500"/>
                                        <p:tgtEl>
                                          <p:spTgt spid="117"/>
                                        </p:tgtEl>
                                      </p:cBhvr>
                                    </p:animEffect>
                                    <p:set>
                                      <p:cBhvr>
                                        <p:cTn id="302" dur="1" fill="hold">
                                          <p:stCondLst>
                                            <p:cond delay="499"/>
                                          </p:stCondLst>
                                        </p:cTn>
                                        <p:tgtEl>
                                          <p:spTgt spid="117"/>
                                        </p:tgtEl>
                                        <p:attrNameLst>
                                          <p:attrName>style.visibility</p:attrName>
                                        </p:attrNameLst>
                                      </p:cBhvr>
                                      <p:to>
                                        <p:strVal val="hidden"/>
                                      </p:to>
                                    </p:set>
                                  </p:childTnLst>
                                </p:cTn>
                              </p:par>
                              <p:par>
                                <p:cTn id="303" presetID="16" presetClass="exit" presetSubtype="21" fill="hold" grpId="4" nodeType="withEffect">
                                  <p:stCondLst>
                                    <p:cond delay="0"/>
                                  </p:stCondLst>
                                  <p:childTnLst>
                                    <p:animEffect transition="out" filter="barn(inVertical)">
                                      <p:cBhvr>
                                        <p:cTn id="304" dur="500"/>
                                        <p:tgtEl>
                                          <p:spTgt spid="115"/>
                                        </p:tgtEl>
                                      </p:cBhvr>
                                    </p:animEffect>
                                    <p:set>
                                      <p:cBhvr>
                                        <p:cTn id="305" dur="1" fill="hold">
                                          <p:stCondLst>
                                            <p:cond delay="499"/>
                                          </p:stCondLst>
                                        </p:cTn>
                                        <p:tgtEl>
                                          <p:spTgt spid="115"/>
                                        </p:tgtEl>
                                        <p:attrNameLst>
                                          <p:attrName>style.visibility</p:attrName>
                                        </p:attrNameLst>
                                      </p:cBhvr>
                                      <p:to>
                                        <p:strVal val="hidden"/>
                                      </p:to>
                                    </p:set>
                                  </p:childTnLst>
                                </p:cTn>
                              </p:par>
                              <p:par>
                                <p:cTn id="306" presetID="10" presetClass="entr" presetSubtype="0" fill="hold" grpId="4" nodeType="withEffect">
                                  <p:stCondLst>
                                    <p:cond delay="0"/>
                                  </p:stCondLst>
                                  <p:childTnLst>
                                    <p:set>
                                      <p:cBhvr>
                                        <p:cTn id="307" dur="1" fill="hold">
                                          <p:stCondLst>
                                            <p:cond delay="0"/>
                                          </p:stCondLst>
                                        </p:cTn>
                                        <p:tgtEl>
                                          <p:spTgt spid="118"/>
                                        </p:tgtEl>
                                        <p:attrNameLst>
                                          <p:attrName>style.visibility</p:attrName>
                                        </p:attrNameLst>
                                      </p:cBhvr>
                                      <p:to>
                                        <p:strVal val="visible"/>
                                      </p:to>
                                    </p:set>
                                    <p:animEffect transition="in" filter="fade">
                                      <p:cBhvr>
                                        <p:cTn id="308" dur="500"/>
                                        <p:tgtEl>
                                          <p:spTgt spid="118"/>
                                        </p:tgtEl>
                                      </p:cBhvr>
                                    </p:animEffect>
                                  </p:childTnLst>
                                </p:cTn>
                              </p:par>
                            </p:childTnLst>
                          </p:cTn>
                        </p:par>
                      </p:childTnLst>
                    </p:cTn>
                  </p:par>
                </p:childTnLst>
              </p:cTn>
              <p:nextCondLst>
                <p:cond evt="onClick" delay="0">
                  <p:tgtEl>
                    <p:spTgt spid="108"/>
                  </p:tgtEl>
                </p:cond>
              </p:nextCondLst>
            </p:seq>
          </p:childTnLst>
        </p:cTn>
      </p:par>
    </p:tnLst>
    <p:bldLst>
      <p:bldP spid="67" grpId="0" animBg="1"/>
      <p:bldP spid="68" grpId="0" animBg="1"/>
      <p:bldP spid="69" grpId="0" animBg="1"/>
      <p:bldP spid="71" grpId="0" animBg="1"/>
      <p:bldP spid="72" grpId="0" animBg="1"/>
      <p:bldP spid="73" grpId="0" animBg="1"/>
      <p:bldP spid="74" grpId="0" animBg="1"/>
      <p:bldP spid="75" grpId="0" animBg="1"/>
      <p:bldP spid="76" grpId="0" animBg="1"/>
      <p:bldP spid="77" grpId="0" animBg="1"/>
      <p:bldP spid="78" grpId="0" animBg="1"/>
      <p:bldP spid="80" grpId="0" animBg="1"/>
      <p:bldP spid="81" grpId="0" animBg="1"/>
      <p:bldP spid="82" grpId="0" animBg="1"/>
      <p:bldP spid="83" grpId="0" animBg="1"/>
      <p:bldP spid="84" grpId="0" animBg="1"/>
      <p:bldP spid="85" grpId="0" animBg="1"/>
      <p:bldP spid="87" grpId="0" animBg="1"/>
      <p:bldP spid="88" grpId="0" animBg="1"/>
      <p:bldP spid="89" grpId="0" animBg="1"/>
      <p:bldP spid="90" grpId="0" animBg="1"/>
      <p:bldP spid="91" grpId="0" animBg="1"/>
      <p:bldP spid="92" grpId="0" animBg="1"/>
      <p:bldP spid="93" grpId="0" animBg="1"/>
      <p:bldP spid="95" grpId="0" animBg="1"/>
      <p:bldP spid="96" grpId="0" animBg="1"/>
      <p:bldP spid="97" grpId="0" animBg="1"/>
      <p:bldP spid="98" grpId="0" animBg="1"/>
      <p:bldP spid="99" grpId="0" animBg="1"/>
      <p:bldP spid="100" grpId="0" animBg="1"/>
      <p:bldP spid="103" grpId="0"/>
      <p:bldP spid="115" grpId="0" animBg="1"/>
      <p:bldP spid="115" grpId="1" animBg="1"/>
      <p:bldP spid="115" grpId="2" animBg="1"/>
      <p:bldP spid="115" grpId="3" animBg="1"/>
      <p:bldP spid="115" grpId="4" animBg="1"/>
      <p:bldP spid="115" grpId="5" animBg="1"/>
      <p:bldP spid="102" grpId="0" animBg="1"/>
      <p:bldP spid="102" grpId="1" animBg="1"/>
      <p:bldP spid="102" grpId="2" animBg="1"/>
      <p:bldP spid="102" grpId="3" animBg="1"/>
      <p:bldP spid="102" grpId="4" animBg="1"/>
      <p:bldP spid="102" grpId="5" animBg="1"/>
      <p:bldP spid="116" grpId="0" animBg="1"/>
      <p:bldP spid="116" grpId="1" animBg="1"/>
      <p:bldP spid="116" grpId="2" animBg="1"/>
      <p:bldP spid="116" grpId="3" animBg="1"/>
      <p:bldP spid="116" grpId="4" animBg="1"/>
      <p:bldP spid="116" grpId="5" animBg="1"/>
      <p:bldP spid="117" grpId="0" animBg="1"/>
      <p:bldP spid="117" grpId="1" animBg="1"/>
      <p:bldP spid="117" grpId="2" animBg="1"/>
      <p:bldP spid="117" grpId="3" animBg="1"/>
      <p:bldP spid="117" grpId="4" animBg="1"/>
      <p:bldP spid="117" grpId="5" animBg="1"/>
      <p:bldP spid="118" grpId="0" animBg="1"/>
      <p:bldP spid="118" grpId="1" animBg="1"/>
      <p:bldP spid="118" grpId="2" animBg="1"/>
      <p:bldP spid="118" grpId="3" animBg="1"/>
      <p:bldP spid="118" grpId="4" animBg="1"/>
      <p:bldP spid="118" grpId="5"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37"/>
        <p:cNvGrpSpPr/>
        <p:nvPr/>
      </p:nvGrpSpPr>
      <p:grpSpPr>
        <a:xfrm>
          <a:off x="0" y="0"/>
          <a:ext cx="0" cy="0"/>
          <a:chOff x="0" y="0"/>
          <a:chExt cx="0" cy="0"/>
        </a:xfrm>
      </p:grpSpPr>
      <p:sp>
        <p:nvSpPr>
          <p:cNvPr id="5738" name="Google Shape;5738;p57"/>
          <p:cNvSpPr txBox="1">
            <a:spLocks noGrp="1"/>
          </p:cNvSpPr>
          <p:nvPr>
            <p:ph type="title"/>
          </p:nvPr>
        </p:nvSpPr>
        <p:spPr>
          <a:xfrm>
            <a:off x="1855815" y="1307100"/>
            <a:ext cx="5612781" cy="2529300"/>
          </a:xfrm>
          <a:prstGeom prst="rect">
            <a:avLst/>
          </a:prstGeom>
        </p:spPr>
        <p:txBody>
          <a:bodyPr spcFirstLastPara="1" wrap="square" lIns="91425" tIns="91425" rIns="91425" bIns="91425" anchor="ctr" anchorCtr="0">
            <a:noAutofit/>
          </a:bodyPr>
          <a:lstStyle/>
          <a:p>
            <a:pPr lvl="0"/>
            <a:r>
              <a:rPr lang="vi-VN" sz="6000" b="1" dirty="0">
                <a:latin typeface="+mj-lt"/>
                <a:ea typeface="Cambria" panose="02040503050406030204" pitchFamily="18" charset="0"/>
              </a:rPr>
              <a:t>HÌNH THÀNH KIẾN THỨC</a:t>
            </a:r>
            <a:endParaRPr sz="6000" b="1" dirty="0">
              <a:latin typeface="+mj-lt"/>
              <a:ea typeface="Cambria" panose="02040503050406030204" pitchFamily="18" charset="0"/>
            </a:endParaRPr>
          </a:p>
        </p:txBody>
      </p:sp>
      <p:grpSp>
        <p:nvGrpSpPr>
          <p:cNvPr id="5739" name="Google Shape;5739;p57"/>
          <p:cNvGrpSpPr/>
          <p:nvPr/>
        </p:nvGrpSpPr>
        <p:grpSpPr>
          <a:xfrm>
            <a:off x="290825" y="1453335"/>
            <a:ext cx="1878616" cy="2848216"/>
            <a:chOff x="290825" y="1453335"/>
            <a:chExt cx="1878616" cy="2848216"/>
          </a:xfrm>
        </p:grpSpPr>
        <p:pic>
          <p:nvPicPr>
            <p:cNvPr id="5740" name="Google Shape;5740;p57"/>
            <p:cNvPicPr preferRelativeResize="0"/>
            <p:nvPr/>
          </p:nvPicPr>
          <p:blipFill>
            <a:blip r:embed="rId3">
              <a:alphaModFix/>
            </a:blip>
            <a:stretch>
              <a:fillRect/>
            </a:stretch>
          </p:blipFill>
          <p:spPr>
            <a:xfrm>
              <a:off x="290825" y="1453335"/>
              <a:ext cx="1878616" cy="2848216"/>
            </a:xfrm>
            <a:prstGeom prst="rect">
              <a:avLst/>
            </a:prstGeom>
            <a:noFill/>
            <a:ln>
              <a:noFill/>
            </a:ln>
          </p:spPr>
        </p:pic>
        <p:pic>
          <p:nvPicPr>
            <p:cNvPr id="5741" name="Google Shape;5741;p57"/>
            <p:cNvPicPr preferRelativeResize="0"/>
            <p:nvPr/>
          </p:nvPicPr>
          <p:blipFill>
            <a:blip r:embed="rId4">
              <a:alphaModFix/>
            </a:blip>
            <a:stretch>
              <a:fillRect/>
            </a:stretch>
          </p:blipFill>
          <p:spPr>
            <a:xfrm rot="5400000">
              <a:off x="1057130" y="3130409"/>
              <a:ext cx="346013" cy="875625"/>
            </a:xfrm>
            <a:prstGeom prst="rect">
              <a:avLst/>
            </a:prstGeom>
            <a:noFill/>
            <a:ln>
              <a:noFill/>
            </a:ln>
          </p:spPr>
        </p:pic>
      </p:grpSp>
      <p:grpSp>
        <p:nvGrpSpPr>
          <p:cNvPr id="5742" name="Google Shape;5742;p57"/>
          <p:cNvGrpSpPr/>
          <p:nvPr/>
        </p:nvGrpSpPr>
        <p:grpSpPr>
          <a:xfrm>
            <a:off x="7060098" y="1402625"/>
            <a:ext cx="1996953" cy="3027630"/>
            <a:chOff x="7060098" y="1402625"/>
            <a:chExt cx="1996953" cy="3027630"/>
          </a:xfrm>
        </p:grpSpPr>
        <p:pic>
          <p:nvPicPr>
            <p:cNvPr id="5743" name="Google Shape;5743;p57"/>
            <p:cNvPicPr preferRelativeResize="0"/>
            <p:nvPr/>
          </p:nvPicPr>
          <p:blipFill>
            <a:blip r:embed="rId5">
              <a:alphaModFix/>
            </a:blip>
            <a:stretch>
              <a:fillRect/>
            </a:stretch>
          </p:blipFill>
          <p:spPr>
            <a:xfrm>
              <a:off x="7060098" y="1402625"/>
              <a:ext cx="1996953" cy="3027630"/>
            </a:xfrm>
            <a:prstGeom prst="rect">
              <a:avLst/>
            </a:prstGeom>
            <a:noFill/>
            <a:ln>
              <a:noFill/>
            </a:ln>
          </p:spPr>
        </p:pic>
        <p:pic>
          <p:nvPicPr>
            <p:cNvPr id="5744" name="Google Shape;5744;p57"/>
            <p:cNvPicPr preferRelativeResize="0"/>
            <p:nvPr/>
          </p:nvPicPr>
          <p:blipFill>
            <a:blip r:embed="rId6">
              <a:alphaModFix/>
            </a:blip>
            <a:stretch>
              <a:fillRect/>
            </a:stretch>
          </p:blipFill>
          <p:spPr>
            <a:xfrm rot="5400000">
              <a:off x="7813180" y="3330126"/>
              <a:ext cx="346013" cy="875625"/>
            </a:xfrm>
            <a:prstGeom prst="rect">
              <a:avLst/>
            </a:prstGeom>
            <a:noFill/>
            <a:ln>
              <a:noFill/>
            </a:ln>
          </p:spPr>
        </p:pic>
      </p:grpSp>
    </p:spTree>
    <p:extLst>
      <p:ext uri="{BB962C8B-B14F-4D97-AF65-F5344CB8AC3E}">
        <p14:creationId xmlns:p14="http://schemas.microsoft.com/office/powerpoint/2010/main" val="424630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childTnLst>
                                    <p:set>
                                      <p:cBhvr>
                                        <p:cTn id="6" dur="1" fill="hold">
                                          <p:stCondLst>
                                            <p:cond delay="0"/>
                                          </p:stCondLst>
                                        </p:cTn>
                                        <p:tgtEl>
                                          <p:spTgt spid="5738"/>
                                        </p:tgtEl>
                                        <p:attrNameLst>
                                          <p:attrName>style.visibility</p:attrName>
                                        </p:attrNameLst>
                                      </p:cBhvr>
                                      <p:to>
                                        <p:strVal val="visible"/>
                                      </p:to>
                                    </p:set>
                                    <p:anim calcmode="lin" valueType="num">
                                      <p:cBhvr>
                                        <p:cTn id="7" dur="1000" fill="hold"/>
                                        <p:tgtEl>
                                          <p:spTgt spid="5738"/>
                                        </p:tgtEl>
                                        <p:attrNameLst>
                                          <p:attrName>ppt_w</p:attrName>
                                        </p:attrNameLst>
                                      </p:cBhvr>
                                      <p:tavLst>
                                        <p:tav tm="0">
                                          <p:val>
                                            <p:fltVal val="0"/>
                                          </p:val>
                                        </p:tav>
                                        <p:tav tm="100000">
                                          <p:val>
                                            <p:strVal val="#ppt_w"/>
                                          </p:val>
                                        </p:tav>
                                      </p:tavLst>
                                    </p:anim>
                                    <p:anim calcmode="lin" valueType="num">
                                      <p:cBhvr>
                                        <p:cTn id="8" dur="1000" fill="hold"/>
                                        <p:tgtEl>
                                          <p:spTgt spid="5738"/>
                                        </p:tgtEl>
                                        <p:attrNameLst>
                                          <p:attrName>ppt_h</p:attrName>
                                        </p:attrNameLst>
                                      </p:cBhvr>
                                      <p:tavLst>
                                        <p:tav tm="0">
                                          <p:val>
                                            <p:fltVal val="0"/>
                                          </p:val>
                                        </p:tav>
                                        <p:tav tm="100000">
                                          <p:val>
                                            <p:strVal val="#ppt_h"/>
                                          </p:val>
                                        </p:tav>
                                      </p:tavLst>
                                    </p:anim>
                                    <p:anim calcmode="lin" valueType="num">
                                      <p:cBhvr>
                                        <p:cTn id="9" dur="1000" fill="hold"/>
                                        <p:tgtEl>
                                          <p:spTgt spid="5738"/>
                                        </p:tgtEl>
                                        <p:attrNameLst>
                                          <p:attrName>style.rotation</p:attrName>
                                        </p:attrNameLst>
                                      </p:cBhvr>
                                      <p:tavLst>
                                        <p:tav tm="0">
                                          <p:val>
                                            <p:fltVal val="90"/>
                                          </p:val>
                                        </p:tav>
                                        <p:tav tm="100000">
                                          <p:val>
                                            <p:fltVal val="0"/>
                                          </p:val>
                                        </p:tav>
                                      </p:tavLst>
                                    </p:anim>
                                    <p:animEffect transition="in" filter="fade">
                                      <p:cBhvr>
                                        <p:cTn id="10" dur="1000"/>
                                        <p:tgtEl>
                                          <p:spTgt spid="5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67"/>
        <p:cNvGrpSpPr/>
        <p:nvPr/>
      </p:nvGrpSpPr>
      <p:grpSpPr>
        <a:xfrm>
          <a:off x="0" y="0"/>
          <a:ext cx="0" cy="0"/>
          <a:chOff x="0" y="0"/>
          <a:chExt cx="0" cy="0"/>
        </a:xfrm>
      </p:grpSpPr>
      <p:sp>
        <p:nvSpPr>
          <p:cNvPr id="5468" name="Google Shape;5468;p39"/>
          <p:cNvSpPr/>
          <p:nvPr/>
        </p:nvSpPr>
        <p:spPr>
          <a:xfrm>
            <a:off x="720000" y="540000"/>
            <a:ext cx="5217600" cy="405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9"/>
          <p:cNvSpPr txBox="1">
            <a:spLocks noGrp="1"/>
          </p:cNvSpPr>
          <p:nvPr>
            <p:ph type="title"/>
          </p:nvPr>
        </p:nvSpPr>
        <p:spPr>
          <a:xfrm>
            <a:off x="881550" y="2570963"/>
            <a:ext cx="4894500" cy="93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6600" b="1" dirty="0">
                <a:latin typeface="+mj-lt"/>
                <a:ea typeface="Cambria" panose="02040503050406030204" pitchFamily="18" charset="0"/>
              </a:rPr>
              <a:t>Phó từ là gì?</a:t>
            </a:r>
            <a:endParaRPr sz="6600" b="1" dirty="0">
              <a:latin typeface="+mj-lt"/>
              <a:ea typeface="Cambria" panose="02040503050406030204" pitchFamily="18" charset="0"/>
            </a:endParaRPr>
          </a:p>
        </p:txBody>
      </p:sp>
      <p:sp>
        <p:nvSpPr>
          <p:cNvPr id="5470" name="Google Shape;5470;p39"/>
          <p:cNvSpPr txBox="1">
            <a:spLocks noGrp="1"/>
          </p:cNvSpPr>
          <p:nvPr>
            <p:ph type="title" idx="2"/>
          </p:nvPr>
        </p:nvSpPr>
        <p:spPr>
          <a:xfrm>
            <a:off x="2381100" y="1221838"/>
            <a:ext cx="1895400" cy="99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1.</a:t>
            </a:r>
            <a:endParaRPr dirty="0">
              <a:latin typeface="Times New Roman" panose="02020603050405020304" pitchFamily="18" charset="0"/>
              <a:cs typeface="Times New Roman" panose="02020603050405020304" pitchFamily="18" charset="0"/>
            </a:endParaRPr>
          </a:p>
        </p:txBody>
      </p:sp>
      <p:cxnSp>
        <p:nvCxnSpPr>
          <p:cNvPr id="5472" name="Google Shape;5472;p39"/>
          <p:cNvCxnSpPr/>
          <p:nvPr/>
        </p:nvCxnSpPr>
        <p:spPr>
          <a:xfrm>
            <a:off x="2541600" y="2403688"/>
            <a:ext cx="1574400" cy="0"/>
          </a:xfrm>
          <a:prstGeom prst="straightConnector1">
            <a:avLst/>
          </a:prstGeom>
          <a:noFill/>
          <a:ln w="19050" cap="flat" cmpd="sng">
            <a:solidFill>
              <a:schemeClr val="lt1"/>
            </a:solidFill>
            <a:prstDash val="solid"/>
            <a:round/>
            <a:headEnd type="oval" w="med" len="med"/>
            <a:tailEnd type="oval" w="med" len="med"/>
          </a:ln>
        </p:spPr>
      </p:cxnSp>
      <p:grpSp>
        <p:nvGrpSpPr>
          <p:cNvPr id="5473" name="Google Shape;5473;p39"/>
          <p:cNvGrpSpPr/>
          <p:nvPr/>
        </p:nvGrpSpPr>
        <p:grpSpPr>
          <a:xfrm>
            <a:off x="6543923" y="1150075"/>
            <a:ext cx="1996953" cy="3027630"/>
            <a:chOff x="6689473" y="1150075"/>
            <a:chExt cx="1996953" cy="3027630"/>
          </a:xfrm>
        </p:grpSpPr>
        <p:pic>
          <p:nvPicPr>
            <p:cNvPr id="5474" name="Google Shape;5474;p39"/>
            <p:cNvPicPr preferRelativeResize="0"/>
            <p:nvPr/>
          </p:nvPicPr>
          <p:blipFill>
            <a:blip r:embed="rId3">
              <a:alphaModFix/>
            </a:blip>
            <a:stretch>
              <a:fillRect/>
            </a:stretch>
          </p:blipFill>
          <p:spPr>
            <a:xfrm>
              <a:off x="6689473" y="1150075"/>
              <a:ext cx="1996953" cy="3027630"/>
            </a:xfrm>
            <a:prstGeom prst="rect">
              <a:avLst/>
            </a:prstGeom>
            <a:noFill/>
            <a:ln>
              <a:noFill/>
            </a:ln>
          </p:spPr>
        </p:pic>
        <p:pic>
          <p:nvPicPr>
            <p:cNvPr id="5475" name="Google Shape;5475;p39"/>
            <p:cNvPicPr preferRelativeResize="0"/>
            <p:nvPr/>
          </p:nvPicPr>
          <p:blipFill>
            <a:blip r:embed="rId4">
              <a:alphaModFix/>
            </a:blip>
            <a:stretch>
              <a:fillRect/>
            </a:stretch>
          </p:blipFill>
          <p:spPr>
            <a:xfrm rot="5400000">
              <a:off x="7392207" y="3114941"/>
              <a:ext cx="348586" cy="882131"/>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15"/>
        <p:cNvGrpSpPr/>
        <p:nvPr/>
      </p:nvGrpSpPr>
      <p:grpSpPr>
        <a:xfrm>
          <a:off x="0" y="0"/>
          <a:ext cx="0" cy="0"/>
          <a:chOff x="0" y="0"/>
          <a:chExt cx="0" cy="0"/>
        </a:xfrm>
      </p:grpSpPr>
      <p:sp>
        <p:nvSpPr>
          <p:cNvPr id="5516" name="Google Shape;5516;p43"/>
          <p:cNvSpPr txBox="1">
            <a:spLocks noGrp="1"/>
          </p:cNvSpPr>
          <p:nvPr>
            <p:ph type="subTitle" idx="1"/>
          </p:nvPr>
        </p:nvSpPr>
        <p:spPr>
          <a:xfrm>
            <a:off x="693499" y="1106264"/>
            <a:ext cx="2819700"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mj-lt"/>
                <a:ea typeface="Cambria" panose="02040503050406030204" pitchFamily="18" charset="0"/>
              </a:rPr>
              <a:t>Ngữ liệu 1:</a:t>
            </a:r>
            <a:endParaRPr dirty="0">
              <a:latin typeface="+mj-lt"/>
              <a:ea typeface="Cambria" panose="02040503050406030204" pitchFamily="18" charset="0"/>
            </a:endParaRPr>
          </a:p>
        </p:txBody>
      </p:sp>
      <p:sp>
        <p:nvSpPr>
          <p:cNvPr id="5517" name="Google Shape;5517;p43"/>
          <p:cNvSpPr txBox="1">
            <a:spLocks noGrp="1"/>
          </p:cNvSpPr>
          <p:nvPr>
            <p:ph type="subTitle" idx="2"/>
          </p:nvPr>
        </p:nvSpPr>
        <p:spPr>
          <a:xfrm>
            <a:off x="5588687" y="1106264"/>
            <a:ext cx="2819700"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mj-lt"/>
                <a:ea typeface="Cambria" panose="02040503050406030204" pitchFamily="18" charset="0"/>
              </a:rPr>
              <a:t>Ngữ liệu 2:</a:t>
            </a:r>
          </a:p>
        </p:txBody>
      </p:sp>
      <p:sp>
        <p:nvSpPr>
          <p:cNvPr id="5518" name="Google Shape;5518;p43"/>
          <p:cNvSpPr txBox="1">
            <a:spLocks noGrp="1"/>
          </p:cNvSpPr>
          <p:nvPr>
            <p:ph type="subTitle" idx="3"/>
          </p:nvPr>
        </p:nvSpPr>
        <p:spPr>
          <a:xfrm>
            <a:off x="454544" y="1843489"/>
            <a:ext cx="3297609" cy="10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1800" b="1" dirty="0">
                <a:solidFill>
                  <a:schemeClr val="accent6">
                    <a:lumMod val="50000"/>
                  </a:schemeClr>
                </a:solidFill>
                <a:effectLst/>
                <a:latin typeface="+mj-lt"/>
                <a:ea typeface="Cambria" panose="02040503050406030204" pitchFamily="18" charset="0"/>
                <a:cs typeface="Times New Roman" panose="02020603050405020304" pitchFamily="18" charset="0"/>
              </a:rPr>
              <a:t>Các</a:t>
            </a:r>
            <a:r>
              <a:rPr lang="vi-VN" sz="1800" dirty="0">
                <a:solidFill>
                  <a:srgbClr val="000000"/>
                </a:solidFill>
                <a:effectLst/>
                <a:latin typeface="+mj-lt"/>
                <a:ea typeface="Cambria" panose="02040503050406030204" pitchFamily="18" charset="0"/>
                <a:cs typeface="Times New Roman" panose="02020603050405020304" pitchFamily="18" charset="0"/>
              </a:rPr>
              <a:t> bạn </a:t>
            </a:r>
            <a:r>
              <a:rPr lang="vi-VN" sz="1800" b="1" dirty="0">
                <a:solidFill>
                  <a:schemeClr val="accent6">
                    <a:lumMod val="50000"/>
                  </a:schemeClr>
                </a:solidFill>
                <a:effectLst/>
                <a:latin typeface="+mj-lt"/>
                <a:ea typeface="Cambria" panose="02040503050406030204" pitchFamily="18" charset="0"/>
                <a:cs typeface="Times New Roman" panose="02020603050405020304" pitchFamily="18" charset="0"/>
              </a:rPr>
              <a:t>đang</a:t>
            </a:r>
            <a:r>
              <a:rPr lang="vi-VN" sz="1800" dirty="0">
                <a:solidFill>
                  <a:srgbClr val="000000"/>
                </a:solidFill>
                <a:effectLst/>
                <a:latin typeface="+mj-lt"/>
                <a:ea typeface="Cambria" panose="02040503050406030204" pitchFamily="18" charset="0"/>
                <a:cs typeface="Times New Roman" panose="02020603050405020304" pitchFamily="18" charset="0"/>
              </a:rPr>
              <a:t> dọn rác.</a:t>
            </a:r>
            <a:endParaRPr dirty="0">
              <a:latin typeface="+mj-lt"/>
              <a:ea typeface="Cambria" panose="02040503050406030204" pitchFamily="18" charset="0"/>
            </a:endParaRPr>
          </a:p>
        </p:txBody>
      </p:sp>
      <p:sp>
        <p:nvSpPr>
          <p:cNvPr id="5519" name="Google Shape;5519;p43"/>
          <p:cNvSpPr txBox="1">
            <a:spLocks noGrp="1"/>
          </p:cNvSpPr>
          <p:nvPr>
            <p:ph type="subTitle" idx="4"/>
          </p:nvPr>
        </p:nvSpPr>
        <p:spPr>
          <a:xfrm>
            <a:off x="5126493" y="1819963"/>
            <a:ext cx="3883212" cy="1045500"/>
          </a:xfrm>
          <a:prstGeom prst="rect">
            <a:avLst/>
          </a:prstGeom>
        </p:spPr>
        <p:txBody>
          <a:bodyPr spcFirstLastPara="1" wrap="square" lIns="91425" tIns="91425" rIns="91425" bIns="91425" anchor="t" anchorCtr="0">
            <a:noAutofit/>
          </a:bodyPr>
          <a:lstStyle/>
          <a:p>
            <a:pPr marL="0" lvl="0" indent="0" algn="l"/>
            <a:r>
              <a:rPr lang="nl-NL" sz="1800" dirty="0">
                <a:latin typeface="Times New Roman" panose="02020603050405020304" pitchFamily="18" charset="0"/>
                <a:ea typeface="Cambria" panose="02040503050406030204" pitchFamily="18" charset="0"/>
                <a:cs typeface="Times New Roman" panose="02020603050405020304" pitchFamily="18" charset="0"/>
              </a:rPr>
              <a:t>Bởi tôi ăn uống điều độ và làm việc có chừng mực nên tôi chóng lớn </a:t>
            </a:r>
            <a:r>
              <a:rPr lang="nl-NL" sz="18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lắm</a:t>
            </a:r>
            <a:r>
              <a:rPr lang="nl-NL" sz="1800" dirty="0">
                <a:latin typeface="Times New Roman" panose="02020603050405020304" pitchFamily="18" charset="0"/>
                <a:ea typeface="Cambria" panose="02040503050406030204" pitchFamily="18" charset="0"/>
                <a:cs typeface="Times New Roman" panose="02020603050405020304" pitchFamily="18" charset="0"/>
              </a:rPr>
              <a:t>.</a:t>
            </a:r>
          </a:p>
        </p:txBody>
      </p:sp>
      <p:cxnSp>
        <p:nvCxnSpPr>
          <p:cNvPr id="5521" name="Google Shape;5521;p43"/>
          <p:cNvCxnSpPr/>
          <p:nvPr/>
        </p:nvCxnSpPr>
        <p:spPr>
          <a:xfrm>
            <a:off x="1697899" y="1737597"/>
            <a:ext cx="810900" cy="0"/>
          </a:xfrm>
          <a:prstGeom prst="straightConnector1">
            <a:avLst/>
          </a:prstGeom>
          <a:noFill/>
          <a:ln w="19050" cap="flat" cmpd="sng">
            <a:solidFill>
              <a:schemeClr val="accent2"/>
            </a:solidFill>
            <a:prstDash val="solid"/>
            <a:round/>
            <a:headEnd type="oval" w="med" len="med"/>
            <a:tailEnd type="oval" w="med" len="med"/>
          </a:ln>
        </p:spPr>
      </p:cxnSp>
      <p:cxnSp>
        <p:nvCxnSpPr>
          <p:cNvPr id="5522" name="Google Shape;5522;p43"/>
          <p:cNvCxnSpPr/>
          <p:nvPr/>
        </p:nvCxnSpPr>
        <p:spPr>
          <a:xfrm>
            <a:off x="6593099" y="1737597"/>
            <a:ext cx="810900" cy="0"/>
          </a:xfrm>
          <a:prstGeom prst="straightConnector1">
            <a:avLst/>
          </a:prstGeom>
          <a:noFill/>
          <a:ln w="19050" cap="flat" cmpd="sng">
            <a:solidFill>
              <a:schemeClr val="accent2"/>
            </a:solidFill>
            <a:prstDash val="solid"/>
            <a:round/>
            <a:headEnd type="oval" w="med" len="med"/>
            <a:tailEnd type="oval" w="med" len="med"/>
          </a:ln>
        </p:spPr>
      </p:cxnSp>
      <p:grpSp>
        <p:nvGrpSpPr>
          <p:cNvPr id="5523" name="Google Shape;5523;p43"/>
          <p:cNvGrpSpPr/>
          <p:nvPr/>
        </p:nvGrpSpPr>
        <p:grpSpPr>
          <a:xfrm>
            <a:off x="3184503" y="-152782"/>
            <a:ext cx="2558371" cy="3363867"/>
            <a:chOff x="3308290" y="1078032"/>
            <a:chExt cx="2558371" cy="3363867"/>
          </a:xfrm>
        </p:grpSpPr>
        <p:pic>
          <p:nvPicPr>
            <p:cNvPr id="5524" name="Google Shape;5524;p43"/>
            <p:cNvPicPr preferRelativeResize="0"/>
            <p:nvPr/>
          </p:nvPicPr>
          <p:blipFill>
            <a:blip r:embed="rId4">
              <a:alphaModFix/>
            </a:blip>
            <a:stretch>
              <a:fillRect/>
            </a:stretch>
          </p:blipFill>
          <p:spPr>
            <a:xfrm rot="-687182">
              <a:off x="3588999" y="1246150"/>
              <a:ext cx="1996952" cy="3027629"/>
            </a:xfrm>
            <a:prstGeom prst="rect">
              <a:avLst/>
            </a:prstGeom>
            <a:noFill/>
            <a:ln>
              <a:noFill/>
            </a:ln>
          </p:spPr>
        </p:pic>
        <p:pic>
          <p:nvPicPr>
            <p:cNvPr id="5525" name="Google Shape;5525;p43"/>
            <p:cNvPicPr preferRelativeResize="0"/>
            <p:nvPr/>
          </p:nvPicPr>
          <p:blipFill>
            <a:blip r:embed="rId5">
              <a:alphaModFix/>
            </a:blip>
            <a:stretch>
              <a:fillRect/>
            </a:stretch>
          </p:blipFill>
          <p:spPr>
            <a:xfrm rot="5400000">
              <a:off x="4246592" y="3117776"/>
              <a:ext cx="346013" cy="875625"/>
            </a:xfrm>
            <a:prstGeom prst="rect">
              <a:avLst/>
            </a:prstGeom>
            <a:noFill/>
            <a:ln>
              <a:noFill/>
            </a:ln>
          </p:spPr>
        </p:pic>
      </p:grpSp>
      <p:grpSp>
        <p:nvGrpSpPr>
          <p:cNvPr id="4" name="Group 3">
            <a:extLst>
              <a:ext uri="{FF2B5EF4-FFF2-40B4-BE49-F238E27FC236}">
                <a16:creationId xmlns:a16="http://schemas.microsoft.com/office/drawing/2014/main" id="{AACE8945-0CE0-4F1A-8C25-8F9E092E74B7}"/>
              </a:ext>
            </a:extLst>
          </p:cNvPr>
          <p:cNvGrpSpPr/>
          <p:nvPr/>
        </p:nvGrpSpPr>
        <p:grpSpPr>
          <a:xfrm>
            <a:off x="-231097" y="2750946"/>
            <a:ext cx="9240802" cy="2732209"/>
            <a:chOff x="-231097" y="2750946"/>
            <a:chExt cx="9240802" cy="2732209"/>
          </a:xfrm>
        </p:grpSpPr>
        <p:sp>
          <p:nvSpPr>
            <p:cNvPr id="14" name="Google Shape;5493;p41">
              <a:extLst>
                <a:ext uri="{FF2B5EF4-FFF2-40B4-BE49-F238E27FC236}">
                  <a16:creationId xmlns:a16="http://schemas.microsoft.com/office/drawing/2014/main" id="{53D87C00-9D93-4945-94EA-828D05E4A4ED}"/>
                </a:ext>
              </a:extLst>
            </p:cNvPr>
            <p:cNvSpPr/>
            <p:nvPr/>
          </p:nvSpPr>
          <p:spPr>
            <a:xfrm>
              <a:off x="990874" y="2888989"/>
              <a:ext cx="7168606" cy="1683012"/>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a typeface="Cambria" panose="02040503050406030204" pitchFamily="18" charset="0"/>
              </a:endParaRPr>
            </a:p>
          </p:txBody>
        </p:sp>
        <p:grpSp>
          <p:nvGrpSpPr>
            <p:cNvPr id="15" name="Google Shape;5496;p41">
              <a:extLst>
                <a:ext uri="{FF2B5EF4-FFF2-40B4-BE49-F238E27FC236}">
                  <a16:creationId xmlns:a16="http://schemas.microsoft.com/office/drawing/2014/main" id="{6A78BB84-77C1-4C77-B406-DF57458B0C21}"/>
                </a:ext>
              </a:extLst>
            </p:cNvPr>
            <p:cNvGrpSpPr/>
            <p:nvPr/>
          </p:nvGrpSpPr>
          <p:grpSpPr>
            <a:xfrm>
              <a:off x="7159021" y="3211085"/>
              <a:ext cx="1850684" cy="2272070"/>
              <a:chOff x="7077725" y="912622"/>
              <a:chExt cx="1878616" cy="2848216"/>
            </a:xfrm>
          </p:grpSpPr>
          <p:pic>
            <p:nvPicPr>
              <p:cNvPr id="16" name="Google Shape;5497;p41">
                <a:extLst>
                  <a:ext uri="{FF2B5EF4-FFF2-40B4-BE49-F238E27FC236}">
                    <a16:creationId xmlns:a16="http://schemas.microsoft.com/office/drawing/2014/main" id="{E353BFE1-3B46-459F-BD18-09B8D1859F44}"/>
                  </a:ext>
                </a:extLst>
              </p:cNvPr>
              <p:cNvPicPr preferRelativeResize="0"/>
              <p:nvPr/>
            </p:nvPicPr>
            <p:blipFill>
              <a:blip r:embed="rId6">
                <a:alphaModFix/>
              </a:blip>
              <a:stretch>
                <a:fillRect/>
              </a:stretch>
            </p:blipFill>
            <p:spPr>
              <a:xfrm flipH="1">
                <a:off x="7077725" y="912622"/>
                <a:ext cx="1878616" cy="2848216"/>
              </a:xfrm>
              <a:prstGeom prst="rect">
                <a:avLst/>
              </a:prstGeom>
              <a:noFill/>
              <a:ln>
                <a:noFill/>
              </a:ln>
            </p:spPr>
          </p:pic>
          <p:pic>
            <p:nvPicPr>
              <p:cNvPr id="17" name="Google Shape;5498;p41">
                <a:extLst>
                  <a:ext uri="{FF2B5EF4-FFF2-40B4-BE49-F238E27FC236}">
                    <a16:creationId xmlns:a16="http://schemas.microsoft.com/office/drawing/2014/main" id="{A5657234-8183-4A6A-80A6-8B137F29638A}"/>
                  </a:ext>
                </a:extLst>
              </p:cNvPr>
              <p:cNvPicPr preferRelativeResize="0"/>
              <p:nvPr/>
            </p:nvPicPr>
            <p:blipFill>
              <a:blip r:embed="rId7">
                <a:alphaModFix/>
              </a:blip>
              <a:stretch>
                <a:fillRect/>
              </a:stretch>
            </p:blipFill>
            <p:spPr>
              <a:xfrm rot="-5400000" flipH="1">
                <a:off x="7844024" y="2498234"/>
                <a:ext cx="346013" cy="875625"/>
              </a:xfrm>
              <a:prstGeom prst="rect">
                <a:avLst/>
              </a:prstGeom>
              <a:noFill/>
              <a:ln>
                <a:noFill/>
              </a:ln>
            </p:spPr>
          </p:pic>
        </p:grpSp>
        <p:grpSp>
          <p:nvGrpSpPr>
            <p:cNvPr id="18" name="Google Shape;5499;p41">
              <a:extLst>
                <a:ext uri="{FF2B5EF4-FFF2-40B4-BE49-F238E27FC236}">
                  <a16:creationId xmlns:a16="http://schemas.microsoft.com/office/drawing/2014/main" id="{D4ED5FAC-D60D-4C1E-A1C0-D01E2ECF0E6E}"/>
                </a:ext>
              </a:extLst>
            </p:cNvPr>
            <p:cNvGrpSpPr/>
            <p:nvPr/>
          </p:nvGrpSpPr>
          <p:grpSpPr>
            <a:xfrm>
              <a:off x="-231097" y="2750946"/>
              <a:ext cx="2896832" cy="2572579"/>
              <a:chOff x="-292614" y="567292"/>
              <a:chExt cx="2940553" cy="3538923"/>
            </a:xfrm>
          </p:grpSpPr>
          <p:pic>
            <p:nvPicPr>
              <p:cNvPr id="19" name="Google Shape;5500;p41">
                <a:extLst>
                  <a:ext uri="{FF2B5EF4-FFF2-40B4-BE49-F238E27FC236}">
                    <a16:creationId xmlns:a16="http://schemas.microsoft.com/office/drawing/2014/main" id="{CE069EE6-C493-4EC0-A07A-8CA9ECAD27CA}"/>
                  </a:ext>
                </a:extLst>
              </p:cNvPr>
              <p:cNvPicPr preferRelativeResize="0"/>
              <p:nvPr/>
            </p:nvPicPr>
            <p:blipFill>
              <a:blip r:embed="rId8">
                <a:alphaModFix/>
              </a:blip>
              <a:stretch>
                <a:fillRect/>
              </a:stretch>
            </p:blipFill>
            <p:spPr>
              <a:xfrm rot="-1245762">
                <a:off x="179186" y="822937"/>
                <a:ext cx="1996952" cy="3027631"/>
              </a:xfrm>
              <a:prstGeom prst="rect">
                <a:avLst/>
              </a:prstGeom>
              <a:noFill/>
              <a:ln>
                <a:noFill/>
              </a:ln>
            </p:spPr>
          </p:pic>
          <p:pic>
            <p:nvPicPr>
              <p:cNvPr id="20" name="Google Shape;5501;p41">
                <a:extLst>
                  <a:ext uri="{FF2B5EF4-FFF2-40B4-BE49-F238E27FC236}">
                    <a16:creationId xmlns:a16="http://schemas.microsoft.com/office/drawing/2014/main" id="{836EDEB2-23D7-4D85-8AA5-2592E3039EC0}"/>
                  </a:ext>
                </a:extLst>
              </p:cNvPr>
              <p:cNvPicPr preferRelativeResize="0"/>
              <p:nvPr/>
            </p:nvPicPr>
            <p:blipFill>
              <a:blip r:embed="rId7">
                <a:alphaModFix/>
              </a:blip>
              <a:stretch>
                <a:fillRect/>
              </a:stretch>
            </p:blipFill>
            <p:spPr>
              <a:xfrm rot="-5400000" flipH="1">
                <a:off x="946704" y="2498234"/>
                <a:ext cx="346013" cy="875625"/>
              </a:xfrm>
              <a:prstGeom prst="rect">
                <a:avLst/>
              </a:prstGeom>
              <a:noFill/>
              <a:ln>
                <a:noFill/>
              </a:ln>
            </p:spPr>
          </p:pic>
        </p:grpSp>
        <p:sp>
          <p:nvSpPr>
            <p:cNvPr id="21" name="Google Shape;5519;p43">
              <a:extLst>
                <a:ext uri="{FF2B5EF4-FFF2-40B4-BE49-F238E27FC236}">
                  <a16:creationId xmlns:a16="http://schemas.microsoft.com/office/drawing/2014/main" id="{87F665C1-3DA5-42BD-AB62-8C6CDDBC7624}"/>
                </a:ext>
              </a:extLst>
            </p:cNvPr>
            <p:cNvSpPr txBox="1">
              <a:spLocks/>
            </p:cNvSpPr>
            <p:nvPr/>
          </p:nvSpPr>
          <p:spPr>
            <a:xfrm>
              <a:off x="1591532" y="2923059"/>
              <a:ext cx="5812468" cy="104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lvl="0" indent="0" algn="just">
                <a:lnSpc>
                  <a:spcPct val="110000"/>
                </a:lnSpc>
                <a:spcAft>
                  <a:spcPts val="800"/>
                </a:spcAft>
              </a:pPr>
              <a:r>
                <a:rPr lang="vi-VN" sz="1800" b="1" u="sng" dirty="0">
                  <a:solidFill>
                    <a:schemeClr val="accent6">
                      <a:lumMod val="50000"/>
                    </a:schemeClr>
                  </a:solidFill>
                  <a:effectLst/>
                  <a:latin typeface="+mj-lt"/>
                  <a:ea typeface="Cambria" panose="02040503050406030204" pitchFamily="18" charset="0"/>
                  <a:cs typeface="Times New Roman" panose="02020603050405020304" pitchFamily="18" charset="0"/>
                </a:rPr>
                <a:t>Câu hỏi:</a:t>
              </a:r>
            </a:p>
            <a:p>
              <a:pPr marL="342900" lvl="0" algn="just">
                <a:lnSpc>
                  <a:spcPct val="110000"/>
                </a:lnSpc>
                <a:spcAft>
                  <a:spcPts val="800"/>
                </a:spcAft>
                <a:buAutoNum type="arabicPeriod"/>
              </a:pPr>
              <a:r>
                <a:rPr lang="vi-VN" sz="1800" dirty="0">
                  <a:solidFill>
                    <a:srgbClr val="000000"/>
                  </a:solidFill>
                  <a:effectLst/>
                  <a:latin typeface="+mj-lt"/>
                  <a:ea typeface="Cambria" panose="02040503050406030204" pitchFamily="18" charset="0"/>
                  <a:cs typeface="Times New Roman" panose="02020603050405020304" pitchFamily="18" charset="0"/>
                </a:rPr>
                <a:t>Các từ in đậm bổ sung ý nghĩa cho từ nào? Những từ được bổ sung ý nghĩa thuộc từ loại nào?</a:t>
              </a:r>
              <a:endParaRPr lang="vi-VN" sz="1800" dirty="0">
                <a:latin typeface="+mj-lt"/>
                <a:ea typeface="Cambria" panose="02040503050406030204" pitchFamily="18" charset="0"/>
                <a:cs typeface="Times New Roman" panose="02020603050405020304" pitchFamily="18" charset="0"/>
              </a:endParaRPr>
            </a:p>
            <a:p>
              <a:pPr marL="342900" lvl="0" algn="just">
                <a:lnSpc>
                  <a:spcPct val="110000"/>
                </a:lnSpc>
                <a:spcAft>
                  <a:spcPts val="800"/>
                </a:spcAft>
                <a:buAutoNum type="arabicPeriod"/>
              </a:pPr>
              <a:r>
                <a:rPr lang="vi-VN" sz="1800" dirty="0">
                  <a:solidFill>
                    <a:srgbClr val="000000"/>
                  </a:solidFill>
                  <a:effectLst/>
                  <a:latin typeface="+mj-lt"/>
                  <a:ea typeface="Cambria" panose="02040503050406030204" pitchFamily="18" charset="0"/>
                  <a:cs typeface="Times New Roman" panose="02020603050405020304" pitchFamily="18" charset="0"/>
                </a:rPr>
                <a:t>Các từ in đậm đứng ở vị trí nào trong cụm từ?</a:t>
              </a:r>
              <a:endParaRPr lang="vi-VN" dirty="0">
                <a:latin typeface="+mj-lt"/>
                <a:ea typeface="Cambria" panose="02040503050406030204" pitchFamily="18" charset="0"/>
              </a:endParaRPr>
            </a:p>
          </p:txBody>
        </p:sp>
      </p:grpSp>
      <p:pic>
        <p:nvPicPr>
          <p:cNvPr id="23" name="Picture 12">
            <a:extLst>
              <a:ext uri="{FF2B5EF4-FFF2-40B4-BE49-F238E27FC236}">
                <a16:creationId xmlns:a16="http://schemas.microsoft.com/office/drawing/2014/main" id="{4399C44A-F20E-4EDC-AF33-9689A3AB784A}"/>
              </a:ext>
            </a:extLst>
          </p:cNvPr>
          <p:cNvPicPr>
            <a:picLocks noChangeAspect="1" noChangeArrowheads="1" noCrop="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40809" y="64636"/>
            <a:ext cx="1602854" cy="88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31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16">
                                            <p:txEl>
                                              <p:pRg st="0" end="0"/>
                                            </p:txEl>
                                          </p:spTgt>
                                        </p:tgtEl>
                                        <p:attrNameLst>
                                          <p:attrName>style.visibility</p:attrName>
                                        </p:attrNameLst>
                                      </p:cBhvr>
                                      <p:to>
                                        <p:strVal val="visible"/>
                                      </p:to>
                                    </p:set>
                                    <p:animEffect transition="in" filter="fade">
                                      <p:cBhvr>
                                        <p:cTn id="7" dur="500"/>
                                        <p:tgtEl>
                                          <p:spTgt spid="55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521"/>
                                        </p:tgtEl>
                                        <p:attrNameLst>
                                          <p:attrName>style.visibility</p:attrName>
                                        </p:attrNameLst>
                                      </p:cBhvr>
                                      <p:to>
                                        <p:strVal val="visible"/>
                                      </p:to>
                                    </p:set>
                                    <p:animEffect transition="in" filter="fade">
                                      <p:cBhvr>
                                        <p:cTn id="10" dur="500"/>
                                        <p:tgtEl>
                                          <p:spTgt spid="55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18">
                                            <p:txEl>
                                              <p:pRg st="0" end="0"/>
                                            </p:txEl>
                                          </p:spTgt>
                                        </p:tgtEl>
                                        <p:attrNameLst>
                                          <p:attrName>style.visibility</p:attrName>
                                        </p:attrNameLst>
                                      </p:cBhvr>
                                      <p:to>
                                        <p:strVal val="visible"/>
                                      </p:to>
                                    </p:set>
                                    <p:animEffect transition="in" filter="fade">
                                      <p:cBhvr>
                                        <p:cTn id="13" dur="500"/>
                                        <p:tgtEl>
                                          <p:spTgt spid="551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523"/>
                                        </p:tgtEl>
                                        <p:attrNameLst>
                                          <p:attrName>style.visibility</p:attrName>
                                        </p:attrNameLst>
                                      </p:cBhvr>
                                      <p:to>
                                        <p:strVal val="visible"/>
                                      </p:to>
                                    </p:set>
                                    <p:animEffect transition="in" filter="fade">
                                      <p:cBhvr>
                                        <p:cTn id="18" dur="500"/>
                                        <p:tgtEl>
                                          <p:spTgt spid="55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517">
                                            <p:txEl>
                                              <p:pRg st="0" end="0"/>
                                            </p:txEl>
                                          </p:spTgt>
                                        </p:tgtEl>
                                        <p:attrNameLst>
                                          <p:attrName>style.visibility</p:attrName>
                                        </p:attrNameLst>
                                      </p:cBhvr>
                                      <p:to>
                                        <p:strVal val="visible"/>
                                      </p:to>
                                    </p:set>
                                    <p:animEffect transition="in" filter="fade">
                                      <p:cBhvr>
                                        <p:cTn id="21" dur="500"/>
                                        <p:tgtEl>
                                          <p:spTgt spid="5517">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522"/>
                                        </p:tgtEl>
                                        <p:attrNameLst>
                                          <p:attrName>style.visibility</p:attrName>
                                        </p:attrNameLst>
                                      </p:cBhvr>
                                      <p:to>
                                        <p:strVal val="visible"/>
                                      </p:to>
                                    </p:set>
                                    <p:animEffect transition="in" filter="fade">
                                      <p:cBhvr>
                                        <p:cTn id="24" dur="500"/>
                                        <p:tgtEl>
                                          <p:spTgt spid="55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519">
                                            <p:txEl>
                                              <p:pRg st="0" end="0"/>
                                            </p:txEl>
                                          </p:spTgt>
                                        </p:tgtEl>
                                        <p:attrNameLst>
                                          <p:attrName>style.visibility</p:attrName>
                                        </p:attrNameLst>
                                      </p:cBhvr>
                                      <p:to>
                                        <p:strVal val="visible"/>
                                      </p:to>
                                    </p:set>
                                    <p:animEffect transition="in" filter="fade">
                                      <p:cBhvr>
                                        <p:cTn id="27" dur="500"/>
                                        <p:tgtEl>
                                          <p:spTgt spid="551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xit" presetSubtype="0" fill="hold" nodeType="clickEffect">
                                  <p:stCondLst>
                                    <p:cond delay="10000"/>
                                  </p:stCondLst>
                                  <p:iterate type="lt">
                                    <p:tmPct val="5000"/>
                                  </p:iterate>
                                  <p:childTnLst>
                                    <p:anim calcmode="lin" valueType="num">
                                      <p:cBhvr>
                                        <p:cTn id="36" dur="1000"/>
                                        <p:tgtEl>
                                          <p:spTgt spid="23"/>
                                        </p:tgtEl>
                                        <p:attrNameLst>
                                          <p:attrName>ppt_w</p:attrName>
                                        </p:attrNameLst>
                                      </p:cBhvr>
                                      <p:tavLst>
                                        <p:tav tm="0">
                                          <p:val>
                                            <p:strVal val="ppt_w"/>
                                          </p:val>
                                        </p:tav>
                                        <p:tav tm="100000">
                                          <p:val>
                                            <p:fltVal val="0"/>
                                          </p:val>
                                        </p:tav>
                                      </p:tavLst>
                                    </p:anim>
                                    <p:anim calcmode="lin" valueType="num">
                                      <p:cBhvr>
                                        <p:cTn id="37" dur="1000"/>
                                        <p:tgtEl>
                                          <p:spTgt spid="23"/>
                                        </p:tgtEl>
                                        <p:attrNameLst>
                                          <p:attrName>ppt_h</p:attrName>
                                        </p:attrNameLst>
                                      </p:cBhvr>
                                      <p:tavLst>
                                        <p:tav tm="0">
                                          <p:val>
                                            <p:strVal val="ppt_h"/>
                                          </p:val>
                                        </p:tav>
                                        <p:tav tm="100000">
                                          <p:val>
                                            <p:fltVal val="0"/>
                                          </p:val>
                                        </p:tav>
                                      </p:tavLst>
                                    </p:anim>
                                    <p:anim calcmode="lin" valueType="num">
                                      <p:cBhvr>
                                        <p:cTn id="38" dur="1000"/>
                                        <p:tgtEl>
                                          <p:spTgt spid="23"/>
                                        </p:tgtEl>
                                        <p:attrNameLst>
                                          <p:attrName>style.rotation</p:attrName>
                                        </p:attrNameLst>
                                      </p:cBhvr>
                                      <p:tavLst>
                                        <p:tav tm="0">
                                          <p:val>
                                            <p:fltVal val="0"/>
                                          </p:val>
                                        </p:tav>
                                        <p:tav tm="100000">
                                          <p:val>
                                            <p:fltVal val="90"/>
                                          </p:val>
                                        </p:tav>
                                      </p:tavLst>
                                    </p:anim>
                                    <p:animEffect transition="out" filter="fade">
                                      <p:cBhvr>
                                        <p:cTn id="39" dur="1000"/>
                                        <p:tgtEl>
                                          <p:spTgt spid="23"/>
                                        </p:tgtEl>
                                      </p:cBhvr>
                                    </p:animEffect>
                                    <p:set>
                                      <p:cBhvr>
                                        <p:cTn id="40"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6" grpId="0" build="p"/>
      <p:bldP spid="5517" grpId="0" build="p"/>
      <p:bldP spid="5518" grpId="0" build="p"/>
      <p:bldP spid="55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98"/>
        <p:cNvGrpSpPr/>
        <p:nvPr/>
      </p:nvGrpSpPr>
      <p:grpSpPr>
        <a:xfrm>
          <a:off x="0" y="0"/>
          <a:ext cx="0" cy="0"/>
          <a:chOff x="0" y="0"/>
          <a:chExt cx="0" cy="0"/>
        </a:xfrm>
      </p:grpSpPr>
      <p:sp>
        <p:nvSpPr>
          <p:cNvPr id="5804" name="Google Shape;5804;p61"/>
          <p:cNvSpPr txBox="1">
            <a:spLocks noGrp="1"/>
          </p:cNvSpPr>
          <p:nvPr>
            <p:ph type="title"/>
          </p:nvPr>
        </p:nvSpPr>
        <p:spPr>
          <a:xfrm>
            <a:off x="720000" y="120345"/>
            <a:ext cx="7704000" cy="68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solidFill>
                  <a:srgbClr val="00B050"/>
                </a:solidFill>
                <a:latin typeface="Times New Roman" panose="02020603050405020304" pitchFamily="18" charset="0"/>
                <a:cs typeface="Times New Roman" panose="02020603050405020304" pitchFamily="18" charset="0"/>
              </a:rPr>
              <a:t>1. Phó từ là gì?</a:t>
            </a:r>
            <a:endParaRPr b="1" dirty="0">
              <a:solidFill>
                <a:srgbClr val="00B050"/>
              </a:solidFill>
              <a:latin typeface="Times New Roman" panose="02020603050405020304" pitchFamily="18" charset="0"/>
              <a:cs typeface="Times New Roman" panose="02020603050405020304" pitchFamily="18" charset="0"/>
            </a:endParaRPr>
          </a:p>
        </p:txBody>
      </p:sp>
      <p:sp>
        <p:nvSpPr>
          <p:cNvPr id="18" name="Google Shape;5516;p43">
            <a:extLst>
              <a:ext uri="{FF2B5EF4-FFF2-40B4-BE49-F238E27FC236}">
                <a16:creationId xmlns:a16="http://schemas.microsoft.com/office/drawing/2014/main" id="{E8333ECD-4232-44CE-BA30-836EDD6BFFA3}"/>
              </a:ext>
            </a:extLst>
          </p:cNvPr>
          <p:cNvSpPr txBox="1">
            <a:spLocks noGrp="1"/>
          </p:cNvSpPr>
          <p:nvPr>
            <p:ph type="subTitle" idx="1"/>
          </p:nvPr>
        </p:nvSpPr>
        <p:spPr>
          <a:xfrm>
            <a:off x="0" y="673180"/>
            <a:ext cx="2819700"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latin typeface="Times New Roman" panose="02020603050405020304" pitchFamily="18" charset="0"/>
                <a:ea typeface="Cambria" panose="02040503050406030204" pitchFamily="18" charset="0"/>
                <a:cs typeface="Times New Roman" panose="02020603050405020304" pitchFamily="18" charset="0"/>
              </a:rPr>
              <a:t>Ngữ liệu 1:</a:t>
            </a:r>
            <a:endParaRPr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Google Shape;5517;p43">
            <a:extLst>
              <a:ext uri="{FF2B5EF4-FFF2-40B4-BE49-F238E27FC236}">
                <a16:creationId xmlns:a16="http://schemas.microsoft.com/office/drawing/2014/main" id="{F132BD1E-70BC-469C-8BC6-74BF7255A20E}"/>
              </a:ext>
            </a:extLst>
          </p:cNvPr>
          <p:cNvSpPr txBox="1">
            <a:spLocks noGrp="1"/>
          </p:cNvSpPr>
          <p:nvPr>
            <p:ph type="subTitle" idx="2"/>
          </p:nvPr>
        </p:nvSpPr>
        <p:spPr>
          <a:xfrm>
            <a:off x="0" y="2186148"/>
            <a:ext cx="2819700"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latin typeface="Times New Roman" panose="02020603050405020304" pitchFamily="18" charset="0"/>
                <a:ea typeface="Cambria" panose="02040503050406030204" pitchFamily="18" charset="0"/>
                <a:cs typeface="Times New Roman" panose="02020603050405020304" pitchFamily="18" charset="0"/>
              </a:rPr>
              <a:t>Ngữ liệu 2:</a:t>
            </a:r>
          </a:p>
        </p:txBody>
      </p:sp>
      <p:sp>
        <p:nvSpPr>
          <p:cNvPr id="20" name="Google Shape;5518;p43">
            <a:extLst>
              <a:ext uri="{FF2B5EF4-FFF2-40B4-BE49-F238E27FC236}">
                <a16:creationId xmlns:a16="http://schemas.microsoft.com/office/drawing/2014/main" id="{445AD9A9-DC29-41B0-96A7-1F21840D94FE}"/>
              </a:ext>
            </a:extLst>
          </p:cNvPr>
          <p:cNvSpPr txBox="1">
            <a:spLocks noGrp="1"/>
          </p:cNvSpPr>
          <p:nvPr>
            <p:ph type="subTitle" idx="3"/>
          </p:nvPr>
        </p:nvSpPr>
        <p:spPr>
          <a:xfrm>
            <a:off x="1097922" y="1154991"/>
            <a:ext cx="3297609" cy="10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1800" b="1" dirty="0">
                <a:solidFill>
                  <a:schemeClr val="accent6">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rPr>
              <a:t>Các </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bạn </a:t>
            </a:r>
            <a:r>
              <a:rPr lang="vi-VN" sz="1800" b="1" dirty="0">
                <a:solidFill>
                  <a:schemeClr val="accent6">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rPr>
              <a:t>đang</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dọn rác.</a:t>
            </a:r>
            <a:endParaRPr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1" name="Google Shape;5519;p43">
            <a:extLst>
              <a:ext uri="{FF2B5EF4-FFF2-40B4-BE49-F238E27FC236}">
                <a16:creationId xmlns:a16="http://schemas.microsoft.com/office/drawing/2014/main" id="{EA4F4E31-73EB-4556-A363-8DD8D3E94ED8}"/>
              </a:ext>
            </a:extLst>
          </p:cNvPr>
          <p:cNvSpPr txBox="1">
            <a:spLocks noGrp="1"/>
          </p:cNvSpPr>
          <p:nvPr>
            <p:ph type="subTitle" idx="4"/>
          </p:nvPr>
        </p:nvSpPr>
        <p:spPr>
          <a:xfrm>
            <a:off x="1143000" y="2688648"/>
            <a:ext cx="7281000" cy="1045500"/>
          </a:xfrm>
          <a:prstGeom prst="rect">
            <a:avLst/>
          </a:prstGeom>
        </p:spPr>
        <p:txBody>
          <a:bodyPr spcFirstLastPara="1" wrap="square" lIns="91425" tIns="91425" rIns="91425" bIns="91425" anchor="t" anchorCtr="0">
            <a:noAutofit/>
          </a:bodyPr>
          <a:lstStyle/>
          <a:p>
            <a:pPr marL="0" lvl="0" indent="0">
              <a:buNone/>
            </a:pPr>
            <a:r>
              <a:rPr lang="nl-NL" sz="1800" dirty="0">
                <a:latin typeface="Times New Roman" panose="02020603050405020304" pitchFamily="18" charset="0"/>
                <a:ea typeface="Cambria" panose="02040503050406030204" pitchFamily="18" charset="0"/>
                <a:cs typeface="Times New Roman" panose="02020603050405020304" pitchFamily="18" charset="0"/>
              </a:rPr>
              <a:t>Bởi </a:t>
            </a:r>
            <a:r>
              <a:rPr lang="vi-VN" sz="1800" dirty="0">
                <a:latin typeface="Times New Roman" panose="02020603050405020304" pitchFamily="18" charset="0"/>
                <a:ea typeface="Cambria" panose="02040503050406030204" pitchFamily="18" charset="0"/>
                <a:cs typeface="Times New Roman" panose="02020603050405020304" pitchFamily="18" charset="0"/>
              </a:rPr>
              <a:t>tôi ăn uống điều độ và làm việc có chừng mực nên tôi chóng lớn </a:t>
            </a:r>
            <a:r>
              <a:rPr lang="vi-VN" sz="18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lắm</a:t>
            </a:r>
            <a:r>
              <a:rPr lang="vi-VN" sz="1800"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endParaRPr sz="1800"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30" name="Group 29">
            <a:extLst>
              <a:ext uri="{FF2B5EF4-FFF2-40B4-BE49-F238E27FC236}">
                <a16:creationId xmlns:a16="http://schemas.microsoft.com/office/drawing/2014/main" id="{C7614B9B-C5DB-4842-8289-C09ACC06C337}"/>
              </a:ext>
            </a:extLst>
          </p:cNvPr>
          <p:cNvGrpSpPr/>
          <p:nvPr/>
        </p:nvGrpSpPr>
        <p:grpSpPr>
          <a:xfrm>
            <a:off x="2732639" y="1529269"/>
            <a:ext cx="1123701" cy="671892"/>
            <a:chOff x="3185159" y="1538310"/>
            <a:chExt cx="1123701" cy="671892"/>
          </a:xfrm>
        </p:grpSpPr>
        <p:grpSp>
          <p:nvGrpSpPr>
            <p:cNvPr id="22" name="Group 8">
              <a:extLst>
                <a:ext uri="{FF2B5EF4-FFF2-40B4-BE49-F238E27FC236}">
                  <a16:creationId xmlns:a16="http://schemas.microsoft.com/office/drawing/2014/main" id="{1C28D722-E0A7-4AA6-8E76-148F6C375F0E}"/>
                </a:ext>
              </a:extLst>
            </p:cNvPr>
            <p:cNvGrpSpPr>
              <a:grpSpLocks/>
            </p:cNvGrpSpPr>
            <p:nvPr/>
          </p:nvGrpSpPr>
          <p:grpSpPr bwMode="auto">
            <a:xfrm>
              <a:off x="3185159" y="1538310"/>
              <a:ext cx="666501" cy="327025"/>
              <a:chOff x="3039" y="1122"/>
              <a:chExt cx="192" cy="192"/>
            </a:xfrm>
          </p:grpSpPr>
          <p:sp>
            <p:nvSpPr>
              <p:cNvPr id="23" name="Line 9">
                <a:extLst>
                  <a:ext uri="{FF2B5EF4-FFF2-40B4-BE49-F238E27FC236}">
                    <a16:creationId xmlns:a16="http://schemas.microsoft.com/office/drawing/2014/main" id="{4632718E-9991-4C94-AD7D-CCA8B345D255}"/>
                  </a:ext>
                </a:extLst>
              </p:cNvPr>
              <p:cNvSpPr>
                <a:spLocks noChangeShapeType="1"/>
              </p:cNvSpPr>
              <p:nvPr/>
            </p:nvSpPr>
            <p:spPr bwMode="auto">
              <a:xfrm>
                <a:off x="3039" y="1314"/>
                <a:ext cx="19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24" name="Group 10">
                <a:extLst>
                  <a:ext uri="{FF2B5EF4-FFF2-40B4-BE49-F238E27FC236}">
                    <a16:creationId xmlns:a16="http://schemas.microsoft.com/office/drawing/2014/main" id="{F7FB51F7-AD26-48E8-AE2A-98E37155C28D}"/>
                  </a:ext>
                </a:extLst>
              </p:cNvPr>
              <p:cNvGrpSpPr>
                <a:grpSpLocks/>
              </p:cNvGrpSpPr>
              <p:nvPr/>
            </p:nvGrpSpPr>
            <p:grpSpPr bwMode="auto">
              <a:xfrm>
                <a:off x="3039" y="1122"/>
                <a:ext cx="192" cy="192"/>
                <a:chOff x="3039" y="1122"/>
                <a:chExt cx="192" cy="192"/>
              </a:xfrm>
            </p:grpSpPr>
            <p:sp>
              <p:nvSpPr>
                <p:cNvPr id="25" name="Line 11">
                  <a:extLst>
                    <a:ext uri="{FF2B5EF4-FFF2-40B4-BE49-F238E27FC236}">
                      <a16:creationId xmlns:a16="http://schemas.microsoft.com/office/drawing/2014/main" id="{922E206D-340B-4E60-AA70-C16453F16605}"/>
                    </a:ext>
                  </a:extLst>
                </p:cNvPr>
                <p:cNvSpPr>
                  <a:spLocks noChangeShapeType="1"/>
                </p:cNvSpPr>
                <p:nvPr/>
              </p:nvSpPr>
              <p:spPr bwMode="auto">
                <a:xfrm flipV="1">
                  <a:off x="3039" y="1122"/>
                  <a:ext cx="0"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 name="Line 12">
                  <a:extLst>
                    <a:ext uri="{FF2B5EF4-FFF2-40B4-BE49-F238E27FC236}">
                      <a16:creationId xmlns:a16="http://schemas.microsoft.com/office/drawing/2014/main" id="{8D9954D0-C431-4C2C-9A19-B11E7FD4AD53}"/>
                    </a:ext>
                  </a:extLst>
                </p:cNvPr>
                <p:cNvSpPr>
                  <a:spLocks noChangeShapeType="1"/>
                </p:cNvSpPr>
                <p:nvPr/>
              </p:nvSpPr>
              <p:spPr bwMode="auto">
                <a:xfrm flipH="1" flipV="1">
                  <a:off x="3231" y="1122"/>
                  <a:ext cx="0" cy="1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cxnSp>
          <p:nvCxnSpPr>
            <p:cNvPr id="27" name="Straight Connector 26">
              <a:extLst>
                <a:ext uri="{FF2B5EF4-FFF2-40B4-BE49-F238E27FC236}">
                  <a16:creationId xmlns:a16="http://schemas.microsoft.com/office/drawing/2014/main" id="{F445A540-31E9-4C05-A3FA-258A69B022F5}"/>
                </a:ext>
              </a:extLst>
            </p:cNvPr>
            <p:cNvCxnSpPr/>
            <p:nvPr/>
          </p:nvCxnSpPr>
          <p:spPr>
            <a:xfrm>
              <a:off x="3482411" y="1544521"/>
              <a:ext cx="738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 Box 64">
              <a:extLst>
                <a:ext uri="{FF2B5EF4-FFF2-40B4-BE49-F238E27FC236}">
                  <a16:creationId xmlns:a16="http://schemas.microsoft.com/office/drawing/2014/main" id="{E3BBBF24-CAE3-4466-8039-DD51A9BFEFEB}"/>
                </a:ext>
              </a:extLst>
            </p:cNvPr>
            <p:cNvSpPr txBox="1">
              <a:spLocks noChangeArrowheads="1"/>
            </p:cNvSpPr>
            <p:nvPr/>
          </p:nvSpPr>
          <p:spPr bwMode="auto">
            <a:xfrm>
              <a:off x="3394460" y="1905402"/>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85750" indent="-285750"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ĐT</a:t>
              </a:r>
            </a:p>
          </p:txBody>
        </p:sp>
      </p:grpSp>
      <p:grpSp>
        <p:nvGrpSpPr>
          <p:cNvPr id="17" name="Group 16">
            <a:extLst>
              <a:ext uri="{FF2B5EF4-FFF2-40B4-BE49-F238E27FC236}">
                <a16:creationId xmlns:a16="http://schemas.microsoft.com/office/drawing/2014/main" id="{D7DA6AC7-AA20-45F9-B792-DBB8FB7A5CA5}"/>
              </a:ext>
            </a:extLst>
          </p:cNvPr>
          <p:cNvGrpSpPr/>
          <p:nvPr/>
        </p:nvGrpSpPr>
        <p:grpSpPr>
          <a:xfrm>
            <a:off x="6921104" y="3039676"/>
            <a:ext cx="914400" cy="611701"/>
            <a:chOff x="7139940" y="3556353"/>
            <a:chExt cx="914400" cy="611701"/>
          </a:xfrm>
        </p:grpSpPr>
        <p:cxnSp>
          <p:nvCxnSpPr>
            <p:cNvPr id="37" name="Straight Connector 36">
              <a:extLst>
                <a:ext uri="{FF2B5EF4-FFF2-40B4-BE49-F238E27FC236}">
                  <a16:creationId xmlns:a16="http://schemas.microsoft.com/office/drawing/2014/main" id="{3355DC5B-25AC-4CE6-A833-794DC3BA1A5B}"/>
                </a:ext>
              </a:extLst>
            </p:cNvPr>
            <p:cNvCxnSpPr>
              <a:cxnSpLocks/>
            </p:cNvCxnSpPr>
            <p:nvPr/>
          </p:nvCxnSpPr>
          <p:spPr>
            <a:xfrm>
              <a:off x="7443579" y="3556353"/>
              <a:ext cx="3330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 Box 64">
              <a:extLst>
                <a:ext uri="{FF2B5EF4-FFF2-40B4-BE49-F238E27FC236}">
                  <a16:creationId xmlns:a16="http://schemas.microsoft.com/office/drawing/2014/main" id="{BBD59A98-AF68-4E85-9E75-E0F5612FF167}"/>
                </a:ext>
              </a:extLst>
            </p:cNvPr>
            <p:cNvSpPr txBox="1">
              <a:spLocks noChangeArrowheads="1"/>
            </p:cNvSpPr>
            <p:nvPr/>
          </p:nvSpPr>
          <p:spPr bwMode="auto">
            <a:xfrm>
              <a:off x="7139940" y="3863254"/>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85750" indent="-285750"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000" b="1" dirty="0">
                  <a:solidFill>
                    <a:srgbClr val="FF0000"/>
                  </a:solidFill>
                  <a:latin typeface="Times New Roman" panose="02020603050405020304" pitchFamily="18" charset="0"/>
                  <a:cs typeface="Times New Roman" panose="02020603050405020304" pitchFamily="18" charset="0"/>
                </a:rPr>
                <a:t>T</a:t>
              </a:r>
              <a:r>
                <a:rPr lang="en-US" altLang="en-US" sz="2000" b="1" dirty="0">
                  <a:solidFill>
                    <a:srgbClr val="FF0000"/>
                  </a:solidFill>
                  <a:latin typeface="Times New Roman" panose="02020603050405020304" pitchFamily="18" charset="0"/>
                  <a:cs typeface="Times New Roman" panose="02020603050405020304" pitchFamily="18" charset="0"/>
                </a:rPr>
                <a:t>T</a:t>
              </a:r>
            </a:p>
          </p:txBody>
        </p:sp>
        <p:pic>
          <p:nvPicPr>
            <p:cNvPr id="39" name="Picture 11">
              <a:extLst>
                <a:ext uri="{FF2B5EF4-FFF2-40B4-BE49-F238E27FC236}">
                  <a16:creationId xmlns:a16="http://schemas.microsoft.com/office/drawing/2014/main" id="{6B89E08C-C489-4CE3-BC91-E2E43C9F16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776"/>
            <a:stretch/>
          </p:blipFill>
          <p:spPr bwMode="auto">
            <a:xfrm>
              <a:off x="7498925" y="3569694"/>
              <a:ext cx="555415" cy="293560"/>
            </a:xfrm>
            <a:prstGeom prst="rect">
              <a:avLst/>
            </a:prstGeom>
            <a:noFill/>
            <a:ln>
              <a:noFill/>
            </a:ln>
            <a:effectLst/>
            <a:extLst>
              <a:ext uri="{909E8E84-426E-40DD-AFC4-6F175D3DCCD1}">
                <a14:hiddenFill xmlns:a14="http://schemas.microsoft.com/office/drawing/2010/mai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14:hiddenFill>
              </a:ext>
              <a:ext uri="{91240B29-F687-4F45-9708-019B960494DF}">
                <a14:hiddenLine xmlns:a14="http://schemas.microsoft.com/office/drawing/2010/main" w="12700" algn="ctr">
                  <a:solidFill>
                    <a:srgbClr val="EAEAEA"/>
                  </a:solidFill>
                  <a:miter lim="800000"/>
                  <a:headEnd/>
                  <a:tailEnd/>
                </a14:hiddenLine>
              </a:ext>
              <a:ext uri="{AF507438-7753-43E0-B8FC-AC1667EBCBE1}">
                <a14:hiddenEffects xmlns:a14="http://schemas.microsoft.com/office/drawing/2010/main">
                  <a:effectLst>
                    <a:outerShdw dist="35921" dir="2700000" sy="50000" kx="2115830" algn="bl" rotWithShape="0">
                      <a:srgbClr val="C0C0C0">
                        <a:alpha val="79999"/>
                      </a:srgbClr>
                    </a:outerShdw>
                  </a:effectLst>
                </a14:hiddenEffects>
              </a:ext>
            </a:extLst>
          </p:spPr>
        </p:pic>
      </p:grpSp>
      <p:grpSp>
        <p:nvGrpSpPr>
          <p:cNvPr id="40" name="Group 39">
            <a:extLst>
              <a:ext uri="{FF2B5EF4-FFF2-40B4-BE49-F238E27FC236}">
                <a16:creationId xmlns:a16="http://schemas.microsoft.com/office/drawing/2014/main" id="{84EDCB05-AC87-453D-A45A-DE4CB00D19DA}"/>
              </a:ext>
            </a:extLst>
          </p:cNvPr>
          <p:cNvGrpSpPr/>
          <p:nvPr/>
        </p:nvGrpSpPr>
        <p:grpSpPr>
          <a:xfrm>
            <a:off x="1891995" y="3812994"/>
            <a:ext cx="5630370" cy="1045501"/>
            <a:chOff x="1836649" y="3943888"/>
            <a:chExt cx="5630370" cy="1045501"/>
          </a:xfrm>
        </p:grpSpPr>
        <p:sp>
          <p:nvSpPr>
            <p:cNvPr id="46" name="Google Shape;5460;p38">
              <a:extLst>
                <a:ext uri="{FF2B5EF4-FFF2-40B4-BE49-F238E27FC236}">
                  <a16:creationId xmlns:a16="http://schemas.microsoft.com/office/drawing/2014/main" id="{22E4DA1B-3165-47FA-B57D-0388BF6D3841}"/>
                </a:ext>
              </a:extLst>
            </p:cNvPr>
            <p:cNvSpPr/>
            <p:nvPr/>
          </p:nvSpPr>
          <p:spPr>
            <a:xfrm>
              <a:off x="1836649" y="3943888"/>
              <a:ext cx="5630370" cy="1045501"/>
            </a:xfrm>
            <a:prstGeom prst="rect">
              <a:avLst/>
            </a:prstGeom>
            <a:solidFill>
              <a:schemeClr val="accent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5462;p38">
              <a:extLst>
                <a:ext uri="{FF2B5EF4-FFF2-40B4-BE49-F238E27FC236}">
                  <a16:creationId xmlns:a16="http://schemas.microsoft.com/office/drawing/2014/main" id="{BC007339-5184-4F57-8BDC-CD6509ACDDA7}"/>
                </a:ext>
              </a:extLst>
            </p:cNvPr>
            <p:cNvSpPr txBox="1">
              <a:spLocks/>
            </p:cNvSpPr>
            <p:nvPr/>
          </p:nvSpPr>
          <p:spPr>
            <a:xfrm>
              <a:off x="1836649" y="4053886"/>
              <a:ext cx="5630370" cy="8153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2500"/>
                <a:buFont typeface="Bebas Neue"/>
                <a:buNone/>
                <a:defRPr sz="1800" b="0" i="0" u="none" strike="noStrike" cap="none">
                  <a:solidFill>
                    <a:schemeClr val="dk1"/>
                  </a:solidFill>
                  <a:latin typeface="Marcellus"/>
                  <a:ea typeface="Marcellus"/>
                  <a:cs typeface="Marcellus"/>
                  <a:sym typeface="Marcellus"/>
                </a:defRPr>
              </a:lvl1pPr>
              <a:lvl2pPr marL="914400" marR="0" lvl="1"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0" indent="0" algn="just"/>
              <a:r>
                <a:rPr lang="vi-VN" b="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vi-VN" b="1" dirty="0">
                  <a:latin typeface="Times New Roman" panose="02020603050405020304" pitchFamily="18" charset="0"/>
                  <a:ea typeface="Cambria" panose="02040503050406030204" pitchFamily="18" charset="0"/>
                  <a:cs typeface="Times New Roman" panose="02020603050405020304" pitchFamily="18" charset="0"/>
                </a:rPr>
                <a:t>Phó từ là những từ chuyên đi kèm với danh từ, động từ, tính từ nhằm bổ sung ý nghĩa cho danh từ, động từ, tính từ</a:t>
              </a:r>
              <a:endParaRPr lang="en-US" b="1" dirty="0">
                <a:latin typeface="Times New Roman" panose="02020603050405020304" pitchFamily="18" charset="0"/>
                <a:ea typeface="Cambria" panose="02040503050406030204" pitchFamily="18" charset="0"/>
                <a:cs typeface="Times New Roman" panose="02020603050405020304" pitchFamily="18" charset="0"/>
              </a:endParaRPr>
            </a:p>
          </p:txBody>
        </p:sp>
      </p:grpSp>
      <p:pic>
        <p:nvPicPr>
          <p:cNvPr id="51" name="Google Shape;5511;p42">
            <a:extLst>
              <a:ext uri="{FF2B5EF4-FFF2-40B4-BE49-F238E27FC236}">
                <a16:creationId xmlns:a16="http://schemas.microsoft.com/office/drawing/2014/main" id="{A5A636E3-DE91-4EDA-99DB-8181E5C2621B}"/>
              </a:ext>
            </a:extLst>
          </p:cNvPr>
          <p:cNvPicPr preferRelativeResize="0"/>
          <p:nvPr/>
        </p:nvPicPr>
        <p:blipFill>
          <a:blip r:embed="rId4">
            <a:alphaModFix/>
          </a:blip>
          <a:stretch>
            <a:fillRect/>
          </a:stretch>
        </p:blipFill>
        <p:spPr>
          <a:xfrm rot="17200011">
            <a:off x="564361" y="3226086"/>
            <a:ext cx="1996952" cy="3017329"/>
          </a:xfrm>
          <a:prstGeom prst="rect">
            <a:avLst/>
          </a:prstGeom>
          <a:noFill/>
          <a:ln>
            <a:noFill/>
          </a:ln>
        </p:spPr>
      </p:pic>
      <p:grpSp>
        <p:nvGrpSpPr>
          <p:cNvPr id="29" name="Group 28">
            <a:extLst>
              <a:ext uri="{FF2B5EF4-FFF2-40B4-BE49-F238E27FC236}">
                <a16:creationId xmlns:a16="http://schemas.microsoft.com/office/drawing/2014/main" id="{3E07D828-1718-7E01-D831-00413BE11B44}"/>
              </a:ext>
            </a:extLst>
          </p:cNvPr>
          <p:cNvGrpSpPr/>
          <p:nvPr/>
        </p:nvGrpSpPr>
        <p:grpSpPr>
          <a:xfrm>
            <a:off x="1802608" y="1515672"/>
            <a:ext cx="914400" cy="680207"/>
            <a:chOff x="3086741" y="1528641"/>
            <a:chExt cx="914400" cy="680207"/>
          </a:xfrm>
        </p:grpSpPr>
        <p:grpSp>
          <p:nvGrpSpPr>
            <p:cNvPr id="31" name="Group 8">
              <a:extLst>
                <a:ext uri="{FF2B5EF4-FFF2-40B4-BE49-F238E27FC236}">
                  <a16:creationId xmlns:a16="http://schemas.microsoft.com/office/drawing/2014/main" id="{B80CBBC3-169D-E070-6509-28E0342C7260}"/>
                </a:ext>
              </a:extLst>
            </p:cNvPr>
            <p:cNvGrpSpPr>
              <a:grpSpLocks/>
            </p:cNvGrpSpPr>
            <p:nvPr/>
          </p:nvGrpSpPr>
          <p:grpSpPr bwMode="auto">
            <a:xfrm>
              <a:off x="3185156" y="1538313"/>
              <a:ext cx="367964" cy="337245"/>
              <a:chOff x="3039" y="1122"/>
              <a:chExt cx="106" cy="198"/>
            </a:xfrm>
          </p:grpSpPr>
          <p:sp>
            <p:nvSpPr>
              <p:cNvPr id="34" name="Line 9">
                <a:extLst>
                  <a:ext uri="{FF2B5EF4-FFF2-40B4-BE49-F238E27FC236}">
                    <a16:creationId xmlns:a16="http://schemas.microsoft.com/office/drawing/2014/main" id="{AF4637DD-B76C-CF48-3815-683E8FF15908}"/>
                  </a:ext>
                </a:extLst>
              </p:cNvPr>
              <p:cNvSpPr>
                <a:spLocks noChangeShapeType="1"/>
              </p:cNvSpPr>
              <p:nvPr/>
            </p:nvSpPr>
            <p:spPr bwMode="auto">
              <a:xfrm flipV="1">
                <a:off x="3039" y="1312"/>
                <a:ext cx="106" cy="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grpSp>
            <p:nvGrpSpPr>
              <p:cNvPr id="35" name="Group 10">
                <a:extLst>
                  <a:ext uri="{FF2B5EF4-FFF2-40B4-BE49-F238E27FC236}">
                    <a16:creationId xmlns:a16="http://schemas.microsoft.com/office/drawing/2014/main" id="{EB089451-7585-B494-665C-9DE0999058E9}"/>
                  </a:ext>
                </a:extLst>
              </p:cNvPr>
              <p:cNvGrpSpPr>
                <a:grpSpLocks/>
              </p:cNvGrpSpPr>
              <p:nvPr/>
            </p:nvGrpSpPr>
            <p:grpSpPr bwMode="auto">
              <a:xfrm>
                <a:off x="3039" y="1122"/>
                <a:ext cx="106" cy="198"/>
                <a:chOff x="3039" y="1122"/>
                <a:chExt cx="106" cy="198"/>
              </a:xfrm>
            </p:grpSpPr>
            <p:sp>
              <p:nvSpPr>
                <p:cNvPr id="36" name="Line 11">
                  <a:extLst>
                    <a:ext uri="{FF2B5EF4-FFF2-40B4-BE49-F238E27FC236}">
                      <a16:creationId xmlns:a16="http://schemas.microsoft.com/office/drawing/2014/main" id="{F4A60700-4B67-EBCD-BFA3-CF91F757C05B}"/>
                    </a:ext>
                  </a:extLst>
                </p:cNvPr>
                <p:cNvSpPr>
                  <a:spLocks noChangeShapeType="1"/>
                </p:cNvSpPr>
                <p:nvPr/>
              </p:nvSpPr>
              <p:spPr bwMode="auto">
                <a:xfrm flipV="1">
                  <a:off x="3039" y="1122"/>
                  <a:ext cx="0"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1" name="Line 12">
                  <a:extLst>
                    <a:ext uri="{FF2B5EF4-FFF2-40B4-BE49-F238E27FC236}">
                      <a16:creationId xmlns:a16="http://schemas.microsoft.com/office/drawing/2014/main" id="{274DD233-5735-6E00-FED9-584ACDA09AF3}"/>
                    </a:ext>
                  </a:extLst>
                </p:cNvPr>
                <p:cNvSpPr>
                  <a:spLocks noChangeShapeType="1"/>
                </p:cNvSpPr>
                <p:nvPr/>
              </p:nvSpPr>
              <p:spPr bwMode="auto">
                <a:xfrm flipH="1" flipV="1">
                  <a:off x="3145" y="1128"/>
                  <a:ext cx="0" cy="1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cxnSp>
          <p:nvCxnSpPr>
            <p:cNvPr id="32" name="Straight Connector 31">
              <a:extLst>
                <a:ext uri="{FF2B5EF4-FFF2-40B4-BE49-F238E27FC236}">
                  <a16:creationId xmlns:a16="http://schemas.microsoft.com/office/drawing/2014/main" id="{C58608F6-356A-FE64-3D25-D986CD3BEF8C}"/>
                </a:ext>
              </a:extLst>
            </p:cNvPr>
            <p:cNvCxnSpPr>
              <a:cxnSpLocks/>
            </p:cNvCxnSpPr>
            <p:nvPr/>
          </p:nvCxnSpPr>
          <p:spPr>
            <a:xfrm>
              <a:off x="3405702" y="1528641"/>
              <a:ext cx="3168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 Box 64">
              <a:extLst>
                <a:ext uri="{FF2B5EF4-FFF2-40B4-BE49-F238E27FC236}">
                  <a16:creationId xmlns:a16="http://schemas.microsoft.com/office/drawing/2014/main" id="{DD2EDF4A-3750-6D99-2BBB-3FD953D67639}"/>
                </a:ext>
              </a:extLst>
            </p:cNvPr>
            <p:cNvSpPr txBox="1">
              <a:spLocks noChangeArrowheads="1"/>
            </p:cNvSpPr>
            <p:nvPr/>
          </p:nvSpPr>
          <p:spPr bwMode="auto">
            <a:xfrm>
              <a:off x="3086741" y="1904048"/>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85750" indent="-285750"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000" b="1" dirty="0">
                  <a:solidFill>
                    <a:srgbClr val="FF0000"/>
                  </a:solidFill>
                  <a:latin typeface="Times New Roman" panose="02020603050405020304" pitchFamily="18" charset="0"/>
                  <a:cs typeface="Times New Roman" panose="02020603050405020304" pitchFamily="18" charset="0"/>
                </a:rPr>
                <a:t>D</a:t>
              </a:r>
              <a:r>
                <a:rPr lang="en-US" altLang="en-US" sz="2000" b="1" dirty="0">
                  <a:solidFill>
                    <a:srgbClr val="FF0000"/>
                  </a:solidFill>
                  <a:latin typeface="Times New Roman" panose="02020603050405020304" pitchFamily="18" charset="0"/>
                  <a:cs typeface="Times New Roman" panose="02020603050405020304" pitchFamily="18" charset="0"/>
                </a:rPr>
                <a:t>T</a:t>
              </a:r>
            </a:p>
          </p:txBody>
        </p:sp>
      </p:grpSp>
    </p:spTree>
    <p:extLst>
      <p:ext uri="{BB962C8B-B14F-4D97-AF65-F5344CB8AC3E}">
        <p14:creationId xmlns:p14="http://schemas.microsoft.com/office/powerpoint/2010/main" val="141684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xEl>
                                              <p:pRg st="0" end="0"/>
                                            </p:txEl>
                                          </p:spTgt>
                                        </p:tgtEl>
                                        <p:attrNameLst>
                                          <p:attrName>style.visibility</p:attrName>
                                        </p:attrNameLst>
                                      </p:cBhvr>
                                      <p:to>
                                        <p:strVal val="visible"/>
                                      </p:to>
                                    </p:set>
                                    <p:animEffect transition="in" filter="fade">
                                      <p:cBhvr>
                                        <p:cTn id="16" dur="500"/>
                                        <p:tgtEl>
                                          <p:spTgt spid="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heel(1)">
                                      <p:cBhvr>
                                        <p:cTn id="21" dur="10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heel(1)">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circle(in)">
                                      <p:cBhvr>
                                        <p:cTn id="31" dur="20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heel(1)">
                                      <p:cBhvr>
                                        <p:cTn id="36"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build="p"/>
      <p:bldP spid="20" grpId="0" build="p"/>
      <p:bldP spid="2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67"/>
        <p:cNvGrpSpPr/>
        <p:nvPr/>
      </p:nvGrpSpPr>
      <p:grpSpPr>
        <a:xfrm>
          <a:off x="0" y="0"/>
          <a:ext cx="0" cy="0"/>
          <a:chOff x="0" y="0"/>
          <a:chExt cx="0" cy="0"/>
        </a:xfrm>
      </p:grpSpPr>
      <p:sp>
        <p:nvSpPr>
          <p:cNvPr id="5468" name="Google Shape;5468;p39"/>
          <p:cNvSpPr/>
          <p:nvPr/>
        </p:nvSpPr>
        <p:spPr>
          <a:xfrm>
            <a:off x="720000" y="540000"/>
            <a:ext cx="5217600" cy="405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9"/>
          <p:cNvSpPr txBox="1">
            <a:spLocks noGrp="1"/>
          </p:cNvSpPr>
          <p:nvPr>
            <p:ph type="title"/>
          </p:nvPr>
        </p:nvSpPr>
        <p:spPr>
          <a:xfrm>
            <a:off x="881550" y="2570963"/>
            <a:ext cx="4894500" cy="93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5400" b="1" dirty="0">
                <a:latin typeface="Times New Roman" panose="02020603050405020304" pitchFamily="18" charset="0"/>
                <a:ea typeface="Cambria" panose="02040503050406030204" pitchFamily="18" charset="0"/>
                <a:cs typeface="Times New Roman" panose="02020603050405020304" pitchFamily="18" charset="0"/>
              </a:rPr>
              <a:t>Các loại phó từ</a:t>
            </a:r>
            <a:endParaRPr sz="5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70" name="Google Shape;5470;p39"/>
          <p:cNvSpPr txBox="1">
            <a:spLocks noGrp="1"/>
          </p:cNvSpPr>
          <p:nvPr>
            <p:ph type="title" idx="2"/>
          </p:nvPr>
        </p:nvSpPr>
        <p:spPr>
          <a:xfrm>
            <a:off x="2381100" y="1221838"/>
            <a:ext cx="1895400" cy="99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Times New Roman" panose="02020603050405020304" pitchFamily="18" charset="0"/>
                <a:cs typeface="Times New Roman" panose="02020603050405020304" pitchFamily="18" charset="0"/>
              </a:rPr>
              <a:t>2</a:t>
            </a:r>
            <a:r>
              <a:rPr lang="en"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p:txBody>
      </p:sp>
      <p:cxnSp>
        <p:nvCxnSpPr>
          <p:cNvPr id="5472" name="Google Shape;5472;p39"/>
          <p:cNvCxnSpPr/>
          <p:nvPr/>
        </p:nvCxnSpPr>
        <p:spPr>
          <a:xfrm>
            <a:off x="2541600" y="2403688"/>
            <a:ext cx="1574400" cy="0"/>
          </a:xfrm>
          <a:prstGeom prst="straightConnector1">
            <a:avLst/>
          </a:prstGeom>
          <a:noFill/>
          <a:ln w="19050" cap="flat" cmpd="sng">
            <a:solidFill>
              <a:schemeClr val="lt1"/>
            </a:solidFill>
            <a:prstDash val="solid"/>
            <a:round/>
            <a:headEnd type="oval" w="med" len="med"/>
            <a:tailEnd type="oval" w="med" len="med"/>
          </a:ln>
        </p:spPr>
      </p:cxnSp>
      <p:grpSp>
        <p:nvGrpSpPr>
          <p:cNvPr id="5473" name="Google Shape;5473;p39"/>
          <p:cNvGrpSpPr/>
          <p:nvPr/>
        </p:nvGrpSpPr>
        <p:grpSpPr>
          <a:xfrm>
            <a:off x="6543923" y="1150075"/>
            <a:ext cx="1996953" cy="3027630"/>
            <a:chOff x="6689473" y="1150075"/>
            <a:chExt cx="1996953" cy="3027630"/>
          </a:xfrm>
        </p:grpSpPr>
        <p:pic>
          <p:nvPicPr>
            <p:cNvPr id="5474" name="Google Shape;5474;p39"/>
            <p:cNvPicPr preferRelativeResize="0"/>
            <p:nvPr/>
          </p:nvPicPr>
          <p:blipFill>
            <a:blip r:embed="rId3">
              <a:alphaModFix/>
            </a:blip>
            <a:stretch>
              <a:fillRect/>
            </a:stretch>
          </p:blipFill>
          <p:spPr>
            <a:xfrm>
              <a:off x="6689473" y="1150075"/>
              <a:ext cx="1996953" cy="3027630"/>
            </a:xfrm>
            <a:prstGeom prst="rect">
              <a:avLst/>
            </a:prstGeom>
            <a:noFill/>
            <a:ln>
              <a:noFill/>
            </a:ln>
          </p:spPr>
        </p:pic>
        <p:pic>
          <p:nvPicPr>
            <p:cNvPr id="5475" name="Google Shape;5475;p39"/>
            <p:cNvPicPr preferRelativeResize="0"/>
            <p:nvPr/>
          </p:nvPicPr>
          <p:blipFill>
            <a:blip r:embed="rId4">
              <a:alphaModFix/>
            </a:blip>
            <a:stretch>
              <a:fillRect/>
            </a:stretch>
          </p:blipFill>
          <p:spPr>
            <a:xfrm rot="5400000">
              <a:off x="7392207" y="3114941"/>
              <a:ext cx="348586" cy="882131"/>
            </a:xfrm>
            <a:prstGeom prst="rect">
              <a:avLst/>
            </a:prstGeom>
            <a:noFill/>
            <a:ln>
              <a:noFill/>
            </a:ln>
          </p:spPr>
        </p:pic>
      </p:grpSp>
    </p:spTree>
    <p:extLst>
      <p:ext uri="{BB962C8B-B14F-4D97-AF65-F5344CB8AC3E}">
        <p14:creationId xmlns:p14="http://schemas.microsoft.com/office/powerpoint/2010/main" val="2299410750"/>
      </p:ext>
    </p:extLst>
  </p:cSld>
  <p:clrMapOvr>
    <a:masterClrMapping/>
  </p:clrMapOvr>
</p:sld>
</file>

<file path=ppt/theme/theme1.xml><?xml version="1.0" encoding="utf-8"?>
<a:theme xmlns:a="http://schemas.openxmlformats.org/drawingml/2006/main" name=" Cottagecore Aesthetic Style Thesis by Slidesgo">
  <a:themeElements>
    <a:clrScheme name="Simple Light">
      <a:dk1>
        <a:srgbClr val="282520"/>
      </a:dk1>
      <a:lt1>
        <a:srgbClr val="FFFFFF"/>
      </a:lt1>
      <a:dk2>
        <a:srgbClr val="595959"/>
      </a:dk2>
      <a:lt2>
        <a:srgbClr val="EEEEEE"/>
      </a:lt2>
      <a:accent1>
        <a:srgbClr val="62693A"/>
      </a:accent1>
      <a:accent2>
        <a:srgbClr val="E5D5C3"/>
      </a:accent2>
      <a:accent3>
        <a:srgbClr val="E86160"/>
      </a:accent3>
      <a:accent4>
        <a:srgbClr val="FF967C"/>
      </a:accent4>
      <a:accent5>
        <a:srgbClr val="F5AE6C"/>
      </a:accent5>
      <a:accent6>
        <a:srgbClr val="FFF6F0"/>
      </a:accent6>
      <a:hlink>
        <a:srgbClr val="2825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886</TotalTime>
  <Words>1572</Words>
  <Application>Microsoft Office PowerPoint</Application>
  <PresentationFormat>On-screen Show (16:9)</PresentationFormat>
  <Paragraphs>247</Paragraphs>
  <Slides>27</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Wingdings</vt:lpstr>
      <vt:lpstr>Wingdings 3</vt:lpstr>
      <vt:lpstr>Arial</vt:lpstr>
      <vt:lpstr>Ariston</vt:lpstr>
      <vt:lpstr>Cambria</vt:lpstr>
      <vt:lpstr>Times New Roman</vt:lpstr>
      <vt:lpstr>Work Sans</vt:lpstr>
      <vt:lpstr>Montserrat</vt:lpstr>
      <vt:lpstr>Engravers MT</vt:lpstr>
      <vt:lpstr>Marcellus</vt:lpstr>
      <vt:lpstr>Bebas Neue</vt:lpstr>
      <vt:lpstr> Cottagecore Aesthetic Style Thesis by Slidesgo</vt:lpstr>
      <vt:lpstr>THỰC HÀNH TIẾNG VIỆT</vt:lpstr>
      <vt:lpstr>KHỞI ĐỘNG</vt:lpstr>
      <vt:lpstr>Ô CHỮ BÍ MẬT</vt:lpstr>
      <vt:lpstr>PowerPoint Presentation</vt:lpstr>
      <vt:lpstr>HÌNH THÀNH KIẾN THỨC</vt:lpstr>
      <vt:lpstr>Phó từ là gì?</vt:lpstr>
      <vt:lpstr>PowerPoint Presentation</vt:lpstr>
      <vt:lpstr>1. Phó từ là gì?</vt:lpstr>
      <vt:lpstr>Các loại phó từ</vt:lpstr>
      <vt:lpstr>PowerPoint Presentation</vt:lpstr>
      <vt:lpstr>PowerPoint Presentation</vt:lpstr>
      <vt:lpstr>PHIẾU HỌC TẬP</vt:lpstr>
      <vt:lpstr>PowerPoint Presentation</vt:lpstr>
      <vt:lpstr>LUYỆN TẬP</vt:lpstr>
      <vt:lpstr>PHIẾU HỌC TẬP</vt:lpstr>
      <vt:lpstr>PHIẾU HỌC TẬP</vt:lpstr>
      <vt:lpstr>PHIẾU HỌC TẬP</vt:lpstr>
      <vt:lpstr>a.</vt:lpstr>
      <vt:lpstr>PowerPoint Presentation</vt:lpstr>
      <vt:lpstr>Bài tập 4 Chỉ ra và nêu tác dụng của biện pháp tu từ được sử dụng trong đoạn thơ.</vt:lpstr>
      <vt:lpstr>Phả</vt:lpstr>
      <vt:lpstr>Bài tập 6 Theo em, từ dềnh dàng trong đoạn thơ sau nên được hiểu theo nghĩa nào? Dựa vào đâu em có thể xác định được như vậy?</vt:lpstr>
      <vt:lpstr>VIẾT NGẮN</vt:lpstr>
      <vt:lpstr>Về hình thức</vt:lpstr>
      <vt:lpstr>Về nội dung</vt:lpstr>
      <vt:lpstr>Bài tham khảo</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dc:creator>Duyên Huỳnh</dc:creator>
  <cp:lastModifiedBy>Admin</cp:lastModifiedBy>
  <cp:revision>23</cp:revision>
  <dcterms:modified xsi:type="dcterms:W3CDTF">2025-01-15T10:19:54Z</dcterms:modified>
</cp:coreProperties>
</file>