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68" r:id="rId3"/>
  </p:sldMasterIdLst>
  <p:sldIdLst>
    <p:sldId id="256" r:id="rId4"/>
    <p:sldId id="258" r:id="rId5"/>
    <p:sldId id="285" r:id="rId6"/>
    <p:sldId id="286" r:id="rId7"/>
    <p:sldId id="287" r:id="rId8"/>
    <p:sldId id="262" r:id="rId9"/>
    <p:sldId id="265" r:id="rId10"/>
    <p:sldId id="263" r:id="rId11"/>
    <p:sldId id="288" r:id="rId12"/>
    <p:sldId id="289" r:id="rId13"/>
    <p:sldId id="271" r:id="rId14"/>
    <p:sldId id="291" r:id="rId15"/>
    <p:sldId id="375" r:id="rId16"/>
    <p:sldId id="365" r:id="rId17"/>
    <p:sldId id="366" r:id="rId18"/>
    <p:sldId id="367" r:id="rId19"/>
    <p:sldId id="368" r:id="rId20"/>
    <p:sldId id="369" r:id="rId21"/>
    <p:sldId id="370" r:id="rId22"/>
    <p:sldId id="371" r:id="rId23"/>
    <p:sldId id="372" r:id="rId24"/>
    <p:sldId id="373" r:id="rId25"/>
    <p:sldId id="400" r:id="rId26"/>
    <p:sldId id="401" r:id="rId27"/>
    <p:sldId id="377" r:id="rId28"/>
    <p:sldId id="351" r:id="rId29"/>
    <p:sldId id="266" r:id="rId30"/>
    <p:sldId id="378" r:id="rId31"/>
    <p:sldId id="379" r:id="rId32"/>
    <p:sldId id="356" r:id="rId33"/>
    <p:sldId id="380" r:id="rId34"/>
    <p:sldId id="358" r:id="rId35"/>
    <p:sldId id="384" r:id="rId36"/>
    <p:sldId id="374" r:id="rId37"/>
    <p:sldId id="385" r:id="rId38"/>
    <p:sldId id="386" r:id="rId39"/>
    <p:sldId id="387" r:id="rId40"/>
    <p:sldId id="388" r:id="rId41"/>
    <p:sldId id="381" r:id="rId42"/>
    <p:sldId id="360" r:id="rId43"/>
    <p:sldId id="361" r:id="rId44"/>
    <p:sldId id="383" r:id="rId45"/>
    <p:sldId id="362" r:id="rId46"/>
    <p:sldId id="359" r:id="rId47"/>
    <p:sldId id="363" r:id="rId48"/>
    <p:sldId id="298" r:id="rId49"/>
    <p:sldId id="299" r:id="rId50"/>
    <p:sldId id="300" r:id="rId51"/>
    <p:sldId id="346" r:id="rId52"/>
    <p:sldId id="364" r:id="rId53"/>
    <p:sldId id="267" r:id="rId54"/>
    <p:sldId id="320" r:id="rId55"/>
    <p:sldId id="389" r:id="rId56"/>
    <p:sldId id="390" r:id="rId57"/>
    <p:sldId id="261" r:id="rId58"/>
    <p:sldId id="391" r:id="rId59"/>
    <p:sldId id="392" r:id="rId60"/>
    <p:sldId id="393" r:id="rId61"/>
    <p:sldId id="394" r:id="rId62"/>
    <p:sldId id="395" r:id="rId63"/>
    <p:sldId id="318" r:id="rId64"/>
    <p:sldId id="347" r:id="rId65"/>
    <p:sldId id="396" r:id="rId66"/>
    <p:sldId id="397" r:id="rId67"/>
    <p:sldId id="398" r:id="rId68"/>
    <p:sldId id="399" r:id="rId69"/>
    <p:sldId id="257" r:id="rId7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830E"/>
    <a:srgbClr val="66A117"/>
    <a:srgbClr val="FDD35C"/>
    <a:srgbClr val="FFF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00E093-2A1D-4E02-8908-DC258A56C66E}" v="37" dt="2022-06-27T14:15:58.8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microsoft.com/office/2015/10/relationships/revisionInfo" Target="revisionInfo.xml"/><Relationship Id="rId7" Type="http://schemas.openxmlformats.org/officeDocument/2006/relationships/slide" Target="slides/slide4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hoatuan1989@gmail.com" userId="8f87ba699b520547" providerId="LiveId" clId="{F200E093-2A1D-4E02-8908-DC258A56C66E}"/>
    <pc:docChg chg="undo custSel addSld delSld modSld sldOrd modMainMaster">
      <pc:chgData name="khoatuan1989@gmail.com" userId="8f87ba699b520547" providerId="LiveId" clId="{F200E093-2A1D-4E02-8908-DC258A56C66E}" dt="2022-06-27T14:16:54.480" v="188"/>
      <pc:docMkLst>
        <pc:docMk/>
      </pc:docMkLst>
      <pc:sldChg chg="modSp mod">
        <pc:chgData name="khoatuan1989@gmail.com" userId="8f87ba699b520547" providerId="LiveId" clId="{F200E093-2A1D-4E02-8908-DC258A56C66E}" dt="2022-06-27T14:11:01.347" v="50" actId="1076"/>
        <pc:sldMkLst>
          <pc:docMk/>
          <pc:sldMk cId="1001959319" sldId="258"/>
        </pc:sldMkLst>
        <pc:picChg chg="mod">
          <ac:chgData name="khoatuan1989@gmail.com" userId="8f87ba699b520547" providerId="LiveId" clId="{F200E093-2A1D-4E02-8908-DC258A56C66E}" dt="2022-06-27T14:11:01.347" v="50" actId="1076"/>
          <ac:picMkLst>
            <pc:docMk/>
            <pc:sldMk cId="1001959319" sldId="258"/>
            <ac:picMk id="7" creationId="{5F236AA7-627F-4B85-BFEB-7C0E48ECAEBD}"/>
          </ac:picMkLst>
        </pc:picChg>
      </pc:sldChg>
      <pc:sldChg chg="modSp add del mod">
        <pc:chgData name="khoatuan1989@gmail.com" userId="8f87ba699b520547" providerId="LiveId" clId="{F200E093-2A1D-4E02-8908-DC258A56C66E}" dt="2022-06-27T14:16:03.567" v="181" actId="47"/>
        <pc:sldMkLst>
          <pc:docMk/>
          <pc:sldMk cId="1305237526" sldId="259"/>
        </pc:sldMkLst>
        <pc:spChg chg="mod">
          <ac:chgData name="khoatuan1989@gmail.com" userId="8f87ba699b520547" providerId="LiveId" clId="{F200E093-2A1D-4E02-8908-DC258A56C66E}" dt="2022-06-27T14:13:04.824" v="111" actId="20577"/>
          <ac:spMkLst>
            <pc:docMk/>
            <pc:sldMk cId="1305237526" sldId="259"/>
            <ac:spMk id="99" creationId="{2BC2D9CE-7292-5D29-D5D3-1C95A939E188}"/>
          </ac:spMkLst>
        </pc:spChg>
      </pc:sldChg>
      <pc:sldChg chg="addSp delSp modSp add del mod addAnim delAnim">
        <pc:chgData name="khoatuan1989@gmail.com" userId="8f87ba699b520547" providerId="LiveId" clId="{F200E093-2A1D-4E02-8908-DC258A56C66E}" dt="2022-06-27T14:12:49.280" v="67" actId="47"/>
        <pc:sldMkLst>
          <pc:docMk/>
          <pc:sldMk cId="2682218429" sldId="260"/>
        </pc:sldMkLst>
        <pc:spChg chg="add del">
          <ac:chgData name="khoatuan1989@gmail.com" userId="8f87ba699b520547" providerId="LiveId" clId="{F200E093-2A1D-4E02-8908-DC258A56C66E}" dt="2022-06-27T14:09:57.763" v="40" actId="21"/>
          <ac:spMkLst>
            <pc:docMk/>
            <pc:sldMk cId="2682218429" sldId="260"/>
            <ac:spMk id="6" creationId="{D908192E-618C-7FD3-0B04-609E46791488}"/>
          </ac:spMkLst>
        </pc:spChg>
        <pc:spChg chg="del">
          <ac:chgData name="khoatuan1989@gmail.com" userId="8f87ba699b520547" providerId="LiveId" clId="{F200E093-2A1D-4E02-8908-DC258A56C66E}" dt="2022-06-27T14:09:51.280" v="38" actId="21"/>
          <ac:spMkLst>
            <pc:docMk/>
            <pc:sldMk cId="2682218429" sldId="260"/>
            <ac:spMk id="7" creationId="{EE71BF10-3EC6-5BC4-334E-4E2A8B526DE7}"/>
          </ac:spMkLst>
        </pc:spChg>
        <pc:picChg chg="del mod">
          <ac:chgData name="khoatuan1989@gmail.com" userId="8f87ba699b520547" providerId="LiveId" clId="{F200E093-2A1D-4E02-8908-DC258A56C66E}" dt="2022-06-27T14:10:05.503" v="42" actId="21"/>
          <ac:picMkLst>
            <pc:docMk/>
            <pc:sldMk cId="2682218429" sldId="260"/>
            <ac:picMk id="10" creationId="{097F8AC4-C172-5761-908D-CD00FC33CAC7}"/>
          </ac:picMkLst>
        </pc:picChg>
      </pc:sldChg>
      <pc:sldChg chg="add setBg">
        <pc:chgData name="khoatuan1989@gmail.com" userId="8f87ba699b520547" providerId="LiveId" clId="{F200E093-2A1D-4E02-8908-DC258A56C66E}" dt="2022-06-27T14:05:55.198" v="1"/>
        <pc:sldMkLst>
          <pc:docMk/>
          <pc:sldMk cId="3438333456" sldId="261"/>
        </pc:sldMkLst>
      </pc:sldChg>
      <pc:sldChg chg="modSp mod">
        <pc:chgData name="khoatuan1989@gmail.com" userId="8f87ba699b520547" providerId="LiveId" clId="{F200E093-2A1D-4E02-8908-DC258A56C66E}" dt="2022-06-27T14:07:23.564" v="7" actId="1076"/>
        <pc:sldMkLst>
          <pc:docMk/>
          <pc:sldMk cId="909151061" sldId="263"/>
        </pc:sldMkLst>
        <pc:picChg chg="mod">
          <ac:chgData name="khoatuan1989@gmail.com" userId="8f87ba699b520547" providerId="LiveId" clId="{F200E093-2A1D-4E02-8908-DC258A56C66E}" dt="2022-06-27T14:07:23.564" v="7" actId="1076"/>
          <ac:picMkLst>
            <pc:docMk/>
            <pc:sldMk cId="909151061" sldId="263"/>
            <ac:picMk id="3" creationId="{563BA8AA-1827-40BC-8334-3770845D71E0}"/>
          </ac:picMkLst>
        </pc:picChg>
      </pc:sldChg>
      <pc:sldChg chg="add ord">
        <pc:chgData name="khoatuan1989@gmail.com" userId="8f87ba699b520547" providerId="LiveId" clId="{F200E093-2A1D-4E02-8908-DC258A56C66E}" dt="2022-06-27T14:16:50.334" v="186"/>
        <pc:sldMkLst>
          <pc:docMk/>
          <pc:sldMk cId="2198878582" sldId="266"/>
        </pc:sldMkLst>
      </pc:sldChg>
      <pc:sldChg chg="add modTransition">
        <pc:chgData name="khoatuan1989@gmail.com" userId="8f87ba699b520547" providerId="LiveId" clId="{F200E093-2A1D-4E02-8908-DC258A56C66E}" dt="2022-06-27T14:09:25.003" v="33"/>
        <pc:sldMkLst>
          <pc:docMk/>
          <pc:sldMk cId="4037546687" sldId="267"/>
        </pc:sldMkLst>
      </pc:sldChg>
      <pc:sldChg chg="ord">
        <pc:chgData name="khoatuan1989@gmail.com" userId="8f87ba699b520547" providerId="LiveId" clId="{F200E093-2A1D-4E02-8908-DC258A56C66E}" dt="2022-06-27T14:11:08.696" v="52"/>
        <pc:sldMkLst>
          <pc:docMk/>
          <pc:sldMk cId="3371484800" sldId="285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4132106242" sldId="298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2729094061" sldId="299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3461288490" sldId="300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51071123" sldId="318"/>
        </pc:sldMkLst>
      </pc:sldChg>
      <pc:sldChg chg="modSp add mod">
        <pc:chgData name="khoatuan1989@gmail.com" userId="8f87ba699b520547" providerId="LiveId" clId="{F200E093-2A1D-4E02-8908-DC258A56C66E}" dt="2022-06-27T14:09:25.003" v="33"/>
        <pc:sldMkLst>
          <pc:docMk/>
          <pc:sldMk cId="3044821250" sldId="320"/>
        </pc:sldMkLst>
        <pc:spChg chg="mod">
          <ac:chgData name="khoatuan1989@gmail.com" userId="8f87ba699b520547" providerId="LiveId" clId="{F200E093-2A1D-4E02-8908-DC258A56C66E}" dt="2022-06-27T14:09:25.003" v="33"/>
          <ac:spMkLst>
            <pc:docMk/>
            <pc:sldMk cId="3044821250" sldId="320"/>
            <ac:spMk id="2" creationId="{00000000-0000-0000-0000-000000000000}"/>
          </ac:spMkLst>
        </pc:spChg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1125462215" sldId="346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528375613" sldId="347"/>
        </pc:sldMkLst>
      </pc:sldChg>
      <pc:sldChg chg="modSp add ord">
        <pc:chgData name="khoatuan1989@gmail.com" userId="8f87ba699b520547" providerId="LiveId" clId="{F200E093-2A1D-4E02-8908-DC258A56C66E}" dt="2022-06-27T14:16:54.480" v="188"/>
        <pc:sldMkLst>
          <pc:docMk/>
          <pc:sldMk cId="699384098" sldId="351"/>
        </pc:sldMkLst>
        <pc:picChg chg="mod">
          <ac:chgData name="khoatuan1989@gmail.com" userId="8f87ba699b520547" providerId="LiveId" clId="{F200E093-2A1D-4E02-8908-DC258A56C66E}" dt="2022-06-27T14:09:25.003" v="33"/>
          <ac:picMkLst>
            <pc:docMk/>
            <pc:sldMk cId="699384098" sldId="351"/>
            <ac:picMk id="4" creationId="{2DE549C3-84CA-F1BC-F56F-C3A783523F63}"/>
          </ac:picMkLst>
        </pc:picChg>
      </pc:sldChg>
      <pc:sldChg chg="add del">
        <pc:chgData name="khoatuan1989@gmail.com" userId="8f87ba699b520547" providerId="LiveId" clId="{F200E093-2A1D-4E02-8908-DC258A56C66E}" dt="2022-06-27T14:16:42.106" v="184" actId="47"/>
        <pc:sldMkLst>
          <pc:docMk/>
          <pc:sldMk cId="3795900695" sldId="352"/>
        </pc:sldMkLst>
      </pc:sldChg>
      <pc:sldChg chg="add del">
        <pc:chgData name="khoatuan1989@gmail.com" userId="8f87ba699b520547" providerId="LiveId" clId="{F200E093-2A1D-4E02-8908-DC258A56C66E}" dt="2022-06-27T14:16:36.532" v="182" actId="47"/>
        <pc:sldMkLst>
          <pc:docMk/>
          <pc:sldMk cId="494977561" sldId="353"/>
        </pc:sldMkLst>
      </pc:sldChg>
      <pc:sldChg chg="add del">
        <pc:chgData name="khoatuan1989@gmail.com" userId="8f87ba699b520547" providerId="LiveId" clId="{F200E093-2A1D-4E02-8908-DC258A56C66E}" dt="2022-06-27T14:16:39.603" v="183" actId="47"/>
        <pc:sldMkLst>
          <pc:docMk/>
          <pc:sldMk cId="3492363555" sldId="354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24195440" sldId="356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4103132594" sldId="358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2578461900" sldId="359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1433010087" sldId="360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2923139239" sldId="361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2041711085" sldId="362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1611984560" sldId="363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736297810" sldId="364"/>
        </pc:sldMkLst>
      </pc:sldChg>
      <pc:sldChg chg="modSp mod">
        <pc:chgData name="khoatuan1989@gmail.com" userId="8f87ba699b520547" providerId="LiveId" clId="{F200E093-2A1D-4E02-8908-DC258A56C66E}" dt="2022-06-27T14:10:36.232" v="47" actId="1076"/>
        <pc:sldMkLst>
          <pc:docMk/>
          <pc:sldMk cId="892084996" sldId="373"/>
        </pc:sldMkLst>
        <pc:picChg chg="mod">
          <ac:chgData name="khoatuan1989@gmail.com" userId="8f87ba699b520547" providerId="LiveId" clId="{F200E093-2A1D-4E02-8908-DC258A56C66E}" dt="2022-06-27T14:06:53.303" v="5" actId="1076"/>
          <ac:picMkLst>
            <pc:docMk/>
            <pc:sldMk cId="892084996" sldId="373"/>
            <ac:picMk id="9" creationId="{00000000-0000-0000-0000-000000000000}"/>
          </ac:picMkLst>
        </pc:picChg>
        <pc:picChg chg="mod">
          <ac:chgData name="khoatuan1989@gmail.com" userId="8f87ba699b520547" providerId="LiveId" clId="{F200E093-2A1D-4E02-8908-DC258A56C66E}" dt="2022-06-27T14:10:36.232" v="47" actId="1076"/>
          <ac:picMkLst>
            <pc:docMk/>
            <pc:sldMk cId="892084996" sldId="373"/>
            <ac:picMk id="19" creationId="{03CD5F2B-12FB-4E55-AD12-46E99D97542A}"/>
          </ac:picMkLst>
        </pc:picChg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576718954" sldId="374"/>
        </pc:sldMkLst>
      </pc:sldChg>
      <pc:sldChg chg="new del">
        <pc:chgData name="khoatuan1989@gmail.com" userId="8f87ba699b520547" providerId="LiveId" clId="{F200E093-2A1D-4E02-8908-DC258A56C66E}" dt="2022-06-27T14:05:58.683" v="2" actId="47"/>
        <pc:sldMkLst>
          <pc:docMk/>
          <pc:sldMk cId="2316040191" sldId="376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299901974" sldId="377"/>
        </pc:sldMkLst>
      </pc:sldChg>
      <pc:sldChg chg="modSp add mod">
        <pc:chgData name="khoatuan1989@gmail.com" userId="8f87ba699b520547" providerId="LiveId" clId="{F200E093-2A1D-4E02-8908-DC258A56C66E}" dt="2022-06-27T14:13:26.840" v="159" actId="20577"/>
        <pc:sldMkLst>
          <pc:docMk/>
          <pc:sldMk cId="2421922067" sldId="378"/>
        </pc:sldMkLst>
        <pc:spChg chg="mod">
          <ac:chgData name="khoatuan1989@gmail.com" userId="8f87ba699b520547" providerId="LiveId" clId="{F200E093-2A1D-4E02-8908-DC258A56C66E}" dt="2022-06-27T14:13:26.840" v="159" actId="20577"/>
          <ac:spMkLst>
            <pc:docMk/>
            <pc:sldMk cId="2421922067" sldId="378"/>
            <ac:spMk id="14" creationId="{761421B1-1906-4F8E-BF53-DF1E9D07C1F2}"/>
          </ac:spMkLst>
        </pc:spChg>
      </pc:sldChg>
      <pc:sldChg chg="add modTransition">
        <pc:chgData name="khoatuan1989@gmail.com" userId="8f87ba699b520547" providerId="LiveId" clId="{F200E093-2A1D-4E02-8908-DC258A56C66E}" dt="2022-06-27T14:09:25.003" v="33"/>
        <pc:sldMkLst>
          <pc:docMk/>
          <pc:sldMk cId="474407067" sldId="379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2424943120" sldId="380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4163716893" sldId="381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3388177751" sldId="383"/>
        </pc:sldMkLst>
      </pc:sldChg>
      <pc:sldChg chg="modSp add">
        <pc:chgData name="khoatuan1989@gmail.com" userId="8f87ba699b520547" providerId="LiveId" clId="{F200E093-2A1D-4E02-8908-DC258A56C66E}" dt="2022-06-27T14:09:25.003" v="33"/>
        <pc:sldMkLst>
          <pc:docMk/>
          <pc:sldMk cId="1635234162" sldId="384"/>
        </pc:sldMkLst>
        <pc:spChg chg="mod">
          <ac:chgData name="khoatuan1989@gmail.com" userId="8f87ba699b520547" providerId="LiveId" clId="{F200E093-2A1D-4E02-8908-DC258A56C66E}" dt="2022-06-27T14:09:25.003" v="33"/>
          <ac:spMkLst>
            <pc:docMk/>
            <pc:sldMk cId="1635234162" sldId="384"/>
            <ac:spMk id="2" creationId="{00000000-0000-0000-0000-000000000000}"/>
          </ac:spMkLst>
        </pc:spChg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4258784191" sldId="385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3433638695" sldId="386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4006553474" sldId="387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2603914367" sldId="388"/>
        </pc:sldMkLst>
      </pc:sldChg>
      <pc:sldChg chg="add modTransition">
        <pc:chgData name="khoatuan1989@gmail.com" userId="8f87ba699b520547" providerId="LiveId" clId="{F200E093-2A1D-4E02-8908-DC258A56C66E}" dt="2022-06-27T14:09:25.003" v="33"/>
        <pc:sldMkLst>
          <pc:docMk/>
          <pc:sldMk cId="4281345377" sldId="389"/>
        </pc:sldMkLst>
      </pc:sldChg>
      <pc:sldChg chg="add setBg">
        <pc:chgData name="khoatuan1989@gmail.com" userId="8f87ba699b520547" providerId="LiveId" clId="{F200E093-2A1D-4E02-8908-DC258A56C66E}" dt="2022-06-27T14:05:55.198" v="1"/>
        <pc:sldMkLst>
          <pc:docMk/>
          <pc:sldMk cId="3423027517" sldId="390"/>
        </pc:sldMkLst>
      </pc:sldChg>
      <pc:sldChg chg="add setBg">
        <pc:chgData name="khoatuan1989@gmail.com" userId="8f87ba699b520547" providerId="LiveId" clId="{F200E093-2A1D-4E02-8908-DC258A56C66E}" dt="2022-06-27T14:05:55.198" v="1"/>
        <pc:sldMkLst>
          <pc:docMk/>
          <pc:sldMk cId="711869206" sldId="391"/>
        </pc:sldMkLst>
      </pc:sldChg>
      <pc:sldChg chg="add setBg">
        <pc:chgData name="khoatuan1989@gmail.com" userId="8f87ba699b520547" providerId="LiveId" clId="{F200E093-2A1D-4E02-8908-DC258A56C66E}" dt="2022-06-27T14:05:55.198" v="1"/>
        <pc:sldMkLst>
          <pc:docMk/>
          <pc:sldMk cId="2222197637" sldId="392"/>
        </pc:sldMkLst>
      </pc:sldChg>
      <pc:sldChg chg="add setBg">
        <pc:chgData name="khoatuan1989@gmail.com" userId="8f87ba699b520547" providerId="LiveId" clId="{F200E093-2A1D-4E02-8908-DC258A56C66E}" dt="2022-06-27T14:05:55.198" v="1"/>
        <pc:sldMkLst>
          <pc:docMk/>
          <pc:sldMk cId="2172248019" sldId="393"/>
        </pc:sldMkLst>
      </pc:sldChg>
      <pc:sldChg chg="add setBg">
        <pc:chgData name="khoatuan1989@gmail.com" userId="8f87ba699b520547" providerId="LiveId" clId="{F200E093-2A1D-4E02-8908-DC258A56C66E}" dt="2022-06-27T14:05:55.198" v="1"/>
        <pc:sldMkLst>
          <pc:docMk/>
          <pc:sldMk cId="1925806360" sldId="394"/>
        </pc:sldMkLst>
      </pc:sldChg>
      <pc:sldChg chg="add setBg">
        <pc:chgData name="khoatuan1989@gmail.com" userId="8f87ba699b520547" providerId="LiveId" clId="{F200E093-2A1D-4E02-8908-DC258A56C66E}" dt="2022-06-27T14:05:55.198" v="1"/>
        <pc:sldMkLst>
          <pc:docMk/>
          <pc:sldMk cId="1328699712" sldId="395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2740831612" sldId="396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3549270877" sldId="397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4294428314" sldId="398"/>
        </pc:sldMkLst>
      </pc:sldChg>
      <pc:sldChg chg="add">
        <pc:chgData name="khoatuan1989@gmail.com" userId="8f87ba699b520547" providerId="LiveId" clId="{F200E093-2A1D-4E02-8908-DC258A56C66E}" dt="2022-06-27T14:05:55.198" v="1"/>
        <pc:sldMkLst>
          <pc:docMk/>
          <pc:sldMk cId="573388373" sldId="399"/>
        </pc:sldMkLst>
      </pc:sldChg>
      <pc:sldChg chg="addSp delSp modSp add mod modAnim">
        <pc:chgData name="khoatuan1989@gmail.com" userId="8f87ba699b520547" providerId="LiveId" clId="{F200E093-2A1D-4E02-8908-DC258A56C66E}" dt="2022-06-27T14:12:47.672" v="66" actId="1076"/>
        <pc:sldMkLst>
          <pc:docMk/>
          <pc:sldMk cId="416442466" sldId="400"/>
        </pc:sldMkLst>
        <pc:spChg chg="add mod">
          <ac:chgData name="khoatuan1989@gmail.com" userId="8f87ba699b520547" providerId="LiveId" clId="{F200E093-2A1D-4E02-8908-DC258A56C66E}" dt="2022-06-27T14:12:47.672" v="66" actId="1076"/>
          <ac:spMkLst>
            <pc:docMk/>
            <pc:sldMk cId="416442466" sldId="400"/>
            <ac:spMk id="4" creationId="{69858FD6-F5DD-5E52-C034-F176EBC2A315}"/>
          </ac:spMkLst>
        </pc:spChg>
        <pc:spChg chg="add mod">
          <ac:chgData name="khoatuan1989@gmail.com" userId="8f87ba699b520547" providerId="LiveId" clId="{F200E093-2A1D-4E02-8908-DC258A56C66E}" dt="2022-06-27T14:12:43.992" v="65" actId="1076"/>
          <ac:spMkLst>
            <pc:docMk/>
            <pc:sldMk cId="416442466" sldId="400"/>
            <ac:spMk id="5" creationId="{FD3D9DB6-5FE6-4D80-7E76-8E90D6538E34}"/>
          </ac:spMkLst>
        </pc:spChg>
        <pc:picChg chg="add del mod">
          <ac:chgData name="khoatuan1989@gmail.com" userId="8f87ba699b520547" providerId="LiveId" clId="{F200E093-2A1D-4E02-8908-DC258A56C66E}" dt="2022-06-27T14:10:08.632" v="44"/>
          <ac:picMkLst>
            <pc:docMk/>
            <pc:sldMk cId="416442466" sldId="400"/>
            <ac:picMk id="6" creationId="{B99E1AE5-F4DA-B833-3E68-5F1378E8DF6E}"/>
          </ac:picMkLst>
        </pc:picChg>
        <pc:picChg chg="add del mod">
          <ac:chgData name="khoatuan1989@gmail.com" userId="8f87ba699b520547" providerId="LiveId" clId="{F200E093-2A1D-4E02-8908-DC258A56C66E}" dt="2022-06-27T14:10:48.085" v="49" actId="478"/>
          <ac:picMkLst>
            <pc:docMk/>
            <pc:sldMk cId="416442466" sldId="400"/>
            <ac:picMk id="7" creationId="{5221CF7A-A3AB-1E32-AFC3-437CA5B1962B}"/>
          </ac:picMkLst>
        </pc:picChg>
        <pc:picChg chg="add mod">
          <ac:chgData name="khoatuan1989@gmail.com" userId="8f87ba699b520547" providerId="LiveId" clId="{F200E093-2A1D-4E02-8908-DC258A56C66E}" dt="2022-06-27T14:11:20.661" v="54" actId="1076"/>
          <ac:picMkLst>
            <pc:docMk/>
            <pc:sldMk cId="416442466" sldId="400"/>
            <ac:picMk id="8" creationId="{C4D9705F-339C-73EA-2AED-9D1D479C2194}"/>
          </ac:picMkLst>
        </pc:picChg>
      </pc:sldChg>
      <pc:sldChg chg="addSp delSp modSp add del mod addAnim delAnim">
        <pc:chgData name="khoatuan1989@gmail.com" userId="8f87ba699b520547" providerId="LiveId" clId="{F200E093-2A1D-4E02-8908-DC258A56C66E}" dt="2022-06-27T14:09:34.599" v="34" actId="2696"/>
        <pc:sldMkLst>
          <pc:docMk/>
          <pc:sldMk cId="3883929811" sldId="400"/>
        </pc:sldMkLst>
        <pc:spChg chg="del">
          <ac:chgData name="khoatuan1989@gmail.com" userId="8f87ba699b520547" providerId="LiveId" clId="{F200E093-2A1D-4E02-8908-DC258A56C66E}" dt="2022-06-27T14:07:51.401" v="9" actId="478"/>
          <ac:spMkLst>
            <pc:docMk/>
            <pc:sldMk cId="3883929811" sldId="400"/>
            <ac:spMk id="15" creationId="{CD6BF381-A719-4384-851C-0BF5DEF477F8}"/>
          </ac:spMkLst>
        </pc:spChg>
        <pc:spChg chg="del">
          <ac:chgData name="khoatuan1989@gmail.com" userId="8f87ba699b520547" providerId="LiveId" clId="{F200E093-2A1D-4E02-8908-DC258A56C66E}" dt="2022-06-27T14:08:08.449" v="18" actId="478"/>
          <ac:spMkLst>
            <pc:docMk/>
            <pc:sldMk cId="3883929811" sldId="400"/>
            <ac:spMk id="18" creationId="{23C37135-CC51-42A6-B603-5A2AA28A926E}"/>
          </ac:spMkLst>
        </pc:spChg>
        <pc:spChg chg="del">
          <ac:chgData name="khoatuan1989@gmail.com" userId="8f87ba699b520547" providerId="LiveId" clId="{F200E093-2A1D-4E02-8908-DC258A56C66E}" dt="2022-06-27T14:08:14.406" v="22" actId="478"/>
          <ac:spMkLst>
            <pc:docMk/>
            <pc:sldMk cId="3883929811" sldId="400"/>
            <ac:spMk id="38" creationId="{18828B45-209F-4384-8A8C-398346A86CA4}"/>
          </ac:spMkLst>
        </pc:spChg>
        <pc:spChg chg="add del">
          <ac:chgData name="khoatuan1989@gmail.com" userId="8f87ba699b520547" providerId="LiveId" clId="{F200E093-2A1D-4E02-8908-DC258A56C66E}" dt="2022-06-27T14:09:04.371" v="29" actId="478"/>
          <ac:spMkLst>
            <pc:docMk/>
            <pc:sldMk cId="3883929811" sldId="400"/>
            <ac:spMk id="42" creationId="{359E0C7B-FE5D-4ADB-AAB1-7B23D4B34C3D}"/>
          </ac:spMkLst>
        </pc:spChg>
        <pc:grpChg chg="del mod">
          <ac:chgData name="khoatuan1989@gmail.com" userId="8f87ba699b520547" providerId="LiveId" clId="{F200E093-2A1D-4E02-8908-DC258A56C66E}" dt="2022-06-27T14:08:00.699" v="14" actId="478"/>
          <ac:grpSpMkLst>
            <pc:docMk/>
            <pc:sldMk cId="3883929811" sldId="400"/>
            <ac:grpSpMk id="12" creationId="{5721FC75-7CC3-4EF9-883E-52078F6854BC}"/>
          </ac:grpSpMkLst>
        </pc:grpChg>
        <pc:picChg chg="add del mod">
          <ac:chgData name="khoatuan1989@gmail.com" userId="8f87ba699b520547" providerId="LiveId" clId="{F200E093-2A1D-4E02-8908-DC258A56C66E}" dt="2022-06-27T14:08:06.028" v="17" actId="1076"/>
          <ac:picMkLst>
            <pc:docMk/>
            <pc:sldMk cId="3883929811" sldId="400"/>
            <ac:picMk id="16" creationId="{68AFFE7B-7389-447A-A90E-08CB02B9D1C3}"/>
          </ac:picMkLst>
        </pc:picChg>
        <pc:picChg chg="del mod">
          <ac:chgData name="khoatuan1989@gmail.com" userId="8f87ba699b520547" providerId="LiveId" clId="{F200E093-2A1D-4E02-8908-DC258A56C66E}" dt="2022-06-27T14:08:12.061" v="21" actId="478"/>
          <ac:picMkLst>
            <pc:docMk/>
            <pc:sldMk cId="3883929811" sldId="400"/>
            <ac:picMk id="34" creationId="{5046FF1B-0967-474D-B62D-8D486EA8A06F}"/>
          </ac:picMkLst>
        </pc:picChg>
        <pc:picChg chg="del">
          <ac:chgData name="khoatuan1989@gmail.com" userId="8f87ba699b520547" providerId="LiveId" clId="{F200E093-2A1D-4E02-8908-DC258A56C66E}" dt="2022-06-27T14:08:09.583" v="19" actId="478"/>
          <ac:picMkLst>
            <pc:docMk/>
            <pc:sldMk cId="3883929811" sldId="400"/>
            <ac:picMk id="35" creationId="{F774358A-8038-4910-BB9F-25B26F8D2965}"/>
          </ac:picMkLst>
        </pc:picChg>
        <pc:picChg chg="del">
          <ac:chgData name="khoatuan1989@gmail.com" userId="8f87ba699b520547" providerId="LiveId" clId="{F200E093-2A1D-4E02-8908-DC258A56C66E}" dt="2022-06-27T14:08:10.794" v="20" actId="478"/>
          <ac:picMkLst>
            <pc:docMk/>
            <pc:sldMk cId="3883929811" sldId="400"/>
            <ac:picMk id="37" creationId="{C6D3A1B4-6CEE-44AC-A6C1-31144B8F7642}"/>
          </ac:picMkLst>
        </pc:picChg>
      </pc:sldChg>
      <pc:sldChg chg="add del">
        <pc:chgData name="khoatuan1989@gmail.com" userId="8f87ba699b520547" providerId="LiveId" clId="{F200E093-2A1D-4E02-8908-DC258A56C66E}" dt="2022-06-27T14:08:49.600" v="27"/>
        <pc:sldMkLst>
          <pc:docMk/>
          <pc:sldMk cId="1461495884" sldId="401"/>
        </pc:sldMkLst>
      </pc:sldChg>
      <pc:sldChg chg="addSp delSp modSp add mod delAnim modAnim">
        <pc:chgData name="khoatuan1989@gmail.com" userId="8f87ba699b520547" providerId="LiveId" clId="{F200E093-2A1D-4E02-8908-DC258A56C66E}" dt="2022-06-27T14:15:58.864" v="180"/>
        <pc:sldMkLst>
          <pc:docMk/>
          <pc:sldMk cId="1654647758" sldId="401"/>
        </pc:sldMkLst>
        <pc:spChg chg="del">
          <ac:chgData name="khoatuan1989@gmail.com" userId="8f87ba699b520547" providerId="LiveId" clId="{F200E093-2A1D-4E02-8908-DC258A56C66E}" dt="2022-06-27T14:13:42.875" v="161" actId="478"/>
          <ac:spMkLst>
            <pc:docMk/>
            <pc:sldMk cId="1654647758" sldId="401"/>
            <ac:spMk id="4" creationId="{69858FD6-F5DD-5E52-C034-F176EBC2A315}"/>
          </ac:spMkLst>
        </pc:spChg>
        <pc:spChg chg="del">
          <ac:chgData name="khoatuan1989@gmail.com" userId="8f87ba699b520547" providerId="LiveId" clId="{F200E093-2A1D-4E02-8908-DC258A56C66E}" dt="2022-06-27T14:13:44.938" v="162" actId="478"/>
          <ac:spMkLst>
            <pc:docMk/>
            <pc:sldMk cId="1654647758" sldId="401"/>
            <ac:spMk id="5" creationId="{FD3D9DB6-5FE6-4D80-7E76-8E90D6538E34}"/>
          </ac:spMkLst>
        </pc:spChg>
        <pc:spChg chg="add mod">
          <ac:chgData name="khoatuan1989@gmail.com" userId="8f87ba699b520547" providerId="LiveId" clId="{F200E093-2A1D-4E02-8908-DC258A56C66E}" dt="2022-06-27T14:13:50.775" v="163"/>
          <ac:spMkLst>
            <pc:docMk/>
            <pc:sldMk cId="1654647758" sldId="401"/>
            <ac:spMk id="7" creationId="{C84C21E0-C63C-01A2-9B5E-0218DB9A340D}"/>
          </ac:spMkLst>
        </pc:spChg>
        <pc:spChg chg="mod">
          <ac:chgData name="khoatuan1989@gmail.com" userId="8f87ba699b520547" providerId="LiveId" clId="{F200E093-2A1D-4E02-8908-DC258A56C66E}" dt="2022-06-27T14:13:57.631" v="164"/>
          <ac:spMkLst>
            <pc:docMk/>
            <pc:sldMk cId="1654647758" sldId="401"/>
            <ac:spMk id="10" creationId="{B00C34D0-D2D7-BA61-7285-5729DE45BCF7}"/>
          </ac:spMkLst>
        </pc:spChg>
        <pc:spChg chg="mod">
          <ac:chgData name="khoatuan1989@gmail.com" userId="8f87ba699b520547" providerId="LiveId" clId="{F200E093-2A1D-4E02-8908-DC258A56C66E}" dt="2022-06-27T14:13:57.631" v="164"/>
          <ac:spMkLst>
            <pc:docMk/>
            <pc:sldMk cId="1654647758" sldId="401"/>
            <ac:spMk id="11" creationId="{91972BFA-8A1D-69B4-97C8-C98C28D6DD2F}"/>
          </ac:spMkLst>
        </pc:spChg>
        <pc:spChg chg="mod">
          <ac:chgData name="khoatuan1989@gmail.com" userId="8f87ba699b520547" providerId="LiveId" clId="{F200E093-2A1D-4E02-8908-DC258A56C66E}" dt="2022-06-27T14:13:57.631" v="164"/>
          <ac:spMkLst>
            <pc:docMk/>
            <pc:sldMk cId="1654647758" sldId="401"/>
            <ac:spMk id="14" creationId="{0CB12676-DFC6-9EE8-326D-F055010760C7}"/>
          </ac:spMkLst>
        </pc:spChg>
        <pc:spChg chg="mod">
          <ac:chgData name="khoatuan1989@gmail.com" userId="8f87ba699b520547" providerId="LiveId" clId="{F200E093-2A1D-4E02-8908-DC258A56C66E}" dt="2022-06-27T14:13:57.631" v="164"/>
          <ac:spMkLst>
            <pc:docMk/>
            <pc:sldMk cId="1654647758" sldId="401"/>
            <ac:spMk id="19" creationId="{B3C22DA5-3DCC-607C-3AE8-BF7F0E0388CF}"/>
          </ac:spMkLst>
        </pc:spChg>
        <pc:spChg chg="mod">
          <ac:chgData name="khoatuan1989@gmail.com" userId="8f87ba699b520547" providerId="LiveId" clId="{F200E093-2A1D-4E02-8908-DC258A56C66E}" dt="2022-06-27T14:13:57.631" v="164"/>
          <ac:spMkLst>
            <pc:docMk/>
            <pc:sldMk cId="1654647758" sldId="401"/>
            <ac:spMk id="20" creationId="{93EA8C9E-47AB-4D33-A808-9138D7F44F52}"/>
          </ac:spMkLst>
        </pc:spChg>
        <pc:spChg chg="add mod">
          <ac:chgData name="khoatuan1989@gmail.com" userId="8f87ba699b520547" providerId="LiveId" clId="{F200E093-2A1D-4E02-8908-DC258A56C66E}" dt="2022-06-27T14:14:15.432" v="166"/>
          <ac:spMkLst>
            <pc:docMk/>
            <pc:sldMk cId="1654647758" sldId="401"/>
            <ac:spMk id="22" creationId="{00D594AA-23F1-0539-5198-08E6E4511271}"/>
          </ac:spMkLst>
        </pc:spChg>
        <pc:spChg chg="mod">
          <ac:chgData name="khoatuan1989@gmail.com" userId="8f87ba699b520547" providerId="LiveId" clId="{F200E093-2A1D-4E02-8908-DC258A56C66E}" dt="2022-06-27T14:14:20.764" v="167"/>
          <ac:spMkLst>
            <pc:docMk/>
            <pc:sldMk cId="1654647758" sldId="401"/>
            <ac:spMk id="24" creationId="{A050EB48-E36C-9BB0-484D-6C0DBA12D15E}"/>
          </ac:spMkLst>
        </pc:spChg>
        <pc:spChg chg="mod">
          <ac:chgData name="khoatuan1989@gmail.com" userId="8f87ba699b520547" providerId="LiveId" clId="{F200E093-2A1D-4E02-8908-DC258A56C66E}" dt="2022-06-27T14:14:20.764" v="167"/>
          <ac:spMkLst>
            <pc:docMk/>
            <pc:sldMk cId="1654647758" sldId="401"/>
            <ac:spMk id="25" creationId="{31BE18BC-DF5D-5176-EC6D-93D9FB720641}"/>
          </ac:spMkLst>
        </pc:spChg>
        <pc:spChg chg="mod">
          <ac:chgData name="khoatuan1989@gmail.com" userId="8f87ba699b520547" providerId="LiveId" clId="{F200E093-2A1D-4E02-8908-DC258A56C66E}" dt="2022-06-27T14:14:20.764" v="167"/>
          <ac:spMkLst>
            <pc:docMk/>
            <pc:sldMk cId="1654647758" sldId="401"/>
            <ac:spMk id="28" creationId="{FD30A50F-3314-FF00-A38A-DAF78F2B84B4}"/>
          </ac:spMkLst>
        </pc:spChg>
        <pc:spChg chg="mod">
          <ac:chgData name="khoatuan1989@gmail.com" userId="8f87ba699b520547" providerId="LiveId" clId="{F200E093-2A1D-4E02-8908-DC258A56C66E}" dt="2022-06-27T14:14:20.764" v="167"/>
          <ac:spMkLst>
            <pc:docMk/>
            <pc:sldMk cId="1654647758" sldId="401"/>
            <ac:spMk id="31" creationId="{572C8C7D-EFED-5C9D-8EAA-DFED7EB58156}"/>
          </ac:spMkLst>
        </pc:spChg>
        <pc:spChg chg="mod">
          <ac:chgData name="khoatuan1989@gmail.com" userId="8f87ba699b520547" providerId="LiveId" clId="{F200E093-2A1D-4E02-8908-DC258A56C66E}" dt="2022-06-27T14:14:20.764" v="167"/>
          <ac:spMkLst>
            <pc:docMk/>
            <pc:sldMk cId="1654647758" sldId="401"/>
            <ac:spMk id="32" creationId="{00C9FD4F-16F1-F8AB-0DFF-3FE1673AADF1}"/>
          </ac:spMkLst>
        </pc:spChg>
        <pc:spChg chg="add mod">
          <ac:chgData name="khoatuan1989@gmail.com" userId="8f87ba699b520547" providerId="LiveId" clId="{F200E093-2A1D-4E02-8908-DC258A56C66E}" dt="2022-06-27T14:14:28.478" v="168"/>
          <ac:spMkLst>
            <pc:docMk/>
            <pc:sldMk cId="1654647758" sldId="401"/>
            <ac:spMk id="33" creationId="{5545A46B-A8A7-96E0-2F53-B02345585F21}"/>
          </ac:spMkLst>
        </pc:spChg>
        <pc:spChg chg="mod">
          <ac:chgData name="khoatuan1989@gmail.com" userId="8f87ba699b520547" providerId="LiveId" clId="{F200E093-2A1D-4E02-8908-DC258A56C66E}" dt="2022-06-27T14:14:40.849" v="169"/>
          <ac:spMkLst>
            <pc:docMk/>
            <pc:sldMk cId="1654647758" sldId="401"/>
            <ac:spMk id="35" creationId="{ADBC34BE-A10D-0160-6691-33353BE2FD44}"/>
          </ac:spMkLst>
        </pc:spChg>
        <pc:spChg chg="mod">
          <ac:chgData name="khoatuan1989@gmail.com" userId="8f87ba699b520547" providerId="LiveId" clId="{F200E093-2A1D-4E02-8908-DC258A56C66E}" dt="2022-06-27T14:14:40.849" v="169"/>
          <ac:spMkLst>
            <pc:docMk/>
            <pc:sldMk cId="1654647758" sldId="401"/>
            <ac:spMk id="36" creationId="{E9933966-93B0-978D-20F8-CA3A569D7974}"/>
          </ac:spMkLst>
        </pc:spChg>
        <pc:spChg chg="mod">
          <ac:chgData name="khoatuan1989@gmail.com" userId="8f87ba699b520547" providerId="LiveId" clId="{F200E093-2A1D-4E02-8908-DC258A56C66E}" dt="2022-06-27T14:14:40.849" v="169"/>
          <ac:spMkLst>
            <pc:docMk/>
            <pc:sldMk cId="1654647758" sldId="401"/>
            <ac:spMk id="38" creationId="{54B98B08-FFE6-786D-817D-DB79B3E4A691}"/>
          </ac:spMkLst>
        </pc:spChg>
        <pc:spChg chg="mod">
          <ac:chgData name="khoatuan1989@gmail.com" userId="8f87ba699b520547" providerId="LiveId" clId="{F200E093-2A1D-4E02-8908-DC258A56C66E}" dt="2022-06-27T14:14:48.131" v="170"/>
          <ac:spMkLst>
            <pc:docMk/>
            <pc:sldMk cId="1654647758" sldId="401"/>
            <ac:spMk id="42" creationId="{FF8E69A4-B0A0-2992-34B9-091DC474475F}"/>
          </ac:spMkLst>
        </pc:spChg>
        <pc:spChg chg="mod">
          <ac:chgData name="khoatuan1989@gmail.com" userId="8f87ba699b520547" providerId="LiveId" clId="{F200E093-2A1D-4E02-8908-DC258A56C66E}" dt="2022-06-27T14:14:48.131" v="170"/>
          <ac:spMkLst>
            <pc:docMk/>
            <pc:sldMk cId="1654647758" sldId="401"/>
            <ac:spMk id="43" creationId="{70302E73-88C1-1A63-73A3-46D5BB7C3FAF}"/>
          </ac:spMkLst>
        </pc:spChg>
        <pc:spChg chg="mod">
          <ac:chgData name="khoatuan1989@gmail.com" userId="8f87ba699b520547" providerId="LiveId" clId="{F200E093-2A1D-4E02-8908-DC258A56C66E}" dt="2022-06-27T14:15:17.652" v="175"/>
          <ac:spMkLst>
            <pc:docMk/>
            <pc:sldMk cId="1654647758" sldId="401"/>
            <ac:spMk id="47" creationId="{80D6C91D-E5B4-8599-FEF0-284D7A0C90A8}"/>
          </ac:spMkLst>
        </pc:spChg>
        <pc:spChg chg="mod">
          <ac:chgData name="khoatuan1989@gmail.com" userId="8f87ba699b520547" providerId="LiveId" clId="{F200E093-2A1D-4E02-8908-DC258A56C66E}" dt="2022-06-27T14:15:23.429" v="176" actId="1076"/>
          <ac:spMkLst>
            <pc:docMk/>
            <pc:sldMk cId="1654647758" sldId="401"/>
            <ac:spMk id="48" creationId="{0AD9A7CB-7F23-64B0-9682-1D954CB42F63}"/>
          </ac:spMkLst>
        </pc:spChg>
        <pc:spChg chg="mod">
          <ac:chgData name="khoatuan1989@gmail.com" userId="8f87ba699b520547" providerId="LiveId" clId="{F200E093-2A1D-4E02-8908-DC258A56C66E}" dt="2022-06-27T14:15:17.652" v="175"/>
          <ac:spMkLst>
            <pc:docMk/>
            <pc:sldMk cId="1654647758" sldId="401"/>
            <ac:spMk id="51" creationId="{5A8E19C2-BBAC-4616-C782-7CFB82FD1F4A}"/>
          </ac:spMkLst>
        </pc:spChg>
        <pc:spChg chg="mod">
          <ac:chgData name="khoatuan1989@gmail.com" userId="8f87ba699b520547" providerId="LiveId" clId="{F200E093-2A1D-4E02-8908-DC258A56C66E}" dt="2022-06-27T14:15:17.652" v="175"/>
          <ac:spMkLst>
            <pc:docMk/>
            <pc:sldMk cId="1654647758" sldId="401"/>
            <ac:spMk id="54" creationId="{0651DBCB-3CF4-DCDB-5FBD-B116145D3237}"/>
          </ac:spMkLst>
        </pc:spChg>
        <pc:spChg chg="mod">
          <ac:chgData name="khoatuan1989@gmail.com" userId="8f87ba699b520547" providerId="LiveId" clId="{F200E093-2A1D-4E02-8908-DC258A56C66E}" dt="2022-06-27T14:15:17.652" v="175"/>
          <ac:spMkLst>
            <pc:docMk/>
            <pc:sldMk cId="1654647758" sldId="401"/>
            <ac:spMk id="55" creationId="{7948D0EE-DDDB-BDC9-60FA-28A6843A24C5}"/>
          </ac:spMkLst>
        </pc:spChg>
        <pc:spChg chg="add mod">
          <ac:chgData name="khoatuan1989@gmail.com" userId="8f87ba699b520547" providerId="LiveId" clId="{F200E093-2A1D-4E02-8908-DC258A56C66E}" dt="2022-06-27T14:15:43.826" v="178"/>
          <ac:spMkLst>
            <pc:docMk/>
            <pc:sldMk cId="1654647758" sldId="401"/>
            <ac:spMk id="56" creationId="{27CE2665-AA01-FA91-9DA6-0DC3B1EECA85}"/>
          </ac:spMkLst>
        </pc:spChg>
        <pc:spChg chg="add mod">
          <ac:chgData name="khoatuan1989@gmail.com" userId="8f87ba699b520547" providerId="LiveId" clId="{F200E093-2A1D-4E02-8908-DC258A56C66E}" dt="2022-06-27T14:15:50.356" v="179"/>
          <ac:spMkLst>
            <pc:docMk/>
            <pc:sldMk cId="1654647758" sldId="401"/>
            <ac:spMk id="57" creationId="{3E7977C4-2007-90C6-CF01-5647FB917DB6}"/>
          </ac:spMkLst>
        </pc:spChg>
        <pc:grpChg chg="add mod">
          <ac:chgData name="khoatuan1989@gmail.com" userId="8f87ba699b520547" providerId="LiveId" clId="{F200E093-2A1D-4E02-8908-DC258A56C66E}" dt="2022-06-27T14:13:57.631" v="164"/>
          <ac:grpSpMkLst>
            <pc:docMk/>
            <pc:sldMk cId="1654647758" sldId="401"/>
            <ac:grpSpMk id="9" creationId="{884B537A-7094-4BAA-86E4-1A87689B806B}"/>
          </ac:grpSpMkLst>
        </pc:grpChg>
        <pc:grpChg chg="mod">
          <ac:chgData name="khoatuan1989@gmail.com" userId="8f87ba699b520547" providerId="LiveId" clId="{F200E093-2A1D-4E02-8908-DC258A56C66E}" dt="2022-06-27T14:13:57.631" v="164"/>
          <ac:grpSpMkLst>
            <pc:docMk/>
            <pc:sldMk cId="1654647758" sldId="401"/>
            <ac:grpSpMk id="12" creationId="{62155A66-EB15-BDCB-F827-2FB4470E2585}"/>
          </ac:grpSpMkLst>
        </pc:grpChg>
        <pc:grpChg chg="add mod">
          <ac:chgData name="khoatuan1989@gmail.com" userId="8f87ba699b520547" providerId="LiveId" clId="{F200E093-2A1D-4E02-8908-DC258A56C66E}" dt="2022-06-27T14:14:20.764" v="167"/>
          <ac:grpSpMkLst>
            <pc:docMk/>
            <pc:sldMk cId="1654647758" sldId="401"/>
            <ac:grpSpMk id="23" creationId="{A88A2879-3717-C48C-4A84-60B6DDEC189E}"/>
          </ac:grpSpMkLst>
        </pc:grpChg>
        <pc:grpChg chg="mod">
          <ac:chgData name="khoatuan1989@gmail.com" userId="8f87ba699b520547" providerId="LiveId" clId="{F200E093-2A1D-4E02-8908-DC258A56C66E}" dt="2022-06-27T14:14:20.764" v="167"/>
          <ac:grpSpMkLst>
            <pc:docMk/>
            <pc:sldMk cId="1654647758" sldId="401"/>
            <ac:grpSpMk id="26" creationId="{319BA56E-6052-5E87-70A0-A93149E24D1E}"/>
          </ac:grpSpMkLst>
        </pc:grpChg>
        <pc:grpChg chg="add mod">
          <ac:chgData name="khoatuan1989@gmail.com" userId="8f87ba699b520547" providerId="LiveId" clId="{F200E093-2A1D-4E02-8908-DC258A56C66E}" dt="2022-06-27T14:14:40.849" v="169"/>
          <ac:grpSpMkLst>
            <pc:docMk/>
            <pc:sldMk cId="1654647758" sldId="401"/>
            <ac:grpSpMk id="34" creationId="{5861814A-7A4B-6A42-AA83-FEA7B626BF3F}"/>
          </ac:grpSpMkLst>
        </pc:grpChg>
        <pc:grpChg chg="add mod">
          <ac:chgData name="khoatuan1989@gmail.com" userId="8f87ba699b520547" providerId="LiveId" clId="{F200E093-2A1D-4E02-8908-DC258A56C66E}" dt="2022-06-27T14:14:48.131" v="170"/>
          <ac:grpSpMkLst>
            <pc:docMk/>
            <pc:sldMk cId="1654647758" sldId="401"/>
            <ac:grpSpMk id="41" creationId="{6050DC1E-A2BC-E0E0-E42C-7CE565424902}"/>
          </ac:grpSpMkLst>
        </pc:grpChg>
        <pc:grpChg chg="add mod">
          <ac:chgData name="khoatuan1989@gmail.com" userId="8f87ba699b520547" providerId="LiveId" clId="{F200E093-2A1D-4E02-8908-DC258A56C66E}" dt="2022-06-27T14:15:17.652" v="175"/>
          <ac:grpSpMkLst>
            <pc:docMk/>
            <pc:sldMk cId="1654647758" sldId="401"/>
            <ac:grpSpMk id="46" creationId="{AC47D3AB-4D8C-C1FA-7373-5D3B5B4E8789}"/>
          </ac:grpSpMkLst>
        </pc:grpChg>
        <pc:grpChg chg="mod">
          <ac:chgData name="khoatuan1989@gmail.com" userId="8f87ba699b520547" providerId="LiveId" clId="{F200E093-2A1D-4E02-8908-DC258A56C66E}" dt="2022-06-27T14:15:17.652" v="175"/>
          <ac:grpSpMkLst>
            <pc:docMk/>
            <pc:sldMk cId="1654647758" sldId="401"/>
            <ac:grpSpMk id="49" creationId="{9F4E34F4-4211-50CC-2A0B-6128614E6098}"/>
          </ac:grpSpMkLst>
        </pc:grpChg>
        <pc:picChg chg="del">
          <ac:chgData name="khoatuan1989@gmail.com" userId="8f87ba699b520547" providerId="LiveId" clId="{F200E093-2A1D-4E02-8908-DC258A56C66E}" dt="2022-06-27T14:15:30.305" v="177" actId="478"/>
          <ac:picMkLst>
            <pc:docMk/>
            <pc:sldMk cId="1654647758" sldId="401"/>
            <ac:picMk id="8" creationId="{C4D9705F-339C-73EA-2AED-9D1D479C2194}"/>
          </ac:picMkLst>
        </pc:picChg>
        <pc:picChg chg="add mod">
          <ac:chgData name="khoatuan1989@gmail.com" userId="8f87ba699b520547" providerId="LiveId" clId="{F200E093-2A1D-4E02-8908-DC258A56C66E}" dt="2022-06-27T14:14:04.781" v="165"/>
          <ac:picMkLst>
            <pc:docMk/>
            <pc:sldMk cId="1654647758" sldId="401"/>
            <ac:picMk id="21" creationId="{0BFC7BC4-3608-D8AF-0C64-26E24C91158C}"/>
          </ac:picMkLst>
        </pc:picChg>
        <pc:picChg chg="add mod">
          <ac:chgData name="khoatuan1989@gmail.com" userId="8f87ba699b520547" providerId="LiveId" clId="{F200E093-2A1D-4E02-8908-DC258A56C66E}" dt="2022-06-27T14:14:54.549" v="171"/>
          <ac:picMkLst>
            <pc:docMk/>
            <pc:sldMk cId="1654647758" sldId="401"/>
            <ac:picMk id="44" creationId="{4A4EBD1C-7D05-6B33-A351-C8BC30BE40C1}"/>
          </ac:picMkLst>
        </pc:picChg>
        <pc:picChg chg="add mod">
          <ac:chgData name="khoatuan1989@gmail.com" userId="8f87ba699b520547" providerId="LiveId" clId="{F200E093-2A1D-4E02-8908-DC258A56C66E}" dt="2022-06-27T14:15:10.535" v="174"/>
          <ac:picMkLst>
            <pc:docMk/>
            <pc:sldMk cId="1654647758" sldId="401"/>
            <ac:picMk id="45" creationId="{9CD81E34-EEE3-051E-EE21-E346746F7405}"/>
          </ac:picMkLst>
        </pc:picChg>
        <pc:picChg chg="add mod">
          <ac:chgData name="khoatuan1989@gmail.com" userId="8f87ba699b520547" providerId="LiveId" clId="{F200E093-2A1D-4E02-8908-DC258A56C66E}" dt="2022-06-27T14:15:58.864" v="180"/>
          <ac:picMkLst>
            <pc:docMk/>
            <pc:sldMk cId="1654647758" sldId="401"/>
            <ac:picMk id="58" creationId="{0AB7088F-3BE4-1BDA-3A08-9164249F905A}"/>
          </ac:picMkLst>
        </pc:picChg>
        <pc:cxnChg chg="mod">
          <ac:chgData name="khoatuan1989@gmail.com" userId="8f87ba699b520547" providerId="LiveId" clId="{F200E093-2A1D-4E02-8908-DC258A56C66E}" dt="2022-06-27T14:13:57.631" v="164"/>
          <ac:cxnSpMkLst>
            <pc:docMk/>
            <pc:sldMk cId="1654647758" sldId="401"/>
            <ac:cxnSpMk id="13" creationId="{451765A2-5DAD-4FA4-5A80-67496D29E993}"/>
          </ac:cxnSpMkLst>
        </pc:cxnChg>
        <pc:cxnChg chg="mod">
          <ac:chgData name="khoatuan1989@gmail.com" userId="8f87ba699b520547" providerId="LiveId" clId="{F200E093-2A1D-4E02-8908-DC258A56C66E}" dt="2022-06-27T14:13:57.631" v="164"/>
          <ac:cxnSpMkLst>
            <pc:docMk/>
            <pc:sldMk cId="1654647758" sldId="401"/>
            <ac:cxnSpMk id="15" creationId="{4726352A-7E53-EAF9-05A1-274EB298EFA4}"/>
          </ac:cxnSpMkLst>
        </pc:cxnChg>
        <pc:cxnChg chg="mod">
          <ac:chgData name="khoatuan1989@gmail.com" userId="8f87ba699b520547" providerId="LiveId" clId="{F200E093-2A1D-4E02-8908-DC258A56C66E}" dt="2022-06-27T14:13:57.631" v="164"/>
          <ac:cxnSpMkLst>
            <pc:docMk/>
            <pc:sldMk cId="1654647758" sldId="401"/>
            <ac:cxnSpMk id="18" creationId="{A3142289-857F-10DF-E444-B572D1374424}"/>
          </ac:cxnSpMkLst>
        </pc:cxnChg>
        <pc:cxnChg chg="mod">
          <ac:chgData name="khoatuan1989@gmail.com" userId="8f87ba699b520547" providerId="LiveId" clId="{F200E093-2A1D-4E02-8908-DC258A56C66E}" dt="2022-06-27T14:14:20.764" v="167"/>
          <ac:cxnSpMkLst>
            <pc:docMk/>
            <pc:sldMk cId="1654647758" sldId="401"/>
            <ac:cxnSpMk id="27" creationId="{B5490BE0-3DB4-3AF5-94C4-6419CF84D1A3}"/>
          </ac:cxnSpMkLst>
        </pc:cxnChg>
        <pc:cxnChg chg="mod">
          <ac:chgData name="khoatuan1989@gmail.com" userId="8f87ba699b520547" providerId="LiveId" clId="{F200E093-2A1D-4E02-8908-DC258A56C66E}" dt="2022-06-27T14:14:20.764" v="167"/>
          <ac:cxnSpMkLst>
            <pc:docMk/>
            <pc:sldMk cId="1654647758" sldId="401"/>
            <ac:cxnSpMk id="29" creationId="{D091ED32-F22C-93A4-2C32-079E2AA83148}"/>
          </ac:cxnSpMkLst>
        </pc:cxnChg>
        <pc:cxnChg chg="mod">
          <ac:chgData name="khoatuan1989@gmail.com" userId="8f87ba699b520547" providerId="LiveId" clId="{F200E093-2A1D-4E02-8908-DC258A56C66E}" dt="2022-06-27T14:14:20.764" v="167"/>
          <ac:cxnSpMkLst>
            <pc:docMk/>
            <pc:sldMk cId="1654647758" sldId="401"/>
            <ac:cxnSpMk id="30" creationId="{D1C20E9D-2054-810B-8971-47FBCA92D5EF}"/>
          </ac:cxnSpMkLst>
        </pc:cxnChg>
        <pc:cxnChg chg="mod">
          <ac:chgData name="khoatuan1989@gmail.com" userId="8f87ba699b520547" providerId="LiveId" clId="{F200E093-2A1D-4E02-8908-DC258A56C66E}" dt="2022-06-27T14:14:40.849" v="169"/>
          <ac:cxnSpMkLst>
            <pc:docMk/>
            <pc:sldMk cId="1654647758" sldId="401"/>
            <ac:cxnSpMk id="37" creationId="{9DA78676-4334-909A-7ABC-D88E3BF5A4FE}"/>
          </ac:cxnSpMkLst>
        </pc:cxnChg>
        <pc:cxnChg chg="mod">
          <ac:chgData name="khoatuan1989@gmail.com" userId="8f87ba699b520547" providerId="LiveId" clId="{F200E093-2A1D-4E02-8908-DC258A56C66E}" dt="2022-06-27T14:14:40.849" v="169"/>
          <ac:cxnSpMkLst>
            <pc:docMk/>
            <pc:sldMk cId="1654647758" sldId="401"/>
            <ac:cxnSpMk id="39" creationId="{2639917E-0DC7-7DC8-8854-57DEF715BB8D}"/>
          </ac:cxnSpMkLst>
        </pc:cxnChg>
        <pc:cxnChg chg="mod">
          <ac:chgData name="khoatuan1989@gmail.com" userId="8f87ba699b520547" providerId="LiveId" clId="{F200E093-2A1D-4E02-8908-DC258A56C66E}" dt="2022-06-27T14:14:40.849" v="169"/>
          <ac:cxnSpMkLst>
            <pc:docMk/>
            <pc:sldMk cId="1654647758" sldId="401"/>
            <ac:cxnSpMk id="40" creationId="{B074CEFB-8033-05AC-F4A6-CFD23478920D}"/>
          </ac:cxnSpMkLst>
        </pc:cxnChg>
        <pc:cxnChg chg="mod">
          <ac:chgData name="khoatuan1989@gmail.com" userId="8f87ba699b520547" providerId="LiveId" clId="{F200E093-2A1D-4E02-8908-DC258A56C66E}" dt="2022-06-27T14:15:17.652" v="175"/>
          <ac:cxnSpMkLst>
            <pc:docMk/>
            <pc:sldMk cId="1654647758" sldId="401"/>
            <ac:cxnSpMk id="50" creationId="{69E0AE08-D48E-AA53-0286-8477FD43A3AB}"/>
          </ac:cxnSpMkLst>
        </pc:cxnChg>
        <pc:cxnChg chg="mod">
          <ac:chgData name="khoatuan1989@gmail.com" userId="8f87ba699b520547" providerId="LiveId" clId="{F200E093-2A1D-4E02-8908-DC258A56C66E}" dt="2022-06-27T14:15:17.652" v="175"/>
          <ac:cxnSpMkLst>
            <pc:docMk/>
            <pc:sldMk cId="1654647758" sldId="401"/>
            <ac:cxnSpMk id="52" creationId="{DCEE901C-858B-CD1D-3F17-1C9C57EA8AB4}"/>
          </ac:cxnSpMkLst>
        </pc:cxnChg>
        <pc:cxnChg chg="mod">
          <ac:chgData name="khoatuan1989@gmail.com" userId="8f87ba699b520547" providerId="LiveId" clId="{F200E093-2A1D-4E02-8908-DC258A56C66E}" dt="2022-06-27T14:15:17.652" v="175"/>
          <ac:cxnSpMkLst>
            <pc:docMk/>
            <pc:sldMk cId="1654647758" sldId="401"/>
            <ac:cxnSpMk id="53" creationId="{2CFD9733-A582-43E2-CD89-E281226DAE75}"/>
          </ac:cxnSpMkLst>
        </pc:cxnChg>
      </pc:sldChg>
      <pc:sldChg chg="add del">
        <pc:chgData name="khoatuan1989@gmail.com" userId="8f87ba699b520547" providerId="LiveId" clId="{F200E093-2A1D-4E02-8908-DC258A56C66E}" dt="2022-06-27T14:08:46.988" v="25"/>
        <pc:sldMkLst>
          <pc:docMk/>
          <pc:sldMk cId="4153237348" sldId="401"/>
        </pc:sldMkLst>
      </pc:sldChg>
      <pc:sldChg chg="add del">
        <pc:chgData name="khoatuan1989@gmail.com" userId="8f87ba699b520547" providerId="LiveId" clId="{F200E093-2A1D-4E02-8908-DC258A56C66E}" dt="2022-06-27T14:15:03.951" v="173"/>
        <pc:sldMkLst>
          <pc:docMk/>
          <pc:sldMk cId="2319780165" sldId="402"/>
        </pc:sldMkLst>
      </pc:sldChg>
      <pc:sldMasterChg chg="modTransition modSldLayout">
        <pc:chgData name="khoatuan1989@gmail.com" userId="8f87ba699b520547" providerId="LiveId" clId="{F200E093-2A1D-4E02-8908-DC258A56C66E}" dt="2022-06-27T14:09:25.003" v="33"/>
        <pc:sldMasterMkLst>
          <pc:docMk/>
          <pc:sldMasterMk cId="427025485" sldId="2147483681"/>
        </pc:sldMasterMkLst>
        <pc:sldLayoutChg chg="modTransition">
          <pc:chgData name="khoatuan1989@gmail.com" userId="8f87ba699b520547" providerId="LiveId" clId="{F200E093-2A1D-4E02-8908-DC258A56C66E}" dt="2022-06-27T14:09:25.003" v="33"/>
          <pc:sldLayoutMkLst>
            <pc:docMk/>
            <pc:sldMasterMk cId="2823531851" sldId="2147483648"/>
            <pc:sldLayoutMk cId="2482615590" sldId="2147483651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A81482-7978-465F-B375-2770A8430F03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895295-EAE2-417D-A188-D19C6656C5F3}">
      <dgm:prSet phldrT="[Text]" custT="1"/>
      <dgm:spPr/>
      <dgm:t>
        <a:bodyPr/>
        <a:lstStyle/>
        <a:p>
          <a:r>
            <a:rPr lang="en-US" sz="1400"/>
            <a:t>...</a:t>
          </a:r>
        </a:p>
      </dgm:t>
    </dgm:pt>
    <dgm:pt modelId="{9AC39494-B673-4400-A22E-652BDA185F12}" type="parTrans" cxnId="{D91C9187-79A0-4EB9-B1E2-7B347B1F1385}">
      <dgm:prSet/>
      <dgm:spPr/>
      <dgm:t>
        <a:bodyPr/>
        <a:lstStyle/>
        <a:p>
          <a:endParaRPr lang="en-US"/>
        </a:p>
      </dgm:t>
    </dgm:pt>
    <dgm:pt modelId="{8334CC85-4C2B-4EBD-A588-A746A03240E8}" type="sibTrans" cxnId="{D91C9187-79A0-4EB9-B1E2-7B347B1F1385}">
      <dgm:prSet/>
      <dgm:spPr/>
      <dgm:t>
        <a:bodyPr/>
        <a:lstStyle/>
        <a:p>
          <a:endParaRPr lang="en-US"/>
        </a:p>
      </dgm:t>
    </dgm:pt>
    <dgm:pt modelId="{0B645B40-BE8D-4BE1-ADD1-7E551D57D794}">
      <dgm:prSet phldrT="[Text]" custT="1"/>
      <dgm:spPr/>
      <dgm:t>
        <a:bodyPr/>
        <a:lstStyle/>
        <a:p>
          <a:r>
            <a:rPr lang="en-US" sz="1400"/>
            <a:t>...</a:t>
          </a:r>
        </a:p>
      </dgm:t>
    </dgm:pt>
    <dgm:pt modelId="{0C3C5AC0-0281-4F8C-ABC7-A41C8F8318E7}" type="parTrans" cxnId="{7204AC2E-9BF5-4788-9BC0-6E4DE38A1116}">
      <dgm:prSet/>
      <dgm:spPr/>
      <dgm:t>
        <a:bodyPr/>
        <a:lstStyle/>
        <a:p>
          <a:endParaRPr lang="en-US"/>
        </a:p>
      </dgm:t>
    </dgm:pt>
    <dgm:pt modelId="{8E83CE03-DF34-41BB-A9C4-20DB47010712}" type="sibTrans" cxnId="{7204AC2E-9BF5-4788-9BC0-6E4DE38A1116}">
      <dgm:prSet/>
      <dgm:spPr/>
      <dgm:t>
        <a:bodyPr/>
        <a:lstStyle/>
        <a:p>
          <a:endParaRPr lang="en-US"/>
        </a:p>
      </dgm:t>
    </dgm:pt>
    <dgm:pt modelId="{9FB1D8DD-B5C9-4575-8065-AAFE5731BB77}">
      <dgm:prSet phldrT="[Text]" custT="1"/>
      <dgm:spPr/>
      <dgm:t>
        <a:bodyPr/>
        <a:lstStyle/>
        <a:p>
          <a:r>
            <a:rPr lang="en-US" sz="1400"/>
            <a:t>...</a:t>
          </a:r>
        </a:p>
      </dgm:t>
    </dgm:pt>
    <dgm:pt modelId="{B201D079-3B87-41AF-8352-79C925E79D99}" type="parTrans" cxnId="{839A9436-37DD-4264-A692-F1AE6C4E914C}">
      <dgm:prSet/>
      <dgm:spPr/>
      <dgm:t>
        <a:bodyPr/>
        <a:lstStyle/>
        <a:p>
          <a:endParaRPr lang="en-US"/>
        </a:p>
      </dgm:t>
    </dgm:pt>
    <dgm:pt modelId="{93F7087F-E93B-4761-95FE-F1F4115B4B05}" type="sibTrans" cxnId="{839A9436-37DD-4264-A692-F1AE6C4E914C}">
      <dgm:prSet/>
      <dgm:spPr/>
      <dgm:t>
        <a:bodyPr/>
        <a:lstStyle/>
        <a:p>
          <a:endParaRPr lang="en-US"/>
        </a:p>
      </dgm:t>
    </dgm:pt>
    <dgm:pt modelId="{D62FD3A7-9923-48F7-8963-9AB0D4A0BFF8}">
      <dgm:prSet phldrT="[Text]" custT="1"/>
      <dgm:spPr/>
      <dgm:t>
        <a:bodyPr/>
        <a:lstStyle/>
        <a:p>
          <a:r>
            <a:rPr lang="en-US" sz="1400"/>
            <a:t>....</a:t>
          </a:r>
        </a:p>
      </dgm:t>
    </dgm:pt>
    <dgm:pt modelId="{167810AB-770F-43A4-973C-48D686143C41}" type="parTrans" cxnId="{07F18814-0562-4275-BCB8-D959EA3643A3}">
      <dgm:prSet/>
      <dgm:spPr/>
      <dgm:t>
        <a:bodyPr/>
        <a:lstStyle/>
        <a:p>
          <a:endParaRPr lang="en-US"/>
        </a:p>
      </dgm:t>
    </dgm:pt>
    <dgm:pt modelId="{03441225-709F-483A-9A29-39B324FD6392}" type="sibTrans" cxnId="{07F18814-0562-4275-BCB8-D959EA3643A3}">
      <dgm:prSet/>
      <dgm:spPr/>
      <dgm:t>
        <a:bodyPr/>
        <a:lstStyle/>
        <a:p>
          <a:endParaRPr lang="en-US"/>
        </a:p>
      </dgm:t>
    </dgm:pt>
    <dgm:pt modelId="{67F76AA3-7AD1-4F98-9F5D-AC2DB60C463A}">
      <dgm:prSet phldrT="[Text]" custT="1"/>
      <dgm:spPr/>
      <dgm:t>
        <a:bodyPr/>
        <a:lstStyle/>
        <a:p>
          <a:r>
            <a:rPr lang="en-US" sz="1400"/>
            <a:t>....</a:t>
          </a:r>
        </a:p>
      </dgm:t>
    </dgm:pt>
    <dgm:pt modelId="{A271BF27-CF2C-4D2A-9579-F10F83E2A383}" type="parTrans" cxnId="{1AFFCE14-189E-4274-938A-4446504F7E2B}">
      <dgm:prSet/>
      <dgm:spPr/>
      <dgm:t>
        <a:bodyPr/>
        <a:lstStyle/>
        <a:p>
          <a:endParaRPr lang="en-US"/>
        </a:p>
      </dgm:t>
    </dgm:pt>
    <dgm:pt modelId="{477D652A-0AB2-44FA-88A1-5D8F424C140F}" type="sibTrans" cxnId="{1AFFCE14-189E-4274-938A-4446504F7E2B}">
      <dgm:prSet/>
      <dgm:spPr/>
      <dgm:t>
        <a:bodyPr/>
        <a:lstStyle/>
        <a:p>
          <a:endParaRPr lang="en-US"/>
        </a:p>
      </dgm:t>
    </dgm:pt>
    <dgm:pt modelId="{046D3831-9A28-44E1-98B4-FA19E9C2E327}">
      <dgm:prSet custT="1"/>
      <dgm:spPr/>
      <dgm:t>
        <a:bodyPr/>
        <a:lstStyle/>
        <a:p>
          <a:r>
            <a:rPr lang="en-US" sz="1400"/>
            <a:t>....</a:t>
          </a:r>
        </a:p>
      </dgm:t>
    </dgm:pt>
    <dgm:pt modelId="{BB63E012-1450-4640-B1CF-6098B4F53738}" type="parTrans" cxnId="{373F4D35-ED08-4847-991F-05717441C00F}">
      <dgm:prSet/>
      <dgm:spPr/>
      <dgm:t>
        <a:bodyPr/>
        <a:lstStyle/>
        <a:p>
          <a:endParaRPr lang="en-US"/>
        </a:p>
      </dgm:t>
    </dgm:pt>
    <dgm:pt modelId="{AE41DEA3-8F00-4790-8A6A-BC48E01259B7}" type="sibTrans" cxnId="{373F4D35-ED08-4847-991F-05717441C00F}">
      <dgm:prSet/>
      <dgm:spPr/>
      <dgm:t>
        <a:bodyPr/>
        <a:lstStyle/>
        <a:p>
          <a:endParaRPr lang="en-US"/>
        </a:p>
      </dgm:t>
    </dgm:pt>
    <dgm:pt modelId="{10CB42DC-0D20-4E13-84A8-1C6AF67F397D}" type="pres">
      <dgm:prSet presAssocID="{B9A81482-7978-465F-B375-2770A8430F0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1FCE24A-6BCE-46BE-B3F8-68064A7DE8C5}" type="pres">
      <dgm:prSet presAssocID="{20895295-EAE2-417D-A188-D19C6656C5F3}" presName="dummy" presStyleCnt="0"/>
      <dgm:spPr/>
    </dgm:pt>
    <dgm:pt modelId="{76BE0B34-C782-48DD-85A8-8CA8D536E04D}" type="pres">
      <dgm:prSet presAssocID="{20895295-EAE2-417D-A188-D19C6656C5F3}" presName="node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3D51B0-0DA0-4F5B-8DB3-4A8FCDEEBEAD}" type="pres">
      <dgm:prSet presAssocID="{8334CC85-4C2B-4EBD-A588-A746A03240E8}" presName="sibTrans" presStyleLbl="node1" presStyleIdx="0" presStyleCnt="6"/>
      <dgm:spPr/>
      <dgm:t>
        <a:bodyPr/>
        <a:lstStyle/>
        <a:p>
          <a:endParaRPr lang="en-US"/>
        </a:p>
      </dgm:t>
    </dgm:pt>
    <dgm:pt modelId="{9539FD9A-88B5-4C1B-BA19-0369321BAC4E}" type="pres">
      <dgm:prSet presAssocID="{0B645B40-BE8D-4BE1-ADD1-7E551D57D794}" presName="dummy" presStyleCnt="0"/>
      <dgm:spPr/>
    </dgm:pt>
    <dgm:pt modelId="{F9863B56-1850-4923-9169-780EFD868980}" type="pres">
      <dgm:prSet presAssocID="{0B645B40-BE8D-4BE1-ADD1-7E551D57D794}" presName="node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00EF41-80F1-459E-84C3-3CD04F0B255D}" type="pres">
      <dgm:prSet presAssocID="{8E83CE03-DF34-41BB-A9C4-20DB47010712}" presName="sibTrans" presStyleLbl="node1" presStyleIdx="1" presStyleCnt="6"/>
      <dgm:spPr/>
      <dgm:t>
        <a:bodyPr/>
        <a:lstStyle/>
        <a:p>
          <a:endParaRPr lang="en-US"/>
        </a:p>
      </dgm:t>
    </dgm:pt>
    <dgm:pt modelId="{7B7B56F8-7BF6-445A-98C6-C39ACE7DD7A3}" type="pres">
      <dgm:prSet presAssocID="{9FB1D8DD-B5C9-4575-8065-AAFE5731BB77}" presName="dummy" presStyleCnt="0"/>
      <dgm:spPr/>
    </dgm:pt>
    <dgm:pt modelId="{EB89FAD8-A6ED-4371-84C5-4EAF9B48E3A4}" type="pres">
      <dgm:prSet presAssocID="{9FB1D8DD-B5C9-4575-8065-AAFE5731BB77}" presName="node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31649F-38B8-4FEC-9694-A4C9006959A6}" type="pres">
      <dgm:prSet presAssocID="{93F7087F-E93B-4761-95FE-F1F4115B4B05}" presName="sibTrans" presStyleLbl="node1" presStyleIdx="2" presStyleCnt="6"/>
      <dgm:spPr/>
      <dgm:t>
        <a:bodyPr/>
        <a:lstStyle/>
        <a:p>
          <a:endParaRPr lang="en-US"/>
        </a:p>
      </dgm:t>
    </dgm:pt>
    <dgm:pt modelId="{537CC862-8674-45EF-90F7-4099E4470CF6}" type="pres">
      <dgm:prSet presAssocID="{D62FD3A7-9923-48F7-8963-9AB0D4A0BFF8}" presName="dummy" presStyleCnt="0"/>
      <dgm:spPr/>
    </dgm:pt>
    <dgm:pt modelId="{3E905BD9-6B3B-4587-BA26-5774A17B5F49}" type="pres">
      <dgm:prSet presAssocID="{D62FD3A7-9923-48F7-8963-9AB0D4A0BFF8}" presName="node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EACE2B-EF6C-4D0E-93FA-ECB0A89B4EB4}" type="pres">
      <dgm:prSet presAssocID="{03441225-709F-483A-9A29-39B324FD6392}" presName="sibTrans" presStyleLbl="node1" presStyleIdx="3" presStyleCnt="6"/>
      <dgm:spPr/>
      <dgm:t>
        <a:bodyPr/>
        <a:lstStyle/>
        <a:p>
          <a:endParaRPr lang="en-US"/>
        </a:p>
      </dgm:t>
    </dgm:pt>
    <dgm:pt modelId="{D40E2BAF-9975-4208-9F44-E2E36DF2919E}" type="pres">
      <dgm:prSet presAssocID="{046D3831-9A28-44E1-98B4-FA19E9C2E327}" presName="dummy" presStyleCnt="0"/>
      <dgm:spPr/>
    </dgm:pt>
    <dgm:pt modelId="{466D613A-AF0A-47F9-BE62-C39B74C6B56B}" type="pres">
      <dgm:prSet presAssocID="{046D3831-9A28-44E1-98B4-FA19E9C2E327}" presName="node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95233D-7E89-4C39-BFDC-2283E6E0C640}" type="pres">
      <dgm:prSet presAssocID="{AE41DEA3-8F00-4790-8A6A-BC48E01259B7}" presName="sibTrans" presStyleLbl="node1" presStyleIdx="4" presStyleCnt="6"/>
      <dgm:spPr/>
      <dgm:t>
        <a:bodyPr/>
        <a:lstStyle/>
        <a:p>
          <a:endParaRPr lang="en-US"/>
        </a:p>
      </dgm:t>
    </dgm:pt>
    <dgm:pt modelId="{8FF18644-001E-42F4-80A3-E2C16E7EF602}" type="pres">
      <dgm:prSet presAssocID="{67F76AA3-7AD1-4F98-9F5D-AC2DB60C463A}" presName="dummy" presStyleCnt="0"/>
      <dgm:spPr/>
    </dgm:pt>
    <dgm:pt modelId="{F19C9676-340F-48FB-A2EE-8FF90EF30D98}" type="pres">
      <dgm:prSet presAssocID="{67F76AA3-7AD1-4F98-9F5D-AC2DB60C463A}" presName="node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38AECD-C36D-4245-91CF-E2824937BCFC}" type="pres">
      <dgm:prSet presAssocID="{477D652A-0AB2-44FA-88A1-5D8F424C140F}" presName="sibTrans" presStyleLbl="node1" presStyleIdx="5" presStyleCnt="6"/>
      <dgm:spPr/>
      <dgm:t>
        <a:bodyPr/>
        <a:lstStyle/>
        <a:p>
          <a:endParaRPr lang="en-US"/>
        </a:p>
      </dgm:t>
    </dgm:pt>
  </dgm:ptLst>
  <dgm:cxnLst>
    <dgm:cxn modelId="{3117308D-4BAA-408B-924A-E4F5AD1BFF00}" type="presOf" srcId="{9FB1D8DD-B5C9-4575-8065-AAFE5731BB77}" destId="{EB89FAD8-A6ED-4371-84C5-4EAF9B48E3A4}" srcOrd="0" destOrd="0" presId="urn:microsoft.com/office/officeart/2005/8/layout/cycle1"/>
    <dgm:cxn modelId="{C202DC0A-0F0F-485F-A3FA-6C010E01C5BD}" type="presOf" srcId="{8334CC85-4C2B-4EBD-A588-A746A03240E8}" destId="{9C3D51B0-0DA0-4F5B-8DB3-4A8FCDEEBEAD}" srcOrd="0" destOrd="0" presId="urn:microsoft.com/office/officeart/2005/8/layout/cycle1"/>
    <dgm:cxn modelId="{07B89C6E-67F8-4C55-AB7E-5E5F67B710BD}" type="presOf" srcId="{0B645B40-BE8D-4BE1-ADD1-7E551D57D794}" destId="{F9863B56-1850-4923-9169-780EFD868980}" srcOrd="0" destOrd="0" presId="urn:microsoft.com/office/officeart/2005/8/layout/cycle1"/>
    <dgm:cxn modelId="{93F0771D-E7C2-48E3-BB7C-0A9E54E43A58}" type="presOf" srcId="{03441225-709F-483A-9A29-39B324FD6392}" destId="{56EACE2B-EF6C-4D0E-93FA-ECB0A89B4EB4}" srcOrd="0" destOrd="0" presId="urn:microsoft.com/office/officeart/2005/8/layout/cycle1"/>
    <dgm:cxn modelId="{7204AC2E-9BF5-4788-9BC0-6E4DE38A1116}" srcId="{B9A81482-7978-465F-B375-2770A8430F03}" destId="{0B645B40-BE8D-4BE1-ADD1-7E551D57D794}" srcOrd="1" destOrd="0" parTransId="{0C3C5AC0-0281-4F8C-ABC7-A41C8F8318E7}" sibTransId="{8E83CE03-DF34-41BB-A9C4-20DB47010712}"/>
    <dgm:cxn modelId="{07F18814-0562-4275-BCB8-D959EA3643A3}" srcId="{B9A81482-7978-465F-B375-2770A8430F03}" destId="{D62FD3A7-9923-48F7-8963-9AB0D4A0BFF8}" srcOrd="3" destOrd="0" parTransId="{167810AB-770F-43A4-973C-48D686143C41}" sibTransId="{03441225-709F-483A-9A29-39B324FD6392}"/>
    <dgm:cxn modelId="{373F4D35-ED08-4847-991F-05717441C00F}" srcId="{B9A81482-7978-465F-B375-2770A8430F03}" destId="{046D3831-9A28-44E1-98B4-FA19E9C2E327}" srcOrd="4" destOrd="0" parTransId="{BB63E012-1450-4640-B1CF-6098B4F53738}" sibTransId="{AE41DEA3-8F00-4790-8A6A-BC48E01259B7}"/>
    <dgm:cxn modelId="{0A21C765-07E7-41AB-8D49-7788AC2ACFA9}" type="presOf" srcId="{8E83CE03-DF34-41BB-A9C4-20DB47010712}" destId="{E700EF41-80F1-459E-84C3-3CD04F0B255D}" srcOrd="0" destOrd="0" presId="urn:microsoft.com/office/officeart/2005/8/layout/cycle1"/>
    <dgm:cxn modelId="{839A9436-37DD-4264-A692-F1AE6C4E914C}" srcId="{B9A81482-7978-465F-B375-2770A8430F03}" destId="{9FB1D8DD-B5C9-4575-8065-AAFE5731BB77}" srcOrd="2" destOrd="0" parTransId="{B201D079-3B87-41AF-8352-79C925E79D99}" sibTransId="{93F7087F-E93B-4761-95FE-F1F4115B4B05}"/>
    <dgm:cxn modelId="{D5FB974D-7927-4257-9E7A-CEA1EF65AF66}" type="presOf" srcId="{B9A81482-7978-465F-B375-2770A8430F03}" destId="{10CB42DC-0D20-4E13-84A8-1C6AF67F397D}" srcOrd="0" destOrd="0" presId="urn:microsoft.com/office/officeart/2005/8/layout/cycle1"/>
    <dgm:cxn modelId="{82A077BB-3983-4BF4-9C62-E5962CC4FDD4}" type="presOf" srcId="{20895295-EAE2-417D-A188-D19C6656C5F3}" destId="{76BE0B34-C782-48DD-85A8-8CA8D536E04D}" srcOrd="0" destOrd="0" presId="urn:microsoft.com/office/officeart/2005/8/layout/cycle1"/>
    <dgm:cxn modelId="{08F0E43A-CE9B-4FED-85F4-E32C42899B31}" type="presOf" srcId="{477D652A-0AB2-44FA-88A1-5D8F424C140F}" destId="{1638AECD-C36D-4245-91CF-E2824937BCFC}" srcOrd="0" destOrd="0" presId="urn:microsoft.com/office/officeart/2005/8/layout/cycle1"/>
    <dgm:cxn modelId="{41236D6B-E980-4922-AE5C-3779A0BCC779}" type="presOf" srcId="{D62FD3A7-9923-48F7-8963-9AB0D4A0BFF8}" destId="{3E905BD9-6B3B-4587-BA26-5774A17B5F49}" srcOrd="0" destOrd="0" presId="urn:microsoft.com/office/officeart/2005/8/layout/cycle1"/>
    <dgm:cxn modelId="{8E56CC6B-8FE3-4A6B-818A-4B7F3CADD4AF}" type="presOf" srcId="{93F7087F-E93B-4761-95FE-F1F4115B4B05}" destId="{3E31649F-38B8-4FEC-9694-A4C9006959A6}" srcOrd="0" destOrd="0" presId="urn:microsoft.com/office/officeart/2005/8/layout/cycle1"/>
    <dgm:cxn modelId="{D91C9187-79A0-4EB9-B1E2-7B347B1F1385}" srcId="{B9A81482-7978-465F-B375-2770A8430F03}" destId="{20895295-EAE2-417D-A188-D19C6656C5F3}" srcOrd="0" destOrd="0" parTransId="{9AC39494-B673-4400-A22E-652BDA185F12}" sibTransId="{8334CC85-4C2B-4EBD-A588-A746A03240E8}"/>
    <dgm:cxn modelId="{C2B85FD8-041F-411C-B2B5-32DC99397810}" type="presOf" srcId="{67F76AA3-7AD1-4F98-9F5D-AC2DB60C463A}" destId="{F19C9676-340F-48FB-A2EE-8FF90EF30D98}" srcOrd="0" destOrd="0" presId="urn:microsoft.com/office/officeart/2005/8/layout/cycle1"/>
    <dgm:cxn modelId="{680AF3BC-4D89-4719-8B04-BFBFF589392D}" type="presOf" srcId="{046D3831-9A28-44E1-98B4-FA19E9C2E327}" destId="{466D613A-AF0A-47F9-BE62-C39B74C6B56B}" srcOrd="0" destOrd="0" presId="urn:microsoft.com/office/officeart/2005/8/layout/cycle1"/>
    <dgm:cxn modelId="{1AFFCE14-189E-4274-938A-4446504F7E2B}" srcId="{B9A81482-7978-465F-B375-2770A8430F03}" destId="{67F76AA3-7AD1-4F98-9F5D-AC2DB60C463A}" srcOrd="5" destOrd="0" parTransId="{A271BF27-CF2C-4D2A-9579-F10F83E2A383}" sibTransId="{477D652A-0AB2-44FA-88A1-5D8F424C140F}"/>
    <dgm:cxn modelId="{9511F53E-94CC-4166-9889-A2537B520FE1}" type="presOf" srcId="{AE41DEA3-8F00-4790-8A6A-BC48E01259B7}" destId="{6195233D-7E89-4C39-BFDC-2283E6E0C640}" srcOrd="0" destOrd="0" presId="urn:microsoft.com/office/officeart/2005/8/layout/cycle1"/>
    <dgm:cxn modelId="{FDDBC78B-5A14-4EEB-934D-9662D9077450}" type="presParOf" srcId="{10CB42DC-0D20-4E13-84A8-1C6AF67F397D}" destId="{F1FCE24A-6BCE-46BE-B3F8-68064A7DE8C5}" srcOrd="0" destOrd="0" presId="urn:microsoft.com/office/officeart/2005/8/layout/cycle1"/>
    <dgm:cxn modelId="{C70EBB45-ED54-472E-861E-FB3D49E56147}" type="presParOf" srcId="{10CB42DC-0D20-4E13-84A8-1C6AF67F397D}" destId="{76BE0B34-C782-48DD-85A8-8CA8D536E04D}" srcOrd="1" destOrd="0" presId="urn:microsoft.com/office/officeart/2005/8/layout/cycle1"/>
    <dgm:cxn modelId="{CB3ED59D-E0DA-482B-A02D-D1668FC2CCA8}" type="presParOf" srcId="{10CB42DC-0D20-4E13-84A8-1C6AF67F397D}" destId="{9C3D51B0-0DA0-4F5B-8DB3-4A8FCDEEBEAD}" srcOrd="2" destOrd="0" presId="urn:microsoft.com/office/officeart/2005/8/layout/cycle1"/>
    <dgm:cxn modelId="{F06520CD-6A52-4AE7-A828-21A83B047F9A}" type="presParOf" srcId="{10CB42DC-0D20-4E13-84A8-1C6AF67F397D}" destId="{9539FD9A-88B5-4C1B-BA19-0369321BAC4E}" srcOrd="3" destOrd="0" presId="urn:microsoft.com/office/officeart/2005/8/layout/cycle1"/>
    <dgm:cxn modelId="{B3A7407C-9441-4515-AFF3-0CC69ACA5DF9}" type="presParOf" srcId="{10CB42DC-0D20-4E13-84A8-1C6AF67F397D}" destId="{F9863B56-1850-4923-9169-780EFD868980}" srcOrd="4" destOrd="0" presId="urn:microsoft.com/office/officeart/2005/8/layout/cycle1"/>
    <dgm:cxn modelId="{CB48BB56-D8E3-4E74-BC81-7B1BF3C60AAD}" type="presParOf" srcId="{10CB42DC-0D20-4E13-84A8-1C6AF67F397D}" destId="{E700EF41-80F1-459E-84C3-3CD04F0B255D}" srcOrd="5" destOrd="0" presId="urn:microsoft.com/office/officeart/2005/8/layout/cycle1"/>
    <dgm:cxn modelId="{2ACD4725-6986-44C6-A0FE-565C29792345}" type="presParOf" srcId="{10CB42DC-0D20-4E13-84A8-1C6AF67F397D}" destId="{7B7B56F8-7BF6-445A-98C6-C39ACE7DD7A3}" srcOrd="6" destOrd="0" presId="urn:microsoft.com/office/officeart/2005/8/layout/cycle1"/>
    <dgm:cxn modelId="{49D20B4E-336C-4C94-AF38-6B4EBA758871}" type="presParOf" srcId="{10CB42DC-0D20-4E13-84A8-1C6AF67F397D}" destId="{EB89FAD8-A6ED-4371-84C5-4EAF9B48E3A4}" srcOrd="7" destOrd="0" presId="urn:microsoft.com/office/officeart/2005/8/layout/cycle1"/>
    <dgm:cxn modelId="{48E21270-06FB-42AF-8A5B-6AEEEBE59AEB}" type="presParOf" srcId="{10CB42DC-0D20-4E13-84A8-1C6AF67F397D}" destId="{3E31649F-38B8-4FEC-9694-A4C9006959A6}" srcOrd="8" destOrd="0" presId="urn:microsoft.com/office/officeart/2005/8/layout/cycle1"/>
    <dgm:cxn modelId="{57F21A7A-496F-4907-A5DC-72543F0946B5}" type="presParOf" srcId="{10CB42DC-0D20-4E13-84A8-1C6AF67F397D}" destId="{537CC862-8674-45EF-90F7-4099E4470CF6}" srcOrd="9" destOrd="0" presId="urn:microsoft.com/office/officeart/2005/8/layout/cycle1"/>
    <dgm:cxn modelId="{082605A6-31E9-4A84-B1F7-449B3821AF6C}" type="presParOf" srcId="{10CB42DC-0D20-4E13-84A8-1C6AF67F397D}" destId="{3E905BD9-6B3B-4587-BA26-5774A17B5F49}" srcOrd="10" destOrd="0" presId="urn:microsoft.com/office/officeart/2005/8/layout/cycle1"/>
    <dgm:cxn modelId="{C747B38A-7D96-4464-974D-69BAF044EBF7}" type="presParOf" srcId="{10CB42DC-0D20-4E13-84A8-1C6AF67F397D}" destId="{56EACE2B-EF6C-4D0E-93FA-ECB0A89B4EB4}" srcOrd="11" destOrd="0" presId="urn:microsoft.com/office/officeart/2005/8/layout/cycle1"/>
    <dgm:cxn modelId="{64422B9E-CCA0-424E-AA0B-D76FE9464D9C}" type="presParOf" srcId="{10CB42DC-0D20-4E13-84A8-1C6AF67F397D}" destId="{D40E2BAF-9975-4208-9F44-E2E36DF2919E}" srcOrd="12" destOrd="0" presId="urn:microsoft.com/office/officeart/2005/8/layout/cycle1"/>
    <dgm:cxn modelId="{74E7B1C9-0314-4579-A8D7-FE15588753DB}" type="presParOf" srcId="{10CB42DC-0D20-4E13-84A8-1C6AF67F397D}" destId="{466D613A-AF0A-47F9-BE62-C39B74C6B56B}" srcOrd="13" destOrd="0" presId="urn:microsoft.com/office/officeart/2005/8/layout/cycle1"/>
    <dgm:cxn modelId="{87C08C12-A9A5-4193-8733-D6277263617B}" type="presParOf" srcId="{10CB42DC-0D20-4E13-84A8-1C6AF67F397D}" destId="{6195233D-7E89-4C39-BFDC-2283E6E0C640}" srcOrd="14" destOrd="0" presId="urn:microsoft.com/office/officeart/2005/8/layout/cycle1"/>
    <dgm:cxn modelId="{C54D4F26-53FF-4501-BBE2-08883F3BB5B5}" type="presParOf" srcId="{10CB42DC-0D20-4E13-84A8-1C6AF67F397D}" destId="{8FF18644-001E-42F4-80A3-E2C16E7EF602}" srcOrd="15" destOrd="0" presId="urn:microsoft.com/office/officeart/2005/8/layout/cycle1"/>
    <dgm:cxn modelId="{2EAFCCE0-4DBB-4009-9AA5-BC799FBF50D0}" type="presParOf" srcId="{10CB42DC-0D20-4E13-84A8-1C6AF67F397D}" destId="{F19C9676-340F-48FB-A2EE-8FF90EF30D98}" srcOrd="16" destOrd="0" presId="urn:microsoft.com/office/officeart/2005/8/layout/cycle1"/>
    <dgm:cxn modelId="{1AE8CFDA-2F9E-4771-AA2D-D91E1D1625B8}" type="presParOf" srcId="{10CB42DC-0D20-4E13-84A8-1C6AF67F397D}" destId="{1638AECD-C36D-4245-91CF-E2824937BCFC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AB3194-E80F-471C-9BEB-38DBDECF689E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6F25FED-04F5-4C9E-B5A0-ED17C88AEBAA}">
      <dgm:prSet phldrT="[Text]" custT="1"/>
      <dgm:spPr/>
      <dgm:t>
        <a:bodyPr/>
        <a:lstStyle/>
        <a:p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mầm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nhú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lên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giọt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sữa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thì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thầm</a:t>
          </a:r>
          <a:endParaRPr lang="en-US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EBD706-8CE0-4395-8DB0-E807971DE4E6}" type="parTrans" cxnId="{095B64F9-F4AC-4BD3-B0E5-B31C565AF723}">
      <dgm:prSet/>
      <dgm:spPr/>
      <dgm:t>
        <a:bodyPr/>
        <a:lstStyle/>
        <a:p>
          <a:endParaRPr lang="en-US"/>
        </a:p>
      </dgm:t>
    </dgm:pt>
    <dgm:pt modelId="{7CC3F85A-E55F-415E-97C7-7128E5461631}" type="sibTrans" cxnId="{095B64F9-F4AC-4BD3-B0E5-B31C565AF723}">
      <dgm:prSet/>
      <dgm:spPr/>
      <dgm:t>
        <a:bodyPr/>
        <a:lstStyle/>
        <a:p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AB8712-DA07-446A-A560-54899977BD58}">
      <dgm:prSet phldrT="[Text]" custT="1"/>
      <dgm:spPr/>
      <dgm:t>
        <a:bodyPr/>
        <a:lstStyle/>
        <a:p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mầm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tròn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nằm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vỏ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hạt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nôi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36083360-F92C-4436-894D-320548B51223}" type="parTrans" cxnId="{21A4A211-57D0-45FE-838C-91B5F152A2E1}">
      <dgm:prSet/>
      <dgm:spPr/>
      <dgm:t>
        <a:bodyPr/>
        <a:lstStyle/>
        <a:p>
          <a:endParaRPr lang="en-US"/>
        </a:p>
      </dgm:t>
    </dgm:pt>
    <dgm:pt modelId="{8801C391-5E37-4E10-84AE-D8508FBF81AD}" type="sibTrans" cxnId="{21A4A211-57D0-45FE-838C-91B5F152A2E1}">
      <dgm:prSet/>
      <dgm:spPr/>
      <dgm:t>
        <a:bodyPr/>
        <a:lstStyle/>
        <a:p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38B6D3-2FB5-4965-B06B-391367E3FAB3}">
      <dgm:prSet phldrT="[Text]" custT="1"/>
      <dgm:spPr/>
      <dgm:t>
        <a:bodyPr/>
        <a:lstStyle/>
        <a:p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4: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mầm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đón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tia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nắng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hông</a:t>
          </a:r>
          <a:endParaRPr lang="en-US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869F9F-B980-4F41-B9F0-F8DB43E59708}" type="parTrans" cxnId="{0F1C70CE-0166-4785-BD57-8645429DAA7B}">
      <dgm:prSet/>
      <dgm:spPr/>
      <dgm:t>
        <a:bodyPr/>
        <a:lstStyle/>
        <a:p>
          <a:endParaRPr lang="en-US"/>
        </a:p>
      </dgm:t>
    </dgm:pt>
    <dgm:pt modelId="{19F3DB60-3BBB-4264-A13E-69D75E653F77}" type="sibTrans" cxnId="{0F1C70CE-0166-4785-BD57-8645429DAA7B}">
      <dgm:prSet/>
      <dgm:spPr/>
      <dgm:t>
        <a:bodyPr/>
        <a:lstStyle/>
        <a:p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6F4862-57A7-4C63-B074-40D05786F7AA}">
      <dgm:prSet phldrT="[Text]" custT="1"/>
      <dgm:spPr/>
      <dgm:t>
        <a:bodyPr/>
        <a:lstStyle/>
        <a:p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5: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lá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xanh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bập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bẹ</a:t>
          </a:r>
          <a:endParaRPr lang="en-US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AA942C-5875-4E4F-B6FE-70D5CEE625ED}" type="parTrans" cxnId="{49279499-D61C-457C-AEA5-0D97C8EF157A}">
      <dgm:prSet/>
      <dgm:spPr/>
      <dgm:t>
        <a:bodyPr/>
        <a:lstStyle/>
        <a:p>
          <a:endParaRPr lang="en-US"/>
        </a:p>
      </dgm:t>
    </dgm:pt>
    <dgm:pt modelId="{BEF17EA3-3E4C-41BB-9681-A34496DFC893}" type="sibTrans" cxnId="{49279499-D61C-457C-AEA5-0D97C8EF157A}">
      <dgm:prSet/>
      <dgm:spPr/>
      <dgm:t>
        <a:bodyPr/>
        <a:lstStyle/>
        <a:p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EBE186-D959-401E-87A0-11B852139CC5}">
      <dgm:prSet custT="1"/>
      <dgm:spPr/>
      <dgm:t>
        <a:bodyPr/>
        <a:lstStyle/>
        <a:p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BAC2A5-1574-4DDC-9E77-260EC2BE4C4D}" type="parTrans" cxnId="{87910D84-6C15-40FA-9D96-532E9621C7CE}">
      <dgm:prSet/>
      <dgm:spPr/>
      <dgm:t>
        <a:bodyPr/>
        <a:lstStyle/>
        <a:p>
          <a:endParaRPr lang="en-US"/>
        </a:p>
      </dgm:t>
    </dgm:pt>
    <dgm:pt modelId="{8D9D92D4-7976-40C6-BC32-9597775EBB64}" type="sibTrans" cxnId="{87910D84-6C15-40FA-9D96-532E9621C7CE}">
      <dgm:prSet/>
      <dgm:spPr/>
      <dgm:t>
        <a:bodyPr/>
        <a:lstStyle/>
        <a:p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8C2AD1-550D-422D-8EEE-3514A2E03E2E}">
      <dgm:prSet phldrT="[Text]" custT="1"/>
      <dgm:spPr/>
      <dgm:t>
        <a:bodyPr/>
        <a:lstStyle/>
        <a:p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hạt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nằm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lặng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thinh</a:t>
          </a:r>
          <a:endParaRPr lang="en-US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3E21B8-39A7-4F08-B74D-17FEF322C426}" type="sibTrans" cxnId="{EAFB0652-C822-41C7-93A1-5E958FE30D52}">
      <dgm:prSet/>
      <dgm:spPr/>
      <dgm:t>
        <a:bodyPr/>
        <a:lstStyle/>
        <a:p>
          <a:endParaRPr lang="en-US" sz="2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1EE666-81C4-4359-9867-F2E75C24D96F}" type="parTrans" cxnId="{EAFB0652-C822-41C7-93A1-5E958FE30D52}">
      <dgm:prSet/>
      <dgm:spPr/>
      <dgm:t>
        <a:bodyPr/>
        <a:lstStyle/>
        <a:p>
          <a:endParaRPr lang="en-US"/>
        </a:p>
      </dgm:t>
    </dgm:pt>
    <dgm:pt modelId="{0A68AFAF-D3C0-423A-BE48-AAF290BB734A}" type="pres">
      <dgm:prSet presAssocID="{7AAB3194-E80F-471C-9BEB-38DBDECF689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1EFC8EA-440F-488A-AD69-001727422E0C}" type="pres">
      <dgm:prSet presAssocID="{418C2AD1-550D-422D-8EEE-3514A2E03E2E}" presName="dummy" presStyleCnt="0"/>
      <dgm:spPr/>
    </dgm:pt>
    <dgm:pt modelId="{DBBD8998-5F06-4EBA-B512-64939F41DB16}" type="pres">
      <dgm:prSet presAssocID="{418C2AD1-550D-422D-8EEE-3514A2E03E2E}" presName="node" presStyleLbl="revTx" presStyleIdx="0" presStyleCnt="6" custScaleX="901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6D3DA3-871C-486A-B1BF-019359F6455D}" type="pres">
      <dgm:prSet presAssocID="{643E21B8-39A7-4F08-B74D-17FEF322C426}" presName="sibTrans" presStyleLbl="node1" presStyleIdx="0" presStyleCnt="6"/>
      <dgm:spPr/>
      <dgm:t>
        <a:bodyPr/>
        <a:lstStyle/>
        <a:p>
          <a:endParaRPr lang="en-US"/>
        </a:p>
      </dgm:t>
    </dgm:pt>
    <dgm:pt modelId="{661021A4-D843-4210-8153-7F694941B354}" type="pres">
      <dgm:prSet presAssocID="{96F25FED-04F5-4C9E-B5A0-ED17C88AEBAA}" presName="dummy" presStyleCnt="0"/>
      <dgm:spPr/>
    </dgm:pt>
    <dgm:pt modelId="{3344840B-51A3-4AD5-8D3A-57A5236FF7CB}" type="pres">
      <dgm:prSet presAssocID="{96F25FED-04F5-4C9E-B5A0-ED17C88AEBAA}" presName="node" presStyleLbl="revTx" presStyleIdx="1" presStyleCnt="6" custScaleX="3121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16E436-324B-4483-A716-F694753DF288}" type="pres">
      <dgm:prSet presAssocID="{7CC3F85A-E55F-415E-97C7-7128E5461631}" presName="sibTrans" presStyleLbl="node1" presStyleIdx="1" presStyleCnt="6"/>
      <dgm:spPr/>
      <dgm:t>
        <a:bodyPr/>
        <a:lstStyle/>
        <a:p>
          <a:endParaRPr lang="en-US"/>
        </a:p>
      </dgm:t>
    </dgm:pt>
    <dgm:pt modelId="{981064F1-5969-4BC6-9F80-416C8EB4747D}" type="pres">
      <dgm:prSet presAssocID="{39AB8712-DA07-446A-A560-54899977BD58}" presName="dummy" presStyleCnt="0"/>
      <dgm:spPr/>
    </dgm:pt>
    <dgm:pt modelId="{76CAF76C-8286-4D46-A567-B92950625145}" type="pres">
      <dgm:prSet presAssocID="{39AB8712-DA07-446A-A560-54899977BD58}" presName="node" presStyleLbl="revTx" presStyleIdx="2" presStyleCnt="6" custScaleX="281338" custScaleY="69542" custRadScaleRad="102657" custRadScaleInc="-592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61ED4D-7D6A-4D5A-B19C-1D3ECBA52286}" type="pres">
      <dgm:prSet presAssocID="{8801C391-5E37-4E10-84AE-D8508FBF81AD}" presName="sibTrans" presStyleLbl="node1" presStyleIdx="2" presStyleCnt="6"/>
      <dgm:spPr/>
      <dgm:t>
        <a:bodyPr/>
        <a:lstStyle/>
        <a:p>
          <a:endParaRPr lang="en-US"/>
        </a:p>
      </dgm:t>
    </dgm:pt>
    <dgm:pt modelId="{07570F74-43BC-4224-BEF0-227AA0470E9F}" type="pres">
      <dgm:prSet presAssocID="{A638B6D3-2FB5-4965-B06B-391367E3FAB3}" presName="dummy" presStyleCnt="0"/>
      <dgm:spPr/>
    </dgm:pt>
    <dgm:pt modelId="{D00A4307-A3C6-4368-96EA-3B8A3E0F4A84}" type="pres">
      <dgm:prSet presAssocID="{A638B6D3-2FB5-4965-B06B-391367E3FAB3}" presName="node" presStyleLbl="revTx" presStyleIdx="3" presStyleCnt="6" custAng="0" custScaleX="2491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2E87CC-7BF3-44DD-8A7F-9FFA9A19D218}" type="pres">
      <dgm:prSet presAssocID="{19F3DB60-3BBB-4264-A13E-69D75E653F77}" presName="sibTrans" presStyleLbl="node1" presStyleIdx="3" presStyleCnt="6"/>
      <dgm:spPr/>
      <dgm:t>
        <a:bodyPr/>
        <a:lstStyle/>
        <a:p>
          <a:endParaRPr lang="en-US"/>
        </a:p>
      </dgm:t>
    </dgm:pt>
    <dgm:pt modelId="{E1E3DFE7-E410-49A4-BCAB-D2C9807001BE}" type="pres">
      <dgm:prSet presAssocID="{876F4862-57A7-4C63-B074-40D05786F7AA}" presName="dummy" presStyleCnt="0"/>
      <dgm:spPr/>
    </dgm:pt>
    <dgm:pt modelId="{D36DFF8F-5BED-4BD9-B3B5-5699AD4FCC70}" type="pres">
      <dgm:prSet presAssocID="{876F4862-57A7-4C63-B074-40D05786F7AA}" presName="node" presStyleLbl="revTx" presStyleIdx="4" presStyleCnt="6" custScaleX="2498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CC4CAA-D1B3-42AF-B67C-2BB665702AE1}" type="pres">
      <dgm:prSet presAssocID="{BEF17EA3-3E4C-41BB-9681-A34496DFC893}" presName="sibTrans" presStyleLbl="node1" presStyleIdx="4" presStyleCnt="6"/>
      <dgm:spPr/>
      <dgm:t>
        <a:bodyPr/>
        <a:lstStyle/>
        <a:p>
          <a:endParaRPr lang="en-US"/>
        </a:p>
      </dgm:t>
    </dgm:pt>
    <dgm:pt modelId="{AC73AB2F-AA1E-46A5-B984-393F0BC79ACD}" type="pres">
      <dgm:prSet presAssocID="{06EBE186-D959-401E-87A0-11B852139CC5}" presName="dummy" presStyleCnt="0"/>
      <dgm:spPr/>
    </dgm:pt>
    <dgm:pt modelId="{AD77D022-9266-4B49-9F68-E912AC547086}" type="pres">
      <dgm:prSet presAssocID="{06EBE186-D959-401E-87A0-11B852139CC5}" presName="node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46E86A-ABAE-41ED-9D0C-95E26B448AB7}" type="pres">
      <dgm:prSet presAssocID="{8D9D92D4-7976-40C6-BC32-9597775EBB64}" presName="sibTrans" presStyleLbl="node1" presStyleIdx="5" presStyleCnt="6"/>
      <dgm:spPr/>
      <dgm:t>
        <a:bodyPr/>
        <a:lstStyle/>
        <a:p>
          <a:endParaRPr lang="en-US"/>
        </a:p>
      </dgm:t>
    </dgm:pt>
  </dgm:ptLst>
  <dgm:cxnLst>
    <dgm:cxn modelId="{C70308DD-FBFA-418D-88A3-87EA9279FAC0}" type="presOf" srcId="{418C2AD1-550D-422D-8EEE-3514A2E03E2E}" destId="{DBBD8998-5F06-4EBA-B512-64939F41DB16}" srcOrd="0" destOrd="0" presId="urn:microsoft.com/office/officeart/2005/8/layout/cycle1"/>
    <dgm:cxn modelId="{4DAC665E-8CF8-42A4-A054-5C51F400AD9D}" type="presOf" srcId="{7AAB3194-E80F-471C-9BEB-38DBDECF689E}" destId="{0A68AFAF-D3C0-423A-BE48-AAF290BB734A}" srcOrd="0" destOrd="0" presId="urn:microsoft.com/office/officeart/2005/8/layout/cycle1"/>
    <dgm:cxn modelId="{7A890139-8EFB-4F9A-82AB-FB83B8DE40C5}" type="presOf" srcId="{96F25FED-04F5-4C9E-B5A0-ED17C88AEBAA}" destId="{3344840B-51A3-4AD5-8D3A-57A5236FF7CB}" srcOrd="0" destOrd="0" presId="urn:microsoft.com/office/officeart/2005/8/layout/cycle1"/>
    <dgm:cxn modelId="{F86428D9-96C7-4D26-B535-F23EAE5A92BF}" type="presOf" srcId="{8801C391-5E37-4E10-84AE-D8508FBF81AD}" destId="{5961ED4D-7D6A-4D5A-B19C-1D3ECBA52286}" srcOrd="0" destOrd="0" presId="urn:microsoft.com/office/officeart/2005/8/layout/cycle1"/>
    <dgm:cxn modelId="{A420BF21-756C-477D-BF72-9A8EAB5C86FC}" type="presOf" srcId="{643E21B8-39A7-4F08-B74D-17FEF322C426}" destId="{E66D3DA3-871C-486A-B1BF-019359F6455D}" srcOrd="0" destOrd="0" presId="urn:microsoft.com/office/officeart/2005/8/layout/cycle1"/>
    <dgm:cxn modelId="{0F1C70CE-0166-4785-BD57-8645429DAA7B}" srcId="{7AAB3194-E80F-471C-9BEB-38DBDECF689E}" destId="{A638B6D3-2FB5-4965-B06B-391367E3FAB3}" srcOrd="3" destOrd="0" parTransId="{EA869F9F-B980-4F41-B9F0-F8DB43E59708}" sibTransId="{19F3DB60-3BBB-4264-A13E-69D75E653F77}"/>
    <dgm:cxn modelId="{9EB8FC3E-6A2D-4652-936F-FC91223E170C}" type="presOf" srcId="{BEF17EA3-3E4C-41BB-9681-A34496DFC893}" destId="{45CC4CAA-D1B3-42AF-B67C-2BB665702AE1}" srcOrd="0" destOrd="0" presId="urn:microsoft.com/office/officeart/2005/8/layout/cycle1"/>
    <dgm:cxn modelId="{EAFB0652-C822-41C7-93A1-5E958FE30D52}" srcId="{7AAB3194-E80F-471C-9BEB-38DBDECF689E}" destId="{418C2AD1-550D-422D-8EEE-3514A2E03E2E}" srcOrd="0" destOrd="0" parTransId="{5F1EE666-81C4-4359-9867-F2E75C24D96F}" sibTransId="{643E21B8-39A7-4F08-B74D-17FEF322C426}"/>
    <dgm:cxn modelId="{CAE5B12A-AF05-4908-8610-30677171EAD2}" type="presOf" srcId="{06EBE186-D959-401E-87A0-11B852139CC5}" destId="{AD77D022-9266-4B49-9F68-E912AC547086}" srcOrd="0" destOrd="0" presId="urn:microsoft.com/office/officeart/2005/8/layout/cycle1"/>
    <dgm:cxn modelId="{4AA6D7D1-0048-479E-95C5-72F589FD2752}" type="presOf" srcId="{7CC3F85A-E55F-415E-97C7-7128E5461631}" destId="{A716E436-324B-4483-A716-F694753DF288}" srcOrd="0" destOrd="0" presId="urn:microsoft.com/office/officeart/2005/8/layout/cycle1"/>
    <dgm:cxn modelId="{2AC22D13-2CDE-4EF3-B0CF-8B46F241A4D5}" type="presOf" srcId="{A638B6D3-2FB5-4965-B06B-391367E3FAB3}" destId="{D00A4307-A3C6-4368-96EA-3B8A3E0F4A84}" srcOrd="0" destOrd="0" presId="urn:microsoft.com/office/officeart/2005/8/layout/cycle1"/>
    <dgm:cxn modelId="{49279499-D61C-457C-AEA5-0D97C8EF157A}" srcId="{7AAB3194-E80F-471C-9BEB-38DBDECF689E}" destId="{876F4862-57A7-4C63-B074-40D05786F7AA}" srcOrd="4" destOrd="0" parTransId="{7EAA942C-5875-4E4F-B6FE-70D5CEE625ED}" sibTransId="{BEF17EA3-3E4C-41BB-9681-A34496DFC893}"/>
    <dgm:cxn modelId="{2CAA68D5-CE19-4BC8-B32F-6AC7E3B95600}" type="presOf" srcId="{39AB8712-DA07-446A-A560-54899977BD58}" destId="{76CAF76C-8286-4D46-A567-B92950625145}" srcOrd="0" destOrd="0" presId="urn:microsoft.com/office/officeart/2005/8/layout/cycle1"/>
    <dgm:cxn modelId="{0AAB742F-6BF5-47E1-B2A7-C05B5A088760}" type="presOf" srcId="{19F3DB60-3BBB-4264-A13E-69D75E653F77}" destId="{E02E87CC-7BF3-44DD-8A7F-9FFA9A19D218}" srcOrd="0" destOrd="0" presId="urn:microsoft.com/office/officeart/2005/8/layout/cycle1"/>
    <dgm:cxn modelId="{87910D84-6C15-40FA-9D96-532E9621C7CE}" srcId="{7AAB3194-E80F-471C-9BEB-38DBDECF689E}" destId="{06EBE186-D959-401E-87A0-11B852139CC5}" srcOrd="5" destOrd="0" parTransId="{BDBAC2A5-1574-4DDC-9E77-260EC2BE4C4D}" sibTransId="{8D9D92D4-7976-40C6-BC32-9597775EBB64}"/>
    <dgm:cxn modelId="{230131F1-1F53-4B94-A034-D9B1A4BC305C}" type="presOf" srcId="{8D9D92D4-7976-40C6-BC32-9597775EBB64}" destId="{C646E86A-ABAE-41ED-9D0C-95E26B448AB7}" srcOrd="0" destOrd="0" presId="urn:microsoft.com/office/officeart/2005/8/layout/cycle1"/>
    <dgm:cxn modelId="{095B64F9-F4AC-4BD3-B0E5-B31C565AF723}" srcId="{7AAB3194-E80F-471C-9BEB-38DBDECF689E}" destId="{96F25FED-04F5-4C9E-B5A0-ED17C88AEBAA}" srcOrd="1" destOrd="0" parTransId="{28EBD706-8CE0-4395-8DB0-E807971DE4E6}" sibTransId="{7CC3F85A-E55F-415E-97C7-7128E5461631}"/>
    <dgm:cxn modelId="{3AFCBFB3-7101-481E-863E-095354459FA6}" type="presOf" srcId="{876F4862-57A7-4C63-B074-40D05786F7AA}" destId="{D36DFF8F-5BED-4BD9-B3B5-5699AD4FCC70}" srcOrd="0" destOrd="0" presId="urn:microsoft.com/office/officeart/2005/8/layout/cycle1"/>
    <dgm:cxn modelId="{21A4A211-57D0-45FE-838C-91B5F152A2E1}" srcId="{7AAB3194-E80F-471C-9BEB-38DBDECF689E}" destId="{39AB8712-DA07-446A-A560-54899977BD58}" srcOrd="2" destOrd="0" parTransId="{36083360-F92C-4436-894D-320548B51223}" sibTransId="{8801C391-5E37-4E10-84AE-D8508FBF81AD}"/>
    <dgm:cxn modelId="{3EE9A1C8-CC0B-4461-9AAC-D0BDDE4D5F3E}" type="presParOf" srcId="{0A68AFAF-D3C0-423A-BE48-AAF290BB734A}" destId="{91EFC8EA-440F-488A-AD69-001727422E0C}" srcOrd="0" destOrd="0" presId="urn:microsoft.com/office/officeart/2005/8/layout/cycle1"/>
    <dgm:cxn modelId="{AF09DC75-495C-43EE-9141-0D7E35659490}" type="presParOf" srcId="{0A68AFAF-D3C0-423A-BE48-AAF290BB734A}" destId="{DBBD8998-5F06-4EBA-B512-64939F41DB16}" srcOrd="1" destOrd="0" presId="urn:microsoft.com/office/officeart/2005/8/layout/cycle1"/>
    <dgm:cxn modelId="{5EE99919-FD5A-467D-8A3C-DE822531F51B}" type="presParOf" srcId="{0A68AFAF-D3C0-423A-BE48-AAF290BB734A}" destId="{E66D3DA3-871C-486A-B1BF-019359F6455D}" srcOrd="2" destOrd="0" presId="urn:microsoft.com/office/officeart/2005/8/layout/cycle1"/>
    <dgm:cxn modelId="{CDEA96EC-ACD6-4045-9E11-8AA41FDB2F83}" type="presParOf" srcId="{0A68AFAF-D3C0-423A-BE48-AAF290BB734A}" destId="{661021A4-D843-4210-8153-7F694941B354}" srcOrd="3" destOrd="0" presId="urn:microsoft.com/office/officeart/2005/8/layout/cycle1"/>
    <dgm:cxn modelId="{A436C5C0-6BF9-4CC5-B2B8-F0E400F9DC73}" type="presParOf" srcId="{0A68AFAF-D3C0-423A-BE48-AAF290BB734A}" destId="{3344840B-51A3-4AD5-8D3A-57A5236FF7CB}" srcOrd="4" destOrd="0" presId="urn:microsoft.com/office/officeart/2005/8/layout/cycle1"/>
    <dgm:cxn modelId="{BD2AB03D-1D97-4EA2-9CFE-EDBC8D7130E5}" type="presParOf" srcId="{0A68AFAF-D3C0-423A-BE48-AAF290BB734A}" destId="{A716E436-324B-4483-A716-F694753DF288}" srcOrd="5" destOrd="0" presId="urn:microsoft.com/office/officeart/2005/8/layout/cycle1"/>
    <dgm:cxn modelId="{37DD7310-30EB-426C-BB67-FDBCD4A59FB3}" type="presParOf" srcId="{0A68AFAF-D3C0-423A-BE48-AAF290BB734A}" destId="{981064F1-5969-4BC6-9F80-416C8EB4747D}" srcOrd="6" destOrd="0" presId="urn:microsoft.com/office/officeart/2005/8/layout/cycle1"/>
    <dgm:cxn modelId="{FBC042D3-9D65-4A45-80BA-CB177BF6E9B8}" type="presParOf" srcId="{0A68AFAF-D3C0-423A-BE48-AAF290BB734A}" destId="{76CAF76C-8286-4D46-A567-B92950625145}" srcOrd="7" destOrd="0" presId="urn:microsoft.com/office/officeart/2005/8/layout/cycle1"/>
    <dgm:cxn modelId="{9E52ABC4-DE17-403F-B7AF-88B9A3F88A36}" type="presParOf" srcId="{0A68AFAF-D3C0-423A-BE48-AAF290BB734A}" destId="{5961ED4D-7D6A-4D5A-B19C-1D3ECBA52286}" srcOrd="8" destOrd="0" presId="urn:microsoft.com/office/officeart/2005/8/layout/cycle1"/>
    <dgm:cxn modelId="{32607DEA-E0D9-4D12-B29E-F45B04737DC5}" type="presParOf" srcId="{0A68AFAF-D3C0-423A-BE48-AAF290BB734A}" destId="{07570F74-43BC-4224-BEF0-227AA0470E9F}" srcOrd="9" destOrd="0" presId="urn:microsoft.com/office/officeart/2005/8/layout/cycle1"/>
    <dgm:cxn modelId="{B8080D25-C519-4C10-BF6B-E291939A32C1}" type="presParOf" srcId="{0A68AFAF-D3C0-423A-BE48-AAF290BB734A}" destId="{D00A4307-A3C6-4368-96EA-3B8A3E0F4A84}" srcOrd="10" destOrd="0" presId="urn:microsoft.com/office/officeart/2005/8/layout/cycle1"/>
    <dgm:cxn modelId="{9E212744-ED3C-421B-8784-7320BAF36EAE}" type="presParOf" srcId="{0A68AFAF-D3C0-423A-BE48-AAF290BB734A}" destId="{E02E87CC-7BF3-44DD-8A7F-9FFA9A19D218}" srcOrd="11" destOrd="0" presId="urn:microsoft.com/office/officeart/2005/8/layout/cycle1"/>
    <dgm:cxn modelId="{0451DC22-791D-44EF-A502-4DBB73418E21}" type="presParOf" srcId="{0A68AFAF-D3C0-423A-BE48-AAF290BB734A}" destId="{E1E3DFE7-E410-49A4-BCAB-D2C9807001BE}" srcOrd="12" destOrd="0" presId="urn:microsoft.com/office/officeart/2005/8/layout/cycle1"/>
    <dgm:cxn modelId="{A5C0958B-3F27-44E3-B0DD-CA1A2A570AAD}" type="presParOf" srcId="{0A68AFAF-D3C0-423A-BE48-AAF290BB734A}" destId="{D36DFF8F-5BED-4BD9-B3B5-5699AD4FCC70}" srcOrd="13" destOrd="0" presId="urn:microsoft.com/office/officeart/2005/8/layout/cycle1"/>
    <dgm:cxn modelId="{8251D1A9-C9A7-4005-939D-6F62AB67DF87}" type="presParOf" srcId="{0A68AFAF-D3C0-423A-BE48-AAF290BB734A}" destId="{45CC4CAA-D1B3-42AF-B67C-2BB665702AE1}" srcOrd="14" destOrd="0" presId="urn:microsoft.com/office/officeart/2005/8/layout/cycle1"/>
    <dgm:cxn modelId="{6E743EE5-507D-4A5C-B1DA-942D24A850AF}" type="presParOf" srcId="{0A68AFAF-D3C0-423A-BE48-AAF290BB734A}" destId="{AC73AB2F-AA1E-46A5-B984-393F0BC79ACD}" srcOrd="15" destOrd="0" presId="urn:microsoft.com/office/officeart/2005/8/layout/cycle1"/>
    <dgm:cxn modelId="{45FBC7DB-3376-4BE1-94F5-09701C0A1D99}" type="presParOf" srcId="{0A68AFAF-D3C0-423A-BE48-AAF290BB734A}" destId="{AD77D022-9266-4B49-9F68-E912AC547086}" srcOrd="16" destOrd="0" presId="urn:microsoft.com/office/officeart/2005/8/layout/cycle1"/>
    <dgm:cxn modelId="{6BA482C5-A7B6-457A-98ED-2105EDC2CA99}" type="presParOf" srcId="{0A68AFAF-D3C0-423A-BE48-AAF290BB734A}" destId="{C646E86A-ABAE-41ED-9D0C-95E26B448AB7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BE0B34-C782-48DD-85A8-8CA8D536E04D}">
      <dsp:nvSpPr>
        <dsp:cNvPr id="0" name=""/>
        <dsp:cNvSpPr/>
      </dsp:nvSpPr>
      <dsp:spPr>
        <a:xfrm>
          <a:off x="3646948" y="7500"/>
          <a:ext cx="666756" cy="666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...</a:t>
          </a:r>
        </a:p>
      </dsp:txBody>
      <dsp:txXfrm>
        <a:off x="3646948" y="7500"/>
        <a:ext cx="666756" cy="666756"/>
      </dsp:txXfrm>
    </dsp:sp>
    <dsp:sp modelId="{9C3D51B0-0DA0-4F5B-8DB3-4A8FCDEEBEAD}">
      <dsp:nvSpPr>
        <dsp:cNvPr id="0" name=""/>
        <dsp:cNvSpPr/>
      </dsp:nvSpPr>
      <dsp:spPr>
        <a:xfrm>
          <a:off x="1605963" y="537"/>
          <a:ext cx="3259718" cy="3259718"/>
        </a:xfrm>
        <a:prstGeom prst="circularArrow">
          <a:avLst>
            <a:gd name="adj1" fmla="val 3989"/>
            <a:gd name="adj2" fmla="val 250204"/>
            <a:gd name="adj3" fmla="val 20573529"/>
            <a:gd name="adj4" fmla="val 18982610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863B56-1850-4923-9169-780EFD868980}">
      <dsp:nvSpPr>
        <dsp:cNvPr id="0" name=""/>
        <dsp:cNvSpPr/>
      </dsp:nvSpPr>
      <dsp:spPr>
        <a:xfrm>
          <a:off x="4391451" y="1297018"/>
          <a:ext cx="666756" cy="666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...</a:t>
          </a:r>
        </a:p>
      </dsp:txBody>
      <dsp:txXfrm>
        <a:off x="4391451" y="1297018"/>
        <a:ext cx="666756" cy="666756"/>
      </dsp:txXfrm>
    </dsp:sp>
    <dsp:sp modelId="{E700EF41-80F1-459E-84C3-3CD04F0B255D}">
      <dsp:nvSpPr>
        <dsp:cNvPr id="0" name=""/>
        <dsp:cNvSpPr/>
      </dsp:nvSpPr>
      <dsp:spPr>
        <a:xfrm>
          <a:off x="1605963" y="537"/>
          <a:ext cx="3259718" cy="3259718"/>
        </a:xfrm>
        <a:prstGeom prst="circularArrow">
          <a:avLst>
            <a:gd name="adj1" fmla="val 3989"/>
            <a:gd name="adj2" fmla="val 250204"/>
            <a:gd name="adj3" fmla="val 2367186"/>
            <a:gd name="adj4" fmla="val 776267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89FAD8-A6ED-4371-84C5-4EAF9B48E3A4}">
      <dsp:nvSpPr>
        <dsp:cNvPr id="0" name=""/>
        <dsp:cNvSpPr/>
      </dsp:nvSpPr>
      <dsp:spPr>
        <a:xfrm>
          <a:off x="3646948" y="2586536"/>
          <a:ext cx="666756" cy="666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...</a:t>
          </a:r>
        </a:p>
      </dsp:txBody>
      <dsp:txXfrm>
        <a:off x="3646948" y="2586536"/>
        <a:ext cx="666756" cy="666756"/>
      </dsp:txXfrm>
    </dsp:sp>
    <dsp:sp modelId="{3E31649F-38B8-4FEC-9694-A4C9006959A6}">
      <dsp:nvSpPr>
        <dsp:cNvPr id="0" name=""/>
        <dsp:cNvSpPr/>
      </dsp:nvSpPr>
      <dsp:spPr>
        <a:xfrm>
          <a:off x="1605963" y="537"/>
          <a:ext cx="3259718" cy="3259718"/>
        </a:xfrm>
        <a:prstGeom prst="circularArrow">
          <a:avLst>
            <a:gd name="adj1" fmla="val 3989"/>
            <a:gd name="adj2" fmla="val 250204"/>
            <a:gd name="adj3" fmla="val 6111476"/>
            <a:gd name="adj4" fmla="val 4438320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905BD9-6B3B-4587-BA26-5774A17B5F49}">
      <dsp:nvSpPr>
        <dsp:cNvPr id="0" name=""/>
        <dsp:cNvSpPr/>
      </dsp:nvSpPr>
      <dsp:spPr>
        <a:xfrm>
          <a:off x="2157941" y="2586536"/>
          <a:ext cx="666756" cy="666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....</a:t>
          </a:r>
        </a:p>
      </dsp:txBody>
      <dsp:txXfrm>
        <a:off x="2157941" y="2586536"/>
        <a:ext cx="666756" cy="666756"/>
      </dsp:txXfrm>
    </dsp:sp>
    <dsp:sp modelId="{56EACE2B-EF6C-4D0E-93FA-ECB0A89B4EB4}">
      <dsp:nvSpPr>
        <dsp:cNvPr id="0" name=""/>
        <dsp:cNvSpPr/>
      </dsp:nvSpPr>
      <dsp:spPr>
        <a:xfrm>
          <a:off x="1605963" y="537"/>
          <a:ext cx="3259718" cy="3259718"/>
        </a:xfrm>
        <a:prstGeom prst="circularArrow">
          <a:avLst>
            <a:gd name="adj1" fmla="val 3989"/>
            <a:gd name="adj2" fmla="val 250204"/>
            <a:gd name="adj3" fmla="val 9773529"/>
            <a:gd name="adj4" fmla="val 8182610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D613A-AF0A-47F9-BE62-C39B74C6B56B}">
      <dsp:nvSpPr>
        <dsp:cNvPr id="0" name=""/>
        <dsp:cNvSpPr/>
      </dsp:nvSpPr>
      <dsp:spPr>
        <a:xfrm>
          <a:off x="1413437" y="1297018"/>
          <a:ext cx="666756" cy="666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....</a:t>
          </a:r>
        </a:p>
      </dsp:txBody>
      <dsp:txXfrm>
        <a:off x="1413437" y="1297018"/>
        <a:ext cx="666756" cy="666756"/>
      </dsp:txXfrm>
    </dsp:sp>
    <dsp:sp modelId="{6195233D-7E89-4C39-BFDC-2283E6E0C640}">
      <dsp:nvSpPr>
        <dsp:cNvPr id="0" name=""/>
        <dsp:cNvSpPr/>
      </dsp:nvSpPr>
      <dsp:spPr>
        <a:xfrm>
          <a:off x="1605963" y="537"/>
          <a:ext cx="3259718" cy="3259718"/>
        </a:xfrm>
        <a:prstGeom prst="circularArrow">
          <a:avLst>
            <a:gd name="adj1" fmla="val 3989"/>
            <a:gd name="adj2" fmla="val 250204"/>
            <a:gd name="adj3" fmla="val 13167186"/>
            <a:gd name="adj4" fmla="val 11576267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9C9676-340F-48FB-A2EE-8FF90EF30D98}">
      <dsp:nvSpPr>
        <dsp:cNvPr id="0" name=""/>
        <dsp:cNvSpPr/>
      </dsp:nvSpPr>
      <dsp:spPr>
        <a:xfrm>
          <a:off x="2157941" y="7500"/>
          <a:ext cx="666756" cy="666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....</a:t>
          </a:r>
        </a:p>
      </dsp:txBody>
      <dsp:txXfrm>
        <a:off x="2157941" y="7500"/>
        <a:ext cx="666756" cy="666756"/>
      </dsp:txXfrm>
    </dsp:sp>
    <dsp:sp modelId="{1638AECD-C36D-4245-91CF-E2824937BCFC}">
      <dsp:nvSpPr>
        <dsp:cNvPr id="0" name=""/>
        <dsp:cNvSpPr/>
      </dsp:nvSpPr>
      <dsp:spPr>
        <a:xfrm>
          <a:off x="1605963" y="537"/>
          <a:ext cx="3259718" cy="3259718"/>
        </a:xfrm>
        <a:prstGeom prst="circularArrow">
          <a:avLst>
            <a:gd name="adj1" fmla="val 3989"/>
            <a:gd name="adj2" fmla="val 250204"/>
            <a:gd name="adj3" fmla="val 16911476"/>
            <a:gd name="adj4" fmla="val 15238320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BD8998-5F06-4EBA-B512-64939F41DB16}">
      <dsp:nvSpPr>
        <dsp:cNvPr id="0" name=""/>
        <dsp:cNvSpPr/>
      </dsp:nvSpPr>
      <dsp:spPr>
        <a:xfrm>
          <a:off x="4535286" y="12913"/>
          <a:ext cx="995091" cy="1103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hạt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nằm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lặng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thinh</a:t>
          </a:r>
          <a:endParaRPr lang="en-US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35286" y="12913"/>
        <a:ext cx="995091" cy="1103976"/>
      </dsp:txXfrm>
    </dsp:sp>
    <dsp:sp modelId="{E66D3DA3-871C-486A-B1BF-019359F6455D}">
      <dsp:nvSpPr>
        <dsp:cNvPr id="0" name=""/>
        <dsp:cNvSpPr/>
      </dsp:nvSpPr>
      <dsp:spPr>
        <a:xfrm>
          <a:off x="1105588" y="1749"/>
          <a:ext cx="5391800" cy="5391800"/>
        </a:xfrm>
        <a:prstGeom prst="circularArrow">
          <a:avLst>
            <a:gd name="adj1" fmla="val 3993"/>
            <a:gd name="adj2" fmla="val 250481"/>
            <a:gd name="adj3" fmla="val 20572378"/>
            <a:gd name="adj4" fmla="val 18875424"/>
            <a:gd name="adj5" fmla="val 46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44840B-51A3-4AD5-8D3A-57A5236FF7CB}">
      <dsp:nvSpPr>
        <dsp:cNvPr id="0" name=""/>
        <dsp:cNvSpPr/>
      </dsp:nvSpPr>
      <dsp:spPr>
        <a:xfrm>
          <a:off x="4540933" y="2145661"/>
          <a:ext cx="3446481" cy="1103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2: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mầm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nhú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lên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giọt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sữa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thì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thầm</a:t>
          </a:r>
          <a:endParaRPr lang="en-US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40933" y="2145661"/>
        <a:ext cx="3446481" cy="1103976"/>
      </dsp:txXfrm>
    </dsp:sp>
    <dsp:sp modelId="{A716E436-324B-4483-A716-F694753DF288}">
      <dsp:nvSpPr>
        <dsp:cNvPr id="0" name=""/>
        <dsp:cNvSpPr/>
      </dsp:nvSpPr>
      <dsp:spPr>
        <a:xfrm>
          <a:off x="1074269" y="162106"/>
          <a:ext cx="5391800" cy="5391800"/>
        </a:xfrm>
        <a:prstGeom prst="circularArrow">
          <a:avLst>
            <a:gd name="adj1" fmla="val 3993"/>
            <a:gd name="adj2" fmla="val 250481"/>
            <a:gd name="adj3" fmla="val 1725277"/>
            <a:gd name="adj4" fmla="val 549022"/>
            <a:gd name="adj5" fmla="val 46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CAF76C-8286-4D46-A567-B92950625145}">
      <dsp:nvSpPr>
        <dsp:cNvPr id="0" name=""/>
        <dsp:cNvSpPr/>
      </dsp:nvSpPr>
      <dsp:spPr>
        <a:xfrm>
          <a:off x="3935517" y="4196731"/>
          <a:ext cx="3105904" cy="767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3: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mầm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tròn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nằm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vỏ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hạt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nôi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3935517" y="4196731"/>
        <a:ext cx="3105904" cy="767727"/>
      </dsp:txXfrm>
    </dsp:sp>
    <dsp:sp modelId="{5961ED4D-7D6A-4D5A-B19C-1D3ECBA52286}">
      <dsp:nvSpPr>
        <dsp:cNvPr id="0" name=""/>
        <dsp:cNvSpPr/>
      </dsp:nvSpPr>
      <dsp:spPr>
        <a:xfrm>
          <a:off x="1272167" y="-2351"/>
          <a:ext cx="5391800" cy="5391800"/>
        </a:xfrm>
        <a:prstGeom prst="circularArrow">
          <a:avLst>
            <a:gd name="adj1" fmla="val 3993"/>
            <a:gd name="adj2" fmla="val 250481"/>
            <a:gd name="adj3" fmla="val 5181235"/>
            <a:gd name="adj4" fmla="val 4034345"/>
            <a:gd name="adj5" fmla="val 46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0A4307-A3C6-4368-96EA-3B8A3E0F4A84}">
      <dsp:nvSpPr>
        <dsp:cNvPr id="0" name=""/>
        <dsp:cNvSpPr/>
      </dsp:nvSpPr>
      <dsp:spPr>
        <a:xfrm>
          <a:off x="1194945" y="4278409"/>
          <a:ext cx="2750402" cy="1103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4: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mầm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mở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đón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tia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nắng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hông</a:t>
          </a:r>
          <a:endParaRPr lang="en-US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94945" y="4278409"/>
        <a:ext cx="2750402" cy="1103976"/>
      </dsp:txXfrm>
    </dsp:sp>
    <dsp:sp modelId="{E02E87CC-7BF3-44DD-8A7F-9FFA9A19D218}">
      <dsp:nvSpPr>
        <dsp:cNvPr id="0" name=""/>
        <dsp:cNvSpPr/>
      </dsp:nvSpPr>
      <dsp:spPr>
        <a:xfrm>
          <a:off x="1105588" y="1749"/>
          <a:ext cx="5391800" cy="5391800"/>
        </a:xfrm>
        <a:prstGeom prst="circularArrow">
          <a:avLst>
            <a:gd name="adj1" fmla="val 3993"/>
            <a:gd name="adj2" fmla="val 250481"/>
            <a:gd name="adj3" fmla="val 9772378"/>
            <a:gd name="adj4" fmla="val 8404050"/>
            <a:gd name="adj5" fmla="val 46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6DFF8F-5BED-4BD9-B3B5-5699AD4FCC70}">
      <dsp:nvSpPr>
        <dsp:cNvPr id="0" name=""/>
        <dsp:cNvSpPr/>
      </dsp:nvSpPr>
      <dsp:spPr>
        <a:xfrm>
          <a:off x="-40338" y="2145661"/>
          <a:ext cx="2758284" cy="1103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khổ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5: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lá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xanh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bập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bẹ</a:t>
          </a:r>
          <a:endParaRPr lang="en-US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40338" y="2145661"/>
        <a:ext cx="2758284" cy="1103976"/>
      </dsp:txXfrm>
    </dsp:sp>
    <dsp:sp modelId="{45CC4CAA-D1B3-42AF-B67C-2BB665702AE1}">
      <dsp:nvSpPr>
        <dsp:cNvPr id="0" name=""/>
        <dsp:cNvSpPr/>
      </dsp:nvSpPr>
      <dsp:spPr>
        <a:xfrm>
          <a:off x="1105588" y="1749"/>
          <a:ext cx="5391800" cy="5391800"/>
        </a:xfrm>
        <a:prstGeom prst="circularArrow">
          <a:avLst>
            <a:gd name="adj1" fmla="val 3993"/>
            <a:gd name="adj2" fmla="val 250481"/>
            <a:gd name="adj3" fmla="val 13165674"/>
            <a:gd name="adj4" fmla="val 11577141"/>
            <a:gd name="adj5" fmla="val 46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77D022-9266-4B49-9F68-E912AC547086}">
      <dsp:nvSpPr>
        <dsp:cNvPr id="0" name=""/>
        <dsp:cNvSpPr/>
      </dsp:nvSpPr>
      <dsp:spPr>
        <a:xfrm>
          <a:off x="2018158" y="12913"/>
          <a:ext cx="1103976" cy="1103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18158" y="12913"/>
        <a:ext cx="1103976" cy="1103976"/>
      </dsp:txXfrm>
    </dsp:sp>
    <dsp:sp modelId="{C646E86A-ABAE-41ED-9D0C-95E26B448AB7}">
      <dsp:nvSpPr>
        <dsp:cNvPr id="0" name=""/>
        <dsp:cNvSpPr/>
      </dsp:nvSpPr>
      <dsp:spPr>
        <a:xfrm>
          <a:off x="1105588" y="1749"/>
          <a:ext cx="5391800" cy="5391800"/>
        </a:xfrm>
        <a:prstGeom prst="circularArrow">
          <a:avLst>
            <a:gd name="adj1" fmla="val 3993"/>
            <a:gd name="adj2" fmla="val 250481"/>
            <a:gd name="adj3" fmla="val 16989649"/>
            <a:gd name="adj4" fmla="val 15239206"/>
            <a:gd name="adj5" fmla="val 46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8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10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30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34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27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44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1684B80-CD7D-78EC-63EA-A36FD85FC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C9C1BE5-F6B9-D2A9-A7CF-4CBC05AC1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6B1B247-32CE-AF05-3788-0C3C348ED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7420-80DA-4F93-BA6D-F6A4F36616F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A6B40C3-C9D4-5601-5CFF-8386E9552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78E18F1-B484-E776-BE4F-E9085BC4B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E6FF0-BAD2-475C-B703-4DED7AEFD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957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2025/1/15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52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2025/1/15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19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06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10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0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2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87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39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20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6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77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5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01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12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02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1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511320" y="486250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339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30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602905" y="6669544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1894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84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95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531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61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7" r:id="rId14"/>
    <p:sldLayoutId id="2147483680" r:id="rId15"/>
  </p:sldLayoutIdLst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219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mc:AlternateContent xmlns:mc="http://schemas.openxmlformats.org/markup-compatibility/2006" xmlns:p14="http://schemas.microsoft.com/office/powerpoint/2010/main">
    <mc:Choice Requires="p14">
      <p:transition p14:dur="10" advClick="0" advTm="0">
        <p14:reveal/>
      </p:transition>
    </mc:Choice>
    <mc:Fallback xmlns="">
      <p:transition advClick="0" advTm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15/01/2025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776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png"/><Relationship Id="rId7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21.xml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20.xml"/><Relationship Id="rId7" Type="http://schemas.openxmlformats.org/officeDocument/2006/relationships/slide" Target="slide15.xml"/><Relationship Id="rId12" Type="http://schemas.openxmlformats.org/officeDocument/2006/relationships/slide" Target="slide20.xml"/><Relationship Id="rId17" Type="http://schemas.openxmlformats.org/officeDocument/2006/relationships/image" Target="../media/image30.gif"/><Relationship Id="rId2" Type="http://schemas.openxmlformats.org/officeDocument/2006/relationships/audio" Target="../media/media3.wav"/><Relationship Id="rId16" Type="http://schemas.openxmlformats.org/officeDocument/2006/relationships/image" Target="../media/image29.gif"/><Relationship Id="rId1" Type="http://schemas.microsoft.com/office/2007/relationships/media" Target="../media/media3.wav"/><Relationship Id="rId6" Type="http://schemas.openxmlformats.org/officeDocument/2006/relationships/slide" Target="slide14.xml"/><Relationship Id="rId11" Type="http://schemas.openxmlformats.org/officeDocument/2006/relationships/slide" Target="slide19.xml"/><Relationship Id="rId5" Type="http://schemas.openxmlformats.org/officeDocument/2006/relationships/image" Target="../media/image27.png"/><Relationship Id="rId15" Type="http://schemas.openxmlformats.org/officeDocument/2006/relationships/image" Target="../media/image28.gif"/><Relationship Id="rId10" Type="http://schemas.openxmlformats.org/officeDocument/2006/relationships/slide" Target="slide18.xml"/><Relationship Id="rId4" Type="http://schemas.openxmlformats.org/officeDocument/2006/relationships/image" Target="../media/image26.png"/><Relationship Id="rId9" Type="http://schemas.openxmlformats.org/officeDocument/2006/relationships/slide" Target="slide17.xml"/><Relationship Id="rId1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microsoft.com/office/2007/relationships/hdphoto" Target="../media/hdphoto4.wdp"/><Relationship Id="rId5" Type="http://schemas.openxmlformats.org/officeDocument/2006/relationships/image" Target="../media/image32.png"/><Relationship Id="rId15" Type="http://schemas.openxmlformats.org/officeDocument/2006/relationships/slide" Target="slide13.xml"/><Relationship Id="rId10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microsoft.com/office/2007/relationships/hdphoto" Target="../media/hdphoto4.wdp"/><Relationship Id="rId5" Type="http://schemas.openxmlformats.org/officeDocument/2006/relationships/image" Target="../media/image32.png"/><Relationship Id="rId15" Type="http://schemas.openxmlformats.org/officeDocument/2006/relationships/slide" Target="slide13.xml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microsoft.com/office/2007/relationships/hdphoto" Target="../media/hdphoto4.wdp"/><Relationship Id="rId5" Type="http://schemas.openxmlformats.org/officeDocument/2006/relationships/image" Target="../media/image32.png"/><Relationship Id="rId15" Type="http://schemas.openxmlformats.org/officeDocument/2006/relationships/slide" Target="slide13.xml"/><Relationship Id="rId10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microsoft.com/office/2007/relationships/hdphoto" Target="../media/hdphoto4.wdp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microsoft.com/office/2007/relationships/hdphoto" Target="../media/hdphoto4.wdp"/><Relationship Id="rId5" Type="http://schemas.openxmlformats.org/officeDocument/2006/relationships/image" Target="../media/image32.png"/><Relationship Id="rId15" Type="http://schemas.openxmlformats.org/officeDocument/2006/relationships/slide" Target="slide13.xml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microsoft.com/office/2007/relationships/hdphoto" Target="../media/hdphoto4.wdp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slide" Target="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microsoft.com/office/2007/relationships/hdphoto" Target="../media/hdphoto4.wdp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slide" Target="slide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microsoft.com/office/2007/relationships/hdphoto" Target="../media/hdphoto4.wdp"/><Relationship Id="rId5" Type="http://schemas.openxmlformats.org/officeDocument/2006/relationships/image" Target="../media/image32.png"/><Relationship Id="rId15" Type="http://schemas.openxmlformats.org/officeDocument/2006/relationships/slide" Target="slide13.xml"/><Relationship Id="rId10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microsoft.com/office/2007/relationships/hdphoto" Target="../media/hdphoto4.wdp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slide" Target="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png"/><Relationship Id="rId5" Type="http://schemas.openxmlformats.org/officeDocument/2006/relationships/image" Target="../media/image54.png"/><Relationship Id="rId4" Type="http://schemas.openxmlformats.org/officeDocument/2006/relationships/image" Target="../media/image53.w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8.gif"/><Relationship Id="rId12" Type="http://schemas.openxmlformats.org/officeDocument/2006/relationships/image" Target="../media/image63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7.gif"/><Relationship Id="rId11" Type="http://schemas.openxmlformats.org/officeDocument/2006/relationships/image" Target="../media/image62.png"/><Relationship Id="rId5" Type="http://schemas.openxmlformats.org/officeDocument/2006/relationships/image" Target="../media/image56.gif"/><Relationship Id="rId10" Type="http://schemas.openxmlformats.org/officeDocument/2006/relationships/image" Target="../media/image61.png"/><Relationship Id="rId4" Type="http://schemas.openxmlformats.org/officeDocument/2006/relationships/image" Target="../media/image55.gif"/><Relationship Id="rId9" Type="http://schemas.openxmlformats.org/officeDocument/2006/relationships/image" Target="../media/image60.png"/><Relationship Id="rId1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60.xml"/><Relationship Id="rId13" Type="http://schemas.openxmlformats.org/officeDocument/2006/relationships/image" Target="../media/image55.gif"/><Relationship Id="rId18" Type="http://schemas.openxmlformats.org/officeDocument/2006/relationships/image" Target="../media/image71.png"/><Relationship Id="rId3" Type="http://schemas.openxmlformats.org/officeDocument/2006/relationships/audio" Target="../media/audio5.wav"/><Relationship Id="rId7" Type="http://schemas.openxmlformats.org/officeDocument/2006/relationships/image" Target="../media/image67.gif"/><Relationship Id="rId12" Type="http://schemas.openxmlformats.org/officeDocument/2006/relationships/slide" Target="slide54.xml"/><Relationship Id="rId17" Type="http://schemas.openxmlformats.org/officeDocument/2006/relationships/image" Target="../media/image70.gif"/><Relationship Id="rId2" Type="http://schemas.openxmlformats.org/officeDocument/2006/relationships/audio" Target="../media/audio4.wav"/><Relationship Id="rId16" Type="http://schemas.openxmlformats.org/officeDocument/2006/relationships/slide" Target="slide55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57.xml"/><Relationship Id="rId11" Type="http://schemas.openxmlformats.org/officeDocument/2006/relationships/image" Target="../media/image58.gif"/><Relationship Id="rId5" Type="http://schemas.openxmlformats.org/officeDocument/2006/relationships/image" Target="../media/image66.gif"/><Relationship Id="rId15" Type="http://schemas.openxmlformats.org/officeDocument/2006/relationships/image" Target="../media/image69.gif"/><Relationship Id="rId10" Type="http://schemas.openxmlformats.org/officeDocument/2006/relationships/slide" Target="slide56.xml"/><Relationship Id="rId19" Type="http://schemas.openxmlformats.org/officeDocument/2006/relationships/slide" Target="slide61.xml"/><Relationship Id="rId4" Type="http://schemas.openxmlformats.org/officeDocument/2006/relationships/slide" Target="slide58.xml"/><Relationship Id="rId9" Type="http://schemas.openxmlformats.org/officeDocument/2006/relationships/image" Target="../media/image68.gif"/><Relationship Id="rId14" Type="http://schemas.openxmlformats.org/officeDocument/2006/relationships/slide" Target="slide59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15.xml"/><Relationship Id="rId7" Type="http://schemas.openxmlformats.org/officeDocument/2006/relationships/slide" Target="slide5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5.gif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15.xml"/><Relationship Id="rId7" Type="http://schemas.openxmlformats.org/officeDocument/2006/relationships/slide" Target="slide5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70.gif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15.xml"/><Relationship Id="rId7" Type="http://schemas.openxmlformats.org/officeDocument/2006/relationships/slide" Target="slide5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8.gif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15.xml"/><Relationship Id="rId7" Type="http://schemas.openxmlformats.org/officeDocument/2006/relationships/slide" Target="slide5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67.gif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15.xml"/><Relationship Id="rId7" Type="http://schemas.openxmlformats.org/officeDocument/2006/relationships/slide" Target="slide5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68.gif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15.xml"/><Relationship Id="rId7" Type="http://schemas.openxmlformats.org/officeDocument/2006/relationships/slide" Target="slide5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69.gif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15.xml"/><Relationship Id="rId7" Type="http://schemas.openxmlformats.org/officeDocument/2006/relationships/slide" Target="slide5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68.gif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3.png"/><Relationship Id="rId5" Type="http://schemas.openxmlformats.org/officeDocument/2006/relationships/image" Target="../media/image51.png"/><Relationship Id="rId4" Type="http://schemas.openxmlformats.org/officeDocument/2006/relationships/image" Target="../media/image53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3.png"/><Relationship Id="rId4" Type="http://schemas.openxmlformats.org/officeDocument/2006/relationships/image" Target="../media/image53.w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5.png"/><Relationship Id="rId9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F3C743DF-61C5-43B2-B42D-06FC568FCDDC}"/>
              </a:ext>
            </a:extLst>
          </p:cNvPr>
          <p:cNvSpPr txBox="1"/>
          <p:nvPr/>
        </p:nvSpPr>
        <p:spPr>
          <a:xfrm>
            <a:off x="881488" y="1309714"/>
            <a:ext cx="9402753" cy="1231074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vi-VN" altLang="zh-CN" sz="72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Tiếng nói của vạn vật</a:t>
            </a:r>
            <a:endParaRPr lang="zh-CN" altLang="en-US" sz="72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1" name="Rounded Rectangle 7">
            <a:extLst>
              <a:ext uri="{FF2B5EF4-FFF2-40B4-BE49-F238E27FC236}">
                <a16:creationId xmlns:a16="http://schemas.microsoft.com/office/drawing/2014/main" id="{2F126EEB-7A2E-48DA-B208-BF255B979AD3}"/>
              </a:ext>
            </a:extLst>
          </p:cNvPr>
          <p:cNvSpPr/>
          <p:nvPr/>
        </p:nvSpPr>
        <p:spPr>
          <a:xfrm>
            <a:off x="4932689" y="690664"/>
            <a:ext cx="1565388" cy="619050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3E83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ko-KR" sz="4000" dirty="0">
                <a:solidFill>
                  <a:schemeClr val="tx1"/>
                </a:solidFill>
                <a:latin typeface="Bauhaus 93" panose="04030905020B02020C02" pitchFamily="82" charset="0"/>
                <a:cs typeface="Aldhabi" panose="020B0604020202020204" pitchFamily="2" charset="-78"/>
              </a:rPr>
              <a:t>Bài 1</a:t>
            </a:r>
            <a:endParaRPr lang="ko-KR" altLang="en-US" sz="4000" dirty="0">
              <a:solidFill>
                <a:schemeClr val="tx1"/>
              </a:solidFill>
              <a:latin typeface="Bauhaus 93" panose="04030905020B02020C02" pitchFamily="82" charset="0"/>
              <a:cs typeface="Aldhabi" panose="020B06040202020202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8598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vi-VN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3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8825103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vi-VN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Vần, nhịp và vai trò của vần, nhịp trong thơ</a:t>
            </a:r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046FF1B-0967-474D-B62D-8D486EA8A0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95" y="1665382"/>
            <a:ext cx="4741447" cy="4741447"/>
          </a:xfrm>
          <a:prstGeom prst="rect">
            <a:avLst/>
          </a:prstGeom>
        </p:spPr>
      </p:pic>
      <p:pic>
        <p:nvPicPr>
          <p:cNvPr id="35" name="图形 34">
            <a:extLst>
              <a:ext uri="{FF2B5EF4-FFF2-40B4-BE49-F238E27FC236}">
                <a16:creationId xmlns:a16="http://schemas.microsoft.com/office/drawing/2014/main" id="{F774358A-8038-4910-BB9F-25B26F8D296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157084" y="1740203"/>
            <a:ext cx="764553" cy="663632"/>
          </a:xfrm>
          <a:prstGeom prst="rect">
            <a:avLst/>
          </a:prstGeom>
        </p:spPr>
      </p:pic>
      <p:pic>
        <p:nvPicPr>
          <p:cNvPr id="37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097491" y="4324407"/>
            <a:ext cx="764553" cy="663632"/>
          </a:xfrm>
          <a:prstGeom prst="rect">
            <a:avLst/>
          </a:prstGeom>
        </p:spPr>
      </p:pic>
      <p:sp>
        <p:nvSpPr>
          <p:cNvPr id="38" name="TextBox 39">
            <a:extLst>
              <a:ext uri="{FF2B5EF4-FFF2-40B4-BE49-F238E27FC236}">
                <a16:creationId xmlns:a16="http://schemas.microsoft.com/office/drawing/2014/main" id="{18828B45-209F-4384-8A8C-398346A86CA4}"/>
              </a:ext>
            </a:extLst>
          </p:cNvPr>
          <p:cNvSpPr txBox="1"/>
          <p:nvPr/>
        </p:nvSpPr>
        <p:spPr>
          <a:xfrm>
            <a:off x="6203205" y="1755992"/>
            <a:ext cx="4820769" cy="2149627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2" name="TextBox 39">
            <a:extLst>
              <a:ext uri="{FF2B5EF4-FFF2-40B4-BE49-F238E27FC236}">
                <a16:creationId xmlns:a16="http://schemas.microsoft.com/office/drawing/2014/main" id="{359E0C7B-FE5D-4ADB-AAB1-7B23D4B34C3D}"/>
              </a:ext>
            </a:extLst>
          </p:cNvPr>
          <p:cNvSpPr txBox="1"/>
          <p:nvPr/>
        </p:nvSpPr>
        <p:spPr>
          <a:xfrm>
            <a:off x="7075766" y="4549698"/>
            <a:ext cx="4598567" cy="1107996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7">
            <a:extLst>
              <a:ext uri="{FF2B5EF4-FFF2-40B4-BE49-F238E27FC236}">
                <a16:creationId xmlns:a16="http://schemas.microsoft.com/office/drawing/2014/main" id="{23C37135-CC51-42A6-B603-5A2AA28A926E}"/>
              </a:ext>
            </a:extLst>
          </p:cNvPr>
          <p:cNvSpPr/>
          <p:nvPr/>
        </p:nvSpPr>
        <p:spPr>
          <a:xfrm>
            <a:off x="1168026" y="1626564"/>
            <a:ext cx="1565388" cy="619050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3E83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ko-KR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ko-KR" altLang="en-US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68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8" grpId="0"/>
      <p:bldP spid="42" grpId="0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vi-VN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4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2745315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vi-VN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Thông điệp</a:t>
            </a:r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1B878A8-2773-44A4-B664-31E74B1705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14438" y="1594844"/>
            <a:ext cx="6002595" cy="5262761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54B38AD-4AC5-49AC-99C1-635C9ACEBD5B}"/>
              </a:ext>
            </a:extLst>
          </p:cNvPr>
          <p:cNvGrpSpPr/>
          <p:nvPr/>
        </p:nvGrpSpPr>
        <p:grpSpPr>
          <a:xfrm>
            <a:off x="5330181" y="1826519"/>
            <a:ext cx="6351000" cy="4358292"/>
            <a:chOff x="6201589" y="2019240"/>
            <a:chExt cx="6351000" cy="4358292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EC1ACD95-AEFD-47A5-8504-E648C9E42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796558">
              <a:off x="6201589" y="2019240"/>
              <a:ext cx="1201954" cy="1619232"/>
            </a:xfrm>
            <a:prstGeom prst="rect">
              <a:avLst/>
            </a:prstGeom>
          </p:spPr>
        </p:pic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38145137-6CBA-45A6-BD22-C97EBB4F34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894470">
              <a:off x="10747086" y="3398451"/>
              <a:ext cx="1805503" cy="2979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Box 39">
            <a:extLst>
              <a:ext uri="{FF2B5EF4-FFF2-40B4-BE49-F238E27FC236}">
                <a16:creationId xmlns:a16="http://schemas.microsoft.com/office/drawing/2014/main" id="{B97FCA3F-F772-4805-8D2E-E0ED39F2BFC4}"/>
              </a:ext>
            </a:extLst>
          </p:cNvPr>
          <p:cNvSpPr txBox="1"/>
          <p:nvPr/>
        </p:nvSpPr>
        <p:spPr>
          <a:xfrm>
            <a:off x="6139581" y="2593849"/>
            <a:ext cx="4382487" cy="2507866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1" name="Picture 159" descr="10004015438746072987">
            <a:extLst>
              <a:ext uri="{FF2B5EF4-FFF2-40B4-BE49-F238E27FC236}">
                <a16:creationId xmlns:a16="http://schemas.microsoft.com/office/drawing/2014/main" id="{B4D7221B-CA3D-434F-B50B-6D0030D2D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9632529" y="1328644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79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06AC89F-CFB4-4AB8-8E2B-F8A723F98D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236AA7-627F-4B85-BFEB-7C0E48ECAE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1100" y="1530473"/>
            <a:ext cx="5251056" cy="53275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355C750-CAC8-4541-9A2D-685B4753C5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6969F99-AF7B-45C3-BD35-5DB085A13C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F309168-44D0-4082-B07D-474DB38913D2}"/>
              </a:ext>
            </a:extLst>
          </p:cNvPr>
          <p:cNvSpPr txBox="1"/>
          <p:nvPr/>
        </p:nvSpPr>
        <p:spPr>
          <a:xfrm>
            <a:off x="3575033" y="1813190"/>
            <a:ext cx="2520967" cy="147729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vi-VN" altLang="zh-CN" sz="88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3.</a:t>
            </a:r>
            <a:endParaRPr lang="zh-CN" altLang="en-US" sz="88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FC1CB6A-5E83-4FA0-96A4-1E4AAA90CA9A}"/>
              </a:ext>
            </a:extLst>
          </p:cNvPr>
          <p:cNvSpPr txBox="1"/>
          <p:nvPr/>
        </p:nvSpPr>
        <p:spPr>
          <a:xfrm>
            <a:off x="1824611" y="2972731"/>
            <a:ext cx="6021813" cy="1231074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vi-VN" altLang="zh-CN" sz="72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LUYỆN TẬP</a:t>
            </a:r>
            <a:endParaRPr lang="zh-CN" altLang="en-US" sz="72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75C492B-E4A1-4F0A-AF01-B262C0D4B4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2040" y="1326341"/>
            <a:ext cx="928516" cy="83145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5DDE9E-945A-4089-92AE-2B0B53D726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29362" y="287249"/>
            <a:ext cx="928516" cy="8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9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400"/>
                            </p:stCondLst>
                            <p:childTnLst>
                              <p:par>
                                <p:cTn id="31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4" y="748969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84872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66359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24665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49299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5089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3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719404" y="5775253"/>
            <a:ext cx="1749613" cy="1022667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3" y="2186976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853639" y="2186976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8" name="Rounded Rectangle 37">
            <a:hlinkClick r:id="rId12" action="ppaction://hlinksldjump"/>
          </p:cNvPr>
          <p:cNvSpPr/>
          <p:nvPr/>
        </p:nvSpPr>
        <p:spPr>
          <a:xfrm>
            <a:off x="859321" y="5279123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9" name="Rounded Rectangle 38">
            <a:hlinkClick r:id="rId13" action="ppaction://hlinksldjump"/>
          </p:cNvPr>
          <p:cNvSpPr/>
          <p:nvPr/>
        </p:nvSpPr>
        <p:spPr>
          <a:xfrm>
            <a:off x="2357239" y="5279123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0" name="Rounded Rectangle 39">
            <a:hlinkClick r:id="rId14" action="ppaction://hlinksldjump"/>
          </p:cNvPr>
          <p:cNvSpPr/>
          <p:nvPr/>
        </p:nvSpPr>
        <p:spPr>
          <a:xfrm>
            <a:off x="3855155" y="5279123"/>
            <a:ext cx="1337688" cy="13376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2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VÒNG QUAY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VĂN HỌC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3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278"/>
            <a:ext cx="495300" cy="43815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984" y="30651"/>
            <a:ext cx="1807253" cy="13958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667804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2" y="2586449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973" y="5732248"/>
            <a:ext cx="1249411" cy="106567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014662" y="5775253"/>
            <a:ext cx="1631533" cy="10226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STOP</a:t>
            </a:r>
          </a:p>
        </p:txBody>
      </p:sp>
    </p:spTree>
    <p:extLst>
      <p:ext uri="{BB962C8B-B14F-4D97-AF65-F5344CB8AC3E}">
        <p14:creationId xmlns:p14="http://schemas.microsoft.com/office/powerpoint/2010/main" val="173616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E5ADD6C-6BF9-45DF-BF71-F2B00CD07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0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một thể thơ mà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377">
              <a:defRPr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3/2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2/3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A. Thơ 5 chữ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Thơ 4 chữ</a:t>
            </a:r>
            <a:endParaRPr kumimoji="0" lang="en-US" sz="1867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0515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C. Ngũ bát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D. Thơ lục bát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2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287188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8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2"/>
            <a:ext cx="804743" cy="707197"/>
          </a:xfrm>
          <a:prstGeom prst="rect">
            <a:avLst/>
          </a:prstGeom>
        </p:spPr>
      </p:pic>
      <p:sp>
        <p:nvSpPr>
          <p:cNvPr id="57" name="Cloud 56">
            <a:hlinkClick r:id="rId15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9" y="6494929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39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E318E75-6956-4F59-B642-45C60F9A1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85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49768" y="277287"/>
            <a:ext cx="10734502" cy="118292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2: </a:t>
            </a:r>
            <a:r>
              <a:rPr kumimoji="0" lang="vi-VN" sz="36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 4 chữ ...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73903" y="1962982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49347"/>
            <a:ext cx="4906799" cy="7750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377">
              <a:defRPr/>
            </a:pP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1" y="2838519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377">
              <a:defRPr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377">
              <a:defRPr/>
            </a:pP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527" y="1994360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287188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118" y="288348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354" y="2080559"/>
            <a:ext cx="804743" cy="6437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361979" y="6481483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0" name="Cloud 19">
            <a:hlinkClick r:id="rId15" action="ppaction://hlinksldjump"/>
          </p:cNvPr>
          <p:cNvSpPr/>
          <p:nvPr/>
        </p:nvSpPr>
        <p:spPr>
          <a:xfrm>
            <a:off x="5033806" y="4360594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056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312C864-84B7-47B6-8E4F-A0499F0B6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45340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377">
              <a:defRPr/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115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826662" y="5841347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98019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320141" y="1957657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287188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8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2"/>
            <a:ext cx="804743" cy="70719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361979" y="6481483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0" name="Cloud 19">
            <a:hlinkClick r:id="rId15" action="ppaction://hlinksldjump"/>
          </p:cNvPr>
          <p:cNvSpPr/>
          <p:nvPr/>
        </p:nvSpPr>
        <p:spPr>
          <a:xfrm>
            <a:off x="4837413" y="4492708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552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897F16B-454D-4E22-B703-B2C6361E09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16763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4: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defTabSz="914377"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lvl="0" defTabSz="914377"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ngắt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1" y="2838519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914377">
              <a:defRPr/>
            </a:pPr>
            <a:endParaRPr lang="vi-VN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914377"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377"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3" y="2902113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8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4"/>
            <a:ext cx="732592" cy="6437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361979" y="6468036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loud 19">
            <a:hlinkClick r:id="rId14" action="ppaction://hlinksldjump"/>
          </p:cNvPr>
          <p:cNvSpPr/>
          <p:nvPr/>
        </p:nvSpPr>
        <p:spPr>
          <a:xfrm>
            <a:off x="5211296" y="4545337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216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DEBB6BD-C7F4-4680-B29A-EFD7010706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53655" y="252897"/>
            <a:ext cx="10526728" cy="125724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US" sz="4800" b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lvl="0" defTabSz="914377"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A. </a:t>
            </a:r>
            <a:r>
              <a:rPr lang="vi-VN" sz="2800" spc="-10" noProof="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lvl="0" defTabSz="914377"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B. </a:t>
            </a:r>
            <a:r>
              <a:rPr lang="vi-VN" sz="2800" spc="-10" noProof="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1" y="2876128"/>
            <a:ext cx="4906799" cy="9479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lvl="0" defTabSz="914377"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C.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L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6"/>
            <a:ext cx="4951165" cy="100817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377"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vần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gieo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968" y="1994727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94561" y="294948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8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811" y="2122089"/>
            <a:ext cx="804743" cy="643793"/>
          </a:xfrm>
          <a:prstGeom prst="rect">
            <a:avLst/>
          </a:prstGeom>
        </p:spPr>
      </p:pic>
      <p:sp>
        <p:nvSpPr>
          <p:cNvPr id="18" name="Cloud 17">
            <a:hlinkClick r:id="rId15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61979" y="6508377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562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52E7FA4-7442-4BA0-B851-16FBDF0D9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470648" y="199870"/>
            <a:ext cx="10888717" cy="125724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sz="32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2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32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2/2. </a:t>
            </a:r>
            <a:r>
              <a:rPr lang="en-US" sz="32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2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1" y="1924095"/>
            <a:ext cx="429630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Sai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130615" y="1928283"/>
            <a:ext cx="4751756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B. Đúng</a:t>
            </a:r>
            <a:endParaRPr kumimoji="0" lang="en-US" sz="2133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96" y="1987689"/>
            <a:ext cx="641280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0" y="2000758"/>
            <a:ext cx="704619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75425" y="6494929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76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06AC89F-CFB4-4AB8-8E2B-F8A723F98D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236AA7-627F-4B85-BFEB-7C0E48ECAE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9092" y="1530473"/>
            <a:ext cx="5251056" cy="53275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355C750-CAC8-4541-9A2D-685B4753C5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6969F99-AF7B-45C3-BD35-5DB085A13C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F309168-44D0-4082-B07D-474DB38913D2}"/>
              </a:ext>
            </a:extLst>
          </p:cNvPr>
          <p:cNvSpPr txBox="1"/>
          <p:nvPr/>
        </p:nvSpPr>
        <p:spPr>
          <a:xfrm>
            <a:off x="3575033" y="1813190"/>
            <a:ext cx="2520967" cy="147729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vi-VN" altLang="zh-CN" sz="88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1.</a:t>
            </a:r>
            <a:endParaRPr lang="zh-CN" altLang="en-US" sz="88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FC1CB6A-5E83-4FA0-96A4-1E4AAA90CA9A}"/>
              </a:ext>
            </a:extLst>
          </p:cNvPr>
          <p:cNvSpPr txBox="1"/>
          <p:nvPr/>
        </p:nvSpPr>
        <p:spPr>
          <a:xfrm>
            <a:off x="1824611" y="2972731"/>
            <a:ext cx="6021813" cy="1231074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vi-VN" altLang="zh-CN" sz="72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72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75C492B-E4A1-4F0A-AF01-B262C0D4B4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2040" y="1326341"/>
            <a:ext cx="928516" cy="83145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5DDE9E-945A-4089-92AE-2B0B53D726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29362" y="287249"/>
            <a:ext cx="928516" cy="8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5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400"/>
                            </p:stCondLst>
                            <p:childTnLst>
                              <p:par>
                                <p:cTn id="31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29DFB6A-48E2-4C98-BF63-5123A0A30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98715" y="219417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7: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nhịp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3/2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2/3.Đúng hay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174983" y="2198256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B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. 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Sai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10218" y="2198256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A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. 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Đúng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058" y="2223730"/>
            <a:ext cx="805723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74" y="2271215"/>
            <a:ext cx="804743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9" y="6508377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965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B6D9606-3BE3-4C36-BC9C-A996BB227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98715" y="199870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8: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1" y="2838519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2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287188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8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2"/>
            <a:ext cx="804743" cy="70719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361979" y="6494929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0" name="Cloud 19">
            <a:hlinkClick r:id="rId15" action="ppaction://hlinksldjump"/>
          </p:cNvPr>
          <p:cNvSpPr/>
          <p:nvPr/>
        </p:nvSpPr>
        <p:spPr>
          <a:xfrm>
            <a:off x="4916394" y="4678287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143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3CD5F2B-12FB-4E55-AD12-46E99D9754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14" y="141602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285" y="4554041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68608" y="141602"/>
            <a:ext cx="10204777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9: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377"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A. 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B. </a:t>
            </a:r>
            <a:r>
              <a:rPr kumimoji="0" lang="vi-VN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Là bài học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130614" y="2967372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A, B, C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110220" y="2957863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000"/>
              </a:spcAft>
            </a:pP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spc="-10" dirty="0" err="1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spc="-1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849" y="3083483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76" y="2998636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4"/>
            <a:ext cx="732592" cy="6437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361979" y="6481483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0" name="Cloud 19">
            <a:hlinkClick r:id="rId14" action="ppaction://hlinksldjump"/>
          </p:cNvPr>
          <p:cNvSpPr/>
          <p:nvPr/>
        </p:nvSpPr>
        <p:spPr>
          <a:xfrm>
            <a:off x="5210052" y="4424503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208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4" name="Hộp Văn bản 6">
            <a:extLst>
              <a:ext uri="{FF2B5EF4-FFF2-40B4-BE49-F238E27FC236}">
                <a16:creationId xmlns:a16="http://schemas.microsoft.com/office/drawing/2014/main" id="{69858FD6-F5DD-5E52-C034-F176EBC2A315}"/>
              </a:ext>
            </a:extLst>
          </p:cNvPr>
          <p:cNvSpPr txBox="1"/>
          <p:nvPr/>
        </p:nvSpPr>
        <p:spPr>
          <a:xfrm>
            <a:off x="849225" y="1716330"/>
            <a:ext cx="7826002" cy="3422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9C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LỜI CỦA CÂY</a:t>
            </a:r>
          </a:p>
          <a:p>
            <a:pPr marL="0" marR="0" indent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9600" b="1" dirty="0">
              <a:solidFill>
                <a:srgbClr val="0066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5">
            <a:extLst>
              <a:ext uri="{FF2B5EF4-FFF2-40B4-BE49-F238E27FC236}">
                <a16:creationId xmlns:a16="http://schemas.microsoft.com/office/drawing/2014/main" id="{FD3D9DB6-5FE6-4D80-7E76-8E90D6538E34}"/>
              </a:ext>
            </a:extLst>
          </p:cNvPr>
          <p:cNvSpPr txBox="1"/>
          <p:nvPr/>
        </p:nvSpPr>
        <p:spPr>
          <a:xfrm>
            <a:off x="4459456" y="3858208"/>
            <a:ext cx="45736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314E13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Trần</a:t>
            </a:r>
            <a:r>
              <a:rPr lang="en-US" sz="3600" b="1" dirty="0">
                <a:solidFill>
                  <a:srgbClr val="314E13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4E13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Hữu</a:t>
            </a:r>
            <a:r>
              <a:rPr lang="en-US" sz="3600" b="1" dirty="0">
                <a:solidFill>
                  <a:srgbClr val="314E13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14E13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Thung</a:t>
            </a:r>
            <a:endParaRPr lang="en-US" sz="3600" b="1" dirty="0">
              <a:solidFill>
                <a:srgbClr val="314E13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C4D9705F-339C-73EA-2AED-9D1D479C21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6292" y="1661218"/>
            <a:ext cx="5251056" cy="532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7" name="Hình chữ nhật: Góc Tròn 3">
            <a:extLst>
              <a:ext uri="{FF2B5EF4-FFF2-40B4-BE49-F238E27FC236}">
                <a16:creationId xmlns:a16="http://schemas.microsoft.com/office/drawing/2014/main" id="{C84C21E0-C63C-01A2-9B5E-0218DB9A340D}"/>
              </a:ext>
            </a:extLst>
          </p:cNvPr>
          <p:cNvSpPr/>
          <p:nvPr/>
        </p:nvSpPr>
        <p:spPr>
          <a:xfrm>
            <a:off x="1277983" y="339220"/>
            <a:ext cx="9841173" cy="69675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innerShdw blurRad="381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Nhóm 82">
            <a:extLst>
              <a:ext uri="{FF2B5EF4-FFF2-40B4-BE49-F238E27FC236}">
                <a16:creationId xmlns:a16="http://schemas.microsoft.com/office/drawing/2014/main" id="{884B537A-7094-4BAA-86E4-1A87689B806B}"/>
              </a:ext>
            </a:extLst>
          </p:cNvPr>
          <p:cNvGrpSpPr/>
          <p:nvPr/>
        </p:nvGrpSpPr>
        <p:grpSpPr>
          <a:xfrm>
            <a:off x="652330" y="386299"/>
            <a:ext cx="3134362" cy="5911563"/>
            <a:chOff x="612542" y="406056"/>
            <a:chExt cx="3134362" cy="5911563"/>
          </a:xfrm>
        </p:grpSpPr>
        <p:sp>
          <p:nvSpPr>
            <p:cNvPr id="10" name="Hình tự do: Hình 37">
              <a:extLst>
                <a:ext uri="{FF2B5EF4-FFF2-40B4-BE49-F238E27FC236}">
                  <a16:creationId xmlns:a16="http://schemas.microsoft.com/office/drawing/2014/main" id="{B00C34D0-D2D7-BA61-7285-5729DE45BCF7}"/>
                </a:ext>
              </a:extLst>
            </p:cNvPr>
            <p:cNvSpPr/>
            <p:nvPr/>
          </p:nvSpPr>
          <p:spPr>
            <a:xfrm flipH="1">
              <a:off x="2108941" y="3182748"/>
              <a:ext cx="70782" cy="340897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Hình tự do: Hình 8">
              <a:extLst>
                <a:ext uri="{FF2B5EF4-FFF2-40B4-BE49-F238E27FC236}">
                  <a16:creationId xmlns:a16="http://schemas.microsoft.com/office/drawing/2014/main" id="{91972BFA-8A1D-69B4-97C8-C98C28D6DD2F}"/>
                </a:ext>
              </a:extLst>
            </p:cNvPr>
            <p:cNvSpPr/>
            <p:nvPr/>
          </p:nvSpPr>
          <p:spPr>
            <a:xfrm>
              <a:off x="612542" y="3211766"/>
              <a:ext cx="3134362" cy="3105853"/>
            </a:xfrm>
            <a:custGeom>
              <a:avLst/>
              <a:gdLst>
                <a:gd name="connsiteX0" fmla="*/ 1140542 w 2281084"/>
                <a:gd name="connsiteY0" fmla="*/ 218767 h 2342536"/>
                <a:gd name="connsiteX1" fmla="*/ 983225 w 2281084"/>
                <a:gd name="connsiteY1" fmla="*/ 376084 h 2342536"/>
                <a:gd name="connsiteX2" fmla="*/ 1140542 w 2281084"/>
                <a:gd name="connsiteY2" fmla="*/ 533401 h 2342536"/>
                <a:gd name="connsiteX3" fmla="*/ 1297859 w 2281084"/>
                <a:gd name="connsiteY3" fmla="*/ 376084 h 2342536"/>
                <a:gd name="connsiteX4" fmla="*/ 1140542 w 2281084"/>
                <a:gd name="connsiteY4" fmla="*/ 218767 h 2342536"/>
                <a:gd name="connsiteX5" fmla="*/ 1140542 w 2281084"/>
                <a:gd name="connsiteY5" fmla="*/ 0 h 2342536"/>
                <a:gd name="connsiteX6" fmla="*/ 2281084 w 2281084"/>
                <a:gd name="connsiteY6" fmla="*/ 1171268 h 2342536"/>
                <a:gd name="connsiteX7" fmla="*/ 1140542 w 2281084"/>
                <a:gd name="connsiteY7" fmla="*/ 2342536 h 2342536"/>
                <a:gd name="connsiteX8" fmla="*/ 0 w 2281084"/>
                <a:gd name="connsiteY8" fmla="*/ 1171268 h 2342536"/>
                <a:gd name="connsiteX9" fmla="*/ 1140542 w 2281084"/>
                <a:gd name="connsiteY9" fmla="*/ 0 h 234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1084" h="2342536">
                  <a:moveTo>
                    <a:pt x="1140542" y="218767"/>
                  </a:moveTo>
                  <a:cubicBezTo>
                    <a:pt x="1053658" y="218767"/>
                    <a:pt x="983225" y="289200"/>
                    <a:pt x="983225" y="376084"/>
                  </a:cubicBezTo>
                  <a:cubicBezTo>
                    <a:pt x="983225" y="462968"/>
                    <a:pt x="1053658" y="533401"/>
                    <a:pt x="1140542" y="533401"/>
                  </a:cubicBezTo>
                  <a:cubicBezTo>
                    <a:pt x="1227426" y="533401"/>
                    <a:pt x="1297859" y="462968"/>
                    <a:pt x="1297859" y="376084"/>
                  </a:cubicBezTo>
                  <a:cubicBezTo>
                    <a:pt x="1297859" y="289200"/>
                    <a:pt x="1227426" y="218767"/>
                    <a:pt x="1140542" y="218767"/>
                  </a:cubicBezTo>
                  <a:close/>
                  <a:moveTo>
                    <a:pt x="1140542" y="0"/>
                  </a:moveTo>
                  <a:cubicBezTo>
                    <a:pt x="1770446" y="0"/>
                    <a:pt x="2281084" y="524395"/>
                    <a:pt x="2281084" y="1171268"/>
                  </a:cubicBezTo>
                  <a:cubicBezTo>
                    <a:pt x="2281084" y="1818141"/>
                    <a:pt x="1770446" y="2342536"/>
                    <a:pt x="1140542" y="2342536"/>
                  </a:cubicBezTo>
                  <a:cubicBezTo>
                    <a:pt x="510638" y="2342536"/>
                    <a:pt x="0" y="1818141"/>
                    <a:pt x="0" y="1171268"/>
                  </a:cubicBezTo>
                  <a:cubicBezTo>
                    <a:pt x="0" y="524395"/>
                    <a:pt x="510638" y="0"/>
                    <a:pt x="1140542" y="0"/>
                  </a:cubicBezTo>
                  <a:close/>
                </a:path>
              </a:pathLst>
            </a:custGeom>
            <a:gradFill flip="none" rotWithShape="1">
              <a:gsLst>
                <a:gs pos="1000">
                  <a:srgbClr val="00CC00">
                    <a:alpha val="50000"/>
                  </a:srgbClr>
                </a:gs>
                <a:gs pos="100000">
                  <a:srgbClr val="008000">
                    <a:alpha val="80000"/>
                  </a:srgbClr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008000"/>
                  </a:gs>
                  <a:gs pos="100000">
                    <a:schemeClr val="bg1">
                      <a:alpha val="0"/>
                    </a:schemeClr>
                  </a:gs>
                </a:gsLst>
                <a:lin ang="10200000" scaled="0"/>
              </a:gradFill>
            </a:ln>
            <a:effectLst>
              <a:reflection blurRad="6350" stA="50000" endA="300" endPos="41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12" name="Nhóm 15">
              <a:extLst>
                <a:ext uri="{FF2B5EF4-FFF2-40B4-BE49-F238E27FC236}">
                  <a16:creationId xmlns:a16="http://schemas.microsoft.com/office/drawing/2014/main" id="{62155A66-EB15-BDCB-F827-2FB4470E2585}"/>
                </a:ext>
              </a:extLst>
            </p:cNvPr>
            <p:cNvGrpSpPr/>
            <p:nvPr/>
          </p:nvGrpSpPr>
          <p:grpSpPr>
            <a:xfrm>
              <a:off x="1849088" y="406056"/>
              <a:ext cx="661269" cy="661270"/>
              <a:chOff x="2308896" y="511393"/>
              <a:chExt cx="432620" cy="432620"/>
            </a:xfrm>
          </p:grpSpPr>
          <p:sp>
            <p:nvSpPr>
              <p:cNvPr id="19" name="Hình Bầu dục 13">
                <a:extLst>
                  <a:ext uri="{FF2B5EF4-FFF2-40B4-BE49-F238E27FC236}">
                    <a16:creationId xmlns:a16="http://schemas.microsoft.com/office/drawing/2014/main" id="{B3C22DA5-3DCC-607C-3AE8-BF7F0E0388CF}"/>
                  </a:ext>
                </a:extLst>
              </p:cNvPr>
              <p:cNvSpPr/>
              <p:nvPr/>
            </p:nvSpPr>
            <p:spPr>
              <a:xfrm>
                <a:off x="2308896" y="511393"/>
                <a:ext cx="432620" cy="432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Hình Bầu dục 14">
                <a:extLst>
                  <a:ext uri="{FF2B5EF4-FFF2-40B4-BE49-F238E27FC236}">
                    <a16:creationId xmlns:a16="http://schemas.microsoft.com/office/drawing/2014/main" id="{93EA8C9E-47AB-4D33-A808-9138D7F44F52}"/>
                  </a:ext>
                </a:extLst>
              </p:cNvPr>
              <p:cNvSpPr/>
              <p:nvPr/>
            </p:nvSpPr>
            <p:spPr>
              <a:xfrm>
                <a:off x="2375556" y="601973"/>
                <a:ext cx="275302" cy="275302"/>
              </a:xfrm>
              <a:prstGeom prst="ellipse">
                <a:avLst/>
              </a:prstGeom>
              <a:gradFill flip="none" rotWithShape="1">
                <a:gsLst>
                  <a:gs pos="1000">
                    <a:srgbClr val="00CC00">
                      <a:alpha val="50000"/>
                    </a:srgbClr>
                  </a:gs>
                  <a:gs pos="100000">
                    <a:srgbClr val="008000">
                      <a:alpha val="80000"/>
                    </a:srgbClr>
                  </a:gs>
                </a:gsLst>
                <a:lin ang="2700000" scaled="1"/>
                <a:tileRect/>
              </a:gradFill>
              <a:ln>
                <a:gradFill>
                  <a:gsLst>
                    <a:gs pos="0">
                      <a:srgbClr val="008000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0200000" scaled="0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13" name="Đường nối Thẳng 29">
              <a:extLst>
                <a:ext uri="{FF2B5EF4-FFF2-40B4-BE49-F238E27FC236}">
                  <a16:creationId xmlns:a16="http://schemas.microsoft.com/office/drawing/2014/main" id="{451765A2-5DAD-4FA4-5A80-67496D29E993}"/>
                </a:ext>
              </a:extLst>
            </p:cNvPr>
            <p:cNvCxnSpPr>
              <a:cxnSpLocks/>
              <a:stCxn id="19" idx="4"/>
              <a:endCxn id="11" idx="5"/>
            </p:cNvCxnSpPr>
            <p:nvPr/>
          </p:nvCxnSpPr>
          <p:spPr>
            <a:xfrm>
              <a:off x="2179723" y="1067326"/>
              <a:ext cx="0" cy="214444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Hình tự do: Hình 36">
              <a:extLst>
                <a:ext uri="{FF2B5EF4-FFF2-40B4-BE49-F238E27FC236}">
                  <a16:creationId xmlns:a16="http://schemas.microsoft.com/office/drawing/2014/main" id="{0CB12676-DFC6-9EE8-326D-F055010760C7}"/>
                </a:ext>
              </a:extLst>
            </p:cNvPr>
            <p:cNvSpPr/>
            <p:nvPr/>
          </p:nvSpPr>
          <p:spPr>
            <a:xfrm>
              <a:off x="2169677" y="3197647"/>
              <a:ext cx="82963" cy="321831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Đường nối Thẳng 46">
              <a:extLst>
                <a:ext uri="{FF2B5EF4-FFF2-40B4-BE49-F238E27FC236}">
                  <a16:creationId xmlns:a16="http://schemas.microsoft.com/office/drawing/2014/main" id="{4726352A-7E53-EAF9-05A1-274EB298EF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04111" y="3103486"/>
              <a:ext cx="141083" cy="651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Đường nối Thẳng 54">
              <a:extLst>
                <a:ext uri="{FF2B5EF4-FFF2-40B4-BE49-F238E27FC236}">
                  <a16:creationId xmlns:a16="http://schemas.microsoft.com/office/drawing/2014/main" id="{A3142289-857F-10DF-E444-B572D13744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23121" y="3136672"/>
              <a:ext cx="141083" cy="651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Hình ảnh 97">
            <a:extLst>
              <a:ext uri="{FF2B5EF4-FFF2-40B4-BE49-F238E27FC236}">
                <a16:creationId xmlns:a16="http://schemas.microsoft.com/office/drawing/2014/main" id="{0BFC7BC4-3608-D8AF-0C64-26E24C9115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50" y="4383061"/>
            <a:ext cx="1070665" cy="947670"/>
          </a:xfrm>
          <a:prstGeom prst="rect">
            <a:avLst/>
          </a:prstGeom>
        </p:spPr>
      </p:pic>
      <p:sp>
        <p:nvSpPr>
          <p:cNvPr id="22" name="Hộp Văn bản 101">
            <a:extLst>
              <a:ext uri="{FF2B5EF4-FFF2-40B4-BE49-F238E27FC236}">
                <a16:creationId xmlns:a16="http://schemas.microsoft.com/office/drawing/2014/main" id="{00D594AA-23F1-0539-5198-08E6E4511271}"/>
              </a:ext>
            </a:extLst>
          </p:cNvPr>
          <p:cNvSpPr txBox="1"/>
          <p:nvPr/>
        </p:nvSpPr>
        <p:spPr>
          <a:xfrm>
            <a:off x="1665348" y="3981463"/>
            <a:ext cx="2078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KHỞI ĐỘNG</a:t>
            </a:r>
          </a:p>
        </p:txBody>
      </p:sp>
      <p:grpSp>
        <p:nvGrpSpPr>
          <p:cNvPr id="23" name="Nhóm 83">
            <a:extLst>
              <a:ext uri="{FF2B5EF4-FFF2-40B4-BE49-F238E27FC236}">
                <a16:creationId xmlns:a16="http://schemas.microsoft.com/office/drawing/2014/main" id="{A88A2879-3717-C48C-4A84-60B6DDEC189E}"/>
              </a:ext>
            </a:extLst>
          </p:cNvPr>
          <p:cNvGrpSpPr/>
          <p:nvPr/>
        </p:nvGrpSpPr>
        <p:grpSpPr>
          <a:xfrm>
            <a:off x="3410643" y="368249"/>
            <a:ext cx="3097247" cy="5155728"/>
            <a:chOff x="3116140" y="422514"/>
            <a:chExt cx="3097247" cy="5155728"/>
          </a:xfrm>
        </p:grpSpPr>
        <p:sp>
          <p:nvSpPr>
            <p:cNvPr id="24" name="Hình tự do: Hình 59">
              <a:extLst>
                <a:ext uri="{FF2B5EF4-FFF2-40B4-BE49-F238E27FC236}">
                  <a16:creationId xmlns:a16="http://schemas.microsoft.com/office/drawing/2014/main" id="{A050EB48-E36C-9BB0-484D-6C0DBA12D15E}"/>
                </a:ext>
              </a:extLst>
            </p:cNvPr>
            <p:cNvSpPr/>
            <p:nvPr/>
          </p:nvSpPr>
          <p:spPr>
            <a:xfrm flipH="1">
              <a:off x="4594909" y="2165062"/>
              <a:ext cx="90273" cy="339378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ình tự do: Hình 9">
              <a:extLst>
                <a:ext uri="{FF2B5EF4-FFF2-40B4-BE49-F238E27FC236}">
                  <a16:creationId xmlns:a16="http://schemas.microsoft.com/office/drawing/2014/main" id="{31BE18BC-DF5D-5176-EC6D-93D9FB720641}"/>
                </a:ext>
              </a:extLst>
            </p:cNvPr>
            <p:cNvSpPr/>
            <p:nvPr/>
          </p:nvSpPr>
          <p:spPr>
            <a:xfrm>
              <a:off x="3116140" y="2165062"/>
              <a:ext cx="3097247" cy="3413180"/>
            </a:xfrm>
            <a:custGeom>
              <a:avLst/>
              <a:gdLst>
                <a:gd name="connsiteX0" fmla="*/ 1140542 w 2281084"/>
                <a:gd name="connsiteY0" fmla="*/ 218767 h 2342536"/>
                <a:gd name="connsiteX1" fmla="*/ 983225 w 2281084"/>
                <a:gd name="connsiteY1" fmla="*/ 376084 h 2342536"/>
                <a:gd name="connsiteX2" fmla="*/ 1140542 w 2281084"/>
                <a:gd name="connsiteY2" fmla="*/ 533401 h 2342536"/>
                <a:gd name="connsiteX3" fmla="*/ 1297859 w 2281084"/>
                <a:gd name="connsiteY3" fmla="*/ 376084 h 2342536"/>
                <a:gd name="connsiteX4" fmla="*/ 1140542 w 2281084"/>
                <a:gd name="connsiteY4" fmla="*/ 218767 h 2342536"/>
                <a:gd name="connsiteX5" fmla="*/ 1140542 w 2281084"/>
                <a:gd name="connsiteY5" fmla="*/ 0 h 2342536"/>
                <a:gd name="connsiteX6" fmla="*/ 2281084 w 2281084"/>
                <a:gd name="connsiteY6" fmla="*/ 1171268 h 2342536"/>
                <a:gd name="connsiteX7" fmla="*/ 1140542 w 2281084"/>
                <a:gd name="connsiteY7" fmla="*/ 2342536 h 2342536"/>
                <a:gd name="connsiteX8" fmla="*/ 0 w 2281084"/>
                <a:gd name="connsiteY8" fmla="*/ 1171268 h 2342536"/>
                <a:gd name="connsiteX9" fmla="*/ 1140542 w 2281084"/>
                <a:gd name="connsiteY9" fmla="*/ 0 h 234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1084" h="2342536">
                  <a:moveTo>
                    <a:pt x="1140542" y="218767"/>
                  </a:moveTo>
                  <a:cubicBezTo>
                    <a:pt x="1053658" y="218767"/>
                    <a:pt x="983225" y="289200"/>
                    <a:pt x="983225" y="376084"/>
                  </a:cubicBezTo>
                  <a:cubicBezTo>
                    <a:pt x="983225" y="462968"/>
                    <a:pt x="1053658" y="533401"/>
                    <a:pt x="1140542" y="533401"/>
                  </a:cubicBezTo>
                  <a:cubicBezTo>
                    <a:pt x="1227426" y="533401"/>
                    <a:pt x="1297859" y="462968"/>
                    <a:pt x="1297859" y="376084"/>
                  </a:cubicBezTo>
                  <a:cubicBezTo>
                    <a:pt x="1297859" y="289200"/>
                    <a:pt x="1227426" y="218767"/>
                    <a:pt x="1140542" y="218767"/>
                  </a:cubicBezTo>
                  <a:close/>
                  <a:moveTo>
                    <a:pt x="1140542" y="0"/>
                  </a:moveTo>
                  <a:cubicBezTo>
                    <a:pt x="1770446" y="0"/>
                    <a:pt x="2281084" y="524395"/>
                    <a:pt x="2281084" y="1171268"/>
                  </a:cubicBezTo>
                  <a:cubicBezTo>
                    <a:pt x="2281084" y="1818141"/>
                    <a:pt x="1770446" y="2342536"/>
                    <a:pt x="1140542" y="2342536"/>
                  </a:cubicBezTo>
                  <a:cubicBezTo>
                    <a:pt x="510638" y="2342536"/>
                    <a:pt x="0" y="1818141"/>
                    <a:pt x="0" y="1171268"/>
                  </a:cubicBezTo>
                  <a:cubicBezTo>
                    <a:pt x="0" y="524395"/>
                    <a:pt x="510638" y="0"/>
                    <a:pt x="114054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CC00">
                    <a:lumMod val="100000"/>
                    <a:alpha val="70000"/>
                  </a:srgbClr>
                </a:gs>
                <a:gs pos="100000">
                  <a:srgbClr val="FF9900"/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FF9900"/>
                  </a:gs>
                  <a:gs pos="100000">
                    <a:schemeClr val="bg1">
                      <a:alpha val="0"/>
                    </a:schemeClr>
                  </a:gs>
                </a:gsLst>
                <a:lin ang="18600000" scaled="0"/>
              </a:gradFill>
            </a:ln>
            <a:effectLst>
              <a:reflection blurRad="6350" stA="50000" endA="300" endPos="41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26" name="Nhóm 25">
              <a:extLst>
                <a:ext uri="{FF2B5EF4-FFF2-40B4-BE49-F238E27FC236}">
                  <a16:creationId xmlns:a16="http://schemas.microsoft.com/office/drawing/2014/main" id="{319BA56E-6052-5E87-70A0-A93149E24D1E}"/>
                </a:ext>
              </a:extLst>
            </p:cNvPr>
            <p:cNvGrpSpPr/>
            <p:nvPr/>
          </p:nvGrpSpPr>
          <p:grpSpPr>
            <a:xfrm>
              <a:off x="4362221" y="422514"/>
              <a:ext cx="661270" cy="661270"/>
              <a:chOff x="4477774" y="522160"/>
              <a:chExt cx="432620" cy="432620"/>
            </a:xfrm>
          </p:grpSpPr>
          <p:sp>
            <p:nvSpPr>
              <p:cNvPr id="31" name="Hình Bầu dục 17">
                <a:extLst>
                  <a:ext uri="{FF2B5EF4-FFF2-40B4-BE49-F238E27FC236}">
                    <a16:creationId xmlns:a16="http://schemas.microsoft.com/office/drawing/2014/main" id="{572C8C7D-EFED-5C9D-8EAA-DFED7EB58156}"/>
                  </a:ext>
                </a:extLst>
              </p:cNvPr>
              <p:cNvSpPr/>
              <p:nvPr/>
            </p:nvSpPr>
            <p:spPr>
              <a:xfrm>
                <a:off x="4477774" y="522160"/>
                <a:ext cx="432620" cy="432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Hình Bầu dục 18">
                <a:extLst>
                  <a:ext uri="{FF2B5EF4-FFF2-40B4-BE49-F238E27FC236}">
                    <a16:creationId xmlns:a16="http://schemas.microsoft.com/office/drawing/2014/main" id="{00C9FD4F-16F1-F8AB-0DFF-3FE1673AADF1}"/>
                  </a:ext>
                </a:extLst>
              </p:cNvPr>
              <p:cNvSpPr/>
              <p:nvPr/>
            </p:nvSpPr>
            <p:spPr>
              <a:xfrm>
                <a:off x="4556123" y="587583"/>
                <a:ext cx="275302" cy="275302"/>
              </a:xfrm>
              <a:prstGeom prst="ellipse">
                <a:avLst/>
              </a:prstGeom>
              <a:gradFill flip="none" rotWithShape="1">
                <a:gsLst>
                  <a:gs pos="0">
                    <a:srgbClr val="FFCC00">
                      <a:lumMod val="100000"/>
                      <a:alpha val="70000"/>
                    </a:srgbClr>
                  </a:gs>
                  <a:gs pos="100000">
                    <a:srgbClr val="FF9900"/>
                  </a:gs>
                </a:gsLst>
                <a:lin ang="2700000" scaled="1"/>
                <a:tileRect/>
              </a:gradFill>
              <a:ln>
                <a:gradFill>
                  <a:gsLst>
                    <a:gs pos="0">
                      <a:srgbClr val="FF9900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8600000" scaled="0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27" name="Đường nối Thẳng 60">
              <a:extLst>
                <a:ext uri="{FF2B5EF4-FFF2-40B4-BE49-F238E27FC236}">
                  <a16:creationId xmlns:a16="http://schemas.microsoft.com/office/drawing/2014/main" id="{B5490BE0-3DB4-3AF5-94C4-6419CF84D1A3}"/>
                </a:ext>
              </a:extLst>
            </p:cNvPr>
            <p:cNvCxnSpPr>
              <a:cxnSpLocks/>
              <a:stCxn id="31" idx="4"/>
            </p:cNvCxnSpPr>
            <p:nvPr/>
          </p:nvCxnSpPr>
          <p:spPr>
            <a:xfrm flipH="1">
              <a:off x="4677677" y="1083785"/>
              <a:ext cx="15176" cy="117318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Hình tự do: Hình 61">
              <a:extLst>
                <a:ext uri="{FF2B5EF4-FFF2-40B4-BE49-F238E27FC236}">
                  <a16:creationId xmlns:a16="http://schemas.microsoft.com/office/drawing/2014/main" id="{FD30A50F-3314-FF00-A38A-DAF78F2B84B4}"/>
                </a:ext>
              </a:extLst>
            </p:cNvPr>
            <p:cNvSpPr/>
            <p:nvPr/>
          </p:nvSpPr>
          <p:spPr>
            <a:xfrm>
              <a:off x="4654533" y="2172486"/>
              <a:ext cx="113331" cy="339378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Đường nối Thẳng 62">
              <a:extLst>
                <a:ext uri="{FF2B5EF4-FFF2-40B4-BE49-F238E27FC236}">
                  <a16:creationId xmlns:a16="http://schemas.microsoft.com/office/drawing/2014/main" id="{D091ED32-F22C-93A4-2C32-079E2AA831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2414" y="2137192"/>
              <a:ext cx="179933" cy="6485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Đường nối Thẳng 63">
              <a:extLst>
                <a:ext uri="{FF2B5EF4-FFF2-40B4-BE49-F238E27FC236}">
                  <a16:creationId xmlns:a16="http://schemas.microsoft.com/office/drawing/2014/main" id="{D1C20E9D-2054-810B-8971-47FBCA92D5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2415" y="2188154"/>
              <a:ext cx="179933" cy="6485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Hộp Văn bản 98">
            <a:extLst>
              <a:ext uri="{FF2B5EF4-FFF2-40B4-BE49-F238E27FC236}">
                <a16:creationId xmlns:a16="http://schemas.microsoft.com/office/drawing/2014/main" id="{5545A46B-A8A7-96E0-2F53-B02345585F21}"/>
              </a:ext>
            </a:extLst>
          </p:cNvPr>
          <p:cNvSpPr txBox="1"/>
          <p:nvPr/>
        </p:nvSpPr>
        <p:spPr>
          <a:xfrm>
            <a:off x="3948998" y="2954585"/>
            <a:ext cx="207818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SUY NGẪM VÀ PHẢN HỒI</a:t>
            </a:r>
          </a:p>
        </p:txBody>
      </p:sp>
      <p:grpSp>
        <p:nvGrpSpPr>
          <p:cNvPr id="34" name="Nhóm 84">
            <a:extLst>
              <a:ext uri="{FF2B5EF4-FFF2-40B4-BE49-F238E27FC236}">
                <a16:creationId xmlns:a16="http://schemas.microsoft.com/office/drawing/2014/main" id="{5861814A-7A4B-6A42-AA83-FEA7B626BF3F}"/>
              </a:ext>
            </a:extLst>
          </p:cNvPr>
          <p:cNvGrpSpPr/>
          <p:nvPr/>
        </p:nvGrpSpPr>
        <p:grpSpPr>
          <a:xfrm>
            <a:off x="6291328" y="1025795"/>
            <a:ext cx="2884350" cy="5113815"/>
            <a:chOff x="6019185" y="1036681"/>
            <a:chExt cx="2884350" cy="5113815"/>
          </a:xfrm>
        </p:grpSpPr>
        <p:sp>
          <p:nvSpPr>
            <p:cNvPr id="35" name="Hình tự do: Hình 65">
              <a:extLst>
                <a:ext uri="{FF2B5EF4-FFF2-40B4-BE49-F238E27FC236}">
                  <a16:creationId xmlns:a16="http://schemas.microsoft.com/office/drawing/2014/main" id="{ADBC34BE-A10D-0160-6691-33353BE2FD44}"/>
                </a:ext>
              </a:extLst>
            </p:cNvPr>
            <p:cNvSpPr/>
            <p:nvPr/>
          </p:nvSpPr>
          <p:spPr>
            <a:xfrm flipH="1">
              <a:off x="7426667" y="3106614"/>
              <a:ext cx="103414" cy="364269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ình tự do: Hình 11">
              <a:extLst>
                <a:ext uri="{FF2B5EF4-FFF2-40B4-BE49-F238E27FC236}">
                  <a16:creationId xmlns:a16="http://schemas.microsoft.com/office/drawing/2014/main" id="{E9933966-93B0-978D-20F8-CA3A569D7974}"/>
                </a:ext>
              </a:extLst>
            </p:cNvPr>
            <p:cNvSpPr/>
            <p:nvPr/>
          </p:nvSpPr>
          <p:spPr>
            <a:xfrm>
              <a:off x="6019185" y="3109786"/>
              <a:ext cx="2884350" cy="3040710"/>
            </a:xfrm>
            <a:custGeom>
              <a:avLst/>
              <a:gdLst>
                <a:gd name="connsiteX0" fmla="*/ 1140542 w 2281084"/>
                <a:gd name="connsiteY0" fmla="*/ 218767 h 2342536"/>
                <a:gd name="connsiteX1" fmla="*/ 983225 w 2281084"/>
                <a:gd name="connsiteY1" fmla="*/ 376084 h 2342536"/>
                <a:gd name="connsiteX2" fmla="*/ 1140542 w 2281084"/>
                <a:gd name="connsiteY2" fmla="*/ 533401 h 2342536"/>
                <a:gd name="connsiteX3" fmla="*/ 1297859 w 2281084"/>
                <a:gd name="connsiteY3" fmla="*/ 376084 h 2342536"/>
                <a:gd name="connsiteX4" fmla="*/ 1140542 w 2281084"/>
                <a:gd name="connsiteY4" fmla="*/ 218767 h 2342536"/>
                <a:gd name="connsiteX5" fmla="*/ 1140542 w 2281084"/>
                <a:gd name="connsiteY5" fmla="*/ 0 h 2342536"/>
                <a:gd name="connsiteX6" fmla="*/ 2281084 w 2281084"/>
                <a:gd name="connsiteY6" fmla="*/ 1171268 h 2342536"/>
                <a:gd name="connsiteX7" fmla="*/ 1140542 w 2281084"/>
                <a:gd name="connsiteY7" fmla="*/ 2342536 h 2342536"/>
                <a:gd name="connsiteX8" fmla="*/ 0 w 2281084"/>
                <a:gd name="connsiteY8" fmla="*/ 1171268 h 2342536"/>
                <a:gd name="connsiteX9" fmla="*/ 1140542 w 2281084"/>
                <a:gd name="connsiteY9" fmla="*/ 0 h 234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1084" h="2342536">
                  <a:moveTo>
                    <a:pt x="1140542" y="218767"/>
                  </a:moveTo>
                  <a:cubicBezTo>
                    <a:pt x="1053658" y="218767"/>
                    <a:pt x="983225" y="289200"/>
                    <a:pt x="983225" y="376084"/>
                  </a:cubicBezTo>
                  <a:cubicBezTo>
                    <a:pt x="983225" y="462968"/>
                    <a:pt x="1053658" y="533401"/>
                    <a:pt x="1140542" y="533401"/>
                  </a:cubicBezTo>
                  <a:cubicBezTo>
                    <a:pt x="1227426" y="533401"/>
                    <a:pt x="1297859" y="462968"/>
                    <a:pt x="1297859" y="376084"/>
                  </a:cubicBezTo>
                  <a:cubicBezTo>
                    <a:pt x="1297859" y="289200"/>
                    <a:pt x="1227426" y="218767"/>
                    <a:pt x="1140542" y="218767"/>
                  </a:cubicBezTo>
                  <a:close/>
                  <a:moveTo>
                    <a:pt x="1140542" y="0"/>
                  </a:moveTo>
                  <a:cubicBezTo>
                    <a:pt x="1770446" y="0"/>
                    <a:pt x="2281084" y="524395"/>
                    <a:pt x="2281084" y="1171268"/>
                  </a:cubicBezTo>
                  <a:cubicBezTo>
                    <a:pt x="2281084" y="1818141"/>
                    <a:pt x="1770446" y="2342536"/>
                    <a:pt x="1140542" y="2342536"/>
                  </a:cubicBezTo>
                  <a:cubicBezTo>
                    <a:pt x="510638" y="2342536"/>
                    <a:pt x="0" y="1818141"/>
                    <a:pt x="0" y="1171268"/>
                  </a:cubicBezTo>
                  <a:cubicBezTo>
                    <a:pt x="0" y="524395"/>
                    <a:pt x="510638" y="0"/>
                    <a:pt x="114054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FF">
                    <a:alpha val="69804"/>
                  </a:srgbClr>
                </a:gs>
                <a:gs pos="100000">
                  <a:srgbClr val="660066"/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660066"/>
                  </a:gs>
                  <a:gs pos="100000">
                    <a:schemeClr val="bg1">
                      <a:alpha val="0"/>
                    </a:schemeClr>
                  </a:gs>
                </a:gsLst>
                <a:lin ang="18600000" scaled="0"/>
              </a:gradFill>
            </a:ln>
            <a:effectLst>
              <a:reflection blurRad="6350" stA="50000" endA="300" endPos="41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37" name="Đường nối Thẳng 66">
              <a:extLst>
                <a:ext uri="{FF2B5EF4-FFF2-40B4-BE49-F238E27FC236}">
                  <a16:creationId xmlns:a16="http://schemas.microsoft.com/office/drawing/2014/main" id="{9DA78676-4334-909A-7ABC-D88E3BF5A4FE}"/>
                </a:ext>
              </a:extLst>
            </p:cNvPr>
            <p:cNvCxnSpPr>
              <a:cxnSpLocks/>
            </p:cNvCxnSpPr>
            <p:nvPr/>
          </p:nvCxnSpPr>
          <p:spPr>
            <a:xfrm>
              <a:off x="7524325" y="1036681"/>
              <a:ext cx="0" cy="207902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Hình tự do: Hình 67">
              <a:extLst>
                <a:ext uri="{FF2B5EF4-FFF2-40B4-BE49-F238E27FC236}">
                  <a16:creationId xmlns:a16="http://schemas.microsoft.com/office/drawing/2014/main" id="{54B98B08-FFE6-786D-817D-DB79B3E4A691}"/>
                </a:ext>
              </a:extLst>
            </p:cNvPr>
            <p:cNvSpPr/>
            <p:nvPr/>
          </p:nvSpPr>
          <p:spPr>
            <a:xfrm>
              <a:off x="7504797" y="3106614"/>
              <a:ext cx="129828" cy="364269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Đường nối Thẳng 68">
              <a:extLst>
                <a:ext uri="{FF2B5EF4-FFF2-40B4-BE49-F238E27FC236}">
                  <a16:creationId xmlns:a16="http://schemas.microsoft.com/office/drawing/2014/main" id="{2639917E-0DC7-7DC8-8854-57DEF715BB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21264" y="3071809"/>
              <a:ext cx="206126" cy="6960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Đường nối Thẳng 69">
              <a:extLst>
                <a:ext uri="{FF2B5EF4-FFF2-40B4-BE49-F238E27FC236}">
                  <a16:creationId xmlns:a16="http://schemas.microsoft.com/office/drawing/2014/main" id="{B074CEFB-8033-05AC-F4A6-CFD2347892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21263" y="3046093"/>
              <a:ext cx="206126" cy="6960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Nhóm 26">
            <a:extLst>
              <a:ext uri="{FF2B5EF4-FFF2-40B4-BE49-F238E27FC236}">
                <a16:creationId xmlns:a16="http://schemas.microsoft.com/office/drawing/2014/main" id="{6050DC1E-A2BC-E0E0-E42C-7CE565424902}"/>
              </a:ext>
            </a:extLst>
          </p:cNvPr>
          <p:cNvGrpSpPr/>
          <p:nvPr/>
        </p:nvGrpSpPr>
        <p:grpSpPr>
          <a:xfrm>
            <a:off x="7448368" y="364936"/>
            <a:ext cx="661270" cy="661270"/>
            <a:chOff x="7245050" y="491613"/>
            <a:chExt cx="432620" cy="432620"/>
          </a:xfrm>
        </p:grpSpPr>
        <p:sp>
          <p:nvSpPr>
            <p:cNvPr id="42" name="Hình Bầu dục 20">
              <a:extLst>
                <a:ext uri="{FF2B5EF4-FFF2-40B4-BE49-F238E27FC236}">
                  <a16:creationId xmlns:a16="http://schemas.microsoft.com/office/drawing/2014/main" id="{FF8E69A4-B0A0-2992-34B9-091DC474475F}"/>
                </a:ext>
              </a:extLst>
            </p:cNvPr>
            <p:cNvSpPr/>
            <p:nvPr/>
          </p:nvSpPr>
          <p:spPr>
            <a:xfrm>
              <a:off x="7245050" y="491613"/>
              <a:ext cx="432620" cy="4326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Hình Bầu dục 21">
              <a:extLst>
                <a:ext uri="{FF2B5EF4-FFF2-40B4-BE49-F238E27FC236}">
                  <a16:creationId xmlns:a16="http://schemas.microsoft.com/office/drawing/2014/main" id="{70302E73-88C1-1A63-73A3-46D5BB7C3FAF}"/>
                </a:ext>
              </a:extLst>
            </p:cNvPr>
            <p:cNvSpPr/>
            <p:nvPr/>
          </p:nvSpPr>
          <p:spPr>
            <a:xfrm>
              <a:off x="7323709" y="570272"/>
              <a:ext cx="275302" cy="275302"/>
            </a:xfrm>
            <a:prstGeom prst="ellipse">
              <a:avLst/>
            </a:prstGeom>
            <a:gradFill flip="none" rotWithShape="1">
              <a:gsLst>
                <a:gs pos="0">
                  <a:srgbClr val="FF00FF">
                    <a:alpha val="69804"/>
                  </a:srgbClr>
                </a:gs>
                <a:gs pos="100000">
                  <a:srgbClr val="660066"/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660066"/>
                  </a:gs>
                  <a:gs pos="100000">
                    <a:schemeClr val="bg1">
                      <a:alpha val="0"/>
                    </a:schemeClr>
                  </a:gs>
                </a:gsLst>
                <a:lin ang="1860000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44" name="Hình ảnh 91">
            <a:extLst>
              <a:ext uri="{FF2B5EF4-FFF2-40B4-BE49-F238E27FC236}">
                <a16:creationId xmlns:a16="http://schemas.microsoft.com/office/drawing/2014/main" id="{4A4EBD1C-7D05-6B33-A351-C8BC30BE40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014" y="3398494"/>
            <a:ext cx="1363435" cy="1023167"/>
          </a:xfrm>
          <a:prstGeom prst="rect">
            <a:avLst/>
          </a:prstGeom>
        </p:spPr>
      </p:pic>
      <p:pic>
        <p:nvPicPr>
          <p:cNvPr id="45" name="Hình ảnh 93">
            <a:extLst>
              <a:ext uri="{FF2B5EF4-FFF2-40B4-BE49-F238E27FC236}">
                <a16:creationId xmlns:a16="http://schemas.microsoft.com/office/drawing/2014/main" id="{9CD81E34-EEE3-051E-EE21-E346746F74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292" y="2473618"/>
            <a:ext cx="861362" cy="656914"/>
          </a:xfrm>
          <a:prstGeom prst="rect">
            <a:avLst/>
          </a:prstGeom>
        </p:spPr>
      </p:pic>
      <p:grpSp>
        <p:nvGrpSpPr>
          <p:cNvPr id="46" name="Nhóm 85">
            <a:extLst>
              <a:ext uri="{FF2B5EF4-FFF2-40B4-BE49-F238E27FC236}">
                <a16:creationId xmlns:a16="http://schemas.microsoft.com/office/drawing/2014/main" id="{AC47D3AB-4D8C-C1FA-7373-5D3B5B4E8789}"/>
              </a:ext>
            </a:extLst>
          </p:cNvPr>
          <p:cNvGrpSpPr/>
          <p:nvPr/>
        </p:nvGrpSpPr>
        <p:grpSpPr>
          <a:xfrm>
            <a:off x="8777956" y="395014"/>
            <a:ext cx="2884350" cy="4960395"/>
            <a:chOff x="8405836" y="375822"/>
            <a:chExt cx="2884350" cy="4960395"/>
          </a:xfrm>
        </p:grpSpPr>
        <p:sp>
          <p:nvSpPr>
            <p:cNvPr id="47" name="Hình tự do: Hình 71">
              <a:extLst>
                <a:ext uri="{FF2B5EF4-FFF2-40B4-BE49-F238E27FC236}">
                  <a16:creationId xmlns:a16="http://schemas.microsoft.com/office/drawing/2014/main" id="{80D6C91D-E5B4-8599-FEF0-284D7A0C90A8}"/>
                </a:ext>
              </a:extLst>
            </p:cNvPr>
            <p:cNvSpPr/>
            <p:nvPr/>
          </p:nvSpPr>
          <p:spPr>
            <a:xfrm flipH="1">
              <a:off x="9777864" y="2208427"/>
              <a:ext cx="74281" cy="332761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Hình tự do: Hình 12">
              <a:extLst>
                <a:ext uri="{FF2B5EF4-FFF2-40B4-BE49-F238E27FC236}">
                  <a16:creationId xmlns:a16="http://schemas.microsoft.com/office/drawing/2014/main" id="{0AD9A7CB-7F23-64B0-9682-1D954CB42F63}"/>
                </a:ext>
              </a:extLst>
            </p:cNvPr>
            <p:cNvSpPr/>
            <p:nvPr/>
          </p:nvSpPr>
          <p:spPr>
            <a:xfrm>
              <a:off x="8405836" y="2295507"/>
              <a:ext cx="2884350" cy="3040710"/>
            </a:xfrm>
            <a:custGeom>
              <a:avLst/>
              <a:gdLst>
                <a:gd name="connsiteX0" fmla="*/ 1140542 w 2281084"/>
                <a:gd name="connsiteY0" fmla="*/ 218767 h 2342536"/>
                <a:gd name="connsiteX1" fmla="*/ 983225 w 2281084"/>
                <a:gd name="connsiteY1" fmla="*/ 376084 h 2342536"/>
                <a:gd name="connsiteX2" fmla="*/ 1140542 w 2281084"/>
                <a:gd name="connsiteY2" fmla="*/ 533401 h 2342536"/>
                <a:gd name="connsiteX3" fmla="*/ 1297859 w 2281084"/>
                <a:gd name="connsiteY3" fmla="*/ 376084 h 2342536"/>
                <a:gd name="connsiteX4" fmla="*/ 1140542 w 2281084"/>
                <a:gd name="connsiteY4" fmla="*/ 218767 h 2342536"/>
                <a:gd name="connsiteX5" fmla="*/ 1140542 w 2281084"/>
                <a:gd name="connsiteY5" fmla="*/ 0 h 2342536"/>
                <a:gd name="connsiteX6" fmla="*/ 2281084 w 2281084"/>
                <a:gd name="connsiteY6" fmla="*/ 1171268 h 2342536"/>
                <a:gd name="connsiteX7" fmla="*/ 1140542 w 2281084"/>
                <a:gd name="connsiteY7" fmla="*/ 2342536 h 2342536"/>
                <a:gd name="connsiteX8" fmla="*/ 0 w 2281084"/>
                <a:gd name="connsiteY8" fmla="*/ 1171268 h 2342536"/>
                <a:gd name="connsiteX9" fmla="*/ 1140542 w 2281084"/>
                <a:gd name="connsiteY9" fmla="*/ 0 h 234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1084" h="2342536">
                  <a:moveTo>
                    <a:pt x="1140542" y="218767"/>
                  </a:moveTo>
                  <a:cubicBezTo>
                    <a:pt x="1053658" y="218767"/>
                    <a:pt x="983225" y="289200"/>
                    <a:pt x="983225" y="376084"/>
                  </a:cubicBezTo>
                  <a:cubicBezTo>
                    <a:pt x="983225" y="462968"/>
                    <a:pt x="1053658" y="533401"/>
                    <a:pt x="1140542" y="533401"/>
                  </a:cubicBezTo>
                  <a:cubicBezTo>
                    <a:pt x="1227426" y="533401"/>
                    <a:pt x="1297859" y="462968"/>
                    <a:pt x="1297859" y="376084"/>
                  </a:cubicBezTo>
                  <a:cubicBezTo>
                    <a:pt x="1297859" y="289200"/>
                    <a:pt x="1227426" y="218767"/>
                    <a:pt x="1140542" y="218767"/>
                  </a:cubicBezTo>
                  <a:close/>
                  <a:moveTo>
                    <a:pt x="1140542" y="0"/>
                  </a:moveTo>
                  <a:cubicBezTo>
                    <a:pt x="1770446" y="0"/>
                    <a:pt x="2281084" y="524395"/>
                    <a:pt x="2281084" y="1171268"/>
                  </a:cubicBezTo>
                  <a:cubicBezTo>
                    <a:pt x="2281084" y="1818141"/>
                    <a:pt x="1770446" y="2342536"/>
                    <a:pt x="1140542" y="2342536"/>
                  </a:cubicBezTo>
                  <a:cubicBezTo>
                    <a:pt x="510638" y="2342536"/>
                    <a:pt x="0" y="1818141"/>
                    <a:pt x="0" y="1171268"/>
                  </a:cubicBezTo>
                  <a:cubicBezTo>
                    <a:pt x="0" y="524395"/>
                    <a:pt x="510638" y="0"/>
                    <a:pt x="114054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66FF">
                    <a:alpha val="69804"/>
                  </a:srgbClr>
                </a:gs>
                <a:gs pos="100000">
                  <a:srgbClr val="0000CC"/>
                </a:gs>
              </a:gsLst>
              <a:lin ang="2700000" scaled="1"/>
              <a:tileRect/>
            </a:gradFill>
            <a:ln>
              <a:gradFill>
                <a:gsLst>
                  <a:gs pos="0">
                    <a:srgbClr val="0000CC"/>
                  </a:gs>
                  <a:gs pos="100000">
                    <a:schemeClr val="bg1">
                      <a:alpha val="0"/>
                    </a:schemeClr>
                  </a:gs>
                </a:gsLst>
                <a:lin ang="18600000" scaled="0"/>
              </a:gradFill>
            </a:ln>
            <a:effectLst>
              <a:reflection blurRad="6350" stA="50000" endA="300" endPos="41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49" name="Nhóm 27">
              <a:extLst>
                <a:ext uri="{FF2B5EF4-FFF2-40B4-BE49-F238E27FC236}">
                  <a16:creationId xmlns:a16="http://schemas.microsoft.com/office/drawing/2014/main" id="{9F4E34F4-4211-50CC-2A0B-6128614E6098}"/>
                </a:ext>
              </a:extLst>
            </p:cNvPr>
            <p:cNvGrpSpPr/>
            <p:nvPr/>
          </p:nvGrpSpPr>
          <p:grpSpPr>
            <a:xfrm>
              <a:off x="9524950" y="375822"/>
              <a:ext cx="661270" cy="661270"/>
              <a:chOff x="9593775" y="491613"/>
              <a:chExt cx="432620" cy="432620"/>
            </a:xfrm>
          </p:grpSpPr>
          <p:sp>
            <p:nvSpPr>
              <p:cNvPr id="54" name="Hình Bầu dục 23">
                <a:extLst>
                  <a:ext uri="{FF2B5EF4-FFF2-40B4-BE49-F238E27FC236}">
                    <a16:creationId xmlns:a16="http://schemas.microsoft.com/office/drawing/2014/main" id="{0651DBCB-3CF4-DCDB-5FBD-B116145D3237}"/>
                  </a:ext>
                </a:extLst>
              </p:cNvPr>
              <p:cNvSpPr/>
              <p:nvPr/>
            </p:nvSpPr>
            <p:spPr>
              <a:xfrm>
                <a:off x="9593775" y="491613"/>
                <a:ext cx="432620" cy="432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5" name="Hình Bầu dục 24">
                <a:extLst>
                  <a:ext uri="{FF2B5EF4-FFF2-40B4-BE49-F238E27FC236}">
                    <a16:creationId xmlns:a16="http://schemas.microsoft.com/office/drawing/2014/main" id="{7948D0EE-DDDB-BDC9-60FA-28A6843A24C5}"/>
                  </a:ext>
                </a:extLst>
              </p:cNvPr>
              <p:cNvSpPr/>
              <p:nvPr/>
            </p:nvSpPr>
            <p:spPr>
              <a:xfrm>
                <a:off x="9672434" y="570272"/>
                <a:ext cx="275302" cy="275302"/>
              </a:xfrm>
              <a:prstGeom prst="ellipse">
                <a:avLst/>
              </a:prstGeom>
              <a:gradFill flip="none" rotWithShape="1">
                <a:gsLst>
                  <a:gs pos="0">
                    <a:srgbClr val="0066FF">
                      <a:alpha val="69804"/>
                    </a:srgbClr>
                  </a:gs>
                  <a:gs pos="100000">
                    <a:srgbClr val="0000CC"/>
                  </a:gs>
                </a:gsLst>
                <a:lin ang="2700000" scaled="1"/>
                <a:tileRect/>
              </a:gradFill>
              <a:ln>
                <a:gradFill>
                  <a:gsLst>
                    <a:gs pos="0">
                      <a:srgbClr val="0000CC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18600000" scaled="0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50" name="Đường nối Thẳng 72">
              <a:extLst>
                <a:ext uri="{FF2B5EF4-FFF2-40B4-BE49-F238E27FC236}">
                  <a16:creationId xmlns:a16="http://schemas.microsoft.com/office/drawing/2014/main" id="{69E0AE08-D48E-AA53-0286-8477FD43A3AB}"/>
                </a:ext>
              </a:extLst>
            </p:cNvPr>
            <p:cNvCxnSpPr>
              <a:cxnSpLocks/>
              <a:stCxn id="54" idx="4"/>
            </p:cNvCxnSpPr>
            <p:nvPr/>
          </p:nvCxnSpPr>
          <p:spPr>
            <a:xfrm flipH="1">
              <a:off x="9848012" y="1037093"/>
              <a:ext cx="7573" cy="117963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Hình tự do: Hình 73">
              <a:extLst>
                <a:ext uri="{FF2B5EF4-FFF2-40B4-BE49-F238E27FC236}">
                  <a16:creationId xmlns:a16="http://schemas.microsoft.com/office/drawing/2014/main" id="{5A8E19C2-BBAC-4616-C782-7CFB82FD1F4A}"/>
                </a:ext>
              </a:extLst>
            </p:cNvPr>
            <p:cNvSpPr/>
            <p:nvPr/>
          </p:nvSpPr>
          <p:spPr>
            <a:xfrm>
              <a:off x="9833984" y="2208427"/>
              <a:ext cx="93254" cy="332761"/>
            </a:xfrm>
            <a:custGeom>
              <a:avLst/>
              <a:gdLst>
                <a:gd name="connsiteX0" fmla="*/ 0 w 233858"/>
                <a:gd name="connsiteY0" fmla="*/ 0 h 284480"/>
                <a:gd name="connsiteX1" fmla="*/ 233680 w 233858"/>
                <a:gd name="connsiteY1" fmla="*/ 142240 h 284480"/>
                <a:gd name="connsiteX2" fmla="*/ 30480 w 233858"/>
                <a:gd name="connsiteY2" fmla="*/ 284480 h 28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58" h="284480">
                  <a:moveTo>
                    <a:pt x="0" y="0"/>
                  </a:moveTo>
                  <a:cubicBezTo>
                    <a:pt x="114300" y="47413"/>
                    <a:pt x="228600" y="94827"/>
                    <a:pt x="233680" y="142240"/>
                  </a:cubicBezTo>
                  <a:cubicBezTo>
                    <a:pt x="238760" y="189653"/>
                    <a:pt x="134620" y="237066"/>
                    <a:pt x="30480" y="28448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Đường nối Thẳng 74">
              <a:extLst>
                <a:ext uri="{FF2B5EF4-FFF2-40B4-BE49-F238E27FC236}">
                  <a16:creationId xmlns:a16="http://schemas.microsoft.com/office/drawing/2014/main" id="{DCEE901C-858B-CD1D-3F17-1C9C57EA8A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73983" y="2176633"/>
              <a:ext cx="148058" cy="63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Đường nối Thẳng 75">
              <a:extLst>
                <a:ext uri="{FF2B5EF4-FFF2-40B4-BE49-F238E27FC236}">
                  <a16:creationId xmlns:a16="http://schemas.microsoft.com/office/drawing/2014/main" id="{2CFD9733-A582-43E2-CD89-E281226DAE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73982" y="2153141"/>
              <a:ext cx="148058" cy="635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Hộp Văn bản 100">
            <a:extLst>
              <a:ext uri="{FF2B5EF4-FFF2-40B4-BE49-F238E27FC236}">
                <a16:creationId xmlns:a16="http://schemas.microsoft.com/office/drawing/2014/main" id="{27CE2665-AA01-FA91-9DA6-0DC3B1EECA85}"/>
              </a:ext>
            </a:extLst>
          </p:cNvPr>
          <p:cNvSpPr txBox="1"/>
          <p:nvPr/>
        </p:nvSpPr>
        <p:spPr>
          <a:xfrm>
            <a:off x="9291588" y="3055204"/>
            <a:ext cx="2078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57" name="Hộp Văn bản 99">
            <a:extLst>
              <a:ext uri="{FF2B5EF4-FFF2-40B4-BE49-F238E27FC236}">
                <a16:creationId xmlns:a16="http://schemas.microsoft.com/office/drawing/2014/main" id="{3E7977C4-2007-90C6-CF01-5647FB917DB6}"/>
              </a:ext>
            </a:extLst>
          </p:cNvPr>
          <p:cNvSpPr txBox="1"/>
          <p:nvPr/>
        </p:nvSpPr>
        <p:spPr>
          <a:xfrm>
            <a:off x="6811044" y="4150919"/>
            <a:ext cx="2078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Forte" panose="03060902040502070203" pitchFamily="66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58" name="Hình ảnh 95">
            <a:extLst>
              <a:ext uri="{FF2B5EF4-FFF2-40B4-BE49-F238E27FC236}">
                <a16:creationId xmlns:a16="http://schemas.microsoft.com/office/drawing/2014/main" id="{0AB7088F-3BE4-1BDA-3A08-9164249F90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735" y="4455490"/>
            <a:ext cx="800675" cy="59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4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5626608" y="222841"/>
            <a:ext cx="3862329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91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Bong bóng Lời nói: Hình bầu dục 18">
            <a:extLst>
              <a:ext uri="{FF2B5EF4-FFF2-40B4-BE49-F238E27FC236}">
                <a16:creationId xmlns:a16="http://schemas.microsoft.com/office/drawing/2014/main" id="{D7CDBC88-B427-A7CB-2E10-7D972648A012}"/>
              </a:ext>
            </a:extLst>
          </p:cNvPr>
          <p:cNvSpPr/>
          <p:nvPr/>
        </p:nvSpPr>
        <p:spPr>
          <a:xfrm>
            <a:off x="6096000" y="1295398"/>
            <a:ext cx="5097864" cy="2133601"/>
          </a:xfrm>
          <a:prstGeom prst="wedgeEllipseCallout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 VIDEO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đậu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ve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nảy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mầm</a:t>
            </a:r>
            <a:endParaRPr lang="en-US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8F186860-C1FE-8E09-9F77-D4F0B1268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628" y="1739509"/>
            <a:ext cx="3151010" cy="2789031"/>
          </a:xfrm>
          <a:prstGeom prst="rect">
            <a:avLst/>
          </a:prstGeom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7E8ACEA1-D3A1-9396-BA00-E8FF11C340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608" y="3952577"/>
            <a:ext cx="4081614" cy="27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Bean Growing Time lapse_480p">
            <a:hlinkClick r:id="" action="ppaction://media"/>
            <a:extLst>
              <a:ext uri="{FF2B5EF4-FFF2-40B4-BE49-F238E27FC236}">
                <a16:creationId xmlns:a16="http://schemas.microsoft.com/office/drawing/2014/main" id="{2DE549C3-84CA-F1BC-F56F-C3A783523F6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9782" cy="6858000"/>
          </a:xfrm>
        </p:spPr>
      </p:pic>
    </p:spTree>
    <p:extLst>
      <p:ext uri="{BB962C8B-B14F-4D97-AF65-F5344CB8AC3E}">
        <p14:creationId xmlns:p14="http://schemas.microsoft.com/office/powerpoint/2010/main" val="69938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4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8557B0-64C8-235E-CDC3-058A2A8A73B3}"/>
              </a:ext>
            </a:extLst>
          </p:cNvPr>
          <p:cNvSpPr txBox="1"/>
          <p:nvPr/>
        </p:nvSpPr>
        <p:spPr>
          <a:xfrm>
            <a:off x="838199" y="490249"/>
            <a:ext cx="6821130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Trải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nghiệm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cùng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7E0F0DC-3ABD-5744-C180-1173A7AC0967}"/>
              </a:ext>
            </a:extLst>
          </p:cNvPr>
          <p:cNvSpPr txBox="1"/>
          <p:nvPr/>
        </p:nvSpPr>
        <p:spPr>
          <a:xfrm>
            <a:off x="838199" y="1287776"/>
            <a:ext cx="60960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Trần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Hữu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Thung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Flowchart: Terminator 22">
            <a:extLst>
              <a:ext uri="{FF2B5EF4-FFF2-40B4-BE49-F238E27FC236}">
                <a16:creationId xmlns:a16="http://schemas.microsoft.com/office/drawing/2014/main" id="{587A5A89-BB69-8C98-FFAC-FB0EE83D968B}"/>
              </a:ext>
            </a:extLst>
          </p:cNvPr>
          <p:cNvSpPr/>
          <p:nvPr/>
        </p:nvSpPr>
        <p:spPr>
          <a:xfrm>
            <a:off x="7062084" y="1685398"/>
            <a:ext cx="1972698" cy="731998"/>
          </a:xfrm>
          <a:prstGeom prst="flowChartTerminator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1923-1999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lowchart: Terminator 26">
            <a:extLst>
              <a:ext uri="{FF2B5EF4-FFF2-40B4-BE49-F238E27FC236}">
                <a16:creationId xmlns:a16="http://schemas.microsoft.com/office/drawing/2014/main" id="{A3F3463A-A759-13DB-3018-EA4674867021}"/>
              </a:ext>
            </a:extLst>
          </p:cNvPr>
          <p:cNvSpPr/>
          <p:nvPr/>
        </p:nvSpPr>
        <p:spPr>
          <a:xfrm>
            <a:off x="3801747" y="2749578"/>
            <a:ext cx="3755572" cy="882206"/>
          </a:xfrm>
          <a:prstGeom prst="flowChartTerminator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lowchart: Terminator 29">
            <a:extLst>
              <a:ext uri="{FF2B5EF4-FFF2-40B4-BE49-F238E27FC236}">
                <a16:creationId xmlns:a16="http://schemas.microsoft.com/office/drawing/2014/main" id="{BFED0BE3-52B5-6D71-5411-FCA3593725A2}"/>
              </a:ext>
            </a:extLst>
          </p:cNvPr>
          <p:cNvSpPr/>
          <p:nvPr/>
        </p:nvSpPr>
        <p:spPr>
          <a:xfrm>
            <a:off x="8390254" y="2708976"/>
            <a:ext cx="3559233" cy="882206"/>
          </a:xfrm>
          <a:prstGeom prst="flowChartTerminator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1944.</a:t>
            </a:r>
          </a:p>
        </p:txBody>
      </p:sp>
      <p:sp>
        <p:nvSpPr>
          <p:cNvPr id="26" name="Flowchart: Terminator 22">
            <a:extLst>
              <a:ext uri="{FF2B5EF4-FFF2-40B4-BE49-F238E27FC236}">
                <a16:creationId xmlns:a16="http://schemas.microsoft.com/office/drawing/2014/main" id="{4206B598-5779-F140-EDC3-B342E1A88A67}"/>
              </a:ext>
            </a:extLst>
          </p:cNvPr>
          <p:cNvSpPr/>
          <p:nvPr/>
        </p:nvSpPr>
        <p:spPr>
          <a:xfrm>
            <a:off x="3584496" y="3928237"/>
            <a:ext cx="4264397" cy="1604148"/>
          </a:xfrm>
          <a:prstGeom prst="flowChartTerminator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Flowchart: Terminator 26">
            <a:extLst>
              <a:ext uri="{FF2B5EF4-FFF2-40B4-BE49-F238E27FC236}">
                <a16:creationId xmlns:a16="http://schemas.microsoft.com/office/drawing/2014/main" id="{D4187995-20B0-0131-95D0-541F6963E8EA}"/>
              </a:ext>
            </a:extLst>
          </p:cNvPr>
          <p:cNvSpPr/>
          <p:nvPr/>
        </p:nvSpPr>
        <p:spPr>
          <a:xfrm>
            <a:off x="8086398" y="4158676"/>
            <a:ext cx="4049924" cy="1453955"/>
          </a:xfrm>
          <a:prstGeom prst="flowChartTerminator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67680E14-50CE-8D60-8FE8-395F9945429E}"/>
              </a:ext>
            </a:extLst>
          </p:cNvPr>
          <p:cNvSpPr txBox="1"/>
          <p:nvPr/>
        </p:nvSpPr>
        <p:spPr>
          <a:xfrm>
            <a:off x="4691215" y="594481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2800" b="1" dirty="0" err="1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Mệnh</a:t>
            </a:r>
            <a:r>
              <a:rPr lang="en-US" sz="2800" b="1" dirty="0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2800" b="1" dirty="0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800" b="1" dirty="0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009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 descr="Trần Hữu Thung 'ở quê' như tôi biết">
            <a:extLst>
              <a:ext uri="{FF2B5EF4-FFF2-40B4-BE49-F238E27FC236}">
                <a16:creationId xmlns:a16="http://schemas.microsoft.com/office/drawing/2014/main" id="{CA7001D1-A03A-8673-B181-C7D6310C3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3" y="2364644"/>
            <a:ext cx="3291312" cy="449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87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  <p:bldP spid="26" grpId="0" animBg="1"/>
      <p:bldP spid="27" grpId="0" animBg="1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4091722" y="172340"/>
            <a:ext cx="7240554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91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SUY NGẪM VÀ PHẢN HỒI</a:t>
            </a: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85C74B9B-622D-C253-91A0-7319FF1A0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0554"/>
            <a:ext cx="2235135" cy="1704616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4D52374B-F6A0-382E-63D3-5AAD99525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553" y="1642678"/>
            <a:ext cx="6226818" cy="504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2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̉ng 3">
            <a:extLst>
              <a:ext uri="{FF2B5EF4-FFF2-40B4-BE49-F238E27FC236}">
                <a16:creationId xmlns:a16="http://schemas.microsoft.com/office/drawing/2014/main" id="{72A263FE-3E70-D5B3-5FC6-A8053A79AF79}"/>
              </a:ext>
            </a:extLst>
          </p:cNvPr>
          <p:cNvGraphicFramePr>
            <a:graphicFrameLocks noGrp="1"/>
          </p:cNvGraphicFramePr>
          <p:nvPr/>
        </p:nvGraphicFramePr>
        <p:xfrm>
          <a:off x="319548" y="2213441"/>
          <a:ext cx="11552903" cy="24311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72980">
                  <a:extLst>
                    <a:ext uri="{9D8B030D-6E8A-4147-A177-3AD203B41FA5}">
                      <a16:colId xmlns:a16="http://schemas.microsoft.com/office/drawing/2014/main" val="325536120"/>
                    </a:ext>
                  </a:extLst>
                </a:gridCol>
                <a:gridCol w="5279923">
                  <a:extLst>
                    <a:ext uri="{9D8B030D-6E8A-4147-A177-3AD203B41FA5}">
                      <a16:colId xmlns:a16="http://schemas.microsoft.com/office/drawing/2014/main" val="2096739234"/>
                    </a:ext>
                  </a:extLst>
                </a:gridCol>
              </a:tblGrid>
              <a:tr h="4714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066285"/>
                  </a:ext>
                </a:extLst>
              </a:tr>
              <a:tr h="3641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7092978"/>
                  </a:ext>
                </a:extLst>
              </a:tr>
              <a:tr h="3976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1390684"/>
                  </a:ext>
                </a:extLst>
              </a:tr>
              <a:tr h="3850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599926"/>
                  </a:ext>
                </a:extLst>
              </a:tr>
              <a:tr h="7021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điệp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7894706"/>
                  </a:ext>
                </a:extLst>
              </a:tr>
            </a:tbl>
          </a:graphicData>
        </a:graphic>
      </p:graphicFrame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6AED53E-F5FA-1FA8-8125-514C41A3F45C}"/>
              </a:ext>
            </a:extLst>
          </p:cNvPr>
          <p:cNvSpPr txBox="1"/>
          <p:nvPr/>
        </p:nvSpPr>
        <p:spPr>
          <a:xfrm>
            <a:off x="2025445" y="446416"/>
            <a:ext cx="9330813" cy="1250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9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01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8DC1CBE-2D9A-1CB1-6F95-2AABD875A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347" y="4824614"/>
            <a:ext cx="2395047" cy="193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0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B69DCD86-5631-4775-A30C-49D0CA0685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695192"/>
            <a:ext cx="12192000" cy="2162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3616805-2511-4842-82C5-A163346DEF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0544" y="3455819"/>
            <a:ext cx="3569413" cy="3402181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F04597C2-4AFB-4FDA-9B04-4A5003DC907F}"/>
              </a:ext>
            </a:extLst>
          </p:cNvPr>
          <p:cNvSpPr/>
          <p:nvPr/>
        </p:nvSpPr>
        <p:spPr>
          <a:xfrm>
            <a:off x="2478399" y="758027"/>
            <a:ext cx="6521271" cy="4840356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em hãy cùng theo dõi đoạn phim ngắn sau đây và cùng chia sẻ cảm xúc của bản thân khi xem xong đoạn phim các em nhé!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48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/>
          <p:nvPr/>
        </p:nvSpPr>
        <p:spPr>
          <a:xfrm>
            <a:off x="734784" y="1011475"/>
            <a:ext cx="60960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3200" b="1" i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r>
              <a:rPr lang="en-US" sz="32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4222C330-515E-D21F-3B80-AB29DD2BF6CC}"/>
              </a:ext>
            </a:extLst>
          </p:cNvPr>
          <p:cNvSpPr txBox="1"/>
          <p:nvPr/>
        </p:nvSpPr>
        <p:spPr>
          <a:xfrm>
            <a:off x="1060265" y="2122404"/>
            <a:ext cx="4512130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1386840" algn="l"/>
              </a:tabLst>
            </a:pPr>
            <a:r>
              <a:rPr lang="en-US" sz="2800" b="1" dirty="0">
                <a:solidFill>
                  <a:srgbClr val="3AA03A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solidFill>
                  <a:srgbClr val="3AA0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3AA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3AA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AA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3AA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AA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dirty="0">
              <a:solidFill>
                <a:srgbClr val="3AA0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/>
          <p:nvPr/>
        </p:nvSpPr>
        <p:spPr>
          <a:xfrm>
            <a:off x="734784" y="109433"/>
            <a:ext cx="6821130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Trải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nghiệm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cùng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E49BCE5-5E5C-D016-5A5D-E7B50B93C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5652"/>
            <a:ext cx="2467897" cy="3812348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648B821-F292-A362-648E-D9114E5207B2}"/>
              </a:ext>
            </a:extLst>
          </p:cNvPr>
          <p:cNvSpPr txBox="1"/>
          <p:nvPr/>
        </p:nvSpPr>
        <p:spPr>
          <a:xfrm>
            <a:off x="1039584" y="2722410"/>
            <a:ext cx="1733113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09F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</a:t>
            </a:r>
            <a:r>
              <a:rPr lang="en-US" sz="2800" b="1" dirty="0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F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cục</a:t>
            </a:r>
            <a:endParaRPr lang="en-US" sz="2800" dirty="0">
              <a:solidFill>
                <a:srgbClr val="009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EB1F037C-95F4-6933-764C-7D8CBC88AF84}"/>
              </a:ext>
            </a:extLst>
          </p:cNvPr>
          <p:cNvSpPr txBox="1"/>
          <p:nvPr/>
        </p:nvSpPr>
        <p:spPr>
          <a:xfrm>
            <a:off x="2902974" y="3732956"/>
            <a:ext cx="7106266" cy="548099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1: 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5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trữ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80E92771-DB9E-F554-B902-E227CC2E1595}"/>
              </a:ext>
            </a:extLst>
          </p:cNvPr>
          <p:cNvSpPr txBox="1"/>
          <p:nvPr/>
        </p:nvSpPr>
        <p:spPr>
          <a:xfrm>
            <a:off x="2902974" y="4804882"/>
            <a:ext cx="7106266" cy="548099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2: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Khổ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cuối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20">
            <a:extLst>
              <a:ext uri="{FF2B5EF4-FFF2-40B4-BE49-F238E27FC236}">
                <a16:creationId xmlns:a16="http://schemas.microsoft.com/office/drawing/2014/main" id="{4222C330-515E-D21F-3B80-AB29DD2BF6CC}"/>
              </a:ext>
            </a:extLst>
          </p:cNvPr>
          <p:cNvSpPr txBox="1"/>
          <p:nvPr/>
        </p:nvSpPr>
        <p:spPr>
          <a:xfrm>
            <a:off x="1062439" y="1506085"/>
            <a:ext cx="4512130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1386840" algn="l"/>
              </a:tabLst>
            </a:pPr>
            <a:r>
              <a:rPr lang="en-US" sz="2800" b="1" dirty="0">
                <a:solidFill>
                  <a:srgbClr val="3AA0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3AA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3AA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AA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3AA0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3AA0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4">
            <a:extLst>
              <a:ext uri="{FF2B5EF4-FFF2-40B4-BE49-F238E27FC236}">
                <a16:creationId xmlns:a16="http://schemas.microsoft.com/office/drawing/2014/main" id="{240430AE-DE50-C577-0182-0FC15B24CABC}"/>
              </a:ext>
            </a:extLst>
          </p:cNvPr>
          <p:cNvSpPr txBox="1"/>
          <p:nvPr/>
        </p:nvSpPr>
        <p:spPr>
          <a:xfrm>
            <a:off x="3160805" y="1576872"/>
            <a:ext cx="1969087" cy="515590"/>
          </a:xfrm>
          <a:prstGeom prst="rect">
            <a:avLst/>
          </a:prstGeom>
          <a:noFill/>
          <a:ln w="28575">
            <a:solidFill>
              <a:srgbClr val="009B0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Thơ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bốn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chữ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8" grpId="0"/>
      <p:bldP spid="24" grpId="0" animBg="1"/>
      <p:bldP spid="26" grpId="0" animBg="1"/>
      <p:bldP spid="9" grpId="0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16">
            <a:extLst>
              <a:ext uri="{FF2B5EF4-FFF2-40B4-BE49-F238E27FC236}">
                <a16:creationId xmlns:a16="http://schemas.microsoft.com/office/drawing/2014/main" id="{0012B5C0-7683-1FBC-2133-66E6CE582F42}"/>
              </a:ext>
            </a:extLst>
          </p:cNvPr>
          <p:cNvGraphicFramePr/>
          <p:nvPr/>
        </p:nvGraphicFramePr>
        <p:xfrm>
          <a:off x="2780509" y="3281452"/>
          <a:ext cx="6471646" cy="32607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BC61805-C4FF-35DE-3879-CA7283023DF6}"/>
              </a:ext>
            </a:extLst>
          </p:cNvPr>
          <p:cNvSpPr txBox="1"/>
          <p:nvPr/>
        </p:nvSpPr>
        <p:spPr>
          <a:xfrm>
            <a:off x="1995948" y="49008"/>
            <a:ext cx="8877300" cy="1185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02 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 TRÌNH SINH TRƯỞNG TỪ HẠT THÀNH CÂY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D9D371A-C2EB-BA31-37E2-8792BCCE120C}"/>
              </a:ext>
            </a:extLst>
          </p:cNvPr>
          <p:cNvSpPr txBox="1"/>
          <p:nvPr/>
        </p:nvSpPr>
        <p:spPr>
          <a:xfrm>
            <a:off x="215080" y="1336902"/>
            <a:ext cx="12054349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0DA4B4F-E8A3-6B35-36A5-F8317F5097B5}"/>
              </a:ext>
            </a:extLst>
          </p:cNvPr>
          <p:cNvSpPr txBox="1"/>
          <p:nvPr/>
        </p:nvSpPr>
        <p:spPr>
          <a:xfrm>
            <a:off x="678425" y="2087455"/>
            <a:ext cx="10835149" cy="1539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4249431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1">
            <a:extLst>
              <a:ext uri="{FF2B5EF4-FFF2-40B4-BE49-F238E27FC236}">
                <a16:creationId xmlns:a16="http://schemas.microsoft.com/office/drawing/2014/main" id="{4CA55192-E76E-810B-FE76-BF051CEEAF25}"/>
              </a:ext>
            </a:extLst>
          </p:cNvPr>
          <p:cNvGraphicFramePr/>
          <p:nvPr/>
        </p:nvGraphicFramePr>
        <p:xfrm>
          <a:off x="3851631" y="983225"/>
          <a:ext cx="7947077" cy="5395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Nhóm 4">
            <a:extLst>
              <a:ext uri="{FF2B5EF4-FFF2-40B4-BE49-F238E27FC236}">
                <a16:creationId xmlns:a16="http://schemas.microsoft.com/office/drawing/2014/main" id="{BBB9EA4F-DA98-9C94-37CC-14A54C77A835}"/>
              </a:ext>
            </a:extLst>
          </p:cNvPr>
          <p:cNvGrpSpPr/>
          <p:nvPr/>
        </p:nvGrpSpPr>
        <p:grpSpPr>
          <a:xfrm>
            <a:off x="5795100" y="1317522"/>
            <a:ext cx="1333288" cy="1103976"/>
            <a:chOff x="4535286" y="12913"/>
            <a:chExt cx="995091" cy="1103976"/>
          </a:xfrm>
        </p:grpSpPr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DB54800D-23DE-6C0D-532D-A85ED43AE811}"/>
                </a:ext>
              </a:extLst>
            </p:cNvPr>
            <p:cNvSpPr/>
            <p:nvPr/>
          </p:nvSpPr>
          <p:spPr>
            <a:xfrm>
              <a:off x="4535286" y="12913"/>
              <a:ext cx="995091" cy="110397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688B33F9-8A8C-B42B-CFA7-945E543F1A20}"/>
                </a:ext>
              </a:extLst>
            </p:cNvPr>
            <p:cNvSpPr txBox="1"/>
            <p:nvPr/>
          </p:nvSpPr>
          <p:spPr>
            <a:xfrm>
              <a:off x="4535286" y="12913"/>
              <a:ext cx="995091" cy="11039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020" tIns="33020" rIns="33020" bIns="33020" numCol="1" spcCol="1270" anchor="ctr" anchorCtr="0">
              <a:noAutofit/>
            </a:bodyPr>
            <a:lstStyle/>
            <a:p>
              <a:pPr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26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6: </a:t>
              </a:r>
              <a:r>
                <a:rPr lang="en-US" sz="26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2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sz="2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6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xưng</a:t>
              </a:r>
              <a:r>
                <a:rPr lang="en-US" sz="2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tên</a:t>
              </a:r>
              <a:r>
                <a:rPr lang="en-US" sz="2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6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hứa</a:t>
              </a:r>
              <a:r>
                <a:rPr lang="en-US" sz="2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hẹn</a:t>
              </a:r>
              <a:endPara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191C1D65-3949-B371-8F5D-26144B782A75}"/>
              </a:ext>
            </a:extLst>
          </p:cNvPr>
          <p:cNvSpPr/>
          <p:nvPr/>
        </p:nvSpPr>
        <p:spPr>
          <a:xfrm>
            <a:off x="1201839" y="1119888"/>
            <a:ext cx="2649792" cy="289167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68C344AD-9547-B221-9779-7911AC6699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3" y="3941781"/>
            <a:ext cx="1887794" cy="291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3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474" y="365125"/>
            <a:ext cx="3150326" cy="1571625"/>
          </a:xfrm>
        </p:spPr>
      </p:pic>
      <p:sp>
        <p:nvSpPr>
          <p:cNvPr id="5" name="Curved Up Ribbon 4"/>
          <p:cNvSpPr/>
          <p:nvPr/>
        </p:nvSpPr>
        <p:spPr>
          <a:xfrm>
            <a:off x="1019992" y="227013"/>
            <a:ext cx="7001690" cy="1463675"/>
          </a:xfrm>
          <a:prstGeom prst="ellipseRibbon2">
            <a:avLst/>
          </a:prstGeom>
          <a:solidFill>
            <a:srgbClr val="00C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12">
            <a:extLst>
              <a:ext uri="{FF2B5EF4-FFF2-40B4-BE49-F238E27FC236}">
                <a16:creationId xmlns:a16="http://schemas.microsoft.com/office/drawing/2014/main" id="{F52D6072-1067-E08E-846A-91F31BD716D5}"/>
              </a:ext>
            </a:extLst>
          </p:cNvPr>
          <p:cNvSpPr txBox="1"/>
          <p:nvPr/>
        </p:nvSpPr>
        <p:spPr>
          <a:xfrm>
            <a:off x="838200" y="2028621"/>
            <a:ext cx="10038954" cy="4401205"/>
          </a:xfrm>
          <a:prstGeom prst="rect">
            <a:avLst/>
          </a:prstGeom>
          <a:noFill/>
          <a:ln w="28575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23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53757"/>
            <a:ext cx="8815251" cy="646331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31520" y="1423851"/>
            <a:ext cx="10622280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386840" algn="l"/>
              </a:tabLst>
            </a:pP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1.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thay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mầm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3200" dirty="0">
              <a:solidFill>
                <a:srgbClr val="3A86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ình chữ nhật: Góc Tròn 15">
            <a:extLst>
              <a:ext uri="{FF2B5EF4-FFF2-40B4-BE49-F238E27FC236}">
                <a16:creationId xmlns:a16="http://schemas.microsoft.com/office/drawing/2014/main" id="{B7EA41E9-7FFE-393A-0F0E-7A5F033FB0D4}"/>
              </a:ext>
            </a:extLst>
          </p:cNvPr>
          <p:cNvSpPr/>
          <p:nvPr/>
        </p:nvSpPr>
        <p:spPr>
          <a:xfrm>
            <a:off x="838200" y="2179438"/>
            <a:ext cx="9821091" cy="93462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12">
            <a:extLst>
              <a:ext uri="{FF2B5EF4-FFF2-40B4-BE49-F238E27FC236}">
                <a16:creationId xmlns:a16="http://schemas.microsoft.com/office/drawing/2014/main" id="{F52D6072-1067-E08E-846A-91F31BD716D5}"/>
              </a:ext>
            </a:extLst>
          </p:cNvPr>
          <p:cNvSpPr txBox="1"/>
          <p:nvPr/>
        </p:nvSpPr>
        <p:spPr>
          <a:xfrm>
            <a:off x="973035" y="3321844"/>
            <a:ext cx="10496154" cy="2988510"/>
          </a:xfrm>
          <a:prstGeom prst="rect">
            <a:avLst/>
          </a:prstGeom>
          <a:noFill/>
          <a:ln w="28575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+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71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53757"/>
            <a:ext cx="8815251" cy="646331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31520" y="1423851"/>
            <a:ext cx="10622280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386840" algn="l"/>
              </a:tabLst>
            </a:pP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1.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thay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mầm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3200" dirty="0">
              <a:solidFill>
                <a:srgbClr val="3A86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ình chữ nhật: Góc Tròn 15">
            <a:extLst>
              <a:ext uri="{FF2B5EF4-FFF2-40B4-BE49-F238E27FC236}">
                <a16:creationId xmlns:a16="http://schemas.microsoft.com/office/drawing/2014/main" id="{B7EA41E9-7FFE-393A-0F0E-7A5F033FB0D4}"/>
              </a:ext>
            </a:extLst>
          </p:cNvPr>
          <p:cNvSpPr/>
          <p:nvPr/>
        </p:nvSpPr>
        <p:spPr>
          <a:xfrm>
            <a:off x="838200" y="2179438"/>
            <a:ext cx="9821091" cy="93462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12">
            <a:extLst>
              <a:ext uri="{FF2B5EF4-FFF2-40B4-BE49-F238E27FC236}">
                <a16:creationId xmlns:a16="http://schemas.microsoft.com/office/drawing/2014/main" id="{F52D6072-1067-E08E-846A-91F31BD716D5}"/>
              </a:ext>
            </a:extLst>
          </p:cNvPr>
          <p:cNvSpPr txBox="1"/>
          <p:nvPr/>
        </p:nvSpPr>
        <p:spPr>
          <a:xfrm>
            <a:off x="973035" y="3321844"/>
            <a:ext cx="10496154" cy="3388620"/>
          </a:xfrm>
          <a:prstGeom prst="rect">
            <a:avLst/>
          </a:prstGeom>
          <a:noFill/>
          <a:ln w="28575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“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–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=&gt;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78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53757"/>
            <a:ext cx="8815251" cy="646331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31520" y="1423851"/>
            <a:ext cx="10622280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386840" algn="l"/>
              </a:tabLst>
            </a:pP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1.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thay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mầm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3200" dirty="0">
              <a:solidFill>
                <a:srgbClr val="3A86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ình chữ nhật: Góc Tròn 15">
            <a:extLst>
              <a:ext uri="{FF2B5EF4-FFF2-40B4-BE49-F238E27FC236}">
                <a16:creationId xmlns:a16="http://schemas.microsoft.com/office/drawing/2014/main" id="{B7EA41E9-7FFE-393A-0F0E-7A5F033FB0D4}"/>
              </a:ext>
            </a:extLst>
          </p:cNvPr>
          <p:cNvSpPr/>
          <p:nvPr/>
        </p:nvSpPr>
        <p:spPr>
          <a:xfrm>
            <a:off x="838200" y="2179438"/>
            <a:ext cx="9821091" cy="93462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12">
            <a:extLst>
              <a:ext uri="{FF2B5EF4-FFF2-40B4-BE49-F238E27FC236}">
                <a16:creationId xmlns:a16="http://schemas.microsoft.com/office/drawing/2014/main" id="{F52D6072-1067-E08E-846A-91F31BD716D5}"/>
              </a:ext>
            </a:extLst>
          </p:cNvPr>
          <p:cNvSpPr txBox="1"/>
          <p:nvPr/>
        </p:nvSpPr>
        <p:spPr>
          <a:xfrm>
            <a:off x="973035" y="3321844"/>
            <a:ext cx="10038954" cy="2677656"/>
          </a:xfrm>
          <a:prstGeom prst="rect">
            <a:avLst/>
          </a:prstGeom>
          <a:noFill/>
          <a:ln w="28575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nớt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-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63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53757"/>
            <a:ext cx="8815251" cy="646331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31520" y="1423851"/>
            <a:ext cx="10622280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386840" algn="l"/>
              </a:tabLst>
            </a:pP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1.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thay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mầm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3200" dirty="0">
              <a:solidFill>
                <a:srgbClr val="3A86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ình chữ nhật: Góc Tròn 15">
            <a:extLst>
              <a:ext uri="{FF2B5EF4-FFF2-40B4-BE49-F238E27FC236}">
                <a16:creationId xmlns:a16="http://schemas.microsoft.com/office/drawing/2014/main" id="{B7EA41E9-7FFE-393A-0F0E-7A5F033FB0D4}"/>
              </a:ext>
            </a:extLst>
          </p:cNvPr>
          <p:cNvSpPr/>
          <p:nvPr/>
        </p:nvSpPr>
        <p:spPr>
          <a:xfrm>
            <a:off x="838200" y="2179438"/>
            <a:ext cx="9821091" cy="93462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12">
            <a:extLst>
              <a:ext uri="{FF2B5EF4-FFF2-40B4-BE49-F238E27FC236}">
                <a16:creationId xmlns:a16="http://schemas.microsoft.com/office/drawing/2014/main" id="{F52D6072-1067-E08E-846A-91F31BD716D5}"/>
              </a:ext>
            </a:extLst>
          </p:cNvPr>
          <p:cNvSpPr txBox="1"/>
          <p:nvPr/>
        </p:nvSpPr>
        <p:spPr>
          <a:xfrm>
            <a:off x="973035" y="3321844"/>
            <a:ext cx="10496154" cy="3173176"/>
          </a:xfrm>
          <a:prstGeom prst="rect">
            <a:avLst/>
          </a:prstGeom>
          <a:noFill/>
          <a:ln w="28575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4):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55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53757"/>
            <a:ext cx="8815251" cy="646331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31520" y="1423851"/>
            <a:ext cx="10622280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1386840" algn="l"/>
              </a:tabLst>
            </a:pP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1.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thay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mầm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3200" dirty="0">
              <a:solidFill>
                <a:srgbClr val="3A86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ình chữ nhật: Góc Tròn 15">
            <a:extLst>
              <a:ext uri="{FF2B5EF4-FFF2-40B4-BE49-F238E27FC236}">
                <a16:creationId xmlns:a16="http://schemas.microsoft.com/office/drawing/2014/main" id="{B7EA41E9-7FFE-393A-0F0E-7A5F033FB0D4}"/>
              </a:ext>
            </a:extLst>
          </p:cNvPr>
          <p:cNvSpPr/>
          <p:nvPr/>
        </p:nvSpPr>
        <p:spPr>
          <a:xfrm>
            <a:off x="838200" y="2179438"/>
            <a:ext cx="9821091" cy="93462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12">
            <a:extLst>
              <a:ext uri="{FF2B5EF4-FFF2-40B4-BE49-F238E27FC236}">
                <a16:creationId xmlns:a16="http://schemas.microsoft.com/office/drawing/2014/main" id="{F52D6072-1067-E08E-846A-91F31BD716D5}"/>
              </a:ext>
            </a:extLst>
          </p:cNvPr>
          <p:cNvSpPr txBox="1"/>
          <p:nvPr/>
        </p:nvSpPr>
        <p:spPr>
          <a:xfrm>
            <a:off x="857646" y="3114061"/>
            <a:ext cx="10496154" cy="3604064"/>
          </a:xfrm>
          <a:prstGeom prst="rect">
            <a:avLst/>
          </a:prstGeom>
          <a:noFill/>
          <a:ln w="28575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-&gt;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91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/>
          <p:nvPr/>
        </p:nvSpPr>
        <p:spPr>
          <a:xfrm>
            <a:off x="734783" y="1011475"/>
            <a:ext cx="10886946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1.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thay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mầm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3200" dirty="0">
              <a:solidFill>
                <a:srgbClr val="3A86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/>
          <p:nvPr/>
        </p:nvSpPr>
        <p:spPr>
          <a:xfrm>
            <a:off x="734783" y="227420"/>
            <a:ext cx="6821130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E49BCE5-5E5C-D016-5A5D-E7B50B93C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206" y="3904396"/>
            <a:ext cx="1887794" cy="2916219"/>
          </a:xfrm>
          <a:prstGeom prst="rect">
            <a:avLst/>
          </a:prstGeom>
        </p:spPr>
      </p:pic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B7EA41E9-7FFE-393A-0F0E-7A5F033FB0D4}"/>
              </a:ext>
            </a:extLst>
          </p:cNvPr>
          <p:cNvSpPr/>
          <p:nvPr/>
        </p:nvSpPr>
        <p:spPr>
          <a:xfrm>
            <a:off x="844593" y="1930432"/>
            <a:ext cx="10128207" cy="93462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186ED2E-4FCB-0679-7D52-E3AC83590D16}"/>
              </a:ext>
            </a:extLst>
          </p:cNvPr>
          <p:cNvSpPr txBox="1"/>
          <p:nvPr/>
        </p:nvSpPr>
        <p:spPr>
          <a:xfrm>
            <a:off x="844593" y="3170767"/>
            <a:ext cx="9575075" cy="347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71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B69DCD86-5631-4775-A30C-49D0CA0685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4695192"/>
            <a:ext cx="12192000" cy="2162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3616805-2511-4842-82C5-A163346DEFB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0544" y="3455819"/>
            <a:ext cx="3569413" cy="3402181"/>
          </a:xfrm>
          <a:prstGeom prst="rect">
            <a:avLst/>
          </a:prstGeom>
        </p:spPr>
      </p:pic>
      <p:pic>
        <p:nvPicPr>
          <p:cNvPr id="2" name="Phim thiên nhiên HD- Giai điệu tình yêu">
            <a:hlinkClick r:id="" action="ppaction://media"/>
            <a:extLst>
              <a:ext uri="{FF2B5EF4-FFF2-40B4-BE49-F238E27FC236}">
                <a16:creationId xmlns:a16="http://schemas.microsoft.com/office/drawing/2014/main" id="{EC1CC433-00C4-495A-AE6D-0B217EE170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3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/>
          <p:nvPr/>
        </p:nvSpPr>
        <p:spPr>
          <a:xfrm>
            <a:off x="734783" y="1011475"/>
            <a:ext cx="10886946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1.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thay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mầm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3200" dirty="0">
              <a:solidFill>
                <a:srgbClr val="3A86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/>
          <p:nvPr/>
        </p:nvSpPr>
        <p:spPr>
          <a:xfrm>
            <a:off x="734783" y="227420"/>
            <a:ext cx="6821130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E49BCE5-5E5C-D016-5A5D-E7B50B93C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57" y="4066629"/>
            <a:ext cx="1749103" cy="2701973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59DF5FEF-5834-F603-7454-CE701B2942C9}"/>
              </a:ext>
            </a:extLst>
          </p:cNvPr>
          <p:cNvSpPr/>
          <p:nvPr/>
        </p:nvSpPr>
        <p:spPr>
          <a:xfrm>
            <a:off x="1106131" y="2062715"/>
            <a:ext cx="7477430" cy="83305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3FEFB31-11AE-57A3-FB6F-9B47B45E0C63}"/>
              </a:ext>
            </a:extLst>
          </p:cNvPr>
          <p:cNvSpPr txBox="1"/>
          <p:nvPr/>
        </p:nvSpPr>
        <p:spPr>
          <a:xfrm>
            <a:off x="734783" y="3222038"/>
            <a:ext cx="2047746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-&gt;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dụng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52D6072-1067-E08E-846A-91F31BD716D5}"/>
              </a:ext>
            </a:extLst>
          </p:cNvPr>
          <p:cNvSpPr txBox="1"/>
          <p:nvPr/>
        </p:nvSpPr>
        <p:spPr>
          <a:xfrm>
            <a:off x="678067" y="4057130"/>
            <a:ext cx="10471356" cy="548099"/>
          </a:xfrm>
          <a:prstGeom prst="rect">
            <a:avLst/>
          </a:prstGeom>
          <a:noFill/>
          <a:ln w="28575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trưởng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mầm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1B789AB3-FA37-1CE6-362E-D15CC5B58361}"/>
              </a:ext>
            </a:extLst>
          </p:cNvPr>
          <p:cNvSpPr txBox="1"/>
          <p:nvPr/>
        </p:nvSpPr>
        <p:spPr>
          <a:xfrm>
            <a:off x="678067" y="4750360"/>
            <a:ext cx="9338010" cy="523220"/>
          </a:xfrm>
          <a:prstGeom prst="rect">
            <a:avLst/>
          </a:prstGeom>
          <a:noFill/>
          <a:ln w="28575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gũi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gắn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mầm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01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 animBg="1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/>
          <p:nvPr/>
        </p:nvSpPr>
        <p:spPr>
          <a:xfrm>
            <a:off x="734783" y="1011475"/>
            <a:ext cx="10886946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1.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thay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mầm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3200" dirty="0">
              <a:solidFill>
                <a:srgbClr val="3A86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/>
          <p:nvPr/>
        </p:nvSpPr>
        <p:spPr>
          <a:xfrm>
            <a:off x="734783" y="227420"/>
            <a:ext cx="6821130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E49BCE5-5E5C-D016-5A5D-E7B50B93C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57" y="4066629"/>
            <a:ext cx="1749103" cy="2701973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59DF5FEF-5834-F603-7454-CE701B2942C9}"/>
              </a:ext>
            </a:extLst>
          </p:cNvPr>
          <p:cNvSpPr/>
          <p:nvPr/>
        </p:nvSpPr>
        <p:spPr>
          <a:xfrm>
            <a:off x="883499" y="1774137"/>
            <a:ext cx="10193803" cy="7642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52D6072-1067-E08E-846A-91F31BD716D5}"/>
              </a:ext>
            </a:extLst>
          </p:cNvPr>
          <p:cNvSpPr txBox="1"/>
          <p:nvPr/>
        </p:nvSpPr>
        <p:spPr>
          <a:xfrm>
            <a:off x="1092503" y="4500305"/>
            <a:ext cx="9104325" cy="1578894"/>
          </a:xfrm>
          <a:prstGeom prst="rect">
            <a:avLst/>
          </a:prstGeom>
          <a:noFill/>
          <a:ln w="28575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-&gt;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dễ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dễ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dính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vang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12">
            <a:extLst>
              <a:ext uri="{FF2B5EF4-FFF2-40B4-BE49-F238E27FC236}">
                <a16:creationId xmlns:a16="http://schemas.microsoft.com/office/drawing/2014/main" id="{F52D6072-1067-E08E-846A-91F31BD716D5}"/>
              </a:ext>
            </a:extLst>
          </p:cNvPr>
          <p:cNvSpPr txBox="1"/>
          <p:nvPr/>
        </p:nvSpPr>
        <p:spPr>
          <a:xfrm>
            <a:off x="1092503" y="2943247"/>
            <a:ext cx="9201027" cy="954107"/>
          </a:xfrm>
          <a:prstGeom prst="rect">
            <a:avLst/>
          </a:prstGeom>
          <a:noFill/>
          <a:ln w="28575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2313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/>
          <p:nvPr/>
        </p:nvSpPr>
        <p:spPr>
          <a:xfrm>
            <a:off x="734783" y="1011475"/>
            <a:ext cx="10886946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1.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thay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mầm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3200" dirty="0">
              <a:solidFill>
                <a:srgbClr val="3A86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/>
          <p:nvPr/>
        </p:nvSpPr>
        <p:spPr>
          <a:xfrm>
            <a:off x="734783" y="227420"/>
            <a:ext cx="6821130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E49BCE5-5E5C-D016-5A5D-E7B50B93C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57" y="4066629"/>
            <a:ext cx="1749103" cy="2701973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59DF5FEF-5834-F603-7454-CE701B2942C9}"/>
              </a:ext>
            </a:extLst>
          </p:cNvPr>
          <p:cNvSpPr/>
          <p:nvPr/>
        </p:nvSpPr>
        <p:spPr>
          <a:xfrm>
            <a:off x="883499" y="1774137"/>
            <a:ext cx="10193803" cy="7642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12">
            <a:extLst>
              <a:ext uri="{FF2B5EF4-FFF2-40B4-BE49-F238E27FC236}">
                <a16:creationId xmlns:a16="http://schemas.microsoft.com/office/drawing/2014/main" id="{F52D6072-1067-E08E-846A-91F31BD716D5}"/>
              </a:ext>
            </a:extLst>
          </p:cNvPr>
          <p:cNvSpPr txBox="1"/>
          <p:nvPr/>
        </p:nvSpPr>
        <p:spPr>
          <a:xfrm>
            <a:off x="1092503" y="2943247"/>
            <a:ext cx="9201027" cy="3108543"/>
          </a:xfrm>
          <a:prstGeom prst="rect">
            <a:avLst/>
          </a:prstGeom>
          <a:noFill/>
          <a:ln w="28575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~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2/2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~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1/3 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17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/>
          <p:nvPr/>
        </p:nvSpPr>
        <p:spPr>
          <a:xfrm>
            <a:off x="734783" y="1011475"/>
            <a:ext cx="10886946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1.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thay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mầm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r>
              <a:rPr lang="en-US" sz="3200" b="1" dirty="0">
                <a:solidFill>
                  <a:srgbClr val="3A863A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3200" dirty="0">
              <a:solidFill>
                <a:srgbClr val="3A86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/>
          <p:nvPr/>
        </p:nvSpPr>
        <p:spPr>
          <a:xfrm>
            <a:off x="734783" y="227420"/>
            <a:ext cx="6821130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E49BCE5-5E5C-D016-5A5D-E7B50B93C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057" y="4066629"/>
            <a:ext cx="1749103" cy="2701973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52D6072-1067-E08E-846A-91F31BD716D5}"/>
              </a:ext>
            </a:extLst>
          </p:cNvPr>
          <p:cNvSpPr txBox="1"/>
          <p:nvPr/>
        </p:nvSpPr>
        <p:spPr>
          <a:xfrm>
            <a:off x="973035" y="2511947"/>
            <a:ext cx="9869136" cy="2569934"/>
          </a:xfrm>
          <a:prstGeom prst="rect">
            <a:avLst/>
          </a:prstGeom>
          <a:noFill/>
          <a:ln w="28575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=&gt;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Tóm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Qua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mầm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), ta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thấu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thầm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”, “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bập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bẹ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71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/>
          <p:nvPr/>
        </p:nvSpPr>
        <p:spPr>
          <a:xfrm>
            <a:off x="734783" y="1011475"/>
            <a:ext cx="10886946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(</a:t>
            </a:r>
            <a:r>
              <a:rPr lang="en-US" sz="3200" b="1" dirty="0" err="1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Khổ</a:t>
            </a: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cuối</a:t>
            </a: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3200" dirty="0">
              <a:solidFill>
                <a:srgbClr val="3A86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/>
          <p:nvPr/>
        </p:nvSpPr>
        <p:spPr>
          <a:xfrm>
            <a:off x="734783" y="227420"/>
            <a:ext cx="6821130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E49BCE5-5E5C-D016-5A5D-E7B50B93C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206" y="3904396"/>
            <a:ext cx="1887794" cy="2916219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F8F0B9A8-175F-8FBD-59A1-C40E79B4A3B5}"/>
              </a:ext>
            </a:extLst>
          </p:cNvPr>
          <p:cNvSpPr txBox="1"/>
          <p:nvPr/>
        </p:nvSpPr>
        <p:spPr>
          <a:xfrm>
            <a:off x="860321" y="1624720"/>
            <a:ext cx="9916536" cy="233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1386840" algn="l"/>
              </a:tabLs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92832932-E9A9-F16D-4725-4A54CA3E64F8}"/>
              </a:ext>
            </a:extLst>
          </p:cNvPr>
          <p:cNvSpPr txBox="1"/>
          <p:nvPr/>
        </p:nvSpPr>
        <p:spPr>
          <a:xfrm>
            <a:off x="860321" y="3214982"/>
            <a:ext cx="10203919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ngắt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1/3+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“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/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” -&gt;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khao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khát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EEC1F8E8-11A7-24C9-2ABE-B2B3D33ADD42}"/>
              </a:ext>
            </a:extLst>
          </p:cNvPr>
          <p:cNvSpPr txBox="1"/>
          <p:nvPr/>
        </p:nvSpPr>
        <p:spPr>
          <a:xfrm>
            <a:off x="860321" y="4463709"/>
            <a:ext cx="9443885" cy="1539139"/>
          </a:xfrm>
          <a:prstGeom prst="rect">
            <a:avLst/>
          </a:prstGeom>
          <a:noFill/>
          <a:ln w="38100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=&gt;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xuân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thắm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xuân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mới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46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/>
          <p:nvPr/>
        </p:nvSpPr>
        <p:spPr>
          <a:xfrm>
            <a:off x="734783" y="1011475"/>
            <a:ext cx="10886946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dirty="0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3A863A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endParaRPr lang="en-US" sz="3200" dirty="0">
              <a:solidFill>
                <a:srgbClr val="3A863A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157A792-BD51-9571-AEA6-BFAD552EFD73}"/>
              </a:ext>
            </a:extLst>
          </p:cNvPr>
          <p:cNvSpPr txBox="1"/>
          <p:nvPr/>
        </p:nvSpPr>
        <p:spPr>
          <a:xfrm>
            <a:off x="734783" y="227420"/>
            <a:ext cx="6821130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ngẫm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hồi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E49BCE5-5E5C-D016-5A5D-E7B50B93C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250" y="2809875"/>
            <a:ext cx="1428750" cy="4010740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E8287FD-723C-62B2-B3FD-4BE633ED4939}"/>
              </a:ext>
            </a:extLst>
          </p:cNvPr>
          <p:cNvSpPr txBox="1"/>
          <p:nvPr/>
        </p:nvSpPr>
        <p:spPr>
          <a:xfrm>
            <a:off x="1408470" y="1693782"/>
            <a:ext cx="7393858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điệp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muốn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gửi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gắm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0FD1ABD-B07C-71FB-EEF6-21A429ADA48A}"/>
              </a:ext>
            </a:extLst>
          </p:cNvPr>
          <p:cNvSpPr txBox="1"/>
          <p:nvPr/>
        </p:nvSpPr>
        <p:spPr>
          <a:xfrm>
            <a:off x="3180272" y="2459744"/>
            <a:ext cx="7285551" cy="1083374"/>
          </a:xfrm>
          <a:prstGeom prst="rect">
            <a:avLst/>
          </a:prstGeom>
          <a:noFill/>
          <a:ln w="38100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mầm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445A547-54FE-6E19-AFE4-8141E72C2634}"/>
              </a:ext>
            </a:extLst>
          </p:cNvPr>
          <p:cNvSpPr txBox="1"/>
          <p:nvPr/>
        </p:nvSpPr>
        <p:spPr>
          <a:xfrm>
            <a:off x="3180273" y="3926529"/>
            <a:ext cx="7285551" cy="2246769"/>
          </a:xfrm>
          <a:prstGeom prst="rect">
            <a:avLst/>
          </a:prstGeom>
          <a:noFill/>
          <a:ln w="38100">
            <a:solidFill>
              <a:srgbClr val="3A863A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Hãy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nghe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cỏ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loài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yêu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nâng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ngay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ấy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mới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mầm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mỗi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con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mỗi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dù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nhỏ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bé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đều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góp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tạo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như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hạt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mầm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góp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màu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xanh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đất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trời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/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4E567A48-A9B7-A25F-8565-4B99F7B3C85B}"/>
              </a:ext>
            </a:extLst>
          </p:cNvPr>
          <p:cNvSpPr/>
          <p:nvPr/>
        </p:nvSpPr>
        <p:spPr>
          <a:xfrm>
            <a:off x="404199" y="2670309"/>
            <a:ext cx="1941869" cy="83305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B100C439-CC38-3653-513E-C8A5DF1B83CE}"/>
              </a:ext>
            </a:extLst>
          </p:cNvPr>
          <p:cNvSpPr/>
          <p:nvPr/>
        </p:nvSpPr>
        <p:spPr>
          <a:xfrm>
            <a:off x="300651" y="4538494"/>
            <a:ext cx="2207342" cy="83305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điệp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Mũi tên: Phải Có Khía 1">
            <a:extLst>
              <a:ext uri="{FF2B5EF4-FFF2-40B4-BE49-F238E27FC236}">
                <a16:creationId xmlns:a16="http://schemas.microsoft.com/office/drawing/2014/main" id="{9420411D-03AF-B94C-B566-E140A5F522EE}"/>
              </a:ext>
            </a:extLst>
          </p:cNvPr>
          <p:cNvSpPr/>
          <p:nvPr/>
        </p:nvSpPr>
        <p:spPr>
          <a:xfrm>
            <a:off x="2432715" y="2893018"/>
            <a:ext cx="574265" cy="390525"/>
          </a:xfrm>
          <a:prstGeom prst="notched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ũi tên: Phải Có Khía 10">
            <a:extLst>
              <a:ext uri="{FF2B5EF4-FFF2-40B4-BE49-F238E27FC236}">
                <a16:creationId xmlns:a16="http://schemas.microsoft.com/office/drawing/2014/main" id="{ADFBAC25-EBA3-41E3-6D2A-D3911E607F77}"/>
              </a:ext>
            </a:extLst>
          </p:cNvPr>
          <p:cNvSpPr/>
          <p:nvPr/>
        </p:nvSpPr>
        <p:spPr>
          <a:xfrm>
            <a:off x="2507993" y="4759759"/>
            <a:ext cx="574265" cy="390525"/>
          </a:xfrm>
          <a:prstGeom prst="notched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98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9" grpId="0" animBg="1"/>
      <p:bldP spid="2" grpId="0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C9DE6AA-6355-1BD0-27F5-69CC674535A0}"/>
              </a:ext>
            </a:extLst>
          </p:cNvPr>
          <p:cNvSpPr txBox="1"/>
          <p:nvPr/>
        </p:nvSpPr>
        <p:spPr>
          <a:xfrm>
            <a:off x="1271873" y="265265"/>
            <a:ext cx="3772075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91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IV. TỔNG KẾT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851BF9A-587B-2BE7-B186-AD85B59736FC}"/>
              </a:ext>
            </a:extLst>
          </p:cNvPr>
          <p:cNvSpPr txBox="1"/>
          <p:nvPr/>
        </p:nvSpPr>
        <p:spPr>
          <a:xfrm>
            <a:off x="1271873" y="991425"/>
            <a:ext cx="2631533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</a:pP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endParaRPr lang="en-US" sz="3200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Cuộn: Ngang 5">
            <a:extLst>
              <a:ext uri="{FF2B5EF4-FFF2-40B4-BE49-F238E27FC236}">
                <a16:creationId xmlns:a16="http://schemas.microsoft.com/office/drawing/2014/main" id="{2E83BF3F-D39B-23AF-5C92-08B1EBB8AC06}"/>
              </a:ext>
            </a:extLst>
          </p:cNvPr>
          <p:cNvSpPr/>
          <p:nvPr/>
        </p:nvSpPr>
        <p:spPr>
          <a:xfrm>
            <a:off x="1947313" y="1923162"/>
            <a:ext cx="8061926" cy="3873910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AE21612E-634E-EA4E-A375-99A906162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1230" y="1866506"/>
            <a:ext cx="2108840" cy="2312555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3EF0BF9-EBD7-AE07-C00F-99E0C9798CF3}"/>
              </a:ext>
            </a:extLst>
          </p:cNvPr>
          <p:cNvSpPr txBox="1"/>
          <p:nvPr/>
        </p:nvSpPr>
        <p:spPr>
          <a:xfrm>
            <a:off x="3317884" y="2748733"/>
            <a:ext cx="5865446" cy="548099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R="149225" lvl="0" algn="just">
              <a:lnSpc>
                <a:spcPct val="115000"/>
              </a:lnSpc>
              <a:spcBef>
                <a:spcPts val="10"/>
              </a:spcBef>
              <a:spcAft>
                <a:spcPts val="0"/>
              </a:spcAft>
              <a:buSzPts val="1400"/>
              <a:tabLst>
                <a:tab pos="229235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0EBF669-D8A6-9BD6-F406-16DFDA400D5F}"/>
              </a:ext>
            </a:extLst>
          </p:cNvPr>
          <p:cNvSpPr txBox="1"/>
          <p:nvPr/>
        </p:nvSpPr>
        <p:spPr>
          <a:xfrm>
            <a:off x="3321210" y="3526076"/>
            <a:ext cx="5862120" cy="523220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04692259-3029-9505-AD40-79D27233FC69}"/>
              </a:ext>
            </a:extLst>
          </p:cNvPr>
          <p:cNvSpPr txBox="1"/>
          <p:nvPr/>
        </p:nvSpPr>
        <p:spPr>
          <a:xfrm>
            <a:off x="3303008" y="4399964"/>
            <a:ext cx="5880321" cy="523220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210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C9DE6AA-6355-1BD0-27F5-69CC674535A0}"/>
              </a:ext>
            </a:extLst>
          </p:cNvPr>
          <p:cNvSpPr txBox="1"/>
          <p:nvPr/>
        </p:nvSpPr>
        <p:spPr>
          <a:xfrm>
            <a:off x="1271873" y="265265"/>
            <a:ext cx="3772075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91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IV. TỔNG KẾT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851BF9A-587B-2BE7-B186-AD85B59736FC}"/>
              </a:ext>
            </a:extLst>
          </p:cNvPr>
          <p:cNvSpPr txBox="1"/>
          <p:nvPr/>
        </p:nvSpPr>
        <p:spPr>
          <a:xfrm>
            <a:off x="1271873" y="991425"/>
            <a:ext cx="4303017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spc="-5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b="1" spc="-15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spc="-5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dung</a:t>
            </a:r>
            <a:endParaRPr lang="en-US" sz="3200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Cuộn: Ngang 5">
            <a:extLst>
              <a:ext uri="{FF2B5EF4-FFF2-40B4-BE49-F238E27FC236}">
                <a16:creationId xmlns:a16="http://schemas.microsoft.com/office/drawing/2014/main" id="{2E83BF3F-D39B-23AF-5C92-08B1EBB8AC06}"/>
              </a:ext>
            </a:extLst>
          </p:cNvPr>
          <p:cNvSpPr/>
          <p:nvPr/>
        </p:nvSpPr>
        <p:spPr>
          <a:xfrm>
            <a:off x="829973" y="1298047"/>
            <a:ext cx="10532054" cy="5401854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AE21612E-634E-EA4E-A375-99A906162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8330" y="1473993"/>
            <a:ext cx="2108840" cy="2312555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3EF0BF9-EBD7-AE07-C00F-99E0C9798CF3}"/>
              </a:ext>
            </a:extLst>
          </p:cNvPr>
          <p:cNvSpPr txBox="1"/>
          <p:nvPr/>
        </p:nvSpPr>
        <p:spPr>
          <a:xfrm>
            <a:off x="2163096" y="2826909"/>
            <a:ext cx="8514735" cy="1043619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R="150495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tabLst>
                <a:tab pos="218440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266DEF65-AD71-694D-76B8-294708FE8D3B}"/>
              </a:ext>
            </a:extLst>
          </p:cNvPr>
          <p:cNvSpPr txBox="1"/>
          <p:nvPr/>
        </p:nvSpPr>
        <p:spPr>
          <a:xfrm>
            <a:off x="2163097" y="4238188"/>
            <a:ext cx="8514734" cy="954107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khao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909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C9DE6AA-6355-1BD0-27F5-69CC674535A0}"/>
              </a:ext>
            </a:extLst>
          </p:cNvPr>
          <p:cNvSpPr txBox="1"/>
          <p:nvPr/>
        </p:nvSpPr>
        <p:spPr>
          <a:xfrm>
            <a:off x="1576672" y="133433"/>
            <a:ext cx="3772075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91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IV. TỔNG KẾT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851BF9A-587B-2BE7-B186-AD85B59736FC}"/>
              </a:ext>
            </a:extLst>
          </p:cNvPr>
          <p:cNvSpPr txBox="1"/>
          <p:nvPr/>
        </p:nvSpPr>
        <p:spPr>
          <a:xfrm>
            <a:off x="1439020" y="747565"/>
            <a:ext cx="6810245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endParaRPr lang="en-US" sz="3200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Cuộn: Ngang 5">
            <a:extLst>
              <a:ext uri="{FF2B5EF4-FFF2-40B4-BE49-F238E27FC236}">
                <a16:creationId xmlns:a16="http://schemas.microsoft.com/office/drawing/2014/main" id="{2E83BF3F-D39B-23AF-5C92-08B1EBB8AC06}"/>
              </a:ext>
            </a:extLst>
          </p:cNvPr>
          <p:cNvSpPr/>
          <p:nvPr/>
        </p:nvSpPr>
        <p:spPr>
          <a:xfrm>
            <a:off x="1478265" y="1360810"/>
            <a:ext cx="9901084" cy="5340142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AE21612E-634E-EA4E-A375-99A906162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41230">
            <a:off x="1252078" y="1468165"/>
            <a:ext cx="2038672" cy="2235608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3EF0BF9-EBD7-AE07-C00F-99E0C9798CF3}"/>
              </a:ext>
            </a:extLst>
          </p:cNvPr>
          <p:cNvSpPr txBox="1"/>
          <p:nvPr/>
        </p:nvSpPr>
        <p:spPr>
          <a:xfrm>
            <a:off x="2702034" y="2201819"/>
            <a:ext cx="7887305" cy="1043619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400050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0EBF669-D8A6-9BD6-F406-16DFDA400D5F}"/>
              </a:ext>
            </a:extLst>
          </p:cNvPr>
          <p:cNvSpPr txBox="1"/>
          <p:nvPr/>
        </p:nvSpPr>
        <p:spPr>
          <a:xfrm>
            <a:off x="2702035" y="3370086"/>
            <a:ext cx="7887305" cy="548099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04692259-3029-9505-AD40-79D27233FC69}"/>
              </a:ext>
            </a:extLst>
          </p:cNvPr>
          <p:cNvSpPr txBox="1"/>
          <p:nvPr/>
        </p:nvSpPr>
        <p:spPr>
          <a:xfrm>
            <a:off x="2702035" y="4136897"/>
            <a:ext cx="7887305" cy="1043619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266DEF65-AD71-694D-76B8-294708FE8D3B}"/>
              </a:ext>
            </a:extLst>
          </p:cNvPr>
          <p:cNvSpPr txBox="1"/>
          <p:nvPr/>
        </p:nvSpPr>
        <p:spPr>
          <a:xfrm>
            <a:off x="2702035" y="5305164"/>
            <a:ext cx="7887305" cy="548099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R="149225" lvl="0" algn="just">
              <a:lnSpc>
                <a:spcPct val="115000"/>
              </a:lnSpc>
              <a:spcBef>
                <a:spcPts val="10"/>
              </a:spcBef>
              <a:spcAft>
                <a:spcPts val="0"/>
              </a:spcAft>
              <a:buSzPts val="1400"/>
              <a:tabLst>
                <a:tab pos="229235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28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 animBg="1"/>
      <p:bldP spid="2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4091722" y="214053"/>
            <a:ext cx="7786201" cy="707886"/>
          </a:xfrm>
          <a:prstGeom prst="rect">
            <a:avLst/>
          </a:prstGeom>
          <a:solidFill>
            <a:srgbClr val="006600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3735465" y="1601617"/>
            <a:ext cx="8142458" cy="3873723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4377" y="1710873"/>
            <a:ext cx="2100421" cy="1861454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A61611D-2109-A0A7-9567-AA3E2E9F4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529" y="1465307"/>
            <a:ext cx="3088955" cy="2318054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AFD1AE9-1E58-916B-7786-D1340C81EBC6}"/>
              </a:ext>
            </a:extLst>
          </p:cNvPr>
          <p:cNvSpPr txBox="1"/>
          <p:nvPr/>
        </p:nvSpPr>
        <p:spPr>
          <a:xfrm>
            <a:off x="4993840" y="2594168"/>
            <a:ext cx="6253316" cy="1745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0480" algn="just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2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2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32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32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3200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vi-VN" sz="3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vi-VN" sz="32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32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</a:t>
            </a:r>
            <a:r>
              <a:rPr lang="en-US" sz="32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32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spc="-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32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hỉ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vi-VN" sz="32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vi-VN" sz="3200" spc="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spc="-2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vi-VN" sz="32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ế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32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46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06AC89F-CFB4-4AB8-8E2B-F8A723F98D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236AA7-627F-4B85-BFEB-7C0E48ECAE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1100" y="1530473"/>
            <a:ext cx="5251056" cy="53275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355C750-CAC8-4541-9A2D-685B4753C5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6969F99-AF7B-45C3-BD35-5DB085A13C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F309168-44D0-4082-B07D-474DB38913D2}"/>
              </a:ext>
            </a:extLst>
          </p:cNvPr>
          <p:cNvSpPr txBox="1"/>
          <p:nvPr/>
        </p:nvSpPr>
        <p:spPr>
          <a:xfrm>
            <a:off x="3575033" y="1813190"/>
            <a:ext cx="2520967" cy="147729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vi-VN" altLang="zh-CN" sz="88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2.</a:t>
            </a:r>
            <a:endParaRPr lang="zh-CN" altLang="en-US" sz="88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FC1CB6A-5E83-4FA0-96A4-1E4AAA90CA9A}"/>
              </a:ext>
            </a:extLst>
          </p:cNvPr>
          <p:cNvSpPr txBox="1"/>
          <p:nvPr/>
        </p:nvSpPr>
        <p:spPr>
          <a:xfrm>
            <a:off x="1824611" y="2972731"/>
            <a:ext cx="6021813" cy="1785072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vi-VN" altLang="zh-CN" sz="54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HÌNH THÀNH KIẾN THỨC MỚI</a:t>
            </a:r>
            <a:endParaRPr lang="zh-CN" altLang="en-US" sz="54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75C492B-E4A1-4F0A-AF01-B262C0D4B4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2040" y="1326341"/>
            <a:ext cx="928516" cy="83145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5DDE9E-945A-4089-92AE-2B0B53D726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29362" y="287249"/>
            <a:ext cx="928516" cy="8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4091722" y="214053"/>
            <a:ext cx="7786201" cy="707886"/>
          </a:xfrm>
          <a:prstGeom prst="rect">
            <a:avLst/>
          </a:prstGeom>
          <a:solidFill>
            <a:srgbClr val="006600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Hình ảnh 4">
            <a:extLst>
              <a:ext uri="{FF2B5EF4-FFF2-40B4-BE49-F238E27FC236}">
                <a16:creationId xmlns:a16="http://schemas.microsoft.com/office/drawing/2014/main" id="{B4EB43F4-A907-DD81-6328-8897B4F024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150" y="1703955"/>
            <a:ext cx="4081613" cy="5344991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7F5946D7-A48B-AC4A-1D3C-E30875C803F0}"/>
              </a:ext>
            </a:extLst>
          </p:cNvPr>
          <p:cNvSpPr/>
          <p:nvPr/>
        </p:nvSpPr>
        <p:spPr>
          <a:xfrm>
            <a:off x="4368261" y="2157546"/>
            <a:ext cx="4447628" cy="327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10000" b="1" kern="1800" spc="-75" dirty="0">
                <a:solidFill>
                  <a:srgbClr val="00CC00"/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</a:p>
          <a:p>
            <a:pPr>
              <a:spcAft>
                <a:spcPts val="750"/>
              </a:spcAft>
            </a:pPr>
            <a:r>
              <a:rPr lang="en-US" sz="10000" b="1" kern="1800" spc="-75" dirty="0">
                <a:solidFill>
                  <a:srgbClr val="00CC00"/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10000" dirty="0">
              <a:solidFill>
                <a:srgbClr val="00CC00"/>
              </a:solidFill>
              <a:effectLst/>
              <a:latin typeface="Old English Text MT" panose="03040902040508030806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3735465" y="1251997"/>
            <a:ext cx="4568670" cy="5135055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8050" y="1710873"/>
            <a:ext cx="2100421" cy="1861454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A61611D-2109-A0A7-9567-AA3E2E9F4C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529" y="1465307"/>
            <a:ext cx="3088955" cy="231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9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B45AE42-8B51-4BF3-88EE-EDF9E2BD54E4}"/>
              </a:ext>
            </a:extLst>
          </p:cNvPr>
          <p:cNvSpPr/>
          <p:nvPr/>
        </p:nvSpPr>
        <p:spPr>
          <a:xfrm>
            <a:off x="0" y="2905822"/>
            <a:ext cx="12192000" cy="3952178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12252491 w 12252491"/>
              <a:gd name="connsiteY2" fmla="*/ 687540 h 3945988"/>
              <a:gd name="connsiteX3" fmla="*/ 12252491 w 12252491"/>
              <a:gd name="connsiteY3" fmla="*/ 3945988 h 3945988"/>
              <a:gd name="connsiteX4" fmla="*/ 0 w 12252491"/>
              <a:gd name="connsiteY4" fmla="*/ 3945988 h 3945988"/>
              <a:gd name="connsiteX5" fmla="*/ 0 w 12252491"/>
              <a:gd name="connsiteY5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93730 h 3952178"/>
              <a:gd name="connsiteX1" fmla="*/ 3718091 w 12252491"/>
              <a:gd name="connsiteY1" fmla="*/ 6190 h 3952178"/>
              <a:gd name="connsiteX2" fmla="*/ 8683986 w 12252491"/>
              <a:gd name="connsiteY2" fmla="*/ 1047200 h 3952178"/>
              <a:gd name="connsiteX3" fmla="*/ 12252491 w 12252491"/>
              <a:gd name="connsiteY3" fmla="*/ 693730 h 3952178"/>
              <a:gd name="connsiteX4" fmla="*/ 12252491 w 12252491"/>
              <a:gd name="connsiteY4" fmla="*/ 3952178 h 3952178"/>
              <a:gd name="connsiteX5" fmla="*/ 0 w 12252491"/>
              <a:gd name="connsiteY5" fmla="*/ 3952178 h 3952178"/>
              <a:gd name="connsiteX6" fmla="*/ 0 w 12252491"/>
              <a:gd name="connsiteY6" fmla="*/ 693730 h 39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D04A0A-33F9-4E82-8CBB-DCAD53483EE3}"/>
              </a:ext>
            </a:extLst>
          </p:cNvPr>
          <p:cNvSpPr/>
          <p:nvPr/>
        </p:nvSpPr>
        <p:spPr>
          <a:xfrm>
            <a:off x="3615634" y="2504350"/>
            <a:ext cx="57990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BƯỚM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4330" y="1222205"/>
            <a:ext cx="1609725" cy="15646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52" y="317055"/>
            <a:ext cx="1609725" cy="150670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24" y="2321086"/>
            <a:ext cx="1044772" cy="8283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52584C-4833-4143-8FBD-887564BF82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15252" flipH="1">
            <a:off x="4162983" y="854374"/>
            <a:ext cx="1561785" cy="1427393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5294391B-4247-4B6A-B075-02DA37E94502}"/>
              </a:ext>
            </a:extLst>
          </p:cNvPr>
          <p:cNvSpPr/>
          <p:nvPr/>
        </p:nvSpPr>
        <p:spPr>
          <a:xfrm>
            <a:off x="0" y="5372101"/>
            <a:ext cx="12192000" cy="1479493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" fmla="*/ 0 w 12192000"/>
              <a:gd name="connsiteY0" fmla="*/ 54 h 1436685"/>
              <a:gd name="connsiteX1" fmla="*/ 4086225 w 12192000"/>
              <a:gd name="connsiteY1" fmla="*/ 300092 h 1436685"/>
              <a:gd name="connsiteX2" fmla="*/ 12192000 w 12192000"/>
              <a:gd name="connsiteY2" fmla="*/ 54 h 1436685"/>
              <a:gd name="connsiteX3" fmla="*/ 12192000 w 12192000"/>
              <a:gd name="connsiteY3" fmla="*/ 1436685 h 1436685"/>
              <a:gd name="connsiteX4" fmla="*/ 0 w 12192000"/>
              <a:gd name="connsiteY4" fmla="*/ 1436685 h 1436685"/>
              <a:gd name="connsiteX5" fmla="*/ 0 w 12192000"/>
              <a:gd name="connsiteY5" fmla="*/ 54 h 1436685"/>
              <a:gd name="connsiteX0" fmla="*/ 0 w 12192000"/>
              <a:gd name="connsiteY0" fmla="*/ 42862 h 1479493"/>
              <a:gd name="connsiteX1" fmla="*/ 4086225 w 12192000"/>
              <a:gd name="connsiteY1" fmla="*/ 342900 h 1479493"/>
              <a:gd name="connsiteX2" fmla="*/ 9786938 w 12192000"/>
              <a:gd name="connsiteY2" fmla="*/ 0 h 1479493"/>
              <a:gd name="connsiteX3" fmla="*/ 12192000 w 12192000"/>
              <a:gd name="connsiteY3" fmla="*/ 42862 h 1479493"/>
              <a:gd name="connsiteX4" fmla="*/ 12192000 w 12192000"/>
              <a:gd name="connsiteY4" fmla="*/ 1479493 h 1479493"/>
              <a:gd name="connsiteX5" fmla="*/ 0 w 12192000"/>
              <a:gd name="connsiteY5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60" y="4783706"/>
            <a:ext cx="2045817" cy="10816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03" y="4496224"/>
            <a:ext cx="745136" cy="10816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5B912C0-A88D-4D04-BF86-10B5169F89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105" y="2265172"/>
            <a:ext cx="3905262" cy="19526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37" y="1845033"/>
            <a:ext cx="2644197" cy="346779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94" y="4502162"/>
            <a:ext cx="558289" cy="44264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70B01E2-E914-44A2-8F50-CDA5251B73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33" y="4359896"/>
            <a:ext cx="558289" cy="44264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6361DD3-0A04-47FE-8E74-ADCBEA2158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59" y="4944805"/>
            <a:ext cx="558289" cy="44264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8B224A7-0FB7-4E20-B122-4E8E59DF8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815" y="4804695"/>
            <a:ext cx="1917579" cy="1622567"/>
          </a:xfrm>
          <a:prstGeom prst="rect">
            <a:avLst/>
          </a:prstGeom>
        </p:spPr>
      </p:pic>
      <p:pic>
        <p:nvPicPr>
          <p:cNvPr id="81" name="Intro">
            <a:hlinkClick r:id="" action="ppaction://media"/>
            <a:extLst>
              <a:ext uri="{FF2B5EF4-FFF2-40B4-BE49-F238E27FC236}">
                <a16:creationId xmlns:a16="http://schemas.microsoft.com/office/drawing/2014/main" id="{7C2A0ED8-67CD-4A5F-BDC2-A56E7A3CF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57925" y="-871264"/>
            <a:ext cx="609600" cy="6096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390" y="113229"/>
            <a:ext cx="4602977" cy="200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4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9524" y="131379"/>
            <a:ext cx="3100552" cy="889244"/>
          </a:xfrm>
          <a:solidFill>
            <a:srgbClr val="05D805"/>
          </a:solidFill>
        </p:spPr>
        <p:txBody>
          <a:bodyPr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074" y="1895190"/>
            <a:ext cx="10968642" cy="4611925"/>
          </a:xfrm>
          <a:noFill/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 HS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bục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1m;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5s.</a:t>
            </a:r>
          </a:p>
          <a:p>
            <a:pPr marL="0" indent="0" algn="just">
              <a:buNone/>
            </a:pP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Sau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lệnh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GV, 4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giơ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Sau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7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3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Cuộn: Ngang 3">
            <a:extLst>
              <a:ext uri="{FF2B5EF4-FFF2-40B4-BE49-F238E27FC236}">
                <a16:creationId xmlns:a16="http://schemas.microsoft.com/office/drawing/2014/main" id="{A4269AAC-C5A1-D42F-869E-80754CDF2C3A}"/>
              </a:ext>
            </a:extLst>
          </p:cNvPr>
          <p:cNvSpPr/>
          <p:nvPr/>
        </p:nvSpPr>
        <p:spPr>
          <a:xfrm>
            <a:off x="281354" y="785419"/>
            <a:ext cx="11726426" cy="5941201"/>
          </a:xfrm>
          <a:prstGeom prst="horizontalScroll">
            <a:avLst>
              <a:gd name="adj" fmla="val 8182"/>
            </a:avLst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FF4060D-F61B-E7DE-8831-D1AC7687A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3707">
            <a:off x="-301540" y="-22492"/>
            <a:ext cx="2419230" cy="24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2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AM A">
            <a:extLst>
              <a:ext uri="{FF2B5EF4-FFF2-40B4-BE49-F238E27FC236}">
                <a16:creationId xmlns:a16="http://schemas.microsoft.com/office/drawing/2014/main" id="{9E446D1E-2077-4201-A52A-247B179F568F}"/>
              </a:ext>
            </a:extLst>
          </p:cNvPr>
          <p:cNvSpPr/>
          <p:nvPr/>
        </p:nvSpPr>
        <p:spPr>
          <a:xfrm>
            <a:off x="147281" y="5556031"/>
            <a:ext cx="4596997" cy="11345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95F2CD9-5337-45AC-9131-76B643135782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460FEC5-6A86-4A26-AF05-00DEC8883F13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4C5C41E-5105-4CDF-95B0-4CD67F72B833}"/>
              </a:ext>
            </a:extLst>
          </p:cNvPr>
          <p:cNvSpPr/>
          <p:nvPr/>
        </p:nvSpPr>
        <p:spPr>
          <a:xfrm>
            <a:off x="202336" y="5742169"/>
            <a:ext cx="19811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TEAM 3</a:t>
            </a: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C0ADA48E-FF62-4D6C-AEC7-76FE2BB22265}"/>
              </a:ext>
            </a:extLst>
          </p:cNvPr>
          <p:cNvSpPr/>
          <p:nvPr/>
        </p:nvSpPr>
        <p:spPr>
          <a:xfrm>
            <a:off x="3609696" y="5556031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5F35C3C-A9B7-4D52-8BD9-7FC35D3B10CE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E22CBCF-3661-4BE4-9E00-A356CF6DA704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EC34A96-6D54-458C-A63A-5EC536E6A8B6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F75734-8CFE-4DD9-AFD1-44D9617C5BEC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F164F84-9A33-40A4-83BD-7C26986DA449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272EE21-FC19-45E4-A696-BA1F74E2786E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EFBF020-CB62-4571-8E96-65EBCDB188D0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CAD5011-DEE8-4F1C-82C8-D7326EA1B027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1CAD983-DE57-4F94-81BE-F99C797A7498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1852BE2-B519-4B78-BA71-C363745633C6}"/>
              </a:ext>
            </a:extLst>
          </p:cNvPr>
          <p:cNvSpPr/>
          <p:nvPr/>
        </p:nvSpPr>
        <p:spPr>
          <a:xfrm>
            <a:off x="7076278" y="661722"/>
            <a:ext cx="457200" cy="457200"/>
          </a:xfrm>
          <a:prstGeom prst="ellipse">
            <a:avLst/>
          </a:prstGeom>
          <a:solidFill>
            <a:srgbClr val="9F79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5" name="5">
            <a:hlinkClick r:id="rId4" action="ppaction://hlinksldjump"/>
            <a:extLst>
              <a:ext uri="{FF2B5EF4-FFF2-40B4-BE49-F238E27FC236}">
                <a16:creationId xmlns:a16="http://schemas.microsoft.com/office/drawing/2014/main" id="{B3B67745-CAA1-4450-A9CB-61847E3166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999" y="44142"/>
            <a:ext cx="1606378" cy="1545336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A9D48011-2F4F-407F-BC95-04A9F8CF1D22}"/>
              </a:ext>
            </a:extLst>
          </p:cNvPr>
          <p:cNvSpPr/>
          <p:nvPr/>
        </p:nvSpPr>
        <p:spPr>
          <a:xfrm>
            <a:off x="5098775" y="2088312"/>
            <a:ext cx="457200" cy="457200"/>
          </a:xfrm>
          <a:prstGeom prst="ellipse">
            <a:avLst/>
          </a:prstGeom>
          <a:solidFill>
            <a:srgbClr val="E9A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9" name="4">
            <a:hlinkClick r:id="rId6" action="ppaction://hlinksldjump"/>
            <a:extLst>
              <a:ext uri="{FF2B5EF4-FFF2-40B4-BE49-F238E27FC236}">
                <a16:creationId xmlns:a16="http://schemas.microsoft.com/office/drawing/2014/main" id="{31E8C7EC-5ADF-4B52-81DA-19A71DD79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77" y="1255811"/>
            <a:ext cx="1749437" cy="1545336"/>
          </a:xfrm>
          <a:prstGeom prst="rect">
            <a:avLst/>
          </a:prstGeom>
        </p:spPr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id="{7372071D-E889-47F7-8AC9-D38DB8254A22}"/>
              </a:ext>
            </a:extLst>
          </p:cNvPr>
          <p:cNvSpPr/>
          <p:nvPr/>
        </p:nvSpPr>
        <p:spPr>
          <a:xfrm>
            <a:off x="9747640" y="742573"/>
            <a:ext cx="457200" cy="457200"/>
          </a:xfrm>
          <a:prstGeom prst="ellipse">
            <a:avLst/>
          </a:prstGeom>
          <a:solidFill>
            <a:srgbClr val="E99D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1" name="7">
            <a:hlinkClick r:id="rId8" action="ppaction://hlinksldjump"/>
            <a:extLst>
              <a:ext uri="{FF2B5EF4-FFF2-40B4-BE49-F238E27FC236}">
                <a16:creationId xmlns:a16="http://schemas.microsoft.com/office/drawing/2014/main" id="{32DD0EA6-894E-410B-86E2-EDD655568F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840" y="-189325"/>
            <a:ext cx="1613086" cy="1545336"/>
          </a:xfrm>
          <a:prstGeom prst="rect">
            <a:avLst/>
          </a:prstGeom>
        </p:spPr>
      </p:pic>
      <p:sp>
        <p:nvSpPr>
          <p:cNvPr id="62" name="Oval 61">
            <a:extLst>
              <a:ext uri="{FF2B5EF4-FFF2-40B4-BE49-F238E27FC236}">
                <a16:creationId xmlns:a16="http://schemas.microsoft.com/office/drawing/2014/main" id="{2D68B3E5-9131-42F1-9A38-93B49429375E}"/>
              </a:ext>
            </a:extLst>
          </p:cNvPr>
          <p:cNvSpPr/>
          <p:nvPr/>
        </p:nvSpPr>
        <p:spPr>
          <a:xfrm>
            <a:off x="3429359" y="509627"/>
            <a:ext cx="457200" cy="457200"/>
          </a:xfrm>
          <a:prstGeom prst="ellipse">
            <a:avLst/>
          </a:prstGeom>
          <a:solidFill>
            <a:srgbClr val="668B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7" name="3">
            <a:hlinkClick r:id="rId10" action="ppaction://hlinksldjump"/>
            <a:extLst>
              <a:ext uri="{FF2B5EF4-FFF2-40B4-BE49-F238E27FC236}">
                <a16:creationId xmlns:a16="http://schemas.microsoft.com/office/drawing/2014/main" id="{0AC88D0D-C6ED-4427-9F04-EFE3D66FDF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761" y="34104"/>
            <a:ext cx="1564105" cy="1545336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2ADECC48-64C5-4065-A7FB-C2E1698BDBE4}"/>
              </a:ext>
            </a:extLst>
          </p:cNvPr>
          <p:cNvSpPr/>
          <p:nvPr/>
        </p:nvSpPr>
        <p:spPr>
          <a:xfrm>
            <a:off x="693809" y="738227"/>
            <a:ext cx="457200" cy="457200"/>
          </a:xfrm>
          <a:prstGeom prst="ellipse">
            <a:avLst/>
          </a:prstGeom>
          <a:solidFill>
            <a:srgbClr val="1BA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1" name="1">
            <a:hlinkClick r:id="rId12" action="ppaction://hlinksldjump"/>
            <a:extLst>
              <a:ext uri="{FF2B5EF4-FFF2-40B4-BE49-F238E27FC236}">
                <a16:creationId xmlns:a16="http://schemas.microsoft.com/office/drawing/2014/main" id="{A26CB5BD-9EBD-43C1-B03E-28EFF15618F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927" y="12777"/>
            <a:ext cx="1589852" cy="1545336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7E8C949C-FE2E-40FC-A58B-3731A3202359}"/>
              </a:ext>
            </a:extLst>
          </p:cNvPr>
          <p:cNvSpPr/>
          <p:nvPr/>
        </p:nvSpPr>
        <p:spPr>
          <a:xfrm>
            <a:off x="8667008" y="1854034"/>
            <a:ext cx="457200" cy="457200"/>
          </a:xfrm>
          <a:prstGeom prst="ellipse">
            <a:avLst/>
          </a:prstGeom>
          <a:solidFill>
            <a:srgbClr val="DBB2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23" name="6">
            <a:hlinkClick r:id="rId14" action="ppaction://hlinksldjump"/>
            <a:extLst>
              <a:ext uri="{FF2B5EF4-FFF2-40B4-BE49-F238E27FC236}">
                <a16:creationId xmlns:a16="http://schemas.microsoft.com/office/drawing/2014/main" id="{EFAB1C5B-D15A-4858-BA14-5295BDF38E0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36" y="1345807"/>
            <a:ext cx="1727966" cy="1545336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62918738-F451-477C-8FD2-39EB360D393C}"/>
              </a:ext>
            </a:extLst>
          </p:cNvPr>
          <p:cNvSpPr/>
          <p:nvPr/>
        </p:nvSpPr>
        <p:spPr>
          <a:xfrm>
            <a:off x="1589680" y="2118475"/>
            <a:ext cx="457200" cy="457200"/>
          </a:xfrm>
          <a:prstGeom prst="ellipse">
            <a:avLst/>
          </a:prstGeom>
          <a:solidFill>
            <a:srgbClr val="3E6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5" name="2">
            <a:hlinkClick r:id="rId16" action="ppaction://hlinksldjump"/>
            <a:extLst>
              <a:ext uri="{FF2B5EF4-FFF2-40B4-BE49-F238E27FC236}">
                <a16:creationId xmlns:a16="http://schemas.microsoft.com/office/drawing/2014/main" id="{A34AD667-5D16-44A7-BF26-41E72565265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484" y="1680820"/>
            <a:ext cx="2091294" cy="1545336"/>
          </a:xfrm>
          <a:prstGeom prst="rect">
            <a:avLst/>
          </a:prstGeom>
        </p:spPr>
      </p:pic>
      <p:sp>
        <p:nvSpPr>
          <p:cNvPr id="45" name="TEAM B">
            <a:extLst>
              <a:ext uri="{FF2B5EF4-FFF2-40B4-BE49-F238E27FC236}">
                <a16:creationId xmlns:a16="http://schemas.microsoft.com/office/drawing/2014/main" id="{3BABE20B-65A7-417B-90CD-AF05A98C5065}"/>
              </a:ext>
            </a:extLst>
          </p:cNvPr>
          <p:cNvSpPr/>
          <p:nvPr/>
        </p:nvSpPr>
        <p:spPr>
          <a:xfrm>
            <a:off x="7447722" y="5559919"/>
            <a:ext cx="4596997" cy="113458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A418AAB-14C4-43B9-A0B3-EB8B63CAD425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8926347-DC9E-4C00-ABDA-80769182014A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2CE2229-2B52-46F5-8794-CD28FD83C87A}"/>
              </a:ext>
            </a:extLst>
          </p:cNvPr>
          <p:cNvSpPr/>
          <p:nvPr/>
        </p:nvSpPr>
        <p:spPr>
          <a:xfrm>
            <a:off x="7502777" y="5746057"/>
            <a:ext cx="19811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TEAM 4</a:t>
            </a:r>
          </a:p>
        </p:txBody>
      </p:sp>
      <p:sp>
        <p:nvSpPr>
          <p:cNvPr id="49" name="Plus Sign 48">
            <a:extLst>
              <a:ext uri="{FF2B5EF4-FFF2-40B4-BE49-F238E27FC236}">
                <a16:creationId xmlns:a16="http://schemas.microsoft.com/office/drawing/2014/main" id="{B4844364-978A-40EA-BDCF-251586E48617}"/>
              </a:ext>
            </a:extLst>
          </p:cNvPr>
          <p:cNvSpPr/>
          <p:nvPr/>
        </p:nvSpPr>
        <p:spPr>
          <a:xfrm>
            <a:off x="10910137" y="5559919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3EA558D-D123-4A63-962D-3D14C80FE4AC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91CB609-471D-4B72-8336-FEE182D3A2B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EF116F2-D354-4679-AF4B-3BBD1DF0FA2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D306276-6EC5-4B73-99AB-84B71B077E9B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8B6CBCC-7C32-4D40-A382-6A254031C51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563D1F2-1118-4C82-8051-127A069D5010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AF94515-4926-4733-9317-EBB155A28A40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E755381-E437-4D9A-9849-E76DFD8D34C4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9079E92C-E1A4-4CBC-9A74-1A05F164AA5D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AF431C90-0AEC-4B64-8486-EDE1AE305C5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11881" y="3486242"/>
            <a:ext cx="2044438" cy="2044438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F7990285-D234-409A-A366-B0B4CE51FFC4}"/>
              </a:ext>
            </a:extLst>
          </p:cNvPr>
          <p:cNvSpPr/>
          <p:nvPr/>
        </p:nvSpPr>
        <p:spPr>
          <a:xfrm>
            <a:off x="642119" y="1022906"/>
            <a:ext cx="1186603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</a:t>
            </a:r>
          </a:p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ĐỘI  CHIẾN THẮNG</a:t>
            </a:r>
          </a:p>
        </p:txBody>
      </p:sp>
      <p:sp>
        <p:nvSpPr>
          <p:cNvPr id="16" name="Heart 15">
            <a:hlinkClick r:id="rId19" action="ppaction://hlinksldjump"/>
            <a:extLst>
              <a:ext uri="{FF2B5EF4-FFF2-40B4-BE49-F238E27FC236}">
                <a16:creationId xmlns:a16="http://schemas.microsoft.com/office/drawing/2014/main" id="{DA69900A-F0DA-4B13-B9A0-C0120A855BBF}"/>
              </a:ext>
            </a:extLst>
          </p:cNvPr>
          <p:cNvSpPr/>
          <p:nvPr/>
        </p:nvSpPr>
        <p:spPr>
          <a:xfrm>
            <a:off x="5528709" y="5563486"/>
            <a:ext cx="1134582" cy="1134582"/>
          </a:xfrm>
          <a:prstGeom prst="hear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  <p:sp>
        <p:nvSpPr>
          <p:cNvPr id="68" name="TEAM B">
            <a:extLst>
              <a:ext uri="{FF2B5EF4-FFF2-40B4-BE49-F238E27FC236}">
                <a16:creationId xmlns:a16="http://schemas.microsoft.com/office/drawing/2014/main" id="{BAE904D2-100D-AE9E-7DD0-7E652E4369BB}"/>
              </a:ext>
            </a:extLst>
          </p:cNvPr>
          <p:cNvSpPr/>
          <p:nvPr/>
        </p:nvSpPr>
        <p:spPr>
          <a:xfrm>
            <a:off x="140631" y="3554327"/>
            <a:ext cx="4596997" cy="113458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: Rounded Corners 45">
            <a:extLst>
              <a:ext uri="{FF2B5EF4-FFF2-40B4-BE49-F238E27FC236}">
                <a16:creationId xmlns:a16="http://schemas.microsoft.com/office/drawing/2014/main" id="{38D52D2B-0FD8-6344-D7D6-22432F4A2121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: Rounded Corners 46">
            <a:extLst>
              <a:ext uri="{FF2B5EF4-FFF2-40B4-BE49-F238E27FC236}">
                <a16:creationId xmlns:a16="http://schemas.microsoft.com/office/drawing/2014/main" id="{A087BDFB-71E7-EC6B-16FF-7E94A9776EBD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2" name="Rectangle 47">
            <a:extLst>
              <a:ext uri="{FF2B5EF4-FFF2-40B4-BE49-F238E27FC236}">
                <a16:creationId xmlns:a16="http://schemas.microsoft.com/office/drawing/2014/main" id="{765520BC-2C51-A7F8-D145-04D6AE993199}"/>
              </a:ext>
            </a:extLst>
          </p:cNvPr>
          <p:cNvSpPr/>
          <p:nvPr/>
        </p:nvSpPr>
        <p:spPr>
          <a:xfrm>
            <a:off x="175253" y="3739020"/>
            <a:ext cx="198804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TEAM 1</a:t>
            </a:r>
          </a:p>
        </p:txBody>
      </p:sp>
      <p:sp>
        <p:nvSpPr>
          <p:cNvPr id="73" name="Plus Sign 48">
            <a:extLst>
              <a:ext uri="{FF2B5EF4-FFF2-40B4-BE49-F238E27FC236}">
                <a16:creationId xmlns:a16="http://schemas.microsoft.com/office/drawing/2014/main" id="{E6A6A588-DD7E-F12C-9D0A-4664206D4A97}"/>
              </a:ext>
            </a:extLst>
          </p:cNvPr>
          <p:cNvSpPr/>
          <p:nvPr/>
        </p:nvSpPr>
        <p:spPr>
          <a:xfrm>
            <a:off x="3586044" y="3552882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: Rounded Corners 49">
            <a:extLst>
              <a:ext uri="{FF2B5EF4-FFF2-40B4-BE49-F238E27FC236}">
                <a16:creationId xmlns:a16="http://schemas.microsoft.com/office/drawing/2014/main" id="{E3724FE1-30E6-D4A2-175B-89F5C74AB830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5" name="Rectangle: Rounded Corners 50">
            <a:extLst>
              <a:ext uri="{FF2B5EF4-FFF2-40B4-BE49-F238E27FC236}">
                <a16:creationId xmlns:a16="http://schemas.microsoft.com/office/drawing/2014/main" id="{38BC0046-F732-3CD2-FBA2-8199EE0AC311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6" name="Rectangle: Rounded Corners 51">
            <a:extLst>
              <a:ext uri="{FF2B5EF4-FFF2-40B4-BE49-F238E27FC236}">
                <a16:creationId xmlns:a16="http://schemas.microsoft.com/office/drawing/2014/main" id="{7CD62B72-D4E6-6D96-A3B5-A7E5F1C3A5AB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7" name="Rectangle: Rounded Corners 52">
            <a:extLst>
              <a:ext uri="{FF2B5EF4-FFF2-40B4-BE49-F238E27FC236}">
                <a16:creationId xmlns:a16="http://schemas.microsoft.com/office/drawing/2014/main" id="{13E7AD78-018C-8501-381C-1712DC4CCCB1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8" name="Rectangle: Rounded Corners 53">
            <a:extLst>
              <a:ext uri="{FF2B5EF4-FFF2-40B4-BE49-F238E27FC236}">
                <a16:creationId xmlns:a16="http://schemas.microsoft.com/office/drawing/2014/main" id="{B961F913-B139-F151-AA4D-2548DCF019D3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9" name="Rectangle: Rounded Corners 54">
            <a:extLst>
              <a:ext uri="{FF2B5EF4-FFF2-40B4-BE49-F238E27FC236}">
                <a16:creationId xmlns:a16="http://schemas.microsoft.com/office/drawing/2014/main" id="{01B14A1A-C86A-544E-6EE4-7912D0AA0F74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0" name="Rectangle: Rounded Corners 55">
            <a:extLst>
              <a:ext uri="{FF2B5EF4-FFF2-40B4-BE49-F238E27FC236}">
                <a16:creationId xmlns:a16="http://schemas.microsoft.com/office/drawing/2014/main" id="{0E633168-6791-E7BD-2600-4657DA8501F4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1" name="Rectangle: Rounded Corners 56">
            <a:extLst>
              <a:ext uri="{FF2B5EF4-FFF2-40B4-BE49-F238E27FC236}">
                <a16:creationId xmlns:a16="http://schemas.microsoft.com/office/drawing/2014/main" id="{9211225E-98EE-09BB-B039-F0F41CCAC658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2" name="Rectangle: Rounded Corners 57">
            <a:extLst>
              <a:ext uri="{FF2B5EF4-FFF2-40B4-BE49-F238E27FC236}">
                <a16:creationId xmlns:a16="http://schemas.microsoft.com/office/drawing/2014/main" id="{2250ED3E-8BC4-6ED5-BF45-A3172FD4E95A}"/>
              </a:ext>
            </a:extLst>
          </p:cNvPr>
          <p:cNvSpPr/>
          <p:nvPr/>
        </p:nvSpPr>
        <p:spPr>
          <a:xfrm>
            <a:off x="2324042" y="3552882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84" name="TEAM A">
            <a:extLst>
              <a:ext uri="{FF2B5EF4-FFF2-40B4-BE49-F238E27FC236}">
                <a16:creationId xmlns:a16="http://schemas.microsoft.com/office/drawing/2014/main" id="{403FFD26-E71A-D512-E04F-28BAB2D76C42}"/>
              </a:ext>
            </a:extLst>
          </p:cNvPr>
          <p:cNvSpPr/>
          <p:nvPr/>
        </p:nvSpPr>
        <p:spPr>
          <a:xfrm>
            <a:off x="7471374" y="3429000"/>
            <a:ext cx="4596997" cy="11345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: Rounded Corners 39">
            <a:extLst>
              <a:ext uri="{FF2B5EF4-FFF2-40B4-BE49-F238E27FC236}">
                <a16:creationId xmlns:a16="http://schemas.microsoft.com/office/drawing/2014/main" id="{709E8EFC-E294-08C8-81E6-5E27F3AF7A9C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26">
            <a:extLst>
              <a:ext uri="{FF2B5EF4-FFF2-40B4-BE49-F238E27FC236}">
                <a16:creationId xmlns:a16="http://schemas.microsoft.com/office/drawing/2014/main" id="{272B89B1-8FDE-CD7F-7C4E-82E5771DF84F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7" name="Rectangle 29">
            <a:extLst>
              <a:ext uri="{FF2B5EF4-FFF2-40B4-BE49-F238E27FC236}">
                <a16:creationId xmlns:a16="http://schemas.microsoft.com/office/drawing/2014/main" id="{7DFD60BB-B852-FF6E-15D6-119D31EF6ECD}"/>
              </a:ext>
            </a:extLst>
          </p:cNvPr>
          <p:cNvSpPr/>
          <p:nvPr/>
        </p:nvSpPr>
        <p:spPr>
          <a:xfrm>
            <a:off x="7659570" y="3623034"/>
            <a:ext cx="19811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TEAM 2</a:t>
            </a:r>
          </a:p>
        </p:txBody>
      </p:sp>
      <p:sp>
        <p:nvSpPr>
          <p:cNvPr id="88" name="Plus Sign 27">
            <a:extLst>
              <a:ext uri="{FF2B5EF4-FFF2-40B4-BE49-F238E27FC236}">
                <a16:creationId xmlns:a16="http://schemas.microsoft.com/office/drawing/2014/main" id="{7B2113CF-C0A0-2355-1FB4-3D4E0544B94C}"/>
              </a:ext>
            </a:extLst>
          </p:cNvPr>
          <p:cNvSpPr/>
          <p:nvPr/>
        </p:nvSpPr>
        <p:spPr>
          <a:xfrm>
            <a:off x="10933789" y="3429000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: Rounded Corners 30">
            <a:extLst>
              <a:ext uri="{FF2B5EF4-FFF2-40B4-BE49-F238E27FC236}">
                <a16:creationId xmlns:a16="http://schemas.microsoft.com/office/drawing/2014/main" id="{C01292A4-8D76-33B4-11E4-4F285F509375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0" name="Rectangle: Rounded Corners 31">
            <a:extLst>
              <a:ext uri="{FF2B5EF4-FFF2-40B4-BE49-F238E27FC236}">
                <a16:creationId xmlns:a16="http://schemas.microsoft.com/office/drawing/2014/main" id="{84C5424E-4582-3305-49FD-629F653205A3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1" name="Rectangle: Rounded Corners 32">
            <a:extLst>
              <a:ext uri="{FF2B5EF4-FFF2-40B4-BE49-F238E27FC236}">
                <a16:creationId xmlns:a16="http://schemas.microsoft.com/office/drawing/2014/main" id="{3B61FC06-1C28-9BD7-A518-5FE814BA421B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2" name="Rectangle: Rounded Corners 33">
            <a:extLst>
              <a:ext uri="{FF2B5EF4-FFF2-40B4-BE49-F238E27FC236}">
                <a16:creationId xmlns:a16="http://schemas.microsoft.com/office/drawing/2014/main" id="{02E80D8C-0C87-68D8-3D2E-B9D9E26FE4FA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3" name="Rectangle: Rounded Corners 34">
            <a:extLst>
              <a:ext uri="{FF2B5EF4-FFF2-40B4-BE49-F238E27FC236}">
                <a16:creationId xmlns:a16="http://schemas.microsoft.com/office/drawing/2014/main" id="{56B98A69-38EB-03F7-8912-60A766032EEC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4" name="Rectangle: Rounded Corners 35">
            <a:extLst>
              <a:ext uri="{FF2B5EF4-FFF2-40B4-BE49-F238E27FC236}">
                <a16:creationId xmlns:a16="http://schemas.microsoft.com/office/drawing/2014/main" id="{A3DC7815-DBFA-B8B0-3ADE-7DFDDA313F9D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95" name="Rectangle: Rounded Corners 36">
            <a:extLst>
              <a:ext uri="{FF2B5EF4-FFF2-40B4-BE49-F238E27FC236}">
                <a16:creationId xmlns:a16="http://schemas.microsoft.com/office/drawing/2014/main" id="{5EEA5269-6739-A00A-DC3D-80D97465B92E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6" name="Rectangle: Rounded Corners 37">
            <a:extLst>
              <a:ext uri="{FF2B5EF4-FFF2-40B4-BE49-F238E27FC236}">
                <a16:creationId xmlns:a16="http://schemas.microsoft.com/office/drawing/2014/main" id="{8D779737-D1C5-AC7F-B0AA-6038C6C7BC03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7" name="Rectangle: Rounded Corners 38">
            <a:extLst>
              <a:ext uri="{FF2B5EF4-FFF2-40B4-BE49-F238E27FC236}">
                <a16:creationId xmlns:a16="http://schemas.microsoft.com/office/drawing/2014/main" id="{95D1F660-B156-CCD6-95E2-4CBDF2C07F41}"/>
              </a:ext>
            </a:extLst>
          </p:cNvPr>
          <p:cNvSpPr/>
          <p:nvPr/>
        </p:nvSpPr>
        <p:spPr>
          <a:xfrm>
            <a:off x="9671787" y="3429000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8134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64" grpId="0" animBg="1"/>
      <p:bldP spid="63" grpId="0" animBg="1"/>
      <p:bldP spid="66" grpId="0" animBg="1"/>
      <p:bldP spid="62" grpId="0" animBg="1"/>
      <p:bldP spid="60" grpId="0" animBg="1"/>
      <p:bldP spid="65" grpId="0" animBg="1"/>
      <p:bldP spid="61" grpId="0" animBg="1"/>
      <p:bldP spid="47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71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6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13163" y="231911"/>
            <a:ext cx="10669469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024688"/>
                </a:solidFill>
                <a:latin typeface="+mj-lt"/>
              </a:rPr>
              <a:t>Câu 1: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598423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767771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06971" y="73756"/>
            <a:ext cx="1589852" cy="1545336"/>
          </a:xfrm>
          <a:prstGeom prst="rect">
            <a:avLst/>
          </a:prstGeom>
        </p:spPr>
      </p:pic>
      <p:sp>
        <p:nvSpPr>
          <p:cNvPr id="11" name="Arrow: Pentagon 10">
            <a:hlinkClick r:id="rId7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2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AE7C3C04-5D37-9030-2DE8-3FF71527C0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84021" y="2955063"/>
            <a:ext cx="1718866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7 L -0.4349 0.2909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5" y="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15060" y="349523"/>
            <a:ext cx="10608580" cy="1750143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2468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-&gt;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4556" flipH="1">
            <a:off x="10742172" y="785608"/>
            <a:ext cx="1589852" cy="1174802"/>
          </a:xfrm>
          <a:prstGeom prst="rect">
            <a:avLst/>
          </a:prstGeom>
        </p:spPr>
      </p:pic>
      <p:sp>
        <p:nvSpPr>
          <p:cNvPr id="11" name="Arrow: Pentagon 10">
            <a:hlinkClick r:id="rId7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12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01EAA876-030D-BDDB-B0BC-5F7A42DFAB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84021" y="2955063"/>
            <a:ext cx="1718866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3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7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48148E-6 L -0.39791 0.6530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3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bẹ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689113" y="383458"/>
            <a:ext cx="10450835" cy="1428549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rgbClr val="024688"/>
                </a:solidFill>
                <a:latin typeface="+mj-lt"/>
              </a:rPr>
              <a:t>Câu 3:</a:t>
            </a:r>
            <a:endParaRPr lang="en-US" sz="3200" b="1" dirty="0">
              <a:solidFill>
                <a:srgbClr val="024688"/>
              </a:solidFill>
              <a:latin typeface="+mj-lt"/>
            </a:endParaRPr>
          </a:p>
          <a:p>
            <a:r>
              <a:rPr lang="en-US" sz="32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2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32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hời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96606" y="383458"/>
            <a:ext cx="1564105" cy="1545336"/>
          </a:xfrm>
          <a:prstGeom prst="rect">
            <a:avLst/>
          </a:prstGeom>
        </p:spPr>
      </p:pic>
      <p:sp>
        <p:nvSpPr>
          <p:cNvPr id="11" name="Arrow: Pentagon 10">
            <a:hlinkClick r:id="rId7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12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4A18077B-D7A8-7319-3662-38C8415066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84021" y="2955063"/>
            <a:ext cx="1718866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6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7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48148E-6 L -0.40247 0.4150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30" y="2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520495" y="570657"/>
            <a:ext cx="10126798" cy="1233946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solidFill>
                  <a:srgbClr val="024688"/>
                </a:solidFill>
                <a:latin typeface="+mj-lt"/>
              </a:rPr>
              <a:t>Câu 4: 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kiêng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913" y="723224"/>
            <a:ext cx="1589852" cy="1404369"/>
          </a:xfrm>
          <a:prstGeom prst="rect">
            <a:avLst/>
          </a:prstGeom>
        </p:spPr>
      </p:pic>
      <p:sp>
        <p:nvSpPr>
          <p:cNvPr id="11" name="Arrow: Pentagon 10">
            <a:hlinkClick r:id="rId7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12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2DC6884F-B773-7D40-5F8F-A582FE5DCC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84021" y="2955063"/>
            <a:ext cx="1718866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9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7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45091 0.2164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52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6" y="304799"/>
            <a:ext cx="10667573" cy="1533833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b="1" dirty="0">
                <a:solidFill>
                  <a:srgbClr val="024688"/>
                </a:solidFill>
                <a:latin typeface="+mj-lt"/>
              </a:rPr>
              <a:t>Câu 5: 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hời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bẹ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65694" y="569925"/>
            <a:ext cx="1226306" cy="1174802"/>
          </a:xfrm>
          <a:prstGeom prst="rect">
            <a:avLst/>
          </a:prstGeom>
        </p:spPr>
      </p:pic>
      <p:sp>
        <p:nvSpPr>
          <p:cNvPr id="11" name="Arrow: Pentagon 10">
            <a:hlinkClick r:id="rId7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12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5804FD68-79E3-4327-1A86-72D0C2B805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84021" y="2955063"/>
            <a:ext cx="1718866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4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7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77556E-17 L -0.40703 0.5481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52" y="2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0401060" cy="1661653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600" b="1" dirty="0">
                <a:solidFill>
                  <a:srgbClr val="024688"/>
                </a:solidFill>
                <a:latin typeface="+mj-lt"/>
              </a:rPr>
              <a:t>Câu 6:</a:t>
            </a:r>
            <a:r>
              <a:rPr lang="en-US" sz="3600" b="1" dirty="0">
                <a:solidFill>
                  <a:srgbClr val="024688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11233" flipH="1">
            <a:off x="10960553" y="813114"/>
            <a:ext cx="1313642" cy="1174802"/>
          </a:xfrm>
          <a:prstGeom prst="rect">
            <a:avLst/>
          </a:prstGeom>
        </p:spPr>
      </p:pic>
      <p:sp>
        <p:nvSpPr>
          <p:cNvPr id="11" name="Arrow: Pentagon 10">
            <a:hlinkClick r:id="rId7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12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E25463EF-E05B-F4BA-B24D-7A650BE118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84021" y="2955063"/>
            <a:ext cx="1718866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0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7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39127 0.6817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70" y="3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0D68EC9-8530-42DD-9347-059716CF5A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EF5AA5C-F4BB-4FB4-B1A8-EBF7545CEB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358BEB1-FF96-4D56-A294-1DE8CDD394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674" y="1103812"/>
            <a:ext cx="5930538" cy="55974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CD25B1B-49D6-4716-8F9B-9C95812942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79873"/>
            <a:ext cx="3971109" cy="377812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CFA89D0F-CAAB-4436-A012-A3A466F18B59}"/>
              </a:ext>
            </a:extLst>
          </p:cNvPr>
          <p:cNvSpPr txBox="1"/>
          <p:nvPr/>
        </p:nvSpPr>
        <p:spPr>
          <a:xfrm>
            <a:off x="6505303" y="701755"/>
            <a:ext cx="4498221" cy="1600406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vi-VN" altLang="zh-CN" sz="48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TRI THỨC ĐỌC – HIỂU</a:t>
            </a:r>
            <a:endParaRPr lang="zh-CN" altLang="en-US" sz="48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06DBD873-2DC7-4E7B-9C0A-515363BA5A36}"/>
              </a:ext>
            </a:extLst>
          </p:cNvPr>
          <p:cNvGrpSpPr/>
          <p:nvPr/>
        </p:nvGrpSpPr>
        <p:grpSpPr>
          <a:xfrm>
            <a:off x="6885015" y="2503435"/>
            <a:ext cx="874304" cy="786472"/>
            <a:chOff x="6818812" y="2162158"/>
            <a:chExt cx="1038497" cy="934170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450624B6-390F-46D3-B745-09F81D443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A0739807-858B-48A9-8095-099C60F31BEC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1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32351AA0-5578-4E4F-B2C2-9F2E9C995F95}"/>
              </a:ext>
            </a:extLst>
          </p:cNvPr>
          <p:cNvSpPr txBox="1"/>
          <p:nvPr/>
        </p:nvSpPr>
        <p:spPr>
          <a:xfrm>
            <a:off x="7923511" y="2650466"/>
            <a:ext cx="3438395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vi-VN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Thơ 4 chữ, thơ 5 chữ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266A2A11-F486-4AA8-A725-B3329C8CD56A}"/>
              </a:ext>
            </a:extLst>
          </p:cNvPr>
          <p:cNvGrpSpPr/>
          <p:nvPr/>
        </p:nvGrpSpPr>
        <p:grpSpPr>
          <a:xfrm>
            <a:off x="6885015" y="3475436"/>
            <a:ext cx="874304" cy="786472"/>
            <a:chOff x="6818812" y="2162158"/>
            <a:chExt cx="1038497" cy="934170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1514D7E2-1231-4014-B28F-5F53E4AB70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A418F440-34E8-489F-93C4-4CBCA8F4952D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2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3481A5E0-6DC5-4A71-A078-203EB8F677E1}"/>
              </a:ext>
            </a:extLst>
          </p:cNvPr>
          <p:cNvSpPr txBox="1"/>
          <p:nvPr/>
        </p:nvSpPr>
        <p:spPr>
          <a:xfrm>
            <a:off x="7923511" y="3631246"/>
            <a:ext cx="2874191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vi-VN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Hình ảnh trong thơ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A5495285-D350-427D-92C9-C2BC6FB5C005}"/>
              </a:ext>
            </a:extLst>
          </p:cNvPr>
          <p:cNvGrpSpPr/>
          <p:nvPr/>
        </p:nvGrpSpPr>
        <p:grpSpPr>
          <a:xfrm>
            <a:off x="6885015" y="4447437"/>
            <a:ext cx="874304" cy="786472"/>
            <a:chOff x="6818812" y="2162158"/>
            <a:chExt cx="1038497" cy="934170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CBB46714-E490-4483-BF8C-2732037B0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1530F6F0-FF46-47C9-ADC5-F8C01311486C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3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2891A0AE-216C-4992-AF69-90BC42C34E42}"/>
              </a:ext>
            </a:extLst>
          </p:cNvPr>
          <p:cNvSpPr txBox="1"/>
          <p:nvPr/>
        </p:nvSpPr>
        <p:spPr>
          <a:xfrm>
            <a:off x="7923511" y="4612026"/>
            <a:ext cx="3438395" cy="861742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vi-VN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Vần, nhịp và vai trò của vần, nhịp trong thơ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C3EFB8A9-9E28-4180-BAAA-F527675B404F}"/>
              </a:ext>
            </a:extLst>
          </p:cNvPr>
          <p:cNvGrpSpPr/>
          <p:nvPr/>
        </p:nvGrpSpPr>
        <p:grpSpPr>
          <a:xfrm>
            <a:off x="6885015" y="5419437"/>
            <a:ext cx="874304" cy="786472"/>
            <a:chOff x="6818812" y="2162158"/>
            <a:chExt cx="1038497" cy="934170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8BD17300-4E7E-4600-B659-0FF5481315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6BD2C09C-1CEE-425E-9307-FC5904D776FA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4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48" name="文本框 47">
            <a:extLst>
              <a:ext uri="{FF2B5EF4-FFF2-40B4-BE49-F238E27FC236}">
                <a16:creationId xmlns:a16="http://schemas.microsoft.com/office/drawing/2014/main" id="{537D5B95-1223-424A-B51D-69AAFE2509C9}"/>
              </a:ext>
            </a:extLst>
          </p:cNvPr>
          <p:cNvSpPr txBox="1"/>
          <p:nvPr/>
        </p:nvSpPr>
        <p:spPr>
          <a:xfrm>
            <a:off x="7923511" y="5592806"/>
            <a:ext cx="3535672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vi-VN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Thông điệp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F1B0382-18A8-4C35-B77F-1DA5B2B542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6845" y="1245488"/>
            <a:ext cx="928516" cy="83145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F934D37-5F73-47C1-B224-A1D09A149FD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818645" y="150046"/>
            <a:ext cx="928516" cy="83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6" grpId="0"/>
      <p:bldP spid="40" grpId="0"/>
      <p:bldP spid="44" grpId="0"/>
      <p:bldP spid="4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0588914" cy="176980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solidFill>
                  <a:srgbClr val="024688"/>
                </a:solidFill>
                <a:latin typeface="+mj-lt"/>
              </a:rPr>
              <a:t>Câu 7: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246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3/1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9364" y="992712"/>
            <a:ext cx="1226306" cy="1174802"/>
          </a:xfrm>
          <a:prstGeom prst="rect">
            <a:avLst/>
          </a:prstGeom>
        </p:spPr>
      </p:pic>
      <p:sp>
        <p:nvSpPr>
          <p:cNvPr id="11" name="Arrow: Pentagon 10">
            <a:hlinkClick r:id="rId7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  <p:pic>
        <p:nvPicPr>
          <p:cNvPr id="12" name="y2mate.com - ĐỒNG HỒ ĐẾM NGƯỢC 5 GIÂY CHUÔNG BÁO HẾT GIỜ_480p">
            <a:hlinkClick r:id="" action="ppaction://media"/>
            <a:extLst>
              <a:ext uri="{FF2B5EF4-FFF2-40B4-BE49-F238E27FC236}">
                <a16:creationId xmlns:a16="http://schemas.microsoft.com/office/drawing/2014/main" id="{732BE3C8-8156-71D9-73CA-3F38CAF805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84021" y="2955063"/>
            <a:ext cx="1718866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9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7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3613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5842000" y="272055"/>
            <a:ext cx="4274065" cy="707886"/>
          </a:xfrm>
          <a:prstGeom prst="rect">
            <a:avLst/>
          </a:prstGeom>
          <a:solidFill>
            <a:srgbClr val="006600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3735464" y="1251997"/>
            <a:ext cx="8105083" cy="5135055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2744" y="1600693"/>
            <a:ext cx="2100421" cy="1861454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37C9D45-101E-A923-7657-CD2A49FE4D7E}"/>
              </a:ext>
            </a:extLst>
          </p:cNvPr>
          <p:cNvSpPr txBox="1"/>
          <p:nvPr/>
        </p:nvSpPr>
        <p:spPr>
          <a:xfrm>
            <a:off x="5111616" y="1941643"/>
            <a:ext cx="6250020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</a:pPr>
            <a:r>
              <a:rPr lang="en-US" sz="3200" b="1" u="sng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3200" b="1" u="sng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3200" b="1" u="sng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CC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CC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00CC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endParaRPr lang="en-US" sz="2800" dirty="0">
              <a:solidFill>
                <a:srgbClr val="00CC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F410CEC6-F5EF-FA42-AC7A-60E7D074AA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76" y="1773257"/>
            <a:ext cx="2024373" cy="1516325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F1146541-E8F6-0182-747F-BF614BBA0502}"/>
              </a:ext>
            </a:extLst>
          </p:cNvPr>
          <p:cNvSpPr txBox="1"/>
          <p:nvPr/>
        </p:nvSpPr>
        <p:spPr>
          <a:xfrm>
            <a:off x="4466989" y="2624108"/>
            <a:ext cx="7307018" cy="2530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</a:pPr>
            <a:r>
              <a:rPr lang="vi-VN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200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7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3" imgW="914400" imgH="216000" progId="Equation.DSMT4">
                  <p:embed/>
                </p:oleObj>
              </mc:Choice>
              <mc:Fallback>
                <p:oleObj name="Equation" r:id="rId3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Hình ảnh 17">
            <a:extLst>
              <a:ext uri="{FF2B5EF4-FFF2-40B4-BE49-F238E27FC236}">
                <a16:creationId xmlns:a16="http://schemas.microsoft.com/office/drawing/2014/main" id="{F410CEC6-F5EF-FA42-AC7A-60E7D074A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4" y="382995"/>
            <a:ext cx="1693544" cy="1268523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D51E88CB-D005-7EAC-4152-10FFD9556A52}"/>
              </a:ext>
            </a:extLst>
          </p:cNvPr>
          <p:cNvSpPr txBox="1"/>
          <p:nvPr/>
        </p:nvSpPr>
        <p:spPr>
          <a:xfrm>
            <a:off x="1334279" y="382995"/>
            <a:ext cx="10207690" cy="6014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600" b="1" dirty="0">
                <a:solidFill>
                  <a:schemeClr val="bg1"/>
                </a:solidFill>
                <a:effectLst/>
                <a:highlight>
                  <a:srgbClr val="024688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THANG ĐO KĨ NĂNG VỀ QUÁ TRÌNH TẠO LẬP ĐOẠN VĂN  </a:t>
            </a:r>
            <a:endParaRPr lang="en-US" sz="2600" dirty="0">
              <a:solidFill>
                <a:schemeClr val="bg1"/>
              </a:solidFill>
              <a:effectLst/>
              <a:highlight>
                <a:srgbClr val="024688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600" b="1" dirty="0">
                <a:solidFill>
                  <a:schemeClr val="bg1"/>
                </a:solidFill>
                <a:effectLst/>
                <a:highlight>
                  <a:srgbClr val="024688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NGHỊ LUẬN XÃ HỘI</a:t>
            </a:r>
            <a:endParaRPr lang="en-US" sz="2600" dirty="0">
              <a:solidFill>
                <a:schemeClr val="bg1"/>
              </a:solidFill>
              <a:effectLst/>
              <a:highlight>
                <a:srgbClr val="024688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sinh……………………………………………… Lớp……………………………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nl-NL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 thích về các mức độ trong thang đo kĩ năng về quá trình tạo lập văn bản nghị luận văn học )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 độ 1. Không chú ý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 độ 2. Thỉnh thoảng hoặc còn qua loa, sơ sài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 độ 3. Nắm được các yêu cầu và trình bày ở mức độ vừa phải, chưa sâu sắc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 độ 4: Nắm chắc yêu cầu, trình bày cụ thể khoa học, logic, thuyết phục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37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7C4987A1-9707-9F15-3B87-EB93EFE8FEC6}"/>
              </a:ext>
            </a:extLst>
          </p:cNvPr>
          <p:cNvGraphicFramePr>
            <a:graphicFrameLocks noGrp="1"/>
          </p:cNvGraphicFramePr>
          <p:nvPr/>
        </p:nvGraphicFramePr>
        <p:xfrm>
          <a:off x="882650" y="265335"/>
          <a:ext cx="10502899" cy="67822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0915">
                  <a:extLst>
                    <a:ext uri="{9D8B030D-6E8A-4147-A177-3AD203B41FA5}">
                      <a16:colId xmlns:a16="http://schemas.microsoft.com/office/drawing/2014/main" val="4230851417"/>
                    </a:ext>
                  </a:extLst>
                </a:gridCol>
                <a:gridCol w="779830">
                  <a:extLst>
                    <a:ext uri="{9D8B030D-6E8A-4147-A177-3AD203B41FA5}">
                      <a16:colId xmlns:a16="http://schemas.microsoft.com/office/drawing/2014/main" val="3160345242"/>
                    </a:ext>
                  </a:extLst>
                </a:gridCol>
                <a:gridCol w="722489">
                  <a:extLst>
                    <a:ext uri="{9D8B030D-6E8A-4147-A177-3AD203B41FA5}">
                      <a16:colId xmlns:a16="http://schemas.microsoft.com/office/drawing/2014/main" val="1498842178"/>
                    </a:ext>
                  </a:extLst>
                </a:gridCol>
                <a:gridCol w="560298">
                  <a:extLst>
                    <a:ext uri="{9D8B030D-6E8A-4147-A177-3AD203B41FA5}">
                      <a16:colId xmlns:a16="http://schemas.microsoft.com/office/drawing/2014/main" val="2773619447"/>
                    </a:ext>
                  </a:extLst>
                </a:gridCol>
                <a:gridCol w="7489367">
                  <a:extLst>
                    <a:ext uri="{9D8B030D-6E8A-4147-A177-3AD203B41FA5}">
                      <a16:colId xmlns:a16="http://schemas.microsoft.com/office/drawing/2014/main" val="4066119147"/>
                    </a:ext>
                  </a:extLst>
                </a:gridCol>
              </a:tblGrid>
              <a:tr h="174530"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nl-NL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I. Tìm hiểu đề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1414646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4193321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6796793"/>
                  </a:ext>
                </a:extLst>
              </a:tr>
              <a:tr h="7079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3777126"/>
                  </a:ext>
                </a:extLst>
              </a:tr>
              <a:tr h="281712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1158712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2818733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2991312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tỏ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8194831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Quan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0921638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F. Quan tâm cách trình bày, diễn đạt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4720624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dirty="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526047"/>
                  </a:ext>
                </a:extLst>
              </a:tr>
              <a:tr h="281712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III.Viết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332259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4396600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ý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9766181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3687646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8578258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005474"/>
                  </a:ext>
                </a:extLst>
              </a:tr>
              <a:tr h="6613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bổ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sung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9506957"/>
                  </a:ext>
                </a:extLst>
              </a:tr>
              <a:tr h="281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dirty="0"/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287" marR="552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6024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08316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B419B4CD-150F-5FFC-FAA7-14D71BC687C4}"/>
              </a:ext>
            </a:extLst>
          </p:cNvPr>
          <p:cNvGraphicFramePr>
            <a:graphicFrameLocks noGrp="1"/>
          </p:cNvGraphicFramePr>
          <p:nvPr/>
        </p:nvGraphicFramePr>
        <p:xfrm>
          <a:off x="19050" y="171404"/>
          <a:ext cx="12153900" cy="651519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17600">
                  <a:extLst>
                    <a:ext uri="{9D8B030D-6E8A-4147-A177-3AD203B41FA5}">
                      <a16:colId xmlns:a16="http://schemas.microsoft.com/office/drawing/2014/main" val="3762634418"/>
                    </a:ext>
                  </a:extLst>
                </a:gridCol>
                <a:gridCol w="10534650">
                  <a:extLst>
                    <a:ext uri="{9D8B030D-6E8A-4147-A177-3AD203B41FA5}">
                      <a16:colId xmlns:a16="http://schemas.microsoft.com/office/drawing/2014/main" val="3290301470"/>
                    </a:ext>
                  </a:extLst>
                </a:gridCol>
                <a:gridCol w="501650">
                  <a:extLst>
                    <a:ext uri="{9D8B030D-6E8A-4147-A177-3AD203B41FA5}">
                      <a16:colId xmlns:a16="http://schemas.microsoft.com/office/drawing/2014/main" val="1300592912"/>
                    </a:ext>
                  </a:extLst>
                </a:gridCol>
              </a:tblGrid>
              <a:tr h="5455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8982577"/>
                  </a:ext>
                </a:extLst>
              </a:tr>
              <a:tr h="383611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150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1357577"/>
                  </a:ext>
                </a:extLst>
              </a:tr>
              <a:tr h="3711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8390739"/>
                  </a:ext>
                </a:extLst>
              </a:tr>
              <a:tr h="358720">
                <a:tc rowSpan="4"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niệm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88740"/>
                  </a:ext>
                </a:extLst>
              </a:tr>
              <a:tr h="16810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+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thiểu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ô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bớt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tai;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nghỉ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du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+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trống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1444542"/>
                  </a:ext>
                </a:extLst>
              </a:tr>
              <a:tr h="10719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  <a:tabLst>
                          <a:tab pos="1386840" algn="l"/>
                        </a:tabLs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+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+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+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2870527"/>
                  </a:ext>
                </a:extLst>
              </a:tr>
              <a:tr h="5806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xóm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6793018"/>
                  </a:ext>
                </a:extLst>
              </a:tr>
              <a:tr h="28611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 tả, ngữ pháp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402207"/>
                  </a:ext>
                </a:extLst>
              </a:tr>
              <a:tr h="73669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100"/>
                        </a:spcAft>
                      </a:pP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suy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sâu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mẻ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773" marR="2977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36142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92708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D40ECE7-7164-2A29-2DC4-4A0F1E2C97C6}"/>
              </a:ext>
            </a:extLst>
          </p:cNvPr>
          <p:cNvSpPr txBox="1"/>
          <p:nvPr/>
        </p:nvSpPr>
        <p:spPr>
          <a:xfrm>
            <a:off x="413146" y="2072433"/>
            <a:ext cx="11441907" cy="4014369"/>
          </a:xfrm>
          <a:prstGeom prst="rect">
            <a:avLst/>
          </a:prstGeom>
          <a:noFill/>
          <a:ln w="38100">
            <a:solidFill>
              <a:srgbClr val="05B5FE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nl-NL" sz="2700" b="1" dirty="0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700" b="1" dirty="0" err="1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Nhiệm</a:t>
            </a:r>
            <a:r>
              <a:rPr lang="vi-VN" sz="2700" b="1" dirty="0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vụ</a:t>
            </a:r>
            <a:r>
              <a:rPr lang="vi-VN" sz="2700" b="1" dirty="0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</a:t>
            </a:r>
            <a:r>
              <a:rPr lang="vi-VN" sz="27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Hãy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mình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hoàn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chỉnh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bằng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câu </a:t>
            </a:r>
            <a:r>
              <a:rPr lang="vi-VN" sz="27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hỏi</a:t>
            </a:r>
            <a:r>
              <a:rPr lang="vi-VN" sz="27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sau:</a:t>
            </a:r>
            <a:endParaRPr lang="en-US" sz="2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đảm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bảo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hình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thức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đoạn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văn chưa?</a:t>
            </a:r>
            <a:endParaRPr lang="en-US" sz="2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Nội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dung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đã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đảm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bảo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chưa?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Nếu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chưa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cần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bổ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sung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</a:t>
            </a:r>
            <a:r>
              <a:rPr lang="vi-VN" sz="27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nào</a:t>
            </a:r>
            <a:r>
              <a:rPr lang="vi-VN" sz="27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  <a:endParaRPr lang="en-US" sz="2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3.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có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sai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chính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tả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không?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Nếu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có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em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sửa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chữa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như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thế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nào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  <a:endParaRPr lang="en-US" sz="2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4.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viết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đã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thuyết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phục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vấn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chưa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 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27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 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Nếu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chưa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hãy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khắc</a:t>
            </a:r>
            <a:r>
              <a:rPr lang="en-US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phục</a:t>
            </a:r>
            <a:r>
              <a:rPr lang="vi-VN" sz="27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2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A3F33DF-6017-0A69-A836-859B9069DE20}"/>
              </a:ext>
            </a:extLst>
          </p:cNvPr>
          <p:cNvSpPr txBox="1"/>
          <p:nvPr/>
        </p:nvSpPr>
        <p:spPr>
          <a:xfrm>
            <a:off x="2166937" y="522717"/>
            <a:ext cx="7878763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vi-VN" sz="3200" b="1" dirty="0">
                <a:solidFill>
                  <a:schemeClr val="bg1"/>
                </a:solidFill>
                <a:effectLst/>
                <a:highlight>
                  <a:srgbClr val="024688"/>
                </a:highlight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PHIẾU CHỈNH SỬA BÀI VIẾT</a:t>
            </a:r>
            <a:endParaRPr lang="en-US" sz="3200" dirty="0">
              <a:solidFill>
                <a:schemeClr val="bg1"/>
              </a:solidFill>
              <a:effectLst/>
              <a:highlight>
                <a:srgbClr val="024688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8C9A394D-D37E-E40A-A470-3A417F6F9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33" y="591879"/>
            <a:ext cx="1681553" cy="125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4283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Ngang 3">
            <a:extLst>
              <a:ext uri="{FF2B5EF4-FFF2-40B4-BE49-F238E27FC236}">
                <a16:creationId xmlns:a16="http://schemas.microsoft.com/office/drawing/2014/main" id="{13935DF7-05B4-050E-EC39-3B8B909AD7ED}"/>
              </a:ext>
            </a:extLst>
          </p:cNvPr>
          <p:cNvSpPr/>
          <p:nvPr/>
        </p:nvSpPr>
        <p:spPr>
          <a:xfrm>
            <a:off x="1410532" y="681037"/>
            <a:ext cx="9879768" cy="5846763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2FCCA067-0FBF-8BE2-4514-9F4C3F6B12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4844" y="1067222"/>
            <a:ext cx="2100421" cy="1861454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3A39C89-FB1A-81E4-60A4-CCA872BAAB5F}"/>
              </a:ext>
            </a:extLst>
          </p:cNvPr>
          <p:cNvSpPr txBox="1"/>
          <p:nvPr/>
        </p:nvSpPr>
        <p:spPr>
          <a:xfrm>
            <a:off x="2743199" y="2347550"/>
            <a:ext cx="7879673" cy="2162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Vẽ sơ đồ tư duy về các đơn vị kiến thức của bài học hoặc vẽ tranh hình ảnh ấn tượng về bài học.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Chuẩn bị: đọc, tìm hiểu về văn bản “</a:t>
            </a:r>
            <a:r>
              <a:rPr lang="pt-BR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Sang thu”</a:t>
            </a:r>
            <a:r>
              <a:rPr lang="pt-B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(đọc bài thơ, trả lời câu hỏi trong SGK)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953BE1E-A571-7426-A522-309E9DC21FDA}"/>
              </a:ext>
            </a:extLst>
          </p:cNvPr>
          <p:cNvSpPr txBox="1"/>
          <p:nvPr/>
        </p:nvSpPr>
        <p:spPr>
          <a:xfrm>
            <a:off x="3271987" y="557613"/>
            <a:ext cx="6096000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highlight>
                  <a:srgbClr val="024688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pt-BR" sz="3600" b="1" dirty="0">
                <a:solidFill>
                  <a:schemeClr val="bg1"/>
                </a:solidFill>
                <a:effectLst/>
                <a:highlight>
                  <a:srgbClr val="024688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ướng dẫn học ở nhà</a:t>
            </a:r>
            <a:endParaRPr lang="en-US" sz="3600" dirty="0">
              <a:solidFill>
                <a:schemeClr val="bg1"/>
              </a:solidFill>
              <a:effectLst/>
              <a:highlight>
                <a:srgbClr val="024688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38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F3C743DF-61C5-43B2-B42D-06FC568FCDDC}"/>
              </a:ext>
            </a:extLst>
          </p:cNvPr>
          <p:cNvSpPr txBox="1"/>
          <p:nvPr/>
        </p:nvSpPr>
        <p:spPr>
          <a:xfrm>
            <a:off x="1280324" y="1456000"/>
            <a:ext cx="9402753" cy="3662509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vi-VN" altLang="zh-CN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Chúc các em học tốt!</a:t>
            </a:r>
            <a:endParaRPr lang="zh-CN" altLang="en-US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998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55D9FCC-A130-42C1-893A-57A1FBBA43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7809" y="3204922"/>
            <a:ext cx="4260850" cy="3583484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6273756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vi-VN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Thơ 4 chữ, thơ 5 chữ</a:t>
            </a:r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195072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18" name="Picture 159" descr="10004015438746072987">
            <a:extLst>
              <a:ext uri="{FF2B5EF4-FFF2-40B4-BE49-F238E27FC236}">
                <a16:creationId xmlns:a16="http://schemas.microsoft.com/office/drawing/2014/main" id="{BF922957-16F4-43A1-B67B-543DCB7C74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1345507" y="3429000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0086C32-CAED-4DA6-B93E-39E4AF2795C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351329">
            <a:off x="485454" y="1629323"/>
            <a:ext cx="1267211" cy="102381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48BC2F3-5F51-4262-AABB-2938C473AEA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351329">
            <a:off x="478691" y="3787642"/>
            <a:ext cx="1267211" cy="1023816"/>
          </a:xfrm>
          <a:prstGeom prst="rect">
            <a:avLst/>
          </a:prstGeom>
        </p:spPr>
      </p:pic>
      <p:sp>
        <p:nvSpPr>
          <p:cNvPr id="23" name="TextBox 40">
            <a:extLst>
              <a:ext uri="{FF2B5EF4-FFF2-40B4-BE49-F238E27FC236}">
                <a16:creationId xmlns:a16="http://schemas.microsoft.com/office/drawing/2014/main" id="{3898AD8D-64AC-4273-9F13-6F851B57E876}"/>
              </a:ext>
            </a:extLst>
          </p:cNvPr>
          <p:cNvSpPr txBox="1"/>
          <p:nvPr/>
        </p:nvSpPr>
        <p:spPr>
          <a:xfrm>
            <a:off x="1550407" y="1745032"/>
            <a:ext cx="3633507" cy="1492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2/2.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0A0E33-93E5-4703-BC08-07F315765CB8}"/>
              </a:ext>
            </a:extLst>
          </p:cNvPr>
          <p:cNvGrpSpPr/>
          <p:nvPr/>
        </p:nvGrpSpPr>
        <p:grpSpPr>
          <a:xfrm>
            <a:off x="6096000" y="1439534"/>
            <a:ext cx="4427436" cy="2280643"/>
            <a:chOff x="5043978" y="1415190"/>
            <a:chExt cx="5365299" cy="2280643"/>
          </a:xfrm>
        </p:grpSpPr>
        <p:sp>
          <p:nvSpPr>
            <p:cNvPr id="2" name="Scroll: Vertical 1">
              <a:extLst>
                <a:ext uri="{FF2B5EF4-FFF2-40B4-BE49-F238E27FC236}">
                  <a16:creationId xmlns:a16="http://schemas.microsoft.com/office/drawing/2014/main" id="{2610B6E3-B692-4886-BD03-7C7B13D8588E}"/>
                </a:ext>
              </a:extLst>
            </p:cNvPr>
            <p:cNvSpPr/>
            <p:nvPr/>
          </p:nvSpPr>
          <p:spPr>
            <a:xfrm>
              <a:off x="5043978" y="1415190"/>
              <a:ext cx="5365299" cy="2280643"/>
            </a:xfrm>
            <a:prstGeom prst="verticalScroll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C098512-42E9-4C97-AA24-D62921D42086}"/>
                </a:ext>
              </a:extLst>
            </p:cNvPr>
            <p:cNvSpPr txBox="1"/>
            <p:nvPr/>
          </p:nvSpPr>
          <p:spPr>
            <a:xfrm>
              <a:off x="5500486" y="1770695"/>
              <a:ext cx="451146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 bé loắt choắt</a:t>
              </a:r>
            </a:p>
            <a:p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Cái xắc xinh xinh</a:t>
              </a:r>
            </a:p>
            <a:p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Cái chân thoăn thoắt</a:t>
              </a:r>
            </a:p>
            <a:p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Cái đầu nghênh nghênh.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TextBox 40">
            <a:extLst>
              <a:ext uri="{FF2B5EF4-FFF2-40B4-BE49-F238E27FC236}">
                <a16:creationId xmlns:a16="http://schemas.microsoft.com/office/drawing/2014/main" id="{5BE2EBCE-AF4F-4C72-9028-12B4BFC84A0B}"/>
              </a:ext>
            </a:extLst>
          </p:cNvPr>
          <p:cNvSpPr txBox="1"/>
          <p:nvPr/>
        </p:nvSpPr>
        <p:spPr>
          <a:xfrm>
            <a:off x="1550406" y="3923984"/>
            <a:ext cx="3633507" cy="1964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3/2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2/3.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1C2641B-006B-4141-9BF0-8095B7311557}"/>
              </a:ext>
            </a:extLst>
          </p:cNvPr>
          <p:cNvGrpSpPr/>
          <p:nvPr/>
        </p:nvGrpSpPr>
        <p:grpSpPr>
          <a:xfrm>
            <a:off x="4794371" y="3965324"/>
            <a:ext cx="4427436" cy="2280643"/>
            <a:chOff x="4888886" y="1273322"/>
            <a:chExt cx="5365299" cy="2280643"/>
          </a:xfrm>
        </p:grpSpPr>
        <p:sp>
          <p:nvSpPr>
            <p:cNvPr id="31" name="Scroll: Vertical 30">
              <a:extLst>
                <a:ext uri="{FF2B5EF4-FFF2-40B4-BE49-F238E27FC236}">
                  <a16:creationId xmlns:a16="http://schemas.microsoft.com/office/drawing/2014/main" id="{59CDEF8D-D940-471F-8B72-E60B4B017E40}"/>
                </a:ext>
              </a:extLst>
            </p:cNvPr>
            <p:cNvSpPr/>
            <p:nvPr/>
          </p:nvSpPr>
          <p:spPr>
            <a:xfrm>
              <a:off x="4888886" y="1273322"/>
              <a:ext cx="5365299" cy="2280643"/>
            </a:xfrm>
            <a:prstGeom prst="verticalScroll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8D201A2-A056-4EFA-B4B8-4329BBF27C6A}"/>
                </a:ext>
              </a:extLst>
            </p:cNvPr>
            <p:cNvSpPr txBox="1"/>
            <p:nvPr/>
          </p:nvSpPr>
          <p:spPr>
            <a:xfrm>
              <a:off x="5286213" y="1721145"/>
              <a:ext cx="451146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nay Bác ngồi đó</a:t>
              </a:r>
            </a:p>
            <a:p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 nay Bác không ngủ</a:t>
              </a:r>
            </a:p>
            <a:p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Vì một lẽ thường tình</a:t>
              </a:r>
            </a:p>
            <a:p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Bác là Hồ Chí Minh.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06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25FFD5CE-B45B-45E3-A261-0DE2F26852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376777"/>
            <a:ext cx="12192000" cy="431664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85237BD7-4051-4635-9843-F09952B3FC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95192"/>
            <a:ext cx="12192000" cy="2162808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vi-VN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2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0" y="728249"/>
            <a:ext cx="4337409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vi-VN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Hình ảnh trong thơ</a:t>
            </a:r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20" name="TextBox 40">
            <a:extLst>
              <a:ext uri="{FF2B5EF4-FFF2-40B4-BE49-F238E27FC236}">
                <a16:creationId xmlns:a16="http://schemas.microsoft.com/office/drawing/2014/main" id="{BD745BC0-ADF0-4550-8AD5-74904CFFB0EA}"/>
              </a:ext>
            </a:extLst>
          </p:cNvPr>
          <p:cNvSpPr txBox="1"/>
          <p:nvPr/>
        </p:nvSpPr>
        <p:spPr>
          <a:xfrm>
            <a:off x="975360" y="1367690"/>
            <a:ext cx="10471361" cy="10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ca,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 descr="A picture containing orange, dark&#10;&#10;Description automatically generated">
            <a:extLst>
              <a:ext uri="{FF2B5EF4-FFF2-40B4-BE49-F238E27FC236}">
                <a16:creationId xmlns:a16="http://schemas.microsoft.com/office/drawing/2014/main" id="{563BA8AA-1827-40BC-8334-3770845D71E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199" y="2059334"/>
            <a:ext cx="4442303" cy="44423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7E2696-041A-4791-827B-B1EACCFDE3C4}"/>
              </a:ext>
            </a:extLst>
          </p:cNvPr>
          <p:cNvSpPr txBox="1"/>
          <p:nvPr/>
        </p:nvSpPr>
        <p:spPr>
          <a:xfrm>
            <a:off x="6459166" y="3891064"/>
            <a:ext cx="24416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buồm trắng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niềm khao khát của con được đi đến những bờ bến mới.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20">
            <a:extLst>
              <a:ext uri="{FF2B5EF4-FFF2-40B4-BE49-F238E27FC236}">
                <a16:creationId xmlns:a16="http://schemas.microsoft.com/office/drawing/2014/main" id="{3BB93972-E036-465C-AADA-511182FE7A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8080064" flipH="1" flipV="1">
            <a:off x="7920972" y="2899955"/>
            <a:ext cx="1256148" cy="1267672"/>
          </a:xfrm>
          <a:prstGeom prst="rect">
            <a:avLst/>
          </a:prstGeom>
        </p:spPr>
      </p:pic>
      <p:sp>
        <p:nvSpPr>
          <p:cNvPr id="37" name="TextBox 40">
            <a:extLst>
              <a:ext uri="{FF2B5EF4-FFF2-40B4-BE49-F238E27FC236}">
                <a16:creationId xmlns:a16="http://schemas.microsoft.com/office/drawing/2014/main" id="{482A3093-ED93-41F2-AEDA-FD1E9E649DFB}"/>
              </a:ext>
            </a:extLst>
          </p:cNvPr>
          <p:cNvSpPr txBox="1"/>
          <p:nvPr/>
        </p:nvSpPr>
        <p:spPr>
          <a:xfrm>
            <a:off x="975360" y="2521974"/>
            <a:ext cx="5756179" cy="14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câu thơ:</a:t>
            </a:r>
          </a:p>
          <a:p>
            <a:pPr>
              <a:lnSpc>
                <a:spcPct val="13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“Cha mượn cho con buồm trắng nhé,</a:t>
            </a:r>
          </a:p>
          <a:p>
            <a:pPr>
              <a:lnSpc>
                <a:spcPct val="130000"/>
              </a:lnSpc>
            </a:pPr>
            <a:r>
              <a:rPr lang="vi-VN" altLang="zh-CN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	Để con đi...”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915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5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5721FC75-7CC3-4EF9-883E-52078F6854BC}"/>
              </a:ext>
            </a:extLst>
          </p:cNvPr>
          <p:cNvGrpSpPr/>
          <p:nvPr/>
        </p:nvGrpSpPr>
        <p:grpSpPr>
          <a:xfrm>
            <a:off x="720095" y="581218"/>
            <a:ext cx="874304" cy="786472"/>
            <a:chOff x="6818812" y="2162158"/>
            <a:chExt cx="1038497" cy="93417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02552C-657F-4F90-81F3-82CB63A42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B38970B-1E38-4095-B780-1D3CA3D13200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vi-VN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3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D6BF381-A719-4384-851C-0BF5DEF477F8}"/>
              </a:ext>
            </a:extLst>
          </p:cNvPr>
          <p:cNvSpPr txBox="1"/>
          <p:nvPr/>
        </p:nvSpPr>
        <p:spPr>
          <a:xfrm>
            <a:off x="1758591" y="728249"/>
            <a:ext cx="8825103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vi-VN" altLang="zh-CN" sz="32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Vần, nhịp và vai trò của vần, nhịp trong thơ</a:t>
            </a:r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046FF1B-0967-474D-B62D-8D486EA8A0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95" y="1665382"/>
            <a:ext cx="4741447" cy="4741447"/>
          </a:xfrm>
          <a:prstGeom prst="rect">
            <a:avLst/>
          </a:prstGeom>
        </p:spPr>
      </p:pic>
      <p:pic>
        <p:nvPicPr>
          <p:cNvPr id="35" name="图形 34">
            <a:extLst>
              <a:ext uri="{FF2B5EF4-FFF2-40B4-BE49-F238E27FC236}">
                <a16:creationId xmlns:a16="http://schemas.microsoft.com/office/drawing/2014/main" id="{F774358A-8038-4910-BB9F-25B26F8D296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157084" y="1740203"/>
            <a:ext cx="764553" cy="663632"/>
          </a:xfrm>
          <a:prstGeom prst="rect">
            <a:avLst/>
          </a:prstGeom>
        </p:spPr>
      </p:pic>
      <p:pic>
        <p:nvPicPr>
          <p:cNvPr id="36" name="图形 35">
            <a:extLst>
              <a:ext uri="{FF2B5EF4-FFF2-40B4-BE49-F238E27FC236}">
                <a16:creationId xmlns:a16="http://schemas.microsoft.com/office/drawing/2014/main" id="{15141199-86DF-415B-9A98-6A94A2ED68D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713181" y="2879308"/>
            <a:ext cx="764553" cy="663632"/>
          </a:xfrm>
          <a:prstGeom prst="rect">
            <a:avLst/>
          </a:prstGeom>
        </p:spPr>
      </p:pic>
      <p:pic>
        <p:nvPicPr>
          <p:cNvPr id="37" name="图形 36">
            <a:extLst>
              <a:ext uri="{FF2B5EF4-FFF2-40B4-BE49-F238E27FC236}">
                <a16:creationId xmlns:a16="http://schemas.microsoft.com/office/drawing/2014/main" id="{C6D3A1B4-6CEE-44AC-A6C1-31144B8F764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252900" y="4004746"/>
            <a:ext cx="764553" cy="663632"/>
          </a:xfrm>
          <a:prstGeom prst="rect">
            <a:avLst/>
          </a:prstGeom>
        </p:spPr>
      </p:pic>
      <p:sp>
        <p:nvSpPr>
          <p:cNvPr id="38" name="TextBox 39">
            <a:extLst>
              <a:ext uri="{FF2B5EF4-FFF2-40B4-BE49-F238E27FC236}">
                <a16:creationId xmlns:a16="http://schemas.microsoft.com/office/drawing/2014/main" id="{18828B45-209F-4384-8A8C-398346A86CA4}"/>
              </a:ext>
            </a:extLst>
          </p:cNvPr>
          <p:cNvSpPr txBox="1"/>
          <p:nvPr/>
        </p:nvSpPr>
        <p:spPr>
          <a:xfrm>
            <a:off x="6039626" y="1820863"/>
            <a:ext cx="5510676" cy="919739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3871B3D-650E-4C58-B1A7-C1F1A6738DBB}"/>
              </a:ext>
            </a:extLst>
          </p:cNvPr>
          <p:cNvSpPr txBox="1"/>
          <p:nvPr/>
        </p:nvSpPr>
        <p:spPr>
          <a:xfrm>
            <a:off x="6635177" y="2986165"/>
            <a:ext cx="4598567" cy="487634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2" name="TextBox 39">
            <a:extLst>
              <a:ext uri="{FF2B5EF4-FFF2-40B4-BE49-F238E27FC236}">
                <a16:creationId xmlns:a16="http://schemas.microsoft.com/office/drawing/2014/main" id="{359E0C7B-FE5D-4ADB-AAB1-7B23D4B34C3D}"/>
              </a:ext>
            </a:extLst>
          </p:cNvPr>
          <p:cNvSpPr txBox="1"/>
          <p:nvPr/>
        </p:nvSpPr>
        <p:spPr>
          <a:xfrm>
            <a:off x="7211953" y="4239286"/>
            <a:ext cx="4598567" cy="1846659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ounded Rectangle 7">
            <a:extLst>
              <a:ext uri="{FF2B5EF4-FFF2-40B4-BE49-F238E27FC236}">
                <a16:creationId xmlns:a16="http://schemas.microsoft.com/office/drawing/2014/main" id="{23C37135-CC51-42A6-B603-5A2AA28A926E}"/>
              </a:ext>
            </a:extLst>
          </p:cNvPr>
          <p:cNvSpPr/>
          <p:nvPr/>
        </p:nvSpPr>
        <p:spPr>
          <a:xfrm>
            <a:off x="1168026" y="1626564"/>
            <a:ext cx="1565388" cy="619050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3E83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ko-KR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endParaRPr lang="ko-KR" altLang="en-US" sz="3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28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"/>
                            </p:stCondLst>
                            <p:childTnLst>
                              <p:par>
                                <p:cTn id="5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8" grpId="0"/>
      <p:bldP spid="40" grpId="0"/>
      <p:bldP spid="42" grpId="0"/>
      <p:bldP spid="18" grpId="0" animBg="1"/>
    </p:bldLst>
  </p:timing>
</p:sld>
</file>

<file path=ppt/theme/theme1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4204</Words>
  <Application>Microsoft Office PowerPoint</Application>
  <PresentationFormat>Widescreen</PresentationFormat>
  <Paragraphs>513</Paragraphs>
  <Slides>67</Slides>
  <Notes>0</Notes>
  <HiddenSlides>0</HiddenSlides>
  <MMClips>11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88" baseType="lpstr">
      <vt:lpstr>微软雅黑</vt:lpstr>
      <vt:lpstr>宋体</vt:lpstr>
      <vt:lpstr>Aldhabi</vt:lpstr>
      <vt:lpstr>Arial</vt:lpstr>
      <vt:lpstr>Bauhaus 93</vt:lpstr>
      <vt:lpstr>Calibri</vt:lpstr>
      <vt:lpstr>Calibri Light</vt:lpstr>
      <vt:lpstr>Cambria</vt:lpstr>
      <vt:lpstr>Forte</vt:lpstr>
      <vt:lpstr>HP001 4 hàng</vt:lpstr>
      <vt:lpstr>KaiTi</vt:lpstr>
      <vt:lpstr>MS Mincho</vt:lpstr>
      <vt:lpstr>Old English Text MT</vt:lpstr>
      <vt:lpstr>Tahoma</vt:lpstr>
      <vt:lpstr>Times New Roman</vt:lpstr>
      <vt:lpstr>Yuanti SC</vt:lpstr>
      <vt:lpstr>义启小魏楷</vt:lpstr>
      <vt:lpstr>www.jpppt.com</vt:lpstr>
      <vt:lpstr>www.freeppt7.com</vt:lpstr>
      <vt:lpstr>4_Office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Suy ngẫm và phản hồi</vt:lpstr>
      <vt:lpstr>III. Suy ngẫm và phản hồi</vt:lpstr>
      <vt:lpstr>III. Suy ngẫm và phản hồi</vt:lpstr>
      <vt:lpstr>III. Suy ngẫm và phản hồi</vt:lpstr>
      <vt:lpstr>III. Suy ngẫm và phản hồi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www.jpppt.com</Manager>
  <Company>www.jpppt.com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www.jpppt.com</dc:creator>
  <cp:keywords>www.jpppt.com</cp:keywords>
  <dc:description>www.jpppt.com</dc:description>
  <cp:lastModifiedBy>Admin</cp:lastModifiedBy>
  <cp:revision>129</cp:revision>
  <dcterms:created xsi:type="dcterms:W3CDTF">2021-02-28T11:59:59Z</dcterms:created>
  <dcterms:modified xsi:type="dcterms:W3CDTF">2025-01-15T10:17:29Z</dcterms:modified>
</cp:coreProperties>
</file>