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8" r:id="rId3"/>
    <p:sldId id="257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7" r:id="rId18"/>
    <p:sldId id="274" r:id="rId19"/>
    <p:sldId id="275" r:id="rId20"/>
    <p:sldId id="276" r:id="rId21"/>
    <p:sldId id="278" r:id="rId22"/>
    <p:sldId id="27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2C7D-2389-4BB2-9814-4D999A710E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677F7-23A0-4B13-A9B2-F2587C87D553}">
      <dgm:prSet phldrT="[Text]"/>
      <dgm:spPr/>
      <dgm:t>
        <a:bodyPr/>
        <a:lstStyle/>
        <a:p>
          <a:pPr algn="ctr"/>
          <a:r>
            <a:rPr lang="en-US"/>
            <a:t>LK câu, đoạn</a:t>
          </a:r>
        </a:p>
      </dgm:t>
    </dgm:pt>
    <dgm:pt modelId="{2FF7C492-0526-41AE-9F9E-F5ACCD513BB9}" type="par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F19AA7D1-38D7-4C64-B2C6-773FE87B088D}" type="sib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D1693193-4A34-410C-B1BF-FC51F23D8183}">
      <dgm:prSet phldrT="[Text]"/>
      <dgm:spPr/>
      <dgm:t>
        <a:bodyPr/>
        <a:lstStyle/>
        <a:p>
          <a:pPr algn="ctr"/>
          <a:r>
            <a:rPr lang="en-US"/>
            <a:t>Hình thức</a:t>
          </a:r>
        </a:p>
      </dgm:t>
    </dgm:pt>
    <dgm:pt modelId="{B5291E8F-8514-43E6-966F-CE5F436C9163}" type="par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65C42C5B-2BBB-442C-BCB5-EDAF461817B8}" type="sib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9FAE189B-1767-451E-96A6-CF1F9EBEDFDB}">
      <dgm:prSet phldrT="[Text]"/>
      <dgm:spPr/>
      <dgm:t>
        <a:bodyPr/>
        <a:lstStyle/>
        <a:p>
          <a:pPr algn="ctr"/>
          <a:r>
            <a:rPr lang="en-US"/>
            <a:t>Phép lặp</a:t>
          </a:r>
        </a:p>
      </dgm:t>
    </dgm:pt>
    <dgm:pt modelId="{C8F079E0-2C3D-4DB1-BB07-077F06BF699B}" type="par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B74519A1-572C-4377-81BA-8E915E13D78B}" type="sib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DC9FB147-133E-42E1-8870-8EBD69C02E98}">
      <dgm:prSet phldrT="[Text]"/>
      <dgm:spPr/>
      <dgm:t>
        <a:bodyPr/>
        <a:lstStyle/>
        <a:p>
          <a:pPr algn="ctr"/>
          <a:r>
            <a:rPr lang="en-US"/>
            <a:t>Phép thế</a:t>
          </a:r>
        </a:p>
      </dgm:t>
    </dgm:pt>
    <dgm:pt modelId="{002CF13D-5B77-45E0-9441-2CD0A8D3A9CA}" type="par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5BC49540-BEE3-4166-AB63-D222B9AF154A}" type="sib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2E86F11C-A369-4402-9BD9-82393683259A}">
      <dgm:prSet phldrT="[Text]"/>
      <dgm:spPr/>
      <dgm:t>
        <a:bodyPr/>
        <a:lstStyle/>
        <a:p>
          <a:pPr algn="ctr"/>
          <a:r>
            <a:rPr lang="en-US"/>
            <a:t>Nội dung</a:t>
          </a:r>
        </a:p>
      </dgm:t>
    </dgm:pt>
    <dgm:pt modelId="{E7BD5C52-F2BB-4E67-BABC-9977AD91CAF6}" type="par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76A1E855-4544-47DF-BD74-0E49EFA65248}" type="sib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99BFB12D-E3A7-4EC0-96CD-3273C1C3C6B6}">
      <dgm:prSet phldrT="[Text]"/>
      <dgm:spPr/>
      <dgm:t>
        <a:bodyPr/>
        <a:lstStyle/>
        <a:p>
          <a:pPr algn="ctr"/>
          <a:r>
            <a:rPr lang="en-US"/>
            <a:t>Thống nhất, gắn bó chặt chẽ</a:t>
          </a:r>
        </a:p>
      </dgm:t>
    </dgm:pt>
    <dgm:pt modelId="{F3F36949-5032-4DA2-832E-1BE64FDFFFF2}" type="par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72C76F73-8820-4710-AE78-2E87950522EC}" type="sib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1821161E-70AE-4F64-95DC-B794FE75D1EE}">
      <dgm:prSet phldrT="[Text]"/>
      <dgm:spPr/>
      <dgm:t>
        <a:bodyPr/>
        <a:lstStyle/>
        <a:p>
          <a:pPr algn="ctr"/>
          <a:r>
            <a:rPr lang="en-US"/>
            <a:t>Phép nối</a:t>
          </a:r>
        </a:p>
      </dgm:t>
    </dgm:pt>
    <dgm:pt modelId="{A02D05BC-EBAB-4EEE-A3BA-677A95257EDB}" type="par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134276CA-CF33-4EAF-BEF8-DE57EDC5D4D8}" type="sib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AEB86BEF-6DE7-4950-876B-8DC0B9B285E7}">
      <dgm:prSet phldrT="[Text]"/>
      <dgm:spPr/>
      <dgm:t>
        <a:bodyPr/>
        <a:lstStyle/>
        <a:p>
          <a:pPr algn="ctr"/>
          <a:r>
            <a:rPr lang="en-US"/>
            <a:t>Phép liên tưởng</a:t>
          </a:r>
        </a:p>
      </dgm:t>
    </dgm:pt>
    <dgm:pt modelId="{5852E183-8CE0-4195-B982-87343CCEEFFF}" type="par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F1FA3806-D34D-4577-9B80-F805849F194E}" type="sib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2E4CF4EB-93C1-4FA3-BE91-B6020F7FB944}" type="pres">
      <dgm:prSet presAssocID="{A5C82C7D-2389-4BB2-9814-4D999A710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30E353-1374-4DE4-8747-B92A2396648B}" type="pres">
      <dgm:prSet presAssocID="{329677F7-23A0-4B13-A9B2-F2587C87D553}" presName="hierRoot1" presStyleCnt="0"/>
      <dgm:spPr/>
    </dgm:pt>
    <dgm:pt modelId="{93EBFCD4-1CD6-4B18-A7F5-2823A258254E}" type="pres">
      <dgm:prSet presAssocID="{329677F7-23A0-4B13-A9B2-F2587C87D553}" presName="composite" presStyleCnt="0"/>
      <dgm:spPr/>
    </dgm:pt>
    <dgm:pt modelId="{790D362C-2757-4735-AC5D-156FED48EA59}" type="pres">
      <dgm:prSet presAssocID="{329677F7-23A0-4B13-A9B2-F2587C87D553}" presName="background" presStyleLbl="node0" presStyleIdx="0" presStyleCnt="1"/>
      <dgm:spPr/>
    </dgm:pt>
    <dgm:pt modelId="{1313C1B1-8433-4D42-A4AE-358F0CCCB53A}" type="pres">
      <dgm:prSet presAssocID="{329677F7-23A0-4B13-A9B2-F2587C87D55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D00F5-3A0F-45B0-BCFC-8874CEE11CA5}" type="pres">
      <dgm:prSet presAssocID="{329677F7-23A0-4B13-A9B2-F2587C87D553}" presName="hierChild2" presStyleCnt="0"/>
      <dgm:spPr/>
    </dgm:pt>
    <dgm:pt modelId="{C29B42C2-DAC8-4D8F-8DB2-093630F6F94B}" type="pres">
      <dgm:prSet presAssocID="{B5291E8F-8514-43E6-966F-CE5F436C916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6CAB7D5-D306-4B18-9346-A5E72CB546EC}" type="pres">
      <dgm:prSet presAssocID="{D1693193-4A34-410C-B1BF-FC51F23D8183}" presName="hierRoot2" presStyleCnt="0"/>
      <dgm:spPr/>
    </dgm:pt>
    <dgm:pt modelId="{7B2BB985-6E88-4A40-862D-AE1C9CD4D3C0}" type="pres">
      <dgm:prSet presAssocID="{D1693193-4A34-410C-B1BF-FC51F23D8183}" presName="composite2" presStyleCnt="0"/>
      <dgm:spPr/>
    </dgm:pt>
    <dgm:pt modelId="{2177CBDC-F0E1-4F0C-8502-78E24825E8F1}" type="pres">
      <dgm:prSet presAssocID="{D1693193-4A34-410C-B1BF-FC51F23D8183}" presName="background2" presStyleLbl="node2" presStyleIdx="0" presStyleCnt="2"/>
      <dgm:spPr/>
    </dgm:pt>
    <dgm:pt modelId="{C48A51F2-7C0D-478E-9407-93D9DBEDF663}" type="pres">
      <dgm:prSet presAssocID="{D1693193-4A34-410C-B1BF-FC51F23D81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D517A-8945-44D5-9177-1A73437AC4FE}" type="pres">
      <dgm:prSet presAssocID="{D1693193-4A34-410C-B1BF-FC51F23D8183}" presName="hierChild3" presStyleCnt="0"/>
      <dgm:spPr/>
    </dgm:pt>
    <dgm:pt modelId="{A1D9B952-CC65-4FF6-AC01-DE8671B6A0CB}" type="pres">
      <dgm:prSet presAssocID="{C8F079E0-2C3D-4DB1-BB07-077F06BF699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1B766AE5-AF94-47DB-8E95-27BADA0EED70}" type="pres">
      <dgm:prSet presAssocID="{9FAE189B-1767-451E-96A6-CF1F9EBEDFDB}" presName="hierRoot3" presStyleCnt="0"/>
      <dgm:spPr/>
    </dgm:pt>
    <dgm:pt modelId="{DCF2FF3A-BE1D-48DF-915C-59A03968B193}" type="pres">
      <dgm:prSet presAssocID="{9FAE189B-1767-451E-96A6-CF1F9EBEDFDB}" presName="composite3" presStyleCnt="0"/>
      <dgm:spPr/>
    </dgm:pt>
    <dgm:pt modelId="{ECCBCBFF-1958-4869-A6F6-F88A692EEBCB}" type="pres">
      <dgm:prSet presAssocID="{9FAE189B-1767-451E-96A6-CF1F9EBEDFDB}" presName="background3" presStyleLbl="node3" presStyleIdx="0" presStyleCnt="5"/>
      <dgm:spPr/>
    </dgm:pt>
    <dgm:pt modelId="{216DA695-9783-44A1-8970-1AFDA06A54E2}" type="pres">
      <dgm:prSet presAssocID="{9FAE189B-1767-451E-96A6-CF1F9EBEDFD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6FF44-B183-4FAC-97B9-0FBFD155549D}" type="pres">
      <dgm:prSet presAssocID="{9FAE189B-1767-451E-96A6-CF1F9EBEDFDB}" presName="hierChild4" presStyleCnt="0"/>
      <dgm:spPr/>
    </dgm:pt>
    <dgm:pt modelId="{186FB687-B908-42F0-B912-89A602D07BCE}" type="pres">
      <dgm:prSet presAssocID="{002CF13D-5B77-45E0-9441-2CD0A8D3A9CA}" presName="Name17" presStyleLbl="parChTrans1D3" presStyleIdx="1" presStyleCnt="5"/>
      <dgm:spPr/>
      <dgm:t>
        <a:bodyPr/>
        <a:lstStyle/>
        <a:p>
          <a:endParaRPr lang="en-US"/>
        </a:p>
      </dgm:t>
    </dgm:pt>
    <dgm:pt modelId="{BE8D5EAB-4B7D-43F5-AE66-C4A17AFB4887}" type="pres">
      <dgm:prSet presAssocID="{DC9FB147-133E-42E1-8870-8EBD69C02E98}" presName="hierRoot3" presStyleCnt="0"/>
      <dgm:spPr/>
    </dgm:pt>
    <dgm:pt modelId="{2E34490D-B32F-49A2-BD8C-5FB331750C1B}" type="pres">
      <dgm:prSet presAssocID="{DC9FB147-133E-42E1-8870-8EBD69C02E98}" presName="composite3" presStyleCnt="0"/>
      <dgm:spPr/>
    </dgm:pt>
    <dgm:pt modelId="{F9D9BEF7-8904-41CC-AC33-C843BC792938}" type="pres">
      <dgm:prSet presAssocID="{DC9FB147-133E-42E1-8870-8EBD69C02E98}" presName="background3" presStyleLbl="node3" presStyleIdx="1" presStyleCnt="5"/>
      <dgm:spPr/>
    </dgm:pt>
    <dgm:pt modelId="{27BDECBE-4E8D-436C-A7C8-389AAF9B0DE4}" type="pres">
      <dgm:prSet presAssocID="{DC9FB147-133E-42E1-8870-8EBD69C02E9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22AB8-2E28-4DA5-861B-D7DF9C894135}" type="pres">
      <dgm:prSet presAssocID="{DC9FB147-133E-42E1-8870-8EBD69C02E98}" presName="hierChild4" presStyleCnt="0"/>
      <dgm:spPr/>
    </dgm:pt>
    <dgm:pt modelId="{D15D5CCF-A107-4D1B-82DE-D89032B751A8}" type="pres">
      <dgm:prSet presAssocID="{A02D05BC-EBAB-4EEE-A3BA-677A95257ED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D2B0A9E-216E-4291-A415-226000EFEEC2}" type="pres">
      <dgm:prSet presAssocID="{1821161E-70AE-4F64-95DC-B794FE75D1EE}" presName="hierRoot3" presStyleCnt="0"/>
      <dgm:spPr/>
    </dgm:pt>
    <dgm:pt modelId="{D5C4699A-9104-46A1-8E18-727FCE936DFC}" type="pres">
      <dgm:prSet presAssocID="{1821161E-70AE-4F64-95DC-B794FE75D1EE}" presName="composite3" presStyleCnt="0"/>
      <dgm:spPr/>
    </dgm:pt>
    <dgm:pt modelId="{E0C57B30-E874-4D7D-8924-87EC202D6187}" type="pres">
      <dgm:prSet presAssocID="{1821161E-70AE-4F64-95DC-B794FE75D1EE}" presName="background3" presStyleLbl="node3" presStyleIdx="2" presStyleCnt="5"/>
      <dgm:spPr/>
    </dgm:pt>
    <dgm:pt modelId="{1211887D-2AE2-4FC7-9954-C0D04830BE9E}" type="pres">
      <dgm:prSet presAssocID="{1821161E-70AE-4F64-95DC-B794FE75D1EE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3FB37-670C-4920-9A20-95D1DCE9CE96}" type="pres">
      <dgm:prSet presAssocID="{1821161E-70AE-4F64-95DC-B794FE75D1EE}" presName="hierChild4" presStyleCnt="0"/>
      <dgm:spPr/>
    </dgm:pt>
    <dgm:pt modelId="{29EEEA62-9D07-4F9A-9ECE-F79B2B73B56B}" type="pres">
      <dgm:prSet presAssocID="{5852E183-8CE0-4195-B982-87343CCEEFFF}" presName="Name17" presStyleLbl="parChTrans1D3" presStyleIdx="3" presStyleCnt="5"/>
      <dgm:spPr/>
      <dgm:t>
        <a:bodyPr/>
        <a:lstStyle/>
        <a:p>
          <a:endParaRPr lang="en-US"/>
        </a:p>
      </dgm:t>
    </dgm:pt>
    <dgm:pt modelId="{37860EAF-94CF-4234-93A7-1FD69274829D}" type="pres">
      <dgm:prSet presAssocID="{AEB86BEF-6DE7-4950-876B-8DC0B9B285E7}" presName="hierRoot3" presStyleCnt="0"/>
      <dgm:spPr/>
    </dgm:pt>
    <dgm:pt modelId="{EACE8CC3-02A0-49F7-9F1D-7D4BEC721681}" type="pres">
      <dgm:prSet presAssocID="{AEB86BEF-6DE7-4950-876B-8DC0B9B285E7}" presName="composite3" presStyleCnt="0"/>
      <dgm:spPr/>
    </dgm:pt>
    <dgm:pt modelId="{79798B7E-4690-4441-B726-0200BB80BE4B}" type="pres">
      <dgm:prSet presAssocID="{AEB86BEF-6DE7-4950-876B-8DC0B9B285E7}" presName="background3" presStyleLbl="node3" presStyleIdx="3" presStyleCnt="5"/>
      <dgm:spPr/>
    </dgm:pt>
    <dgm:pt modelId="{D7C902D5-D221-4E29-AEDA-E875CD56B4D2}" type="pres">
      <dgm:prSet presAssocID="{AEB86BEF-6DE7-4950-876B-8DC0B9B285E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8FE187-ED5A-40AB-B2F4-C8606AFB55E6}" type="pres">
      <dgm:prSet presAssocID="{AEB86BEF-6DE7-4950-876B-8DC0B9B285E7}" presName="hierChild4" presStyleCnt="0"/>
      <dgm:spPr/>
    </dgm:pt>
    <dgm:pt modelId="{0EB7AC1A-8A80-4EC9-BC57-AFA33E99FBE4}" type="pres">
      <dgm:prSet presAssocID="{E7BD5C52-F2BB-4E67-BABC-9977AD91CAF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D0F0AC2-7A3B-4813-8D15-0A1D7FC036E2}" type="pres">
      <dgm:prSet presAssocID="{2E86F11C-A369-4402-9BD9-82393683259A}" presName="hierRoot2" presStyleCnt="0"/>
      <dgm:spPr/>
    </dgm:pt>
    <dgm:pt modelId="{2B5424C5-DA4D-48D7-89E7-31695A668577}" type="pres">
      <dgm:prSet presAssocID="{2E86F11C-A369-4402-9BD9-82393683259A}" presName="composite2" presStyleCnt="0"/>
      <dgm:spPr/>
    </dgm:pt>
    <dgm:pt modelId="{894CF260-D007-4981-97CF-5C49B3A119B2}" type="pres">
      <dgm:prSet presAssocID="{2E86F11C-A369-4402-9BD9-82393683259A}" presName="background2" presStyleLbl="node2" presStyleIdx="1" presStyleCnt="2"/>
      <dgm:spPr/>
    </dgm:pt>
    <dgm:pt modelId="{0425F698-A997-4FCA-964A-1FAD8546A9F2}" type="pres">
      <dgm:prSet presAssocID="{2E86F11C-A369-4402-9BD9-82393683259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76971-0DE6-401B-83FB-23A1A50D7CE2}" type="pres">
      <dgm:prSet presAssocID="{2E86F11C-A369-4402-9BD9-82393683259A}" presName="hierChild3" presStyleCnt="0"/>
      <dgm:spPr/>
    </dgm:pt>
    <dgm:pt modelId="{CB531674-97D3-4A5A-A922-9A7D3D81B641}" type="pres">
      <dgm:prSet presAssocID="{F3F36949-5032-4DA2-832E-1BE64FDFFFF2}" presName="Name17" presStyleLbl="parChTrans1D3" presStyleIdx="4" presStyleCnt="5"/>
      <dgm:spPr/>
      <dgm:t>
        <a:bodyPr/>
        <a:lstStyle/>
        <a:p>
          <a:endParaRPr lang="en-US"/>
        </a:p>
      </dgm:t>
    </dgm:pt>
    <dgm:pt modelId="{1308FB2E-B973-4BC2-84D5-4B60B9527D12}" type="pres">
      <dgm:prSet presAssocID="{99BFB12D-E3A7-4EC0-96CD-3273C1C3C6B6}" presName="hierRoot3" presStyleCnt="0"/>
      <dgm:spPr/>
    </dgm:pt>
    <dgm:pt modelId="{F390643E-E875-48DB-9F78-7CEF3797D95B}" type="pres">
      <dgm:prSet presAssocID="{99BFB12D-E3A7-4EC0-96CD-3273C1C3C6B6}" presName="composite3" presStyleCnt="0"/>
      <dgm:spPr/>
    </dgm:pt>
    <dgm:pt modelId="{8D3E857D-187A-489A-A53E-4459921ED28D}" type="pres">
      <dgm:prSet presAssocID="{99BFB12D-E3A7-4EC0-96CD-3273C1C3C6B6}" presName="background3" presStyleLbl="node3" presStyleIdx="4" presStyleCnt="5"/>
      <dgm:spPr/>
    </dgm:pt>
    <dgm:pt modelId="{A68BC98D-479C-4572-AF95-1C5A50AE35CC}" type="pres">
      <dgm:prSet presAssocID="{99BFB12D-E3A7-4EC0-96CD-3273C1C3C6B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0E22B-6E7F-48C7-97EF-8A1FF3FE9672}" type="pres">
      <dgm:prSet presAssocID="{99BFB12D-E3A7-4EC0-96CD-3273C1C3C6B6}" presName="hierChild4" presStyleCnt="0"/>
      <dgm:spPr/>
    </dgm:pt>
  </dgm:ptLst>
  <dgm:cxnLst>
    <dgm:cxn modelId="{6A5F277F-7AC5-4686-9E90-8B02F019853A}" type="presOf" srcId="{2E86F11C-A369-4402-9BD9-82393683259A}" destId="{0425F698-A997-4FCA-964A-1FAD8546A9F2}" srcOrd="0" destOrd="0" presId="urn:microsoft.com/office/officeart/2005/8/layout/hierarchy1"/>
    <dgm:cxn modelId="{B376536E-09FB-48F9-8AF2-2C831EE6BA31}" srcId="{A5C82C7D-2389-4BB2-9814-4D999A710E84}" destId="{329677F7-23A0-4B13-A9B2-F2587C87D553}" srcOrd="0" destOrd="0" parTransId="{2FF7C492-0526-41AE-9F9E-F5ACCD513BB9}" sibTransId="{F19AA7D1-38D7-4C64-B2C6-773FE87B088D}"/>
    <dgm:cxn modelId="{17F025C1-1543-4ED0-9D4E-122C88E10F32}" type="presOf" srcId="{AEB86BEF-6DE7-4950-876B-8DC0B9B285E7}" destId="{D7C902D5-D221-4E29-AEDA-E875CD56B4D2}" srcOrd="0" destOrd="0" presId="urn:microsoft.com/office/officeart/2005/8/layout/hierarchy1"/>
    <dgm:cxn modelId="{433C30C3-7665-4641-8CC1-190115DC7515}" type="presOf" srcId="{F3F36949-5032-4DA2-832E-1BE64FDFFFF2}" destId="{CB531674-97D3-4A5A-A922-9A7D3D81B641}" srcOrd="0" destOrd="0" presId="urn:microsoft.com/office/officeart/2005/8/layout/hierarchy1"/>
    <dgm:cxn modelId="{B4A7089A-0700-4B28-A1A8-3AFC01C6A36B}" type="presOf" srcId="{9FAE189B-1767-451E-96A6-CF1F9EBEDFDB}" destId="{216DA695-9783-44A1-8970-1AFDA06A54E2}" srcOrd="0" destOrd="0" presId="urn:microsoft.com/office/officeart/2005/8/layout/hierarchy1"/>
    <dgm:cxn modelId="{BD81CD56-4356-4006-A1E0-268CEA203081}" srcId="{329677F7-23A0-4B13-A9B2-F2587C87D553}" destId="{D1693193-4A34-410C-B1BF-FC51F23D8183}" srcOrd="0" destOrd="0" parTransId="{B5291E8F-8514-43E6-966F-CE5F436C9163}" sibTransId="{65C42C5B-2BBB-442C-BCB5-EDAF461817B8}"/>
    <dgm:cxn modelId="{C7C7E21D-4BC4-47E7-A8CE-45429B4D0594}" srcId="{2E86F11C-A369-4402-9BD9-82393683259A}" destId="{99BFB12D-E3A7-4EC0-96CD-3273C1C3C6B6}" srcOrd="0" destOrd="0" parTransId="{F3F36949-5032-4DA2-832E-1BE64FDFFFF2}" sibTransId="{72C76F73-8820-4710-AE78-2E87950522EC}"/>
    <dgm:cxn modelId="{08E1A3FA-D55D-4251-9CCD-3911E7EF070E}" type="presOf" srcId="{DC9FB147-133E-42E1-8870-8EBD69C02E98}" destId="{27BDECBE-4E8D-436C-A7C8-389AAF9B0DE4}" srcOrd="0" destOrd="0" presId="urn:microsoft.com/office/officeart/2005/8/layout/hierarchy1"/>
    <dgm:cxn modelId="{196A2D99-7D92-4050-8557-329B5319C5FB}" type="presOf" srcId="{329677F7-23A0-4B13-A9B2-F2587C87D553}" destId="{1313C1B1-8433-4D42-A4AE-358F0CCCB53A}" srcOrd="0" destOrd="0" presId="urn:microsoft.com/office/officeart/2005/8/layout/hierarchy1"/>
    <dgm:cxn modelId="{46803E9B-B3FB-4FAB-A4A5-24151E8A4E61}" srcId="{329677F7-23A0-4B13-A9B2-F2587C87D553}" destId="{2E86F11C-A369-4402-9BD9-82393683259A}" srcOrd="1" destOrd="0" parTransId="{E7BD5C52-F2BB-4E67-BABC-9977AD91CAF6}" sibTransId="{76A1E855-4544-47DF-BD74-0E49EFA65248}"/>
    <dgm:cxn modelId="{E6BCC702-F9EC-436B-B3FA-178596CED79B}" srcId="{D1693193-4A34-410C-B1BF-FC51F23D8183}" destId="{DC9FB147-133E-42E1-8870-8EBD69C02E98}" srcOrd="1" destOrd="0" parTransId="{002CF13D-5B77-45E0-9441-2CD0A8D3A9CA}" sibTransId="{5BC49540-BEE3-4166-AB63-D222B9AF154A}"/>
    <dgm:cxn modelId="{B1D577C5-B55D-4D4D-A7F1-4666373E50E2}" type="presOf" srcId="{002CF13D-5B77-45E0-9441-2CD0A8D3A9CA}" destId="{186FB687-B908-42F0-B912-89A602D07BCE}" srcOrd="0" destOrd="0" presId="urn:microsoft.com/office/officeart/2005/8/layout/hierarchy1"/>
    <dgm:cxn modelId="{685D6E8A-DBF3-4247-84C5-42925B49F8A0}" type="presOf" srcId="{1821161E-70AE-4F64-95DC-B794FE75D1EE}" destId="{1211887D-2AE2-4FC7-9954-C0D04830BE9E}" srcOrd="0" destOrd="0" presId="urn:microsoft.com/office/officeart/2005/8/layout/hierarchy1"/>
    <dgm:cxn modelId="{90326718-5110-4160-B966-E3286B436426}" srcId="{D1693193-4A34-410C-B1BF-FC51F23D8183}" destId="{1821161E-70AE-4F64-95DC-B794FE75D1EE}" srcOrd="2" destOrd="0" parTransId="{A02D05BC-EBAB-4EEE-A3BA-677A95257EDB}" sibTransId="{134276CA-CF33-4EAF-BEF8-DE57EDC5D4D8}"/>
    <dgm:cxn modelId="{A23D2A55-7F75-4E40-830C-31CBF1A93A65}" type="presOf" srcId="{5852E183-8CE0-4195-B982-87343CCEEFFF}" destId="{29EEEA62-9D07-4F9A-9ECE-F79B2B73B56B}" srcOrd="0" destOrd="0" presId="urn:microsoft.com/office/officeart/2005/8/layout/hierarchy1"/>
    <dgm:cxn modelId="{5B5BEB04-03BE-4D1B-9CBB-BF586BC094FF}" srcId="{D1693193-4A34-410C-B1BF-FC51F23D8183}" destId="{AEB86BEF-6DE7-4950-876B-8DC0B9B285E7}" srcOrd="3" destOrd="0" parTransId="{5852E183-8CE0-4195-B982-87343CCEEFFF}" sibTransId="{F1FA3806-D34D-4577-9B80-F805849F194E}"/>
    <dgm:cxn modelId="{4584BD9B-F001-443B-A350-85459EDA9843}" type="presOf" srcId="{D1693193-4A34-410C-B1BF-FC51F23D8183}" destId="{C48A51F2-7C0D-478E-9407-93D9DBEDF663}" srcOrd="0" destOrd="0" presId="urn:microsoft.com/office/officeart/2005/8/layout/hierarchy1"/>
    <dgm:cxn modelId="{C3B94036-F78F-45BF-94DB-C8EF975D9340}" type="presOf" srcId="{A5C82C7D-2389-4BB2-9814-4D999A710E84}" destId="{2E4CF4EB-93C1-4FA3-BE91-B6020F7FB944}" srcOrd="0" destOrd="0" presId="urn:microsoft.com/office/officeart/2005/8/layout/hierarchy1"/>
    <dgm:cxn modelId="{006C01B0-3AA6-48F7-B4D7-093EB9E758FF}" type="presOf" srcId="{99BFB12D-E3A7-4EC0-96CD-3273C1C3C6B6}" destId="{A68BC98D-479C-4572-AF95-1C5A50AE35CC}" srcOrd="0" destOrd="0" presId="urn:microsoft.com/office/officeart/2005/8/layout/hierarchy1"/>
    <dgm:cxn modelId="{515E566A-EB27-42CB-8E83-A9AA350D5047}" type="presOf" srcId="{C8F079E0-2C3D-4DB1-BB07-077F06BF699B}" destId="{A1D9B952-CC65-4FF6-AC01-DE8671B6A0CB}" srcOrd="0" destOrd="0" presId="urn:microsoft.com/office/officeart/2005/8/layout/hierarchy1"/>
    <dgm:cxn modelId="{0A58D96A-52B4-4402-BD80-A172A5983FB3}" type="presOf" srcId="{B5291E8F-8514-43E6-966F-CE5F436C9163}" destId="{C29B42C2-DAC8-4D8F-8DB2-093630F6F94B}" srcOrd="0" destOrd="0" presId="urn:microsoft.com/office/officeart/2005/8/layout/hierarchy1"/>
    <dgm:cxn modelId="{FDEC7D25-51E0-475A-AAE2-757BE984586A}" srcId="{D1693193-4A34-410C-B1BF-FC51F23D8183}" destId="{9FAE189B-1767-451E-96A6-CF1F9EBEDFDB}" srcOrd="0" destOrd="0" parTransId="{C8F079E0-2C3D-4DB1-BB07-077F06BF699B}" sibTransId="{B74519A1-572C-4377-81BA-8E915E13D78B}"/>
    <dgm:cxn modelId="{9E122E9D-E130-497A-90A6-FE44D2F4CD5F}" type="presOf" srcId="{E7BD5C52-F2BB-4E67-BABC-9977AD91CAF6}" destId="{0EB7AC1A-8A80-4EC9-BC57-AFA33E99FBE4}" srcOrd="0" destOrd="0" presId="urn:microsoft.com/office/officeart/2005/8/layout/hierarchy1"/>
    <dgm:cxn modelId="{0563CE43-2588-4C91-9E1A-41CEA72E5812}" type="presOf" srcId="{A02D05BC-EBAB-4EEE-A3BA-677A95257EDB}" destId="{D15D5CCF-A107-4D1B-82DE-D89032B751A8}" srcOrd="0" destOrd="0" presId="urn:microsoft.com/office/officeart/2005/8/layout/hierarchy1"/>
    <dgm:cxn modelId="{D483D53B-B62F-4994-A952-788D3E1025EF}" type="presParOf" srcId="{2E4CF4EB-93C1-4FA3-BE91-B6020F7FB944}" destId="{FF30E353-1374-4DE4-8747-B92A2396648B}" srcOrd="0" destOrd="0" presId="urn:microsoft.com/office/officeart/2005/8/layout/hierarchy1"/>
    <dgm:cxn modelId="{85FA80A0-A7EE-4106-8440-9DF05744D734}" type="presParOf" srcId="{FF30E353-1374-4DE4-8747-B92A2396648B}" destId="{93EBFCD4-1CD6-4B18-A7F5-2823A258254E}" srcOrd="0" destOrd="0" presId="urn:microsoft.com/office/officeart/2005/8/layout/hierarchy1"/>
    <dgm:cxn modelId="{1FEB99AD-B9C5-46B8-9D76-406171271103}" type="presParOf" srcId="{93EBFCD4-1CD6-4B18-A7F5-2823A258254E}" destId="{790D362C-2757-4735-AC5D-156FED48EA59}" srcOrd="0" destOrd="0" presId="urn:microsoft.com/office/officeart/2005/8/layout/hierarchy1"/>
    <dgm:cxn modelId="{6DACCCFE-E535-475E-82D7-EEE562B9F815}" type="presParOf" srcId="{93EBFCD4-1CD6-4B18-A7F5-2823A258254E}" destId="{1313C1B1-8433-4D42-A4AE-358F0CCCB53A}" srcOrd="1" destOrd="0" presId="urn:microsoft.com/office/officeart/2005/8/layout/hierarchy1"/>
    <dgm:cxn modelId="{158AC721-75FF-45CC-9998-BAF6E48CA349}" type="presParOf" srcId="{FF30E353-1374-4DE4-8747-B92A2396648B}" destId="{B8AD00F5-3A0F-45B0-BCFC-8874CEE11CA5}" srcOrd="1" destOrd="0" presId="urn:microsoft.com/office/officeart/2005/8/layout/hierarchy1"/>
    <dgm:cxn modelId="{170F4964-A902-48C4-98A3-0A3AF971BC37}" type="presParOf" srcId="{B8AD00F5-3A0F-45B0-BCFC-8874CEE11CA5}" destId="{C29B42C2-DAC8-4D8F-8DB2-093630F6F94B}" srcOrd="0" destOrd="0" presId="urn:microsoft.com/office/officeart/2005/8/layout/hierarchy1"/>
    <dgm:cxn modelId="{73287E33-1166-4BF7-9C05-66139DCCA7C9}" type="presParOf" srcId="{B8AD00F5-3A0F-45B0-BCFC-8874CEE11CA5}" destId="{26CAB7D5-D306-4B18-9346-A5E72CB546EC}" srcOrd="1" destOrd="0" presId="urn:microsoft.com/office/officeart/2005/8/layout/hierarchy1"/>
    <dgm:cxn modelId="{5675F120-1431-432F-A7D0-8831EF404B78}" type="presParOf" srcId="{26CAB7D5-D306-4B18-9346-A5E72CB546EC}" destId="{7B2BB985-6E88-4A40-862D-AE1C9CD4D3C0}" srcOrd="0" destOrd="0" presId="urn:microsoft.com/office/officeart/2005/8/layout/hierarchy1"/>
    <dgm:cxn modelId="{4AC0582C-14E8-46F4-8532-13C4FC69F4D0}" type="presParOf" srcId="{7B2BB985-6E88-4A40-862D-AE1C9CD4D3C0}" destId="{2177CBDC-F0E1-4F0C-8502-78E24825E8F1}" srcOrd="0" destOrd="0" presId="urn:microsoft.com/office/officeart/2005/8/layout/hierarchy1"/>
    <dgm:cxn modelId="{C6568FF9-D5DC-4BDC-80DB-7DD95DE559C5}" type="presParOf" srcId="{7B2BB985-6E88-4A40-862D-AE1C9CD4D3C0}" destId="{C48A51F2-7C0D-478E-9407-93D9DBEDF663}" srcOrd="1" destOrd="0" presId="urn:microsoft.com/office/officeart/2005/8/layout/hierarchy1"/>
    <dgm:cxn modelId="{C38BA655-DC3A-48B7-8127-49E2B9B7473D}" type="presParOf" srcId="{26CAB7D5-D306-4B18-9346-A5E72CB546EC}" destId="{DCAD517A-8945-44D5-9177-1A73437AC4FE}" srcOrd="1" destOrd="0" presId="urn:microsoft.com/office/officeart/2005/8/layout/hierarchy1"/>
    <dgm:cxn modelId="{C1E51D93-29F9-450C-9751-EEB0A74FC3E6}" type="presParOf" srcId="{DCAD517A-8945-44D5-9177-1A73437AC4FE}" destId="{A1D9B952-CC65-4FF6-AC01-DE8671B6A0CB}" srcOrd="0" destOrd="0" presId="urn:microsoft.com/office/officeart/2005/8/layout/hierarchy1"/>
    <dgm:cxn modelId="{5055B503-B3E8-46A2-9CF8-33239650459B}" type="presParOf" srcId="{DCAD517A-8945-44D5-9177-1A73437AC4FE}" destId="{1B766AE5-AF94-47DB-8E95-27BADA0EED70}" srcOrd="1" destOrd="0" presId="urn:microsoft.com/office/officeart/2005/8/layout/hierarchy1"/>
    <dgm:cxn modelId="{D637E082-6F88-413D-9C93-31C0DFDFBBC9}" type="presParOf" srcId="{1B766AE5-AF94-47DB-8E95-27BADA0EED70}" destId="{DCF2FF3A-BE1D-48DF-915C-59A03968B193}" srcOrd="0" destOrd="0" presId="urn:microsoft.com/office/officeart/2005/8/layout/hierarchy1"/>
    <dgm:cxn modelId="{7D44B4CF-C875-4D17-AFEC-DE36EEFFA42D}" type="presParOf" srcId="{DCF2FF3A-BE1D-48DF-915C-59A03968B193}" destId="{ECCBCBFF-1958-4869-A6F6-F88A692EEBCB}" srcOrd="0" destOrd="0" presId="urn:microsoft.com/office/officeart/2005/8/layout/hierarchy1"/>
    <dgm:cxn modelId="{88B26E8A-8BEE-4AD5-8799-EC222C4B8C56}" type="presParOf" srcId="{DCF2FF3A-BE1D-48DF-915C-59A03968B193}" destId="{216DA695-9783-44A1-8970-1AFDA06A54E2}" srcOrd="1" destOrd="0" presId="urn:microsoft.com/office/officeart/2005/8/layout/hierarchy1"/>
    <dgm:cxn modelId="{522C68A4-12F7-499B-A3FC-B1A2AF7CD6A1}" type="presParOf" srcId="{1B766AE5-AF94-47DB-8E95-27BADA0EED70}" destId="{DF16FF44-B183-4FAC-97B9-0FBFD155549D}" srcOrd="1" destOrd="0" presId="urn:microsoft.com/office/officeart/2005/8/layout/hierarchy1"/>
    <dgm:cxn modelId="{4214EE84-E7E1-433E-94C1-4A311B7EB2AC}" type="presParOf" srcId="{DCAD517A-8945-44D5-9177-1A73437AC4FE}" destId="{186FB687-B908-42F0-B912-89A602D07BCE}" srcOrd="2" destOrd="0" presId="urn:microsoft.com/office/officeart/2005/8/layout/hierarchy1"/>
    <dgm:cxn modelId="{4D8D29E5-CD84-4724-93F8-4683FFF0889D}" type="presParOf" srcId="{DCAD517A-8945-44D5-9177-1A73437AC4FE}" destId="{BE8D5EAB-4B7D-43F5-AE66-C4A17AFB4887}" srcOrd="3" destOrd="0" presId="urn:microsoft.com/office/officeart/2005/8/layout/hierarchy1"/>
    <dgm:cxn modelId="{EAB173FD-C820-4129-824B-49A9A84DEBC0}" type="presParOf" srcId="{BE8D5EAB-4B7D-43F5-AE66-C4A17AFB4887}" destId="{2E34490D-B32F-49A2-BD8C-5FB331750C1B}" srcOrd="0" destOrd="0" presId="urn:microsoft.com/office/officeart/2005/8/layout/hierarchy1"/>
    <dgm:cxn modelId="{095439AB-AF99-467F-B697-AD335CC6F910}" type="presParOf" srcId="{2E34490D-B32F-49A2-BD8C-5FB331750C1B}" destId="{F9D9BEF7-8904-41CC-AC33-C843BC792938}" srcOrd="0" destOrd="0" presId="urn:microsoft.com/office/officeart/2005/8/layout/hierarchy1"/>
    <dgm:cxn modelId="{9EA6E7AF-9B7A-46CD-BCBB-9502EC8CE410}" type="presParOf" srcId="{2E34490D-B32F-49A2-BD8C-5FB331750C1B}" destId="{27BDECBE-4E8D-436C-A7C8-389AAF9B0DE4}" srcOrd="1" destOrd="0" presId="urn:microsoft.com/office/officeart/2005/8/layout/hierarchy1"/>
    <dgm:cxn modelId="{95010A29-554D-491C-8EFD-7A0AD8914164}" type="presParOf" srcId="{BE8D5EAB-4B7D-43F5-AE66-C4A17AFB4887}" destId="{87222AB8-2E28-4DA5-861B-D7DF9C894135}" srcOrd="1" destOrd="0" presId="urn:microsoft.com/office/officeart/2005/8/layout/hierarchy1"/>
    <dgm:cxn modelId="{54940598-16B0-4591-8CE4-F331BACD6C51}" type="presParOf" srcId="{DCAD517A-8945-44D5-9177-1A73437AC4FE}" destId="{D15D5CCF-A107-4D1B-82DE-D89032B751A8}" srcOrd="4" destOrd="0" presId="urn:microsoft.com/office/officeart/2005/8/layout/hierarchy1"/>
    <dgm:cxn modelId="{DACD198E-AFAF-48DA-A6F7-D8C291A38A70}" type="presParOf" srcId="{DCAD517A-8945-44D5-9177-1A73437AC4FE}" destId="{DD2B0A9E-216E-4291-A415-226000EFEEC2}" srcOrd="5" destOrd="0" presId="urn:microsoft.com/office/officeart/2005/8/layout/hierarchy1"/>
    <dgm:cxn modelId="{C1B8C904-9C21-41A2-A8C1-7C7EF2A02378}" type="presParOf" srcId="{DD2B0A9E-216E-4291-A415-226000EFEEC2}" destId="{D5C4699A-9104-46A1-8E18-727FCE936DFC}" srcOrd="0" destOrd="0" presId="urn:microsoft.com/office/officeart/2005/8/layout/hierarchy1"/>
    <dgm:cxn modelId="{17E2B4A2-00C9-46E5-93BF-B075B2D87EB3}" type="presParOf" srcId="{D5C4699A-9104-46A1-8E18-727FCE936DFC}" destId="{E0C57B30-E874-4D7D-8924-87EC202D6187}" srcOrd="0" destOrd="0" presId="urn:microsoft.com/office/officeart/2005/8/layout/hierarchy1"/>
    <dgm:cxn modelId="{A2F65E80-DFFB-45BF-B39A-5986B764BDE5}" type="presParOf" srcId="{D5C4699A-9104-46A1-8E18-727FCE936DFC}" destId="{1211887D-2AE2-4FC7-9954-C0D04830BE9E}" srcOrd="1" destOrd="0" presId="urn:microsoft.com/office/officeart/2005/8/layout/hierarchy1"/>
    <dgm:cxn modelId="{9C8FA85B-B39A-446B-BB5C-C2DFF80524CA}" type="presParOf" srcId="{DD2B0A9E-216E-4291-A415-226000EFEEC2}" destId="{2633FB37-670C-4920-9A20-95D1DCE9CE96}" srcOrd="1" destOrd="0" presId="urn:microsoft.com/office/officeart/2005/8/layout/hierarchy1"/>
    <dgm:cxn modelId="{4229B754-7C1F-4268-B822-776150166438}" type="presParOf" srcId="{DCAD517A-8945-44D5-9177-1A73437AC4FE}" destId="{29EEEA62-9D07-4F9A-9ECE-F79B2B73B56B}" srcOrd="6" destOrd="0" presId="urn:microsoft.com/office/officeart/2005/8/layout/hierarchy1"/>
    <dgm:cxn modelId="{1AA36AB1-5203-4D02-880E-BD83EF00C77A}" type="presParOf" srcId="{DCAD517A-8945-44D5-9177-1A73437AC4FE}" destId="{37860EAF-94CF-4234-93A7-1FD69274829D}" srcOrd="7" destOrd="0" presId="urn:microsoft.com/office/officeart/2005/8/layout/hierarchy1"/>
    <dgm:cxn modelId="{01AE0402-CB8B-41B0-982F-20378FB83335}" type="presParOf" srcId="{37860EAF-94CF-4234-93A7-1FD69274829D}" destId="{EACE8CC3-02A0-49F7-9F1D-7D4BEC721681}" srcOrd="0" destOrd="0" presId="urn:microsoft.com/office/officeart/2005/8/layout/hierarchy1"/>
    <dgm:cxn modelId="{0B7E8EA2-4B69-40DF-908D-98A505B2D74E}" type="presParOf" srcId="{EACE8CC3-02A0-49F7-9F1D-7D4BEC721681}" destId="{79798B7E-4690-4441-B726-0200BB80BE4B}" srcOrd="0" destOrd="0" presId="urn:microsoft.com/office/officeart/2005/8/layout/hierarchy1"/>
    <dgm:cxn modelId="{01F542BD-A70E-46C8-80F4-F962CBFCD520}" type="presParOf" srcId="{EACE8CC3-02A0-49F7-9F1D-7D4BEC721681}" destId="{D7C902D5-D221-4E29-AEDA-E875CD56B4D2}" srcOrd="1" destOrd="0" presId="urn:microsoft.com/office/officeart/2005/8/layout/hierarchy1"/>
    <dgm:cxn modelId="{7399600C-0374-407F-92AF-F745CE12D4AE}" type="presParOf" srcId="{37860EAF-94CF-4234-93A7-1FD69274829D}" destId="{918FE187-ED5A-40AB-B2F4-C8606AFB55E6}" srcOrd="1" destOrd="0" presId="urn:microsoft.com/office/officeart/2005/8/layout/hierarchy1"/>
    <dgm:cxn modelId="{35C77247-6E19-42E7-A2BE-8098643532B5}" type="presParOf" srcId="{B8AD00F5-3A0F-45B0-BCFC-8874CEE11CA5}" destId="{0EB7AC1A-8A80-4EC9-BC57-AFA33E99FBE4}" srcOrd="2" destOrd="0" presId="urn:microsoft.com/office/officeart/2005/8/layout/hierarchy1"/>
    <dgm:cxn modelId="{A5E985B3-91BE-4E76-A797-F4B64D1E5A49}" type="presParOf" srcId="{B8AD00F5-3A0F-45B0-BCFC-8874CEE11CA5}" destId="{FD0F0AC2-7A3B-4813-8D15-0A1D7FC036E2}" srcOrd="3" destOrd="0" presId="urn:microsoft.com/office/officeart/2005/8/layout/hierarchy1"/>
    <dgm:cxn modelId="{028D5834-2655-4A2D-964A-B34E4D48199A}" type="presParOf" srcId="{FD0F0AC2-7A3B-4813-8D15-0A1D7FC036E2}" destId="{2B5424C5-DA4D-48D7-89E7-31695A668577}" srcOrd="0" destOrd="0" presId="urn:microsoft.com/office/officeart/2005/8/layout/hierarchy1"/>
    <dgm:cxn modelId="{83DFBDC8-3C06-4053-92FB-4B2AF42C1DD6}" type="presParOf" srcId="{2B5424C5-DA4D-48D7-89E7-31695A668577}" destId="{894CF260-D007-4981-97CF-5C49B3A119B2}" srcOrd="0" destOrd="0" presId="urn:microsoft.com/office/officeart/2005/8/layout/hierarchy1"/>
    <dgm:cxn modelId="{3EF8DE1A-6F09-422A-AC38-1C650E5AD977}" type="presParOf" srcId="{2B5424C5-DA4D-48D7-89E7-31695A668577}" destId="{0425F698-A997-4FCA-964A-1FAD8546A9F2}" srcOrd="1" destOrd="0" presId="urn:microsoft.com/office/officeart/2005/8/layout/hierarchy1"/>
    <dgm:cxn modelId="{B149FCC6-DA3E-4E18-992E-4B19338F1595}" type="presParOf" srcId="{FD0F0AC2-7A3B-4813-8D15-0A1D7FC036E2}" destId="{1AB76971-0DE6-401B-83FB-23A1A50D7CE2}" srcOrd="1" destOrd="0" presId="urn:microsoft.com/office/officeart/2005/8/layout/hierarchy1"/>
    <dgm:cxn modelId="{B6CF3C9F-7B7B-45EB-A5CE-E915A2CDDF7C}" type="presParOf" srcId="{1AB76971-0DE6-401B-83FB-23A1A50D7CE2}" destId="{CB531674-97D3-4A5A-A922-9A7D3D81B641}" srcOrd="0" destOrd="0" presId="urn:microsoft.com/office/officeart/2005/8/layout/hierarchy1"/>
    <dgm:cxn modelId="{A8416F9C-80C8-472B-9A0C-1C3448B0CB12}" type="presParOf" srcId="{1AB76971-0DE6-401B-83FB-23A1A50D7CE2}" destId="{1308FB2E-B973-4BC2-84D5-4B60B9527D12}" srcOrd="1" destOrd="0" presId="urn:microsoft.com/office/officeart/2005/8/layout/hierarchy1"/>
    <dgm:cxn modelId="{9CB3E99A-72EF-4B73-8202-62474D9EC24B}" type="presParOf" srcId="{1308FB2E-B973-4BC2-84D5-4B60B9527D12}" destId="{F390643E-E875-48DB-9F78-7CEF3797D95B}" srcOrd="0" destOrd="0" presId="urn:microsoft.com/office/officeart/2005/8/layout/hierarchy1"/>
    <dgm:cxn modelId="{16C8757E-9DE1-40C1-9D08-0B62683C1882}" type="presParOf" srcId="{F390643E-E875-48DB-9F78-7CEF3797D95B}" destId="{8D3E857D-187A-489A-A53E-4459921ED28D}" srcOrd="0" destOrd="0" presId="urn:microsoft.com/office/officeart/2005/8/layout/hierarchy1"/>
    <dgm:cxn modelId="{255F44C2-177E-46A9-AB28-E8C976DF25C4}" type="presParOf" srcId="{F390643E-E875-48DB-9F78-7CEF3797D95B}" destId="{A68BC98D-479C-4572-AF95-1C5A50AE35CC}" srcOrd="1" destOrd="0" presId="urn:microsoft.com/office/officeart/2005/8/layout/hierarchy1"/>
    <dgm:cxn modelId="{562FD86F-55FB-4EC2-8CB2-C6FB32471529}" type="presParOf" srcId="{1308FB2E-B973-4BC2-84D5-4B60B9527D12}" destId="{3490E22B-6E7F-48C7-97EF-8A1FF3FE96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E354-2E1F-4313-BA60-A3916F682FE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18BA-4863-4C76-A0BA-1F85829A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9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6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73446" y="798224"/>
            <a:ext cx="332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…….: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890" y="1769750"/>
            <a:ext cx="8860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35" y="5264863"/>
            <a:ext cx="1101396" cy="993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341" y="5222900"/>
            <a:ext cx="1082892" cy="9930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52" y="5222900"/>
            <a:ext cx="1075293" cy="9930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520" y="5264863"/>
            <a:ext cx="1101396" cy="99306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052" y="2732180"/>
            <a:ext cx="1138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69" y="4626412"/>
            <a:ext cx="217162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413978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Phân biệt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6187"/>
              </p:ext>
            </p:extLst>
          </p:nvPr>
        </p:nvGraphicFramePr>
        <p:xfrm>
          <a:off x="439430" y="2033649"/>
          <a:ext cx="11156222" cy="3717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7515"/>
                <a:gridCol w="55787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1, 2.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5044" y="867594"/>
            <a:ext cx="114345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2302" y="2488705"/>
            <a:ext cx="560009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–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– 4 - 5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6243" y="3595248"/>
            <a:ext cx="542014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4003" y="4907030"/>
            <a:ext cx="222689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37087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Phân biệt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925" y="1077146"/>
            <a:ext cx="11286635" cy="367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câu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 ở phiếu học tập 1</a:t>
            </a:r>
            <a:r>
              <a:rPr lang="pt-B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2): Là liên kết giữa các câu trong 1 đoạn văn.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đoạn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(Liên kết giữa các đoạn trong văn bản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ý: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15340" y="249383"/>
            <a:ext cx="1050559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486538" y="2606041"/>
            <a:ext cx="4675940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TIẾNG VIỆT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04" y="2269166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456263"/>
            <a:ext cx="4370107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1149969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215" y="1603991"/>
            <a:ext cx="5089198" cy="755325"/>
            <a:chOff x="5897215" y="1603991"/>
            <a:chExt cx="5089198" cy="755325"/>
          </a:xfrm>
        </p:grpSpPr>
        <p:sp>
          <p:nvSpPr>
            <p:cNvPr id="12" name="Rectangle 11"/>
            <p:cNvSpPr/>
            <p:nvPr/>
          </p:nvSpPr>
          <p:spPr>
            <a:xfrm>
              <a:off x="6643557" y="1614592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(SGK/14)</a:t>
              </a:r>
            </a:p>
          </p:txBody>
        </p:sp>
        <p:sp>
          <p:nvSpPr>
            <p:cNvPr id="18" name="流程图: 多文档 49"/>
            <p:cNvSpPr/>
            <p:nvPr/>
          </p:nvSpPr>
          <p:spPr>
            <a:xfrm>
              <a:off x="5897215" y="1603991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9719" y="2601934"/>
            <a:ext cx="5027972" cy="755325"/>
            <a:chOff x="5919719" y="2601934"/>
            <a:chExt cx="5027972" cy="755325"/>
          </a:xfrm>
        </p:grpSpPr>
        <p:sp>
          <p:nvSpPr>
            <p:cNvPr id="16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04835" y="2612873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(SGK/14)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97214" y="3559789"/>
            <a:ext cx="5050477" cy="755325"/>
            <a:chOff x="5897214" y="3559789"/>
            <a:chExt cx="5050477" cy="755325"/>
          </a:xfrm>
        </p:grpSpPr>
        <p:sp>
          <p:nvSpPr>
            <p:cNvPr id="17" name="流程图: 多文档 48"/>
            <p:cNvSpPr/>
            <p:nvPr/>
          </p:nvSpPr>
          <p:spPr>
            <a:xfrm>
              <a:off x="5897214" y="3559789"/>
              <a:ext cx="707621" cy="755325"/>
            </a:xfrm>
            <a:prstGeom prst="flowChartMultidocumen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4835" y="3601359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SGK/15)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19718" y="4542299"/>
            <a:ext cx="5027973" cy="755325"/>
            <a:chOff x="5919718" y="4542299"/>
            <a:chExt cx="5027973" cy="755325"/>
          </a:xfrm>
        </p:grpSpPr>
        <p:sp>
          <p:nvSpPr>
            <p:cNvPr id="15" name="流程图: 多文档 49"/>
            <p:cNvSpPr/>
            <p:nvPr/>
          </p:nvSpPr>
          <p:spPr>
            <a:xfrm>
              <a:off x="5919718" y="4542299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4835" y="4592225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SGK/15)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10187" y="5436556"/>
            <a:ext cx="5037504" cy="764066"/>
            <a:chOff x="5910187" y="5436556"/>
            <a:chExt cx="5037504" cy="764066"/>
          </a:xfrm>
        </p:grpSpPr>
        <p:sp>
          <p:nvSpPr>
            <p:cNvPr id="14" name="流程图: 多文档 48"/>
            <p:cNvSpPr/>
            <p:nvPr/>
          </p:nvSpPr>
          <p:spPr>
            <a:xfrm>
              <a:off x="5910187" y="5445297"/>
              <a:ext cx="707621" cy="755325"/>
            </a:xfrm>
            <a:prstGeom prst="flowChartMultidocumen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4835" y="5436556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SGK/15)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04" y="1924611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11708"/>
            <a:ext cx="4390946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mảnh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ghép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05414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2469" y="1329642"/>
            <a:ext cx="4828023" cy="1907163"/>
            <a:chOff x="5992469" y="1674197"/>
            <a:chExt cx="4828023" cy="1907163"/>
          </a:xfrm>
        </p:grpSpPr>
        <p:grpSp>
          <p:nvGrpSpPr>
            <p:cNvPr id="32" name="Group 6"/>
            <p:cNvGrpSpPr/>
            <p:nvPr/>
          </p:nvGrpSpPr>
          <p:grpSpPr>
            <a:xfrm>
              <a:off x="5992469" y="1674197"/>
              <a:ext cx="1147575" cy="1907163"/>
              <a:chOff x="4000460" y="1448780"/>
              <a:chExt cx="1530100" cy="254288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7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  <p:sp>
                <p:nvSpPr>
                  <p:cNvPr id="38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  <p:sp>
            <p:nvSpPr>
              <p:cNvPr id="34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212413" y="1868850"/>
              <a:ext cx="36080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1 -&gt; 5)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4359" y="3560177"/>
            <a:ext cx="5210243" cy="1907163"/>
            <a:chOff x="6034359" y="3904732"/>
            <a:chExt cx="5210243" cy="1907163"/>
          </a:xfrm>
        </p:grpSpPr>
        <p:grpSp>
          <p:nvGrpSpPr>
            <p:cNvPr id="25" name="Group 5"/>
            <p:cNvGrpSpPr/>
            <p:nvPr/>
          </p:nvGrpSpPr>
          <p:grpSpPr>
            <a:xfrm>
              <a:off x="6034359" y="3904732"/>
              <a:ext cx="1147575" cy="1907163"/>
              <a:chOff x="1339482" y="1448780"/>
              <a:chExt cx="1530100" cy="2542884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  <p:sp>
                <p:nvSpPr>
                  <p:cNvPr id="3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2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  <p:sp>
            <p:nvSpPr>
              <p:cNvPr id="27" name="Freeform: Shape 32"/>
              <p:cNvSpPr>
                <a:spLocks/>
              </p:cNvSpPr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226664" y="4077985"/>
              <a:ext cx="40179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1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52698" y="249383"/>
            <a:ext cx="11364686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0520" b="1918"/>
          <a:stretch/>
        </p:blipFill>
        <p:spPr>
          <a:xfrm>
            <a:off x="1033670" y="882912"/>
            <a:ext cx="10056360" cy="3781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(SGK/14)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258" y="428080"/>
            <a:ext cx="6782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19130" y="1260806"/>
            <a:ext cx="742121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81601" y="1274058"/>
            <a:ext cx="742121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4696" y="2585098"/>
            <a:ext cx="5793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11546" y="3226904"/>
            <a:ext cx="652071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33973" y="3955774"/>
            <a:ext cx="1041512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69434" y="4283765"/>
            <a:ext cx="1041512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07957" y="4250635"/>
            <a:ext cx="338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64564" y="4560994"/>
            <a:ext cx="10125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53533" y="3935896"/>
            <a:ext cx="338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403874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(SGK/14)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83" y="428080"/>
            <a:ext cx="590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4" y="1001710"/>
            <a:ext cx="10125466" cy="327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864" y="4392417"/>
            <a:ext cx="10125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94216" y="1338470"/>
            <a:ext cx="625524" cy="662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85251" y="1338471"/>
            <a:ext cx="485253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40485" y="2517913"/>
            <a:ext cx="3090472" cy="1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93342" y="2517913"/>
            <a:ext cx="1842415" cy="9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51968" y="3395424"/>
            <a:ext cx="2189875" cy="93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09243" y="3760305"/>
            <a:ext cx="3382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3" y="249383"/>
            <a:ext cx="11443063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83" y="428080"/>
            <a:ext cx="590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406" y="3715385"/>
            <a:ext cx="10125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….Hai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4" y="1068442"/>
            <a:ext cx="10125466" cy="24566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20818" y="1967948"/>
            <a:ext cx="816225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10748" y="2982100"/>
            <a:ext cx="816225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41541" y="2975474"/>
            <a:ext cx="816225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26571" y="249383"/>
            <a:ext cx="1146918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6474" y="428080"/>
            <a:ext cx="57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4" y="889745"/>
            <a:ext cx="10096799" cy="2847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7935" y="3874493"/>
            <a:ext cx="10219128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21274" y="1173178"/>
            <a:ext cx="516917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9733" y="1179804"/>
            <a:ext cx="2592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99698" y="1530107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6863" y="2424629"/>
            <a:ext cx="914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63055" y="2789064"/>
            <a:ext cx="914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564255" y="2424629"/>
            <a:ext cx="596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8324" y="3226386"/>
            <a:ext cx="3087850" cy="7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78887" y="3233530"/>
            <a:ext cx="1141672" cy="7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3" y="249383"/>
            <a:ext cx="11443063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0434" y="428080"/>
            <a:ext cx="8198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46" y="944568"/>
            <a:ext cx="10067434" cy="31503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17751" y="1265064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55751" y="2504142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4571" y="4237256"/>
            <a:ext cx="10122583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63757" y="1265064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3757" y="2517393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392885" y="2606041"/>
            <a:ext cx="4863234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26571" y="249383"/>
            <a:ext cx="1146918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3700218"/>
              </p:ext>
            </p:extLst>
          </p:nvPr>
        </p:nvGraphicFramePr>
        <p:xfrm>
          <a:off x="1046922" y="556591"/>
          <a:ext cx="10031895" cy="514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66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632540" y="2606041"/>
            <a:ext cx="4383937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52939" y="543339"/>
            <a:ext cx="9939131" cy="5702198"/>
            <a:chOff x="1152939" y="543339"/>
            <a:chExt cx="9939131" cy="5702198"/>
          </a:xfrm>
        </p:grpSpPr>
        <p:pic>
          <p:nvPicPr>
            <p:cNvPr id="10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939" y="543339"/>
              <a:ext cx="9939131" cy="570219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69378">
              <a:off x="3074504" y="3072915"/>
              <a:ext cx="6096000" cy="1913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200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nay.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https://o.rada.vn/data/image/2020/12/30/Tu-ho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8" y="543339"/>
            <a:ext cx="2478261" cy="12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7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3791887" y="105372"/>
            <a:ext cx="4637484" cy="415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TRÒ CHƠI </a:t>
            </a:r>
            <a:r>
              <a:rPr kumimoji="0" lang="en-US" sz="3600" b="0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0" cap="none" spc="0" normalizeH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Ô CHỮ</a:t>
            </a:r>
          </a:p>
        </p:txBody>
      </p:sp>
      <p:sp>
        <p:nvSpPr>
          <p:cNvPr id="20" name="Oval 19"/>
          <p:cNvSpPr/>
          <p:nvPr/>
        </p:nvSpPr>
        <p:spPr>
          <a:xfrm>
            <a:off x="703182" y="81815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03182" y="136719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703182" y="191624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703182" y="246528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03182" y="301433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703182" y="356337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870619" y="4587290"/>
            <a:ext cx="2346390" cy="114059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 KHOÁ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04" y="5848587"/>
            <a:ext cx="1101396" cy="9930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62" y="5848587"/>
            <a:ext cx="1131159" cy="993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27" y="124880"/>
            <a:ext cx="2857500" cy="6477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7"/>
            <a:ext cx="2857500" cy="6477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703182" y="4112423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99111"/>
              </p:ext>
            </p:extLst>
          </p:nvPr>
        </p:nvGraphicFramePr>
        <p:xfrm>
          <a:off x="2036908" y="818153"/>
          <a:ext cx="8831976" cy="376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89787"/>
              </p:ext>
            </p:extLst>
          </p:nvPr>
        </p:nvGraphicFramePr>
        <p:xfrm>
          <a:off x="5134933" y="4919703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53" y="1367196"/>
            <a:ext cx="1019175" cy="4019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772" y="5860178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1 (08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loại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–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thú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r>
              <a:rPr lang="en-US" sz="2800" b="1" dirty="0"/>
              <a:t> </a:t>
            </a:r>
            <a:r>
              <a:rPr lang="en-US" sz="2800" b="1" dirty="0" err="1"/>
              <a:t>bổ</a:t>
            </a:r>
            <a:r>
              <a:rPr lang="en-US" sz="2800" b="1" dirty="0"/>
              <a:t> </a:t>
            </a:r>
            <a:r>
              <a:rPr lang="en-US" sz="2800" b="1" dirty="0" err="1"/>
              <a:t>ích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50772" y="5860177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2 (08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Tên</a:t>
            </a:r>
            <a:r>
              <a:rPr lang="en-US" sz="2800" b="1" dirty="0"/>
              <a:t> 1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Tịnh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0771" y="5845093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3 (12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sách</a:t>
            </a:r>
            <a:r>
              <a:rPr lang="en-US" sz="2800" b="1" dirty="0"/>
              <a:t>”?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0770" y="5868064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4 (07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Tôi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”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ngôi</a:t>
            </a:r>
            <a:r>
              <a:rPr lang="en-US" sz="2800" b="1" dirty="0"/>
              <a:t> </a:t>
            </a: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0770" y="5901253"/>
            <a:ext cx="843280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ngang</a:t>
            </a:r>
            <a:r>
              <a:rPr lang="en-US" sz="2400" b="1" dirty="0">
                <a:solidFill>
                  <a:srgbClr val="FF0000"/>
                </a:solidFill>
              </a:rPr>
              <a:t> 5 (07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</a:rPr>
              <a:t>): </a:t>
            </a:r>
            <a:r>
              <a:rPr lang="en-US" sz="2400" b="1" dirty="0" err="1"/>
              <a:t>Đây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“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cường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nhịp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”?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50768" y="5830008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6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–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thú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r>
              <a:rPr lang="en-US" sz="2800" b="1" dirty="0"/>
              <a:t> </a:t>
            </a:r>
            <a:r>
              <a:rPr lang="en-US" sz="2800" b="1" dirty="0" err="1"/>
              <a:t>bổ</a:t>
            </a:r>
            <a:r>
              <a:rPr lang="en-US" sz="2800" b="1" dirty="0"/>
              <a:t> </a:t>
            </a:r>
            <a:r>
              <a:rPr lang="en-US" sz="2800" b="1" dirty="0" err="1"/>
              <a:t>ích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ai</a:t>
            </a:r>
            <a:r>
              <a:rPr lang="en-US" sz="2800" b="1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0765" y="5812809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7 (09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Tôi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ai</a:t>
            </a:r>
            <a:r>
              <a:rPr lang="en-US" sz="2800" b="1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22063"/>
              </p:ext>
            </p:extLst>
          </p:nvPr>
        </p:nvGraphicFramePr>
        <p:xfrm>
          <a:off x="5158408" y="818373"/>
          <a:ext cx="4156224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59607"/>
              </p:ext>
            </p:extLst>
          </p:nvPr>
        </p:nvGraphicFramePr>
        <p:xfrm>
          <a:off x="5158409" y="1362202"/>
          <a:ext cx="4156224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38652"/>
              </p:ext>
            </p:extLst>
          </p:nvPr>
        </p:nvGraphicFramePr>
        <p:xfrm>
          <a:off x="2034251" y="1891366"/>
          <a:ext cx="623433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97562"/>
              </p:ext>
            </p:extLst>
          </p:nvPr>
        </p:nvGraphicFramePr>
        <p:xfrm>
          <a:off x="5675243" y="2438782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76959"/>
              </p:ext>
            </p:extLst>
          </p:nvPr>
        </p:nvGraphicFramePr>
        <p:xfrm>
          <a:off x="7238999" y="2979223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34104"/>
              </p:ext>
            </p:extLst>
          </p:nvPr>
        </p:nvGraphicFramePr>
        <p:xfrm>
          <a:off x="3083570" y="3507337"/>
          <a:ext cx="623433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71062"/>
              </p:ext>
            </p:extLst>
          </p:nvPr>
        </p:nvGraphicFramePr>
        <p:xfrm>
          <a:off x="4641574" y="4050675"/>
          <a:ext cx="4675752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72778"/>
              </p:ext>
            </p:extLst>
          </p:nvPr>
        </p:nvGraphicFramePr>
        <p:xfrm>
          <a:off x="5145156" y="4912937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910658" y="2606041"/>
            <a:ext cx="3827694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37512" y="1239408"/>
            <a:ext cx="5028428" cy="2767791"/>
            <a:chOff x="3373275" y="1638463"/>
            <a:chExt cx="5028428" cy="2767791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275" y="1638463"/>
              <a:ext cx="5028428" cy="27677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22783" y="2557669"/>
              <a:ext cx="3129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01781" y="1219016"/>
            <a:ext cx="1128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và chức </a:t>
            </a:r>
            <a:r>
              <a:rPr lang="pt-B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256" y="1856795"/>
            <a:ext cx="11245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363452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337438"/>
            <a:ext cx="3490943" cy="45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9707" y="439226"/>
            <a:ext cx="873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hoàn thành phiếu học tập số 1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95378"/>
              </p:ext>
            </p:extLst>
          </p:nvPr>
        </p:nvGraphicFramePr>
        <p:xfrm>
          <a:off x="468370" y="1095992"/>
          <a:ext cx="11259804" cy="5201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2813"/>
                <a:gridCol w="7566991"/>
              </a:tblGrid>
              <a:tr h="16653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(1)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(2) Theo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Groenevelt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(3)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(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Qua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Em có nhận xét gì về mối quan hệ giữa các câu trong đoạn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4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Qua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VD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46029" y="3121171"/>
            <a:ext cx="5626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108174" y="3618407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MQH: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094922" y="4192606"/>
            <a:ext cx="7633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074093" y="5240941"/>
            <a:ext cx="7773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b="1" dirty="0"/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9868" y="275887"/>
            <a:ext cx="909971" cy="909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1" y="1192512"/>
            <a:ext cx="1128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và chức </a:t>
            </a:r>
            <a:r>
              <a:rPr lang="pt-B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256" y="1830291"/>
            <a:ext cx="11245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</a:t>
            </a:r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</a:t>
            </a:r>
            <a:r>
              <a:rPr lang="pt-B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1 văn bản có tính liên kết: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Nội dung các câu các đoạn thống nhất và gắn bó chặt chẽ với nhau.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câu các đoạn được kết nối với nhau bằng các phép liên kết phù hợp.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37087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phép liên kết thường dùng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88134"/>
              </p:ext>
            </p:extLst>
          </p:nvPr>
        </p:nvGraphicFramePr>
        <p:xfrm>
          <a:off x="412925" y="962013"/>
          <a:ext cx="11286637" cy="525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6562"/>
                <a:gridCol w="1374214"/>
                <a:gridCol w="2221647"/>
                <a:gridCol w="1374214"/>
              </a:tblGrid>
              <a:tr h="153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Cột B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Nối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Ví dụ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Phép liên kết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Nội dung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5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hiểu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rằng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chúng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phải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cô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độc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giới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Bất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ở 1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tình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khắt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chua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chát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mở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cảnh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ấm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áp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lòng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(1) Phép thế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(a) Sử dụng ở câu đứng sau các từ ngữ cùng trường liên tưởng với từ ngữ đã có ở câu trước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14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(II)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Mỗi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giai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đoạn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hôm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nay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nhờ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cố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lũy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đêm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đó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bị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vùi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lấp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lưu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(2) Phép lặp từ ngữ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(b) Sử dụng ở câu đứng sau các từ ngữ biểu thị quan hệ với câu đứng trước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8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(III)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chuyện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nhưng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vẫn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1 con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đường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trọng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Bởi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(3)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liên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tưởng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(IV)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nữa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phương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thuốc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trị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âu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sầu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Theo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E.Gờ-ron-nơ-veo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(E.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Groenevelt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khỏe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mạnh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(4) Phép nối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(d)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thay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486841" y="423190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phiếu học tập số </a:t>
            </a:r>
            <a:r>
              <a:rPr lang="pt-B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9786" y="194562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I-2-c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89786" y="322420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II-1-d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12842" y="4227426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III-4-b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4002" y="5350350"/>
            <a:ext cx="1017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IV-3-a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8704" y="314866"/>
            <a:ext cx="761540" cy="761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8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46156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phép liên kết thường dùng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4527879" y="1751286"/>
            <a:ext cx="2777248" cy="2751212"/>
            <a:chOff x="3610151" y="1221263"/>
            <a:chExt cx="4917109" cy="4871018"/>
          </a:xfrm>
        </p:grpSpPr>
        <p:sp>
          <p:nvSpPr>
            <p:cNvPr id="13" name="Freeform: Shape 68"/>
            <p:cNvSpPr>
              <a:spLocks/>
            </p:cNvSpPr>
            <p:nvPr/>
          </p:nvSpPr>
          <p:spPr bwMode="auto">
            <a:xfrm>
              <a:off x="5359986" y="1970715"/>
              <a:ext cx="2365576" cy="123587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429" y="69"/>
                </a:cxn>
                <a:cxn ang="0">
                  <a:pos x="470" y="78"/>
                </a:cxn>
                <a:cxn ang="0">
                  <a:pos x="336" y="194"/>
                </a:cxn>
                <a:cxn ang="0">
                  <a:pos x="0" y="230"/>
                </a:cxn>
                <a:cxn ang="0">
                  <a:pos x="72" y="313"/>
                </a:cxn>
                <a:cxn ang="0">
                  <a:pos x="334" y="332"/>
                </a:cxn>
                <a:cxn ang="0">
                  <a:pos x="534" y="158"/>
                </a:cxn>
                <a:cxn ang="0">
                  <a:pos x="538" y="194"/>
                </a:cxn>
                <a:cxn ang="0">
                  <a:pos x="635" y="0"/>
                </a:cxn>
              </a:cxnLst>
              <a:rect l="0" t="0" r="r" b="b"/>
              <a:pathLst>
                <a:path w="635" h="332">
                  <a:moveTo>
                    <a:pt x="635" y="0"/>
                  </a:moveTo>
                  <a:cubicBezTo>
                    <a:pt x="429" y="69"/>
                    <a:pt x="429" y="69"/>
                    <a:pt x="429" y="69"/>
                  </a:cubicBezTo>
                  <a:cubicBezTo>
                    <a:pt x="470" y="78"/>
                    <a:pt x="470" y="78"/>
                    <a:pt x="470" y="78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231" y="136"/>
                    <a:pt x="96" y="146"/>
                    <a:pt x="0" y="230"/>
                  </a:cubicBezTo>
                  <a:cubicBezTo>
                    <a:pt x="72" y="313"/>
                    <a:pt x="72" y="313"/>
                    <a:pt x="72" y="313"/>
                  </a:cubicBezTo>
                  <a:cubicBezTo>
                    <a:pt x="150" y="246"/>
                    <a:pt x="267" y="254"/>
                    <a:pt x="334" y="332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8" y="194"/>
                    <a:pt x="538" y="194"/>
                    <a:pt x="538" y="194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7" name="Freeform: Shape 69"/>
            <p:cNvSpPr>
              <a:spLocks/>
            </p:cNvSpPr>
            <p:nvPr/>
          </p:nvSpPr>
          <p:spPr bwMode="auto">
            <a:xfrm>
              <a:off x="6534280" y="2939030"/>
              <a:ext cx="1221012" cy="2350712"/>
            </a:xfrm>
            <a:custGeom>
              <a:avLst/>
              <a:gdLst/>
              <a:ahLst/>
              <a:cxnLst>
                <a:cxn ang="0">
                  <a:pos x="328" y="631"/>
                </a:cxn>
                <a:cxn ang="0">
                  <a:pos x="259" y="425"/>
                </a:cxn>
                <a:cxn ang="0">
                  <a:pos x="251" y="466"/>
                </a:cxn>
                <a:cxn ang="0">
                  <a:pos x="138" y="335"/>
                </a:cxn>
                <a:cxn ang="0">
                  <a:pos x="102" y="0"/>
                </a:cxn>
                <a:cxn ang="0">
                  <a:pos x="19" y="72"/>
                </a:cxn>
                <a:cxn ang="0">
                  <a:pos x="0" y="333"/>
                </a:cxn>
                <a:cxn ang="0">
                  <a:pos x="171" y="531"/>
                </a:cxn>
                <a:cxn ang="0">
                  <a:pos x="134" y="534"/>
                </a:cxn>
                <a:cxn ang="0">
                  <a:pos x="328" y="631"/>
                </a:cxn>
              </a:cxnLst>
              <a:rect l="0" t="0" r="r" b="b"/>
              <a:pathLst>
                <a:path w="328" h="631">
                  <a:moveTo>
                    <a:pt x="328" y="631"/>
                  </a:moveTo>
                  <a:cubicBezTo>
                    <a:pt x="259" y="425"/>
                    <a:pt x="259" y="425"/>
                    <a:pt x="259" y="425"/>
                  </a:cubicBezTo>
                  <a:cubicBezTo>
                    <a:pt x="251" y="466"/>
                    <a:pt x="251" y="466"/>
                    <a:pt x="251" y="466"/>
                  </a:cubicBezTo>
                  <a:cubicBezTo>
                    <a:pt x="138" y="335"/>
                    <a:pt x="138" y="335"/>
                    <a:pt x="138" y="335"/>
                  </a:cubicBezTo>
                  <a:cubicBezTo>
                    <a:pt x="195" y="230"/>
                    <a:pt x="185" y="96"/>
                    <a:pt x="102" y="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6" y="149"/>
                    <a:pt x="77" y="266"/>
                    <a:pt x="0" y="333"/>
                  </a:cubicBezTo>
                  <a:cubicBezTo>
                    <a:pt x="171" y="531"/>
                    <a:pt x="171" y="531"/>
                    <a:pt x="171" y="531"/>
                  </a:cubicBezTo>
                  <a:cubicBezTo>
                    <a:pt x="134" y="534"/>
                    <a:pt x="134" y="534"/>
                    <a:pt x="134" y="534"/>
                  </a:cubicBezTo>
                  <a:lnTo>
                    <a:pt x="328" y="6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8" name="Freeform: Shape 70"/>
            <p:cNvSpPr>
              <a:spLocks/>
            </p:cNvSpPr>
            <p:nvPr/>
          </p:nvSpPr>
          <p:spPr bwMode="auto">
            <a:xfrm>
              <a:off x="4427771" y="4109078"/>
              <a:ext cx="2374070" cy="1233753"/>
            </a:xfrm>
            <a:custGeom>
              <a:avLst/>
              <a:gdLst/>
              <a:ahLst/>
              <a:cxnLst>
                <a:cxn ang="0">
                  <a:pos x="637" y="102"/>
                </a:cxn>
                <a:cxn ang="0">
                  <a:pos x="565" y="19"/>
                </a:cxn>
                <a:cxn ang="0">
                  <a:pos x="304" y="1"/>
                </a:cxn>
                <a:cxn ang="0">
                  <a:pos x="303" y="0"/>
                </a:cxn>
                <a:cxn ang="0">
                  <a:pos x="101" y="175"/>
                </a:cxn>
                <a:cxn ang="0">
                  <a:pos x="98" y="136"/>
                </a:cxn>
                <a:cxn ang="0">
                  <a:pos x="0" y="331"/>
                </a:cxn>
                <a:cxn ang="0">
                  <a:pos x="206" y="262"/>
                </a:cxn>
                <a:cxn ang="0">
                  <a:pos x="168" y="254"/>
                </a:cxn>
                <a:cxn ang="0">
                  <a:pos x="301" y="138"/>
                </a:cxn>
                <a:cxn ang="0">
                  <a:pos x="637" y="102"/>
                </a:cxn>
              </a:cxnLst>
              <a:rect l="0" t="0" r="r" b="b"/>
              <a:pathLst>
                <a:path w="637" h="331">
                  <a:moveTo>
                    <a:pt x="637" y="102"/>
                  </a:moveTo>
                  <a:cubicBezTo>
                    <a:pt x="565" y="19"/>
                    <a:pt x="565" y="19"/>
                    <a:pt x="565" y="19"/>
                  </a:cubicBezTo>
                  <a:cubicBezTo>
                    <a:pt x="488" y="86"/>
                    <a:pt x="372" y="78"/>
                    <a:pt x="304" y="1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407" y="196"/>
                    <a:pt x="541" y="186"/>
                    <a:pt x="637" y="10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9" name="Freeform: Shape 71"/>
            <p:cNvSpPr>
              <a:spLocks/>
            </p:cNvSpPr>
            <p:nvPr/>
          </p:nvSpPr>
          <p:spPr bwMode="auto">
            <a:xfrm>
              <a:off x="4378930" y="1985580"/>
              <a:ext cx="1248617" cy="2391058"/>
            </a:xfrm>
            <a:custGeom>
              <a:avLst/>
              <a:gdLst/>
              <a:ahLst/>
              <a:cxnLst>
                <a:cxn ang="0">
                  <a:pos x="335" y="309"/>
                </a:cxn>
                <a:cxn ang="0">
                  <a:pos x="155" y="101"/>
                </a:cxn>
                <a:cxn ang="0">
                  <a:pos x="194" y="97"/>
                </a:cxn>
                <a:cxn ang="0">
                  <a:pos x="0" y="0"/>
                </a:cxn>
                <a:cxn ang="0">
                  <a:pos x="69" y="206"/>
                </a:cxn>
                <a:cxn ang="0">
                  <a:pos x="77" y="168"/>
                </a:cxn>
                <a:cxn ang="0">
                  <a:pos x="197" y="307"/>
                </a:cxn>
                <a:cxn ang="0">
                  <a:pos x="233" y="642"/>
                </a:cxn>
                <a:cxn ang="0">
                  <a:pos x="316" y="570"/>
                </a:cxn>
                <a:cxn ang="0">
                  <a:pos x="335" y="309"/>
                </a:cxn>
              </a:cxnLst>
              <a:rect l="0" t="0" r="r" b="b"/>
              <a:pathLst>
                <a:path w="335" h="642">
                  <a:moveTo>
                    <a:pt x="335" y="309"/>
                  </a:moveTo>
                  <a:cubicBezTo>
                    <a:pt x="155" y="101"/>
                    <a:pt x="155" y="101"/>
                    <a:pt x="155" y="101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06"/>
                    <a:pt x="69" y="206"/>
                    <a:pt x="69" y="206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40" y="412"/>
                    <a:pt x="150" y="546"/>
                    <a:pt x="233" y="642"/>
                  </a:cubicBezTo>
                  <a:cubicBezTo>
                    <a:pt x="316" y="570"/>
                    <a:pt x="316" y="570"/>
                    <a:pt x="316" y="570"/>
                  </a:cubicBezTo>
                  <a:cubicBezTo>
                    <a:pt x="249" y="493"/>
                    <a:pt x="258" y="376"/>
                    <a:pt x="335" y="3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0" name="Oval 79"/>
            <p:cNvSpPr>
              <a:spLocks/>
            </p:cNvSpPr>
            <p:nvPr/>
          </p:nvSpPr>
          <p:spPr bwMode="auto">
            <a:xfrm>
              <a:off x="3610151" y="1221263"/>
              <a:ext cx="1018893" cy="1022392"/>
            </a:xfrm>
            <a:prstGeom prst="star12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1" name="Freeform: Shape 80"/>
            <p:cNvSpPr>
              <a:spLocks/>
            </p:cNvSpPr>
            <p:nvPr/>
          </p:nvSpPr>
          <p:spPr bwMode="auto">
            <a:xfrm>
              <a:off x="3772405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3"/>
                </a:cxn>
                <a:cxn ang="0">
                  <a:pos x="113" y="227"/>
                </a:cxn>
                <a:cxn ang="0">
                  <a:pos x="226" y="113"/>
                </a:cxn>
                <a:cxn ang="0">
                  <a:pos x="113" y="0"/>
                </a:cxn>
                <a:cxn ang="0">
                  <a:pos x="113" y="208"/>
                </a:cxn>
                <a:cxn ang="0">
                  <a:pos x="18" y="113"/>
                </a:cxn>
                <a:cxn ang="0">
                  <a:pos x="113" y="18"/>
                </a:cxn>
                <a:cxn ang="0">
                  <a:pos x="208" y="113"/>
                </a:cxn>
                <a:cxn ang="0">
                  <a:pos x="113" y="208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8"/>
                  </a:moveTo>
                  <a:cubicBezTo>
                    <a:pt x="60" y="208"/>
                    <a:pt x="18" y="166"/>
                    <a:pt x="18" y="113"/>
                  </a:cubicBezTo>
                  <a:cubicBezTo>
                    <a:pt x="18" y="61"/>
                    <a:pt x="60" y="18"/>
                    <a:pt x="113" y="18"/>
                  </a:cubicBezTo>
                  <a:cubicBezTo>
                    <a:pt x="165" y="18"/>
                    <a:pt x="208" y="61"/>
                    <a:pt x="208" y="113"/>
                  </a:cubicBezTo>
                  <a:cubicBezTo>
                    <a:pt x="208" y="166"/>
                    <a:pt x="165" y="208"/>
                    <a:pt x="113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22" name="Group 74"/>
            <p:cNvGrpSpPr/>
            <p:nvPr/>
          </p:nvGrpSpPr>
          <p:grpSpPr>
            <a:xfrm>
              <a:off x="4014483" y="1577443"/>
              <a:ext cx="216597" cy="261191"/>
              <a:chOff x="4440238" y="1720850"/>
              <a:chExt cx="161925" cy="195263"/>
            </a:xfrm>
            <a:solidFill>
              <a:schemeClr val="bg1"/>
            </a:solidFill>
          </p:grpSpPr>
          <p:sp>
            <p:nvSpPr>
              <p:cNvPr id="42" name="Rectangle 75"/>
              <p:cNvSpPr>
                <a:spLocks/>
              </p:cNvSpPr>
              <p:nvPr/>
            </p:nvSpPr>
            <p:spPr bwMode="auto">
              <a:xfrm>
                <a:off x="4440238" y="1785938"/>
                <a:ext cx="31750" cy="130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3" name="Rectangle 76"/>
              <p:cNvSpPr>
                <a:spLocks/>
              </p:cNvSpPr>
              <p:nvPr/>
            </p:nvSpPr>
            <p:spPr bwMode="auto">
              <a:xfrm>
                <a:off x="4486276" y="1720850"/>
                <a:ext cx="30163" cy="195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4" name="Rectangle 77"/>
              <p:cNvSpPr>
                <a:spLocks/>
              </p:cNvSpPr>
              <p:nvPr/>
            </p:nvSpPr>
            <p:spPr bwMode="auto">
              <a:xfrm>
                <a:off x="4529138" y="1824038"/>
                <a:ext cx="30163" cy="920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5" name="Rectangle 78"/>
              <p:cNvSpPr>
                <a:spLocks/>
              </p:cNvSpPr>
              <p:nvPr/>
            </p:nvSpPr>
            <p:spPr bwMode="auto">
              <a:xfrm>
                <a:off x="4573588" y="1781175"/>
                <a:ext cx="28575" cy="134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23" name="Oval 86"/>
            <p:cNvSpPr>
              <a:spLocks/>
            </p:cNvSpPr>
            <p:nvPr/>
          </p:nvSpPr>
          <p:spPr bwMode="auto">
            <a:xfrm>
              <a:off x="7508366" y="1221951"/>
              <a:ext cx="1018890" cy="1018891"/>
            </a:xfrm>
            <a:prstGeom prst="star12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4" name="Freeform: Shape 87"/>
            <p:cNvSpPr>
              <a:spLocks/>
            </p:cNvSpPr>
            <p:nvPr/>
          </p:nvSpPr>
          <p:spPr bwMode="auto">
            <a:xfrm>
              <a:off x="7670620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9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9"/>
                    <a:pt x="113" y="19"/>
                  </a:cubicBezTo>
                  <a:cubicBezTo>
                    <a:pt x="166" y="19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25" name="Group 83"/>
            <p:cNvGrpSpPr/>
            <p:nvPr/>
          </p:nvGrpSpPr>
          <p:grpSpPr>
            <a:xfrm>
              <a:off x="7889340" y="1598677"/>
              <a:ext cx="250573" cy="250574"/>
              <a:chOff x="3576638" y="2108200"/>
              <a:chExt cx="187325" cy="187326"/>
            </a:xfrm>
            <a:solidFill>
              <a:schemeClr val="bg1"/>
            </a:solidFill>
          </p:grpSpPr>
          <p:sp>
            <p:nvSpPr>
              <p:cNvPr id="40" name="Freeform: Shape 84"/>
              <p:cNvSpPr>
                <a:spLocks/>
              </p:cNvSpPr>
              <p:nvPr/>
            </p:nvSpPr>
            <p:spPr bwMode="auto">
              <a:xfrm>
                <a:off x="3576638" y="2116138"/>
                <a:ext cx="177800" cy="17938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52" y="2"/>
                  </a:cxn>
                  <a:cxn ang="0">
                    <a:pos x="39" y="0"/>
                  </a:cxn>
                  <a:cxn ang="0">
                    <a:pos x="0" y="39"/>
                  </a:cxn>
                  <a:cxn ang="0">
                    <a:pos x="39" y="78"/>
                  </a:cxn>
                  <a:cxn ang="0">
                    <a:pos x="78" y="39"/>
                  </a:cxn>
                  <a:cxn ang="0">
                    <a:pos x="76" y="25"/>
                  </a:cxn>
                  <a:cxn ang="0">
                    <a:pos x="38" y="40"/>
                  </a:cxn>
                </a:cxnLst>
                <a:rect l="0" t="0" r="r" b="b"/>
                <a:pathLst>
                  <a:path w="78" h="78">
                    <a:moveTo>
                      <a:pt x="38" y="40"/>
                    </a:moveTo>
                    <a:cubicBezTo>
                      <a:pt x="52" y="2"/>
                      <a:pt x="52" y="2"/>
                      <a:pt x="52" y="2"/>
                    </a:cubicBezTo>
                    <a:cubicBezTo>
                      <a:pt x="48" y="1"/>
                      <a:pt x="43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61"/>
                      <a:pt x="17" y="78"/>
                      <a:pt x="39" y="78"/>
                    </a:cubicBezTo>
                    <a:cubicBezTo>
                      <a:pt x="61" y="78"/>
                      <a:pt x="78" y="61"/>
                      <a:pt x="78" y="39"/>
                    </a:cubicBezTo>
                    <a:cubicBezTo>
                      <a:pt x="78" y="34"/>
                      <a:pt x="77" y="30"/>
                      <a:pt x="76" y="25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1" name="Freeform: Shape 85"/>
              <p:cNvSpPr>
                <a:spLocks/>
              </p:cNvSpPr>
              <p:nvPr/>
            </p:nvSpPr>
            <p:spPr bwMode="auto">
              <a:xfrm>
                <a:off x="3681413" y="2108200"/>
                <a:ext cx="82550" cy="841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2" y="31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2" h="53">
                    <a:moveTo>
                      <a:pt x="19" y="0"/>
                    </a:moveTo>
                    <a:lnTo>
                      <a:pt x="52" y="31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26" name="Oval 91"/>
            <p:cNvSpPr>
              <a:spLocks/>
            </p:cNvSpPr>
            <p:nvPr/>
          </p:nvSpPr>
          <p:spPr bwMode="auto">
            <a:xfrm>
              <a:off x="3611214" y="5072700"/>
              <a:ext cx="1018890" cy="1018891"/>
            </a:xfrm>
            <a:prstGeom prst="star12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7" name="Freeform: Shape 92"/>
            <p:cNvSpPr>
              <a:spLocks/>
            </p:cNvSpPr>
            <p:nvPr/>
          </p:nvSpPr>
          <p:spPr bwMode="auto">
            <a:xfrm>
              <a:off x="3771343" y="5237078"/>
              <a:ext cx="694384" cy="69013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13"/>
                </a:cxn>
                <a:cxn ang="0">
                  <a:pos x="114" y="226"/>
                </a:cxn>
                <a:cxn ang="0">
                  <a:pos x="227" y="113"/>
                </a:cxn>
                <a:cxn ang="0">
                  <a:pos x="114" y="0"/>
                </a:cxn>
                <a:cxn ang="0">
                  <a:pos x="114" y="208"/>
                </a:cxn>
                <a:cxn ang="0">
                  <a:pos x="19" y="113"/>
                </a:cxn>
                <a:cxn ang="0">
                  <a:pos x="114" y="18"/>
                </a:cxn>
                <a:cxn ang="0">
                  <a:pos x="209" y="113"/>
                </a:cxn>
                <a:cxn ang="0">
                  <a:pos x="114" y="208"/>
                </a:cxn>
              </a:cxnLst>
              <a:rect l="0" t="0" r="r" b="b"/>
              <a:pathLst>
                <a:path w="227" h="226">
                  <a:moveTo>
                    <a:pt x="114" y="0"/>
                  </a:moveTo>
                  <a:cubicBezTo>
                    <a:pt x="51" y="0"/>
                    <a:pt x="0" y="50"/>
                    <a:pt x="0" y="113"/>
                  </a:cubicBezTo>
                  <a:cubicBezTo>
                    <a:pt x="0" y="176"/>
                    <a:pt x="51" y="226"/>
                    <a:pt x="114" y="226"/>
                  </a:cubicBezTo>
                  <a:cubicBezTo>
                    <a:pt x="176" y="226"/>
                    <a:pt x="227" y="176"/>
                    <a:pt x="227" y="113"/>
                  </a:cubicBezTo>
                  <a:cubicBezTo>
                    <a:pt x="227" y="50"/>
                    <a:pt x="176" y="0"/>
                    <a:pt x="114" y="0"/>
                  </a:cubicBezTo>
                  <a:close/>
                  <a:moveTo>
                    <a:pt x="114" y="208"/>
                  </a:moveTo>
                  <a:cubicBezTo>
                    <a:pt x="61" y="208"/>
                    <a:pt x="19" y="165"/>
                    <a:pt x="19" y="113"/>
                  </a:cubicBezTo>
                  <a:cubicBezTo>
                    <a:pt x="19" y="60"/>
                    <a:pt x="61" y="18"/>
                    <a:pt x="114" y="18"/>
                  </a:cubicBezTo>
                  <a:cubicBezTo>
                    <a:pt x="166" y="18"/>
                    <a:pt x="209" y="60"/>
                    <a:pt x="209" y="113"/>
                  </a:cubicBezTo>
                  <a:cubicBezTo>
                    <a:pt x="209" y="165"/>
                    <a:pt x="166" y="208"/>
                    <a:pt x="114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8" name="Freeform: Shape 90"/>
            <p:cNvSpPr>
              <a:spLocks/>
            </p:cNvSpPr>
            <p:nvPr/>
          </p:nvSpPr>
          <p:spPr bwMode="auto">
            <a:xfrm>
              <a:off x="3945470" y="5498269"/>
              <a:ext cx="367366" cy="19960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81" y="19"/>
                </a:cxn>
                <a:cxn ang="0">
                  <a:pos x="85" y="31"/>
                </a:cxn>
                <a:cxn ang="0">
                  <a:pos x="67" y="52"/>
                </a:cxn>
                <a:cxn ang="0">
                  <a:pos x="41" y="21"/>
                </a:cxn>
                <a:cxn ang="0">
                  <a:pos x="0" y="54"/>
                </a:cxn>
                <a:cxn ang="0">
                  <a:pos x="5" y="60"/>
                </a:cxn>
                <a:cxn ang="0">
                  <a:pos x="40" y="32"/>
                </a:cxn>
                <a:cxn ang="0">
                  <a:pos x="67" y="65"/>
                </a:cxn>
                <a:cxn ang="0">
                  <a:pos x="91" y="36"/>
                </a:cxn>
                <a:cxn ang="0">
                  <a:pos x="100" y="38"/>
                </a:cxn>
                <a:cxn ang="0">
                  <a:pos x="120" y="19"/>
                </a:cxn>
                <a:cxn ang="0">
                  <a:pos x="100" y="0"/>
                </a:cxn>
                <a:cxn ang="0">
                  <a:pos x="100" y="35"/>
                </a:cxn>
                <a:cxn ang="0">
                  <a:pos x="93" y="33"/>
                </a:cxn>
                <a:cxn ang="0">
                  <a:pos x="101" y="24"/>
                </a:cxn>
                <a:cxn ang="0">
                  <a:pos x="100" y="30"/>
                </a:cxn>
                <a:cxn ang="0">
                  <a:pos x="108" y="30"/>
                </a:cxn>
                <a:cxn ang="0">
                  <a:pos x="110" y="13"/>
                </a:cxn>
                <a:cxn ang="0">
                  <a:pos x="110" y="13"/>
                </a:cxn>
                <a:cxn ang="0">
                  <a:pos x="110" y="12"/>
                </a:cxn>
                <a:cxn ang="0">
                  <a:pos x="104" y="7"/>
                </a:cxn>
                <a:cxn ang="0">
                  <a:pos x="104" y="8"/>
                </a:cxn>
                <a:cxn ang="0">
                  <a:pos x="104" y="7"/>
                </a:cxn>
                <a:cxn ang="0">
                  <a:pos x="86" y="13"/>
                </a:cxn>
                <a:cxn ang="0">
                  <a:pos x="89" y="21"/>
                </a:cxn>
                <a:cxn ang="0">
                  <a:pos x="95" y="19"/>
                </a:cxn>
                <a:cxn ang="0">
                  <a:pos x="87" y="28"/>
                </a:cxn>
                <a:cxn ang="0">
                  <a:pos x="85" y="19"/>
                </a:cxn>
                <a:cxn ang="0">
                  <a:pos x="100" y="3"/>
                </a:cxn>
                <a:cxn ang="0">
                  <a:pos x="116" y="19"/>
                </a:cxn>
                <a:cxn ang="0">
                  <a:pos x="100" y="35"/>
                </a:cxn>
              </a:cxnLst>
              <a:rect l="0" t="0" r="r" b="b"/>
              <a:pathLst>
                <a:path w="120" h="65">
                  <a:moveTo>
                    <a:pt x="100" y="0"/>
                  </a:moveTo>
                  <a:cubicBezTo>
                    <a:pt x="89" y="0"/>
                    <a:pt x="81" y="8"/>
                    <a:pt x="81" y="19"/>
                  </a:cubicBezTo>
                  <a:cubicBezTo>
                    <a:pt x="81" y="24"/>
                    <a:pt x="82" y="28"/>
                    <a:pt x="85" y="3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4" y="38"/>
                    <a:pt x="97" y="38"/>
                    <a:pt x="100" y="38"/>
                  </a:cubicBezTo>
                  <a:cubicBezTo>
                    <a:pt x="111" y="38"/>
                    <a:pt x="120" y="30"/>
                    <a:pt x="120" y="19"/>
                  </a:cubicBezTo>
                  <a:cubicBezTo>
                    <a:pt x="120" y="8"/>
                    <a:pt x="111" y="0"/>
                    <a:pt x="100" y="0"/>
                  </a:cubicBezTo>
                  <a:close/>
                  <a:moveTo>
                    <a:pt x="100" y="35"/>
                  </a:moveTo>
                  <a:cubicBezTo>
                    <a:pt x="98" y="35"/>
                    <a:pt x="95" y="34"/>
                    <a:pt x="93" y="3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5"/>
                    <a:pt x="85" y="22"/>
                    <a:pt x="85" y="19"/>
                  </a:cubicBezTo>
                  <a:cubicBezTo>
                    <a:pt x="85" y="10"/>
                    <a:pt x="92" y="3"/>
                    <a:pt x="100" y="3"/>
                  </a:cubicBezTo>
                  <a:cubicBezTo>
                    <a:pt x="109" y="3"/>
                    <a:pt x="116" y="10"/>
                    <a:pt x="116" y="19"/>
                  </a:cubicBezTo>
                  <a:cubicBezTo>
                    <a:pt x="116" y="28"/>
                    <a:pt x="109" y="35"/>
                    <a:pt x="100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9" name="Oval 96"/>
            <p:cNvSpPr>
              <a:spLocks/>
            </p:cNvSpPr>
            <p:nvPr/>
          </p:nvSpPr>
          <p:spPr bwMode="auto">
            <a:xfrm>
              <a:off x="7508367" y="5069889"/>
              <a:ext cx="1018893" cy="1022392"/>
            </a:xfrm>
            <a:prstGeom prst="star12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30" name="Freeform: Shape 97"/>
            <p:cNvSpPr>
              <a:spLocks/>
            </p:cNvSpPr>
            <p:nvPr/>
          </p:nvSpPr>
          <p:spPr bwMode="auto">
            <a:xfrm>
              <a:off x="7670620" y="523495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8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8"/>
                    <a:pt x="113" y="18"/>
                  </a:cubicBezTo>
                  <a:cubicBezTo>
                    <a:pt x="166" y="18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31" name="Freeform: Shape 95"/>
            <p:cNvSpPr>
              <a:spLocks/>
            </p:cNvSpPr>
            <p:nvPr/>
          </p:nvSpPr>
          <p:spPr bwMode="auto">
            <a:xfrm>
              <a:off x="7868105" y="5438811"/>
              <a:ext cx="280302" cy="316402"/>
            </a:xfrm>
            <a:custGeom>
              <a:avLst/>
              <a:gdLst/>
              <a:ahLst/>
              <a:cxnLst>
                <a:cxn ang="0">
                  <a:pos x="72" y="17"/>
                </a:cxn>
                <a:cxn ang="0">
                  <a:pos x="66" y="1"/>
                </a:cxn>
                <a:cxn ang="0">
                  <a:pos x="72" y="17"/>
                </a:cxn>
                <a:cxn ang="0">
                  <a:pos x="60" y="48"/>
                </a:cxn>
                <a:cxn ang="0">
                  <a:pos x="81" y="49"/>
                </a:cxn>
                <a:cxn ang="0">
                  <a:pos x="81" y="39"/>
                </a:cxn>
                <a:cxn ang="0">
                  <a:pos x="66" y="40"/>
                </a:cxn>
                <a:cxn ang="0">
                  <a:pos x="65" y="26"/>
                </a:cxn>
                <a:cxn ang="0">
                  <a:pos x="51" y="14"/>
                </a:cxn>
                <a:cxn ang="0">
                  <a:pos x="30" y="14"/>
                </a:cxn>
                <a:cxn ang="0">
                  <a:pos x="16" y="30"/>
                </a:cxn>
                <a:cxn ang="0">
                  <a:pos x="23" y="36"/>
                </a:cxn>
                <a:cxn ang="0">
                  <a:pos x="44" y="24"/>
                </a:cxn>
                <a:cxn ang="0">
                  <a:pos x="27" y="48"/>
                </a:cxn>
                <a:cxn ang="0">
                  <a:pos x="29" y="72"/>
                </a:cxn>
                <a:cxn ang="0">
                  <a:pos x="11" y="70"/>
                </a:cxn>
                <a:cxn ang="0">
                  <a:pos x="11" y="80"/>
                </a:cxn>
                <a:cxn ang="0">
                  <a:pos x="40" y="80"/>
                </a:cxn>
                <a:cxn ang="0">
                  <a:pos x="40" y="60"/>
                </a:cxn>
                <a:cxn ang="0">
                  <a:pos x="54" y="73"/>
                </a:cxn>
                <a:cxn ang="0">
                  <a:pos x="54" y="94"/>
                </a:cxn>
                <a:cxn ang="0">
                  <a:pos x="65" y="91"/>
                </a:cxn>
                <a:cxn ang="0">
                  <a:pos x="65" y="65"/>
                </a:cxn>
                <a:cxn ang="0">
                  <a:pos x="49" y="52"/>
                </a:cxn>
                <a:cxn ang="0">
                  <a:pos x="57" y="39"/>
                </a:cxn>
                <a:cxn ang="0">
                  <a:pos x="60" y="48"/>
                </a:cxn>
              </a:cxnLst>
              <a:rect l="0" t="0" r="r" b="b"/>
              <a:pathLst>
                <a:path w="92" h="103">
                  <a:moveTo>
                    <a:pt x="72" y="17"/>
                  </a:moveTo>
                  <a:cubicBezTo>
                    <a:pt x="81" y="11"/>
                    <a:pt x="73" y="0"/>
                    <a:pt x="66" y="1"/>
                  </a:cubicBezTo>
                  <a:cubicBezTo>
                    <a:pt x="49" y="2"/>
                    <a:pt x="59" y="27"/>
                    <a:pt x="72" y="17"/>
                  </a:cubicBezTo>
                  <a:close/>
                  <a:moveTo>
                    <a:pt x="60" y="48"/>
                  </a:moveTo>
                  <a:cubicBezTo>
                    <a:pt x="65" y="52"/>
                    <a:pt x="76" y="50"/>
                    <a:pt x="81" y="49"/>
                  </a:cubicBezTo>
                  <a:cubicBezTo>
                    <a:pt x="92" y="46"/>
                    <a:pt x="90" y="39"/>
                    <a:pt x="81" y="39"/>
                  </a:cubicBezTo>
                  <a:cubicBezTo>
                    <a:pt x="78" y="39"/>
                    <a:pt x="69" y="42"/>
                    <a:pt x="66" y="40"/>
                  </a:cubicBezTo>
                  <a:cubicBezTo>
                    <a:pt x="65" y="37"/>
                    <a:pt x="67" y="30"/>
                    <a:pt x="65" y="26"/>
                  </a:cubicBezTo>
                  <a:cubicBezTo>
                    <a:pt x="62" y="21"/>
                    <a:pt x="58" y="15"/>
                    <a:pt x="51" y="14"/>
                  </a:cubicBezTo>
                  <a:cubicBezTo>
                    <a:pt x="45" y="12"/>
                    <a:pt x="37" y="12"/>
                    <a:pt x="30" y="14"/>
                  </a:cubicBezTo>
                  <a:cubicBezTo>
                    <a:pt x="23" y="16"/>
                    <a:pt x="20" y="24"/>
                    <a:pt x="16" y="30"/>
                  </a:cubicBezTo>
                  <a:cubicBezTo>
                    <a:pt x="12" y="36"/>
                    <a:pt x="17" y="43"/>
                    <a:pt x="23" y="36"/>
                  </a:cubicBezTo>
                  <a:cubicBezTo>
                    <a:pt x="28" y="30"/>
                    <a:pt x="31" y="21"/>
                    <a:pt x="44" y="24"/>
                  </a:cubicBezTo>
                  <a:cubicBezTo>
                    <a:pt x="41" y="33"/>
                    <a:pt x="30" y="38"/>
                    <a:pt x="27" y="48"/>
                  </a:cubicBezTo>
                  <a:cubicBezTo>
                    <a:pt x="26" y="54"/>
                    <a:pt x="32" y="64"/>
                    <a:pt x="29" y="72"/>
                  </a:cubicBezTo>
                  <a:cubicBezTo>
                    <a:pt x="29" y="72"/>
                    <a:pt x="14" y="71"/>
                    <a:pt x="11" y="70"/>
                  </a:cubicBezTo>
                  <a:cubicBezTo>
                    <a:pt x="6" y="70"/>
                    <a:pt x="0" y="78"/>
                    <a:pt x="11" y="80"/>
                  </a:cubicBezTo>
                  <a:cubicBezTo>
                    <a:pt x="15" y="81"/>
                    <a:pt x="35" y="85"/>
                    <a:pt x="40" y="80"/>
                  </a:cubicBezTo>
                  <a:cubicBezTo>
                    <a:pt x="44" y="76"/>
                    <a:pt x="40" y="60"/>
                    <a:pt x="40" y="60"/>
                  </a:cubicBezTo>
                  <a:cubicBezTo>
                    <a:pt x="44" y="64"/>
                    <a:pt x="52" y="66"/>
                    <a:pt x="54" y="73"/>
                  </a:cubicBezTo>
                  <a:cubicBezTo>
                    <a:pt x="56" y="79"/>
                    <a:pt x="54" y="88"/>
                    <a:pt x="54" y="94"/>
                  </a:cubicBezTo>
                  <a:cubicBezTo>
                    <a:pt x="54" y="103"/>
                    <a:pt x="64" y="97"/>
                    <a:pt x="65" y="91"/>
                  </a:cubicBezTo>
                  <a:cubicBezTo>
                    <a:pt x="66" y="84"/>
                    <a:pt x="69" y="75"/>
                    <a:pt x="65" y="65"/>
                  </a:cubicBezTo>
                  <a:cubicBezTo>
                    <a:pt x="62" y="59"/>
                    <a:pt x="54" y="56"/>
                    <a:pt x="49" y="52"/>
                  </a:cubicBezTo>
                  <a:cubicBezTo>
                    <a:pt x="52" y="47"/>
                    <a:pt x="54" y="43"/>
                    <a:pt x="57" y="39"/>
                  </a:cubicBezTo>
                  <a:cubicBezTo>
                    <a:pt x="57" y="42"/>
                    <a:pt x="57" y="46"/>
                    <a:pt x="60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32" name="Group 98"/>
            <p:cNvGrpSpPr/>
            <p:nvPr/>
          </p:nvGrpSpPr>
          <p:grpSpPr>
            <a:xfrm>
              <a:off x="5563254" y="3144151"/>
              <a:ext cx="1056668" cy="1056668"/>
              <a:chOff x="2514600" y="1809750"/>
              <a:chExt cx="609600" cy="609600"/>
            </a:xfrm>
          </p:grpSpPr>
          <p:sp>
            <p:nvSpPr>
              <p:cNvPr id="33" name="Oval 99"/>
              <p:cNvSpPr/>
              <p:nvPr/>
            </p:nvSpPr>
            <p:spPr>
              <a:xfrm>
                <a:off x="2514600" y="1809750"/>
                <a:ext cx="609600" cy="609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grpSp>
            <p:nvGrpSpPr>
              <p:cNvPr id="34" name="Group 100"/>
              <p:cNvGrpSpPr/>
              <p:nvPr/>
            </p:nvGrpSpPr>
            <p:grpSpPr>
              <a:xfrm>
                <a:off x="2637441" y="1948170"/>
                <a:ext cx="363933" cy="332790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5" name="Rectangle 101"/>
                <p:cNvSpPr>
                  <a:spLocks/>
                </p:cNvSpPr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6" name="Rectangle 102"/>
                <p:cNvSpPr>
                  <a:spLocks/>
                </p:cNvSpPr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7" name="Rectangle 103"/>
                <p:cNvSpPr>
                  <a:spLocks/>
                </p:cNvSpPr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8" name="Rectangle 104"/>
                <p:cNvSpPr>
                  <a:spLocks/>
                </p:cNvSpPr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9" name="Freeform: Shape 105"/>
                <p:cNvSpPr>
                  <a:spLocks/>
                </p:cNvSpPr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</p:grpSp>
      </p:grpSp>
      <p:sp>
        <p:nvSpPr>
          <p:cNvPr id="46" name="Rectangle 45"/>
          <p:cNvSpPr/>
          <p:nvPr/>
        </p:nvSpPr>
        <p:spPr>
          <a:xfrm>
            <a:off x="7447343" y="1745828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thế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3826" y="3917333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nối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82316" y="1733835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lặp từ ngữ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94200" y="3824492"/>
            <a:ext cx="295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liên tưởng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1884</Words>
  <Application>Microsoft Office PowerPoint</Application>
  <PresentationFormat>Widescreen</PresentationFormat>
  <Paragraphs>230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Mincho</vt:lpstr>
      <vt:lpstr>宋体</vt:lpstr>
      <vt:lpstr>Arial</vt:lpstr>
      <vt:lpstr>Calibri</vt:lpstr>
      <vt:lpstr>Calibri Light</vt:lpstr>
      <vt:lpstr>inpin heiti</vt:lpstr>
      <vt:lpstr>华文新魏</vt:lpstr>
      <vt:lpstr>Times New Roman</vt:lpstr>
      <vt:lpstr>字魂107号-萌趣欢乐体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2022-04-09T12:55:54Z</dcterms:created>
  <dcterms:modified xsi:type="dcterms:W3CDTF">2022-06-28T11:36:05Z</dcterms:modified>
</cp:coreProperties>
</file>