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sldIdLst>
    <p:sldId id="257" r:id="rId2"/>
    <p:sldId id="258" r:id="rId3"/>
    <p:sldId id="260" r:id="rId4"/>
    <p:sldId id="259" r:id="rId5"/>
    <p:sldId id="301" r:id="rId6"/>
    <p:sldId id="261" r:id="rId7"/>
    <p:sldId id="262" r:id="rId8"/>
    <p:sldId id="263" r:id="rId9"/>
    <p:sldId id="264" r:id="rId10"/>
    <p:sldId id="265" r:id="rId11"/>
    <p:sldId id="266" r:id="rId12"/>
    <p:sldId id="267" r:id="rId13"/>
    <p:sldId id="297" r:id="rId14"/>
    <p:sldId id="298" r:id="rId15"/>
    <p:sldId id="270" r:id="rId16"/>
    <p:sldId id="272" r:id="rId17"/>
    <p:sldId id="273" r:id="rId18"/>
    <p:sldId id="274" r:id="rId19"/>
    <p:sldId id="276" r:id="rId20"/>
    <p:sldId id="278" r:id="rId21"/>
    <p:sldId id="277" r:id="rId22"/>
    <p:sldId id="280" r:id="rId23"/>
    <p:sldId id="299" r:id="rId24"/>
    <p:sldId id="283" r:id="rId25"/>
    <p:sldId id="284" r:id="rId26"/>
    <p:sldId id="285" r:id="rId27"/>
    <p:sldId id="286" r:id="rId28"/>
    <p:sldId id="287" r:id="rId29"/>
    <p:sldId id="288" r:id="rId30"/>
    <p:sldId id="289" r:id="rId31"/>
    <p:sldId id="290" r:id="rId32"/>
    <p:sldId id="291" r:id="rId33"/>
    <p:sldId id="292" r:id="rId34"/>
    <p:sldId id="293" r:id="rId35"/>
    <p:sldId id="300" r:id="rId36"/>
    <p:sldId id="294" r:id="rId37"/>
    <p:sldId id="295"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 initials="A" lastIdx="1" clrIdx="0">
    <p:extLst>
      <p:ext uri="{19B8F6BF-5375-455C-9EA6-DF929625EA0E}">
        <p15:presenceInfo xmlns:p15="http://schemas.microsoft.com/office/powerpoint/2012/main" userId="Admi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37" autoAdjust="0"/>
    <p:restoredTop sz="94660"/>
  </p:normalViewPr>
  <p:slideViewPr>
    <p:cSldViewPr snapToGrid="0">
      <p:cViewPr varScale="1">
        <p:scale>
          <a:sx n="73" d="100"/>
          <a:sy n="73" d="100"/>
        </p:scale>
        <p:origin x="594"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2649C25-AD6E-43CB-8D6F-D64C99362540}"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en-US"/>
        </a:p>
      </dgm:t>
    </dgm:pt>
    <dgm:pt modelId="{727CDF23-5065-43F3-A86B-1539CEB7819A}">
      <dgm:prSet phldrT="[Text]"/>
      <dgm:spPr/>
      <dgm:t>
        <a:bodyPr/>
        <a:lstStyle/>
        <a:p>
          <a:r>
            <a:rPr lang="en-US" dirty="0" err="1" smtClean="0"/>
            <a:t>Đọc</a:t>
          </a:r>
          <a:r>
            <a:rPr lang="en-US" dirty="0" smtClean="0"/>
            <a:t> </a:t>
          </a:r>
          <a:r>
            <a:rPr lang="en-US" dirty="0" err="1" smtClean="0"/>
            <a:t>sách</a:t>
          </a:r>
          <a:endParaRPr lang="en-US" dirty="0"/>
        </a:p>
      </dgm:t>
    </dgm:pt>
    <dgm:pt modelId="{ED91D8DE-DF92-439F-9E82-3A72BA4AB1F0}" type="parTrans" cxnId="{C1A5102F-BA7E-409C-B8DF-BEEBB513C090}">
      <dgm:prSet/>
      <dgm:spPr/>
      <dgm:t>
        <a:bodyPr/>
        <a:lstStyle/>
        <a:p>
          <a:endParaRPr lang="en-US"/>
        </a:p>
      </dgm:t>
    </dgm:pt>
    <dgm:pt modelId="{175D4F0E-61F5-4614-AFEC-4BD41AE473EE}" type="sibTrans" cxnId="{C1A5102F-BA7E-409C-B8DF-BEEBB513C090}">
      <dgm:prSet/>
      <dgm:spPr/>
      <dgm:t>
        <a:bodyPr/>
        <a:lstStyle/>
        <a:p>
          <a:endParaRPr lang="en-US"/>
        </a:p>
      </dgm:t>
    </dgm:pt>
    <dgm:pt modelId="{11D408FD-F835-4023-8AA8-0EFFF1A81076}">
      <dgm:prSet phldrT="[Text]"/>
      <dgm:spPr/>
      <dgm:t>
        <a:bodyPr/>
        <a:lstStyle/>
        <a:p>
          <a:r>
            <a:rPr lang="en-US" dirty="0" err="1" smtClean="0"/>
            <a:t>Đi</a:t>
          </a:r>
          <a:r>
            <a:rPr lang="en-US" dirty="0" smtClean="0"/>
            <a:t> </a:t>
          </a:r>
          <a:r>
            <a:rPr lang="en-US" dirty="0" err="1" smtClean="0"/>
            <a:t>học</a:t>
          </a:r>
          <a:endParaRPr lang="en-US" dirty="0"/>
        </a:p>
      </dgm:t>
    </dgm:pt>
    <dgm:pt modelId="{48221944-0033-4710-9412-CC417CD7F607}" type="parTrans" cxnId="{97E8DCFA-CC38-4F89-898B-727A90D559A4}">
      <dgm:prSet/>
      <dgm:spPr/>
      <dgm:t>
        <a:bodyPr/>
        <a:lstStyle/>
        <a:p>
          <a:endParaRPr lang="en-US"/>
        </a:p>
      </dgm:t>
    </dgm:pt>
    <dgm:pt modelId="{BF79D76D-7914-4776-8C58-1BA91898AF71}" type="sibTrans" cxnId="{97E8DCFA-CC38-4F89-898B-727A90D559A4}">
      <dgm:prSet/>
      <dgm:spPr/>
      <dgm:t>
        <a:bodyPr/>
        <a:lstStyle/>
        <a:p>
          <a:endParaRPr lang="en-US"/>
        </a:p>
      </dgm:t>
    </dgm:pt>
    <dgm:pt modelId="{EF519128-1A14-4BEA-B0BD-F1FFFFD90C03}">
      <dgm:prSet phldrT="[Text]"/>
      <dgm:spPr/>
      <dgm:t>
        <a:bodyPr/>
        <a:lstStyle/>
        <a:p>
          <a:r>
            <a:rPr lang="en-US" dirty="0" err="1" smtClean="0"/>
            <a:t>Tự</a:t>
          </a:r>
          <a:r>
            <a:rPr lang="en-US" dirty="0" smtClean="0"/>
            <a:t> </a:t>
          </a:r>
          <a:r>
            <a:rPr lang="en-US" dirty="0" err="1" smtClean="0"/>
            <a:t>học</a:t>
          </a:r>
          <a:endParaRPr lang="en-US" dirty="0"/>
        </a:p>
      </dgm:t>
    </dgm:pt>
    <dgm:pt modelId="{9BF88030-1ED0-4304-B8CB-25B15D242106}" type="parTrans" cxnId="{8C37B9C4-9AB9-44F2-9409-FFAFEADFDDD2}">
      <dgm:prSet/>
      <dgm:spPr/>
      <dgm:t>
        <a:bodyPr/>
        <a:lstStyle/>
        <a:p>
          <a:endParaRPr lang="en-US"/>
        </a:p>
      </dgm:t>
    </dgm:pt>
    <dgm:pt modelId="{494E3CA2-3E64-4650-952A-ECBA358BB683}" type="sibTrans" cxnId="{8C37B9C4-9AB9-44F2-9409-FFAFEADFDDD2}">
      <dgm:prSet/>
      <dgm:spPr/>
      <dgm:t>
        <a:bodyPr/>
        <a:lstStyle/>
        <a:p>
          <a:endParaRPr lang="en-US"/>
        </a:p>
      </dgm:t>
    </dgm:pt>
    <dgm:pt modelId="{9DCAFADB-CB0D-4F6D-8E40-02442029CCF6}" type="pres">
      <dgm:prSet presAssocID="{42649C25-AD6E-43CB-8D6F-D64C99362540}" presName="cycle" presStyleCnt="0">
        <dgm:presLayoutVars>
          <dgm:dir/>
          <dgm:resizeHandles val="exact"/>
        </dgm:presLayoutVars>
      </dgm:prSet>
      <dgm:spPr/>
      <dgm:t>
        <a:bodyPr/>
        <a:lstStyle/>
        <a:p>
          <a:endParaRPr lang="en-US"/>
        </a:p>
      </dgm:t>
    </dgm:pt>
    <dgm:pt modelId="{984CCA71-3E3F-4077-9CC3-E932F55FDDEB}" type="pres">
      <dgm:prSet presAssocID="{727CDF23-5065-43F3-A86B-1539CEB7819A}" presName="dummy" presStyleCnt="0"/>
      <dgm:spPr/>
    </dgm:pt>
    <dgm:pt modelId="{38B70CE3-A48A-4CDF-B1B8-8C9A09F1C9A1}" type="pres">
      <dgm:prSet presAssocID="{727CDF23-5065-43F3-A86B-1539CEB7819A}" presName="node" presStyleLbl="revTx" presStyleIdx="0" presStyleCnt="3">
        <dgm:presLayoutVars>
          <dgm:bulletEnabled val="1"/>
        </dgm:presLayoutVars>
      </dgm:prSet>
      <dgm:spPr/>
      <dgm:t>
        <a:bodyPr/>
        <a:lstStyle/>
        <a:p>
          <a:endParaRPr lang="en-US"/>
        </a:p>
      </dgm:t>
    </dgm:pt>
    <dgm:pt modelId="{6695919C-3FA1-4CD2-A32E-C5394CC7F036}" type="pres">
      <dgm:prSet presAssocID="{175D4F0E-61F5-4614-AFEC-4BD41AE473EE}" presName="sibTrans" presStyleLbl="node1" presStyleIdx="0" presStyleCnt="3"/>
      <dgm:spPr/>
      <dgm:t>
        <a:bodyPr/>
        <a:lstStyle/>
        <a:p>
          <a:endParaRPr lang="en-US"/>
        </a:p>
      </dgm:t>
    </dgm:pt>
    <dgm:pt modelId="{1222B5F6-6A05-4BB2-9DD5-A3B4067076C0}" type="pres">
      <dgm:prSet presAssocID="{11D408FD-F835-4023-8AA8-0EFFF1A81076}" presName="dummy" presStyleCnt="0"/>
      <dgm:spPr/>
    </dgm:pt>
    <dgm:pt modelId="{C30DE15F-4928-486C-BE6A-960C3D9A39FB}" type="pres">
      <dgm:prSet presAssocID="{11D408FD-F835-4023-8AA8-0EFFF1A81076}" presName="node" presStyleLbl="revTx" presStyleIdx="1" presStyleCnt="3">
        <dgm:presLayoutVars>
          <dgm:bulletEnabled val="1"/>
        </dgm:presLayoutVars>
      </dgm:prSet>
      <dgm:spPr/>
      <dgm:t>
        <a:bodyPr/>
        <a:lstStyle/>
        <a:p>
          <a:endParaRPr lang="en-US"/>
        </a:p>
      </dgm:t>
    </dgm:pt>
    <dgm:pt modelId="{49DC01C4-66F3-4165-95DF-82D408DA2CC1}" type="pres">
      <dgm:prSet presAssocID="{BF79D76D-7914-4776-8C58-1BA91898AF71}" presName="sibTrans" presStyleLbl="node1" presStyleIdx="1" presStyleCnt="3"/>
      <dgm:spPr/>
      <dgm:t>
        <a:bodyPr/>
        <a:lstStyle/>
        <a:p>
          <a:endParaRPr lang="en-US"/>
        </a:p>
      </dgm:t>
    </dgm:pt>
    <dgm:pt modelId="{61971A25-B9AD-45DE-A8D0-C13B80CB7BFD}" type="pres">
      <dgm:prSet presAssocID="{EF519128-1A14-4BEA-B0BD-F1FFFFD90C03}" presName="dummy" presStyleCnt="0"/>
      <dgm:spPr/>
    </dgm:pt>
    <dgm:pt modelId="{5DB8C191-0CAA-4801-AC9C-78A7B6E96EBA}" type="pres">
      <dgm:prSet presAssocID="{EF519128-1A14-4BEA-B0BD-F1FFFFD90C03}" presName="node" presStyleLbl="revTx" presStyleIdx="2" presStyleCnt="3">
        <dgm:presLayoutVars>
          <dgm:bulletEnabled val="1"/>
        </dgm:presLayoutVars>
      </dgm:prSet>
      <dgm:spPr/>
      <dgm:t>
        <a:bodyPr/>
        <a:lstStyle/>
        <a:p>
          <a:endParaRPr lang="en-US"/>
        </a:p>
      </dgm:t>
    </dgm:pt>
    <dgm:pt modelId="{7947EFE7-4332-4942-AC91-F32218079481}" type="pres">
      <dgm:prSet presAssocID="{494E3CA2-3E64-4650-952A-ECBA358BB683}" presName="sibTrans" presStyleLbl="node1" presStyleIdx="2" presStyleCnt="3"/>
      <dgm:spPr/>
      <dgm:t>
        <a:bodyPr/>
        <a:lstStyle/>
        <a:p>
          <a:endParaRPr lang="en-US"/>
        </a:p>
      </dgm:t>
    </dgm:pt>
  </dgm:ptLst>
  <dgm:cxnLst>
    <dgm:cxn modelId="{7B3C8150-BC22-4133-98B9-2500EF027973}" type="presOf" srcId="{727CDF23-5065-43F3-A86B-1539CEB7819A}" destId="{38B70CE3-A48A-4CDF-B1B8-8C9A09F1C9A1}" srcOrd="0" destOrd="0" presId="urn:microsoft.com/office/officeart/2005/8/layout/cycle1"/>
    <dgm:cxn modelId="{C1A5102F-BA7E-409C-B8DF-BEEBB513C090}" srcId="{42649C25-AD6E-43CB-8D6F-D64C99362540}" destId="{727CDF23-5065-43F3-A86B-1539CEB7819A}" srcOrd="0" destOrd="0" parTransId="{ED91D8DE-DF92-439F-9E82-3A72BA4AB1F0}" sibTransId="{175D4F0E-61F5-4614-AFEC-4BD41AE473EE}"/>
    <dgm:cxn modelId="{BE2BD6CB-0307-454B-AF55-59A374EF302D}" type="presOf" srcId="{11D408FD-F835-4023-8AA8-0EFFF1A81076}" destId="{C30DE15F-4928-486C-BE6A-960C3D9A39FB}" srcOrd="0" destOrd="0" presId="urn:microsoft.com/office/officeart/2005/8/layout/cycle1"/>
    <dgm:cxn modelId="{FF9B5F3D-1D7E-498A-B5C0-4B51C8BC30EB}" type="presOf" srcId="{175D4F0E-61F5-4614-AFEC-4BD41AE473EE}" destId="{6695919C-3FA1-4CD2-A32E-C5394CC7F036}" srcOrd="0" destOrd="0" presId="urn:microsoft.com/office/officeart/2005/8/layout/cycle1"/>
    <dgm:cxn modelId="{6F3749AE-DCDA-4AB8-9EC5-D870AC666590}" type="presOf" srcId="{EF519128-1A14-4BEA-B0BD-F1FFFFD90C03}" destId="{5DB8C191-0CAA-4801-AC9C-78A7B6E96EBA}" srcOrd="0" destOrd="0" presId="urn:microsoft.com/office/officeart/2005/8/layout/cycle1"/>
    <dgm:cxn modelId="{E52A73CD-14DB-4F1B-84AC-1BABFAFAC3E2}" type="presOf" srcId="{42649C25-AD6E-43CB-8D6F-D64C99362540}" destId="{9DCAFADB-CB0D-4F6D-8E40-02442029CCF6}" srcOrd="0" destOrd="0" presId="urn:microsoft.com/office/officeart/2005/8/layout/cycle1"/>
    <dgm:cxn modelId="{35914A2F-CAEA-4983-A815-46954620299F}" type="presOf" srcId="{BF79D76D-7914-4776-8C58-1BA91898AF71}" destId="{49DC01C4-66F3-4165-95DF-82D408DA2CC1}" srcOrd="0" destOrd="0" presId="urn:microsoft.com/office/officeart/2005/8/layout/cycle1"/>
    <dgm:cxn modelId="{50224D66-35F6-46E9-A0F4-9E7F44A8E078}" type="presOf" srcId="{494E3CA2-3E64-4650-952A-ECBA358BB683}" destId="{7947EFE7-4332-4942-AC91-F32218079481}" srcOrd="0" destOrd="0" presId="urn:microsoft.com/office/officeart/2005/8/layout/cycle1"/>
    <dgm:cxn modelId="{97E8DCFA-CC38-4F89-898B-727A90D559A4}" srcId="{42649C25-AD6E-43CB-8D6F-D64C99362540}" destId="{11D408FD-F835-4023-8AA8-0EFFF1A81076}" srcOrd="1" destOrd="0" parTransId="{48221944-0033-4710-9412-CC417CD7F607}" sibTransId="{BF79D76D-7914-4776-8C58-1BA91898AF71}"/>
    <dgm:cxn modelId="{8C37B9C4-9AB9-44F2-9409-FFAFEADFDDD2}" srcId="{42649C25-AD6E-43CB-8D6F-D64C99362540}" destId="{EF519128-1A14-4BEA-B0BD-F1FFFFD90C03}" srcOrd="2" destOrd="0" parTransId="{9BF88030-1ED0-4304-B8CB-25B15D242106}" sibTransId="{494E3CA2-3E64-4650-952A-ECBA358BB683}"/>
    <dgm:cxn modelId="{3596748A-8BBB-4683-8958-8F1F48BC60B7}" type="presParOf" srcId="{9DCAFADB-CB0D-4F6D-8E40-02442029CCF6}" destId="{984CCA71-3E3F-4077-9CC3-E932F55FDDEB}" srcOrd="0" destOrd="0" presId="urn:microsoft.com/office/officeart/2005/8/layout/cycle1"/>
    <dgm:cxn modelId="{D3124B1D-C678-4D2B-AE96-46EB190A9E27}" type="presParOf" srcId="{9DCAFADB-CB0D-4F6D-8E40-02442029CCF6}" destId="{38B70CE3-A48A-4CDF-B1B8-8C9A09F1C9A1}" srcOrd="1" destOrd="0" presId="urn:microsoft.com/office/officeart/2005/8/layout/cycle1"/>
    <dgm:cxn modelId="{FCA71194-1A71-4176-B073-74BC7043C142}" type="presParOf" srcId="{9DCAFADB-CB0D-4F6D-8E40-02442029CCF6}" destId="{6695919C-3FA1-4CD2-A32E-C5394CC7F036}" srcOrd="2" destOrd="0" presId="urn:microsoft.com/office/officeart/2005/8/layout/cycle1"/>
    <dgm:cxn modelId="{7930C4CE-9D1F-4742-8CE2-E29B35E793BD}" type="presParOf" srcId="{9DCAFADB-CB0D-4F6D-8E40-02442029CCF6}" destId="{1222B5F6-6A05-4BB2-9DD5-A3B4067076C0}" srcOrd="3" destOrd="0" presId="urn:microsoft.com/office/officeart/2005/8/layout/cycle1"/>
    <dgm:cxn modelId="{A0D54A2D-2C64-4114-8030-D3E79B300EE3}" type="presParOf" srcId="{9DCAFADB-CB0D-4F6D-8E40-02442029CCF6}" destId="{C30DE15F-4928-486C-BE6A-960C3D9A39FB}" srcOrd="4" destOrd="0" presId="urn:microsoft.com/office/officeart/2005/8/layout/cycle1"/>
    <dgm:cxn modelId="{0341A09C-5DF2-4277-90D5-341C988AE486}" type="presParOf" srcId="{9DCAFADB-CB0D-4F6D-8E40-02442029CCF6}" destId="{49DC01C4-66F3-4165-95DF-82D408DA2CC1}" srcOrd="5" destOrd="0" presId="urn:microsoft.com/office/officeart/2005/8/layout/cycle1"/>
    <dgm:cxn modelId="{C750B43A-2004-42CF-8E2E-89C63E2D8E72}" type="presParOf" srcId="{9DCAFADB-CB0D-4F6D-8E40-02442029CCF6}" destId="{61971A25-B9AD-45DE-A8D0-C13B80CB7BFD}" srcOrd="6" destOrd="0" presId="urn:microsoft.com/office/officeart/2005/8/layout/cycle1"/>
    <dgm:cxn modelId="{7DE2B1F2-7781-4034-B62E-F459696E5F96}" type="presParOf" srcId="{9DCAFADB-CB0D-4F6D-8E40-02442029CCF6}" destId="{5DB8C191-0CAA-4801-AC9C-78A7B6E96EBA}" srcOrd="7" destOrd="0" presId="urn:microsoft.com/office/officeart/2005/8/layout/cycle1"/>
    <dgm:cxn modelId="{C1A0FCA5-BB1B-4531-8591-EE2BAFF2C77A}" type="presParOf" srcId="{9DCAFADB-CB0D-4F6D-8E40-02442029CCF6}" destId="{7947EFE7-4332-4942-AC91-F32218079481}" srcOrd="8"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06CEFB-8B4C-4254-AE0B-17821B23E4FC}" type="datetimeFigureOut">
              <a:rPr lang="en-US" smtClean="0"/>
              <a:t>6/29/2022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AB14B79-929A-4EB5-8A89-708947870BBA}" type="slidenum">
              <a:rPr lang="en-US" smtClean="0"/>
              <a:t>‹#›</a:t>
            </a:fld>
            <a:endParaRPr lang="en-US"/>
          </a:p>
        </p:txBody>
      </p:sp>
    </p:spTree>
    <p:extLst>
      <p:ext uri="{BB962C8B-B14F-4D97-AF65-F5344CB8AC3E}">
        <p14:creationId xmlns:p14="http://schemas.microsoft.com/office/powerpoint/2010/main" val="30334850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2C85E24-0492-4413-BBC8-A055B0947A34}" type="slidenum">
              <a:rPr lang="zh-CN" altLang="en-US" smtClean="0"/>
              <a:t>3</a:t>
            </a:fld>
            <a:endParaRPr lang="zh-CN" altLang="en-US"/>
          </a:p>
        </p:txBody>
      </p:sp>
    </p:spTree>
    <p:extLst>
      <p:ext uri="{BB962C8B-B14F-4D97-AF65-F5344CB8AC3E}">
        <p14:creationId xmlns:p14="http://schemas.microsoft.com/office/powerpoint/2010/main" val="5307955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C222943-E270-4521-808F-BC0C0EC20FE5}" type="datetimeFigureOut">
              <a:rPr lang="en-US" smtClean="0"/>
              <a:t>6/29/2022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BBC6A7-2C7E-4BC7-9433-AD19ADDA812A}" type="slidenum">
              <a:rPr lang="en-US" smtClean="0"/>
              <a:t>‹#›</a:t>
            </a:fld>
            <a:endParaRPr lang="en-US"/>
          </a:p>
        </p:txBody>
      </p:sp>
    </p:spTree>
    <p:extLst>
      <p:ext uri="{BB962C8B-B14F-4D97-AF65-F5344CB8AC3E}">
        <p14:creationId xmlns:p14="http://schemas.microsoft.com/office/powerpoint/2010/main" val="26962932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C222943-E270-4521-808F-BC0C0EC20FE5}" type="datetimeFigureOut">
              <a:rPr lang="en-US" smtClean="0"/>
              <a:t>6/29/2022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BBC6A7-2C7E-4BC7-9433-AD19ADDA812A}" type="slidenum">
              <a:rPr lang="en-US" smtClean="0"/>
              <a:t>‹#›</a:t>
            </a:fld>
            <a:endParaRPr lang="en-US"/>
          </a:p>
        </p:txBody>
      </p:sp>
    </p:spTree>
    <p:extLst>
      <p:ext uri="{BB962C8B-B14F-4D97-AF65-F5344CB8AC3E}">
        <p14:creationId xmlns:p14="http://schemas.microsoft.com/office/powerpoint/2010/main" val="35251263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C222943-E270-4521-808F-BC0C0EC20FE5}" type="datetimeFigureOut">
              <a:rPr lang="en-US" smtClean="0"/>
              <a:t>6/29/2022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BBC6A7-2C7E-4BC7-9433-AD19ADDA812A}" type="slidenum">
              <a:rPr lang="en-US" smtClean="0"/>
              <a:t>‹#›</a:t>
            </a:fld>
            <a:endParaRPr lang="en-US"/>
          </a:p>
        </p:txBody>
      </p:sp>
    </p:spTree>
    <p:extLst>
      <p:ext uri="{BB962C8B-B14F-4D97-AF65-F5344CB8AC3E}">
        <p14:creationId xmlns:p14="http://schemas.microsoft.com/office/powerpoint/2010/main" val="34862421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C222943-E270-4521-808F-BC0C0EC20FE5}" type="datetimeFigureOut">
              <a:rPr lang="en-US" smtClean="0"/>
              <a:t>6/29/2022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BBC6A7-2C7E-4BC7-9433-AD19ADDA812A}" type="slidenum">
              <a:rPr lang="en-US" smtClean="0"/>
              <a:t>‹#›</a:t>
            </a:fld>
            <a:endParaRPr lang="en-US"/>
          </a:p>
        </p:txBody>
      </p:sp>
    </p:spTree>
    <p:extLst>
      <p:ext uri="{BB962C8B-B14F-4D97-AF65-F5344CB8AC3E}">
        <p14:creationId xmlns:p14="http://schemas.microsoft.com/office/powerpoint/2010/main" val="2756778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C222943-E270-4521-808F-BC0C0EC20FE5}" type="datetimeFigureOut">
              <a:rPr lang="en-US" smtClean="0"/>
              <a:t>6/29/2022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BBC6A7-2C7E-4BC7-9433-AD19ADDA812A}" type="slidenum">
              <a:rPr lang="en-US" smtClean="0"/>
              <a:t>‹#›</a:t>
            </a:fld>
            <a:endParaRPr lang="en-US"/>
          </a:p>
        </p:txBody>
      </p:sp>
    </p:spTree>
    <p:extLst>
      <p:ext uri="{BB962C8B-B14F-4D97-AF65-F5344CB8AC3E}">
        <p14:creationId xmlns:p14="http://schemas.microsoft.com/office/powerpoint/2010/main" val="38423581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C222943-E270-4521-808F-BC0C0EC20FE5}" type="datetimeFigureOut">
              <a:rPr lang="en-US" smtClean="0"/>
              <a:t>6/29/2022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BBC6A7-2C7E-4BC7-9433-AD19ADDA812A}" type="slidenum">
              <a:rPr lang="en-US" smtClean="0"/>
              <a:t>‹#›</a:t>
            </a:fld>
            <a:endParaRPr lang="en-US"/>
          </a:p>
        </p:txBody>
      </p:sp>
    </p:spTree>
    <p:extLst>
      <p:ext uri="{BB962C8B-B14F-4D97-AF65-F5344CB8AC3E}">
        <p14:creationId xmlns:p14="http://schemas.microsoft.com/office/powerpoint/2010/main" val="34948038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C222943-E270-4521-808F-BC0C0EC20FE5}" type="datetimeFigureOut">
              <a:rPr lang="en-US" smtClean="0"/>
              <a:t>6/29/2022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EBBC6A7-2C7E-4BC7-9433-AD19ADDA812A}" type="slidenum">
              <a:rPr lang="en-US" smtClean="0"/>
              <a:t>‹#›</a:t>
            </a:fld>
            <a:endParaRPr lang="en-US"/>
          </a:p>
        </p:txBody>
      </p:sp>
    </p:spTree>
    <p:extLst>
      <p:ext uri="{BB962C8B-B14F-4D97-AF65-F5344CB8AC3E}">
        <p14:creationId xmlns:p14="http://schemas.microsoft.com/office/powerpoint/2010/main" val="42937845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C222943-E270-4521-808F-BC0C0EC20FE5}" type="datetimeFigureOut">
              <a:rPr lang="en-US" smtClean="0"/>
              <a:t>6/29/2022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EBBC6A7-2C7E-4BC7-9433-AD19ADDA812A}" type="slidenum">
              <a:rPr lang="en-US" smtClean="0"/>
              <a:t>‹#›</a:t>
            </a:fld>
            <a:endParaRPr lang="en-US"/>
          </a:p>
        </p:txBody>
      </p:sp>
    </p:spTree>
    <p:extLst>
      <p:ext uri="{BB962C8B-B14F-4D97-AF65-F5344CB8AC3E}">
        <p14:creationId xmlns:p14="http://schemas.microsoft.com/office/powerpoint/2010/main" val="8565408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C222943-E270-4521-808F-BC0C0EC20FE5}" type="datetimeFigureOut">
              <a:rPr lang="en-US" smtClean="0"/>
              <a:t>6/29/2022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EBBC6A7-2C7E-4BC7-9433-AD19ADDA812A}" type="slidenum">
              <a:rPr lang="en-US" smtClean="0"/>
              <a:t>‹#›</a:t>
            </a:fld>
            <a:endParaRPr lang="en-US"/>
          </a:p>
        </p:txBody>
      </p:sp>
    </p:spTree>
    <p:extLst>
      <p:ext uri="{BB962C8B-B14F-4D97-AF65-F5344CB8AC3E}">
        <p14:creationId xmlns:p14="http://schemas.microsoft.com/office/powerpoint/2010/main" val="20182887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C222943-E270-4521-808F-BC0C0EC20FE5}" type="datetimeFigureOut">
              <a:rPr lang="en-US" smtClean="0"/>
              <a:t>6/29/2022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BBC6A7-2C7E-4BC7-9433-AD19ADDA812A}" type="slidenum">
              <a:rPr lang="en-US" smtClean="0"/>
              <a:t>‹#›</a:t>
            </a:fld>
            <a:endParaRPr lang="en-US"/>
          </a:p>
        </p:txBody>
      </p:sp>
    </p:spTree>
    <p:extLst>
      <p:ext uri="{BB962C8B-B14F-4D97-AF65-F5344CB8AC3E}">
        <p14:creationId xmlns:p14="http://schemas.microsoft.com/office/powerpoint/2010/main" val="20661571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C222943-E270-4521-808F-BC0C0EC20FE5}" type="datetimeFigureOut">
              <a:rPr lang="en-US" smtClean="0"/>
              <a:t>6/29/2022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BBC6A7-2C7E-4BC7-9433-AD19ADDA812A}" type="slidenum">
              <a:rPr lang="en-US" smtClean="0"/>
              <a:t>‹#›</a:t>
            </a:fld>
            <a:endParaRPr lang="en-US"/>
          </a:p>
        </p:txBody>
      </p:sp>
    </p:spTree>
    <p:extLst>
      <p:ext uri="{BB962C8B-B14F-4D97-AF65-F5344CB8AC3E}">
        <p14:creationId xmlns:p14="http://schemas.microsoft.com/office/powerpoint/2010/main" val="5139983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222943-E270-4521-808F-BC0C0EC20FE5}" type="datetimeFigureOut">
              <a:rPr lang="en-US" smtClean="0"/>
              <a:t>6/29/2022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BBC6A7-2C7E-4BC7-9433-AD19ADDA812A}" type="slidenum">
              <a:rPr lang="en-US" smtClean="0"/>
              <a:t>‹#›</a:t>
            </a:fld>
            <a:endParaRPr lang="en-US"/>
          </a:p>
        </p:txBody>
      </p:sp>
    </p:spTree>
    <p:extLst>
      <p:ext uri="{BB962C8B-B14F-4D97-AF65-F5344CB8AC3E}">
        <p14:creationId xmlns:p14="http://schemas.microsoft.com/office/powerpoint/2010/main" val="11453369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jpeg"/><Relationship Id="rId1" Type="http://schemas.openxmlformats.org/officeDocument/2006/relationships/slideLayout" Target="../slideLayouts/slideLayout6.xml"/><Relationship Id="rId6" Type="http://schemas.openxmlformats.org/officeDocument/2006/relationships/slide" Target="slide14.xml"/><Relationship Id="rId5" Type="http://schemas.openxmlformats.org/officeDocument/2006/relationships/slide" Target="slide12.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jpeg"/><Relationship Id="rId1" Type="http://schemas.openxmlformats.org/officeDocument/2006/relationships/slideLayout" Target="../slideLayouts/slideLayout6.xml"/><Relationship Id="rId6" Type="http://schemas.openxmlformats.org/officeDocument/2006/relationships/image" Target="../media/image20.jpg"/><Relationship Id="rId5" Type="http://schemas.openxmlformats.org/officeDocument/2006/relationships/image" Target="../media/image19.jpg"/><Relationship Id="rId4" Type="http://schemas.openxmlformats.org/officeDocument/2006/relationships/image" Target="../media/image18.jpg"/></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jpeg"/><Relationship Id="rId1" Type="http://schemas.openxmlformats.org/officeDocument/2006/relationships/slideLayout" Target="../slideLayouts/slideLayout6.xml"/><Relationship Id="rId4" Type="http://schemas.openxmlformats.org/officeDocument/2006/relationships/image" Target="../media/image24.jpeg"/></Relationships>
</file>

<file path=ppt/slides/_rels/slide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26.png"/><Relationship Id="rId5" Type="http://schemas.microsoft.com/office/2007/relationships/media" Target="../media/media4.mp3"/><Relationship Id="rId10" Type="http://schemas.openxmlformats.org/officeDocument/2006/relationships/image" Target="../media/image25.png"/><Relationship Id="rId4" Type="http://schemas.openxmlformats.org/officeDocument/2006/relationships/audio" Target="../media/media3.mp3"/><Relationship Id="rId9"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26.png"/><Relationship Id="rId5" Type="http://schemas.microsoft.com/office/2007/relationships/media" Target="../media/media4.mp3"/><Relationship Id="rId10" Type="http://schemas.openxmlformats.org/officeDocument/2006/relationships/image" Target="../media/image25.png"/><Relationship Id="rId4" Type="http://schemas.openxmlformats.org/officeDocument/2006/relationships/audio" Target="../media/media3.mp3"/><Relationship Id="rId9"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26.png"/><Relationship Id="rId5" Type="http://schemas.microsoft.com/office/2007/relationships/media" Target="../media/media4.mp3"/><Relationship Id="rId10" Type="http://schemas.openxmlformats.org/officeDocument/2006/relationships/image" Target="../media/image25.png"/><Relationship Id="rId4" Type="http://schemas.openxmlformats.org/officeDocument/2006/relationships/audio" Target="../media/media3.mp3"/><Relationship Id="rId9"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26.png"/><Relationship Id="rId5" Type="http://schemas.microsoft.com/office/2007/relationships/media" Target="../media/media4.mp3"/><Relationship Id="rId10" Type="http://schemas.openxmlformats.org/officeDocument/2006/relationships/image" Target="../media/image25.png"/><Relationship Id="rId4" Type="http://schemas.openxmlformats.org/officeDocument/2006/relationships/audio" Target="../media/media3.mp3"/><Relationship Id="rId9"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26.png"/><Relationship Id="rId5" Type="http://schemas.microsoft.com/office/2007/relationships/media" Target="../media/media4.mp3"/><Relationship Id="rId10" Type="http://schemas.openxmlformats.org/officeDocument/2006/relationships/image" Target="../media/image25.png"/><Relationship Id="rId4" Type="http://schemas.openxmlformats.org/officeDocument/2006/relationships/audio" Target="../media/media3.mp3"/><Relationship Id="rId9"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26.png"/><Relationship Id="rId5" Type="http://schemas.microsoft.com/office/2007/relationships/media" Target="../media/media4.mp3"/><Relationship Id="rId10" Type="http://schemas.openxmlformats.org/officeDocument/2006/relationships/image" Target="../media/image25.png"/><Relationship Id="rId4" Type="http://schemas.openxmlformats.org/officeDocument/2006/relationships/audio" Target="../media/media3.mp3"/><Relationship Id="rId9"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26.png"/><Relationship Id="rId5" Type="http://schemas.microsoft.com/office/2007/relationships/media" Target="../media/media4.mp3"/><Relationship Id="rId10" Type="http://schemas.openxmlformats.org/officeDocument/2006/relationships/image" Target="../media/image25.png"/><Relationship Id="rId4" Type="http://schemas.openxmlformats.org/officeDocument/2006/relationships/audio" Target="../media/media3.mp3"/><Relationship Id="rId9"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26.png"/><Relationship Id="rId5" Type="http://schemas.microsoft.com/office/2007/relationships/media" Target="../media/media4.mp3"/><Relationship Id="rId10" Type="http://schemas.openxmlformats.org/officeDocument/2006/relationships/image" Target="../media/image25.png"/><Relationship Id="rId4" Type="http://schemas.openxmlformats.org/officeDocument/2006/relationships/audio" Target="../media/media3.mp3"/><Relationship Id="rId9"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26.png"/><Relationship Id="rId5" Type="http://schemas.microsoft.com/office/2007/relationships/media" Target="../media/media4.mp3"/><Relationship Id="rId10" Type="http://schemas.openxmlformats.org/officeDocument/2006/relationships/image" Target="../media/image25.png"/><Relationship Id="rId4" Type="http://schemas.openxmlformats.org/officeDocument/2006/relationships/audio" Target="../media/media3.mp3"/><Relationship Id="rId9"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26.png"/><Relationship Id="rId5" Type="http://schemas.microsoft.com/office/2007/relationships/media" Target="../media/media4.mp3"/><Relationship Id="rId10" Type="http://schemas.openxmlformats.org/officeDocument/2006/relationships/image" Target="../media/image25.png"/><Relationship Id="rId4" Type="http://schemas.openxmlformats.org/officeDocument/2006/relationships/audio" Target="../media/media3.mp3"/><Relationship Id="rId9"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26.png"/><Relationship Id="rId5" Type="http://schemas.microsoft.com/office/2007/relationships/media" Target="../media/media4.mp3"/><Relationship Id="rId10" Type="http://schemas.openxmlformats.org/officeDocument/2006/relationships/image" Target="../media/image25.png"/><Relationship Id="rId4" Type="http://schemas.openxmlformats.org/officeDocument/2006/relationships/audio" Target="../media/media3.mp3"/><Relationship Id="rId9"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jpeg"/><Relationship Id="rId1" Type="http://schemas.openxmlformats.org/officeDocument/2006/relationships/slideLayout" Target="../slideLayouts/slideLayout6.xml"/><Relationship Id="rId6" Type="http://schemas.openxmlformats.org/officeDocument/2006/relationships/image" Target="../media/image20.jpg"/><Relationship Id="rId5" Type="http://schemas.openxmlformats.org/officeDocument/2006/relationships/image" Target="../media/image19.jpg"/><Relationship Id="rId4" Type="http://schemas.openxmlformats.org/officeDocument/2006/relationships/image" Target="../media/image18.jpg"/></Relationships>
</file>

<file path=ppt/slides/_rels/slide3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jpg"/><Relationship Id="rId4" Type="http://schemas.openxmlformats.org/officeDocument/2006/relationships/image" Target="../media/image19.jp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jpeg"/><Relationship Id="rId1" Type="http://schemas.openxmlformats.org/officeDocument/2006/relationships/slideLayout" Target="../slideLayouts/slideLayout6.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 y="0"/>
            <a:ext cx="12192000" cy="6858000"/>
          </a:xfrm>
          <a:prstGeom prst="rect">
            <a:avLst/>
          </a:prstGeom>
          <a:noFill/>
        </p:spPr>
      </p:pic>
      <p:pic>
        <p:nvPicPr>
          <p:cNvPr id="9" name="Picture 158" descr="200712419435657_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392767" y="4650318"/>
            <a:ext cx="673100" cy="6731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59" descr="10004015438746072987"/>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21401862" flipH="1">
            <a:off x="12496801" y="5925278"/>
            <a:ext cx="1322916" cy="132291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60" descr="200712419435657_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H="1">
            <a:off x="13819717" y="3124200"/>
            <a:ext cx="711200" cy="7112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rot="20089245" flipH="1">
            <a:off x="7390693" y="246395"/>
            <a:ext cx="1279101" cy="1359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 Box 2"/>
          <p:cNvSpPr txBox="1">
            <a:spLocks noChangeArrowheads="1"/>
          </p:cNvSpPr>
          <p:nvPr/>
        </p:nvSpPr>
        <p:spPr bwMode="auto">
          <a:xfrm>
            <a:off x="1484627" y="3754143"/>
            <a:ext cx="9889067" cy="6340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tx1">
                      <a:alpha val="50000"/>
                    </a:schemeClr>
                  </a:outerShdw>
                </a:effectLst>
              </a14:hiddenEffects>
            </a:ext>
          </a:extLst>
        </p:spPr>
        <p:txBody>
          <a:bodyPr>
            <a:spAutoFit/>
          </a:bodyPr>
          <a:lstStyle>
            <a:lvl1pPr eaLnBrk="0" hangingPunct="0">
              <a:defRPr baseline="-25000">
                <a:solidFill>
                  <a:schemeClr val="tx1"/>
                </a:solidFill>
                <a:latin typeface="Arial" panose="020B0604020202020204" pitchFamily="34" charset="0"/>
              </a:defRPr>
            </a:lvl1pPr>
            <a:lvl2pPr marL="742950" indent="-285750" eaLnBrk="0" hangingPunct="0">
              <a:defRPr baseline="-25000">
                <a:solidFill>
                  <a:schemeClr val="tx1"/>
                </a:solidFill>
                <a:latin typeface="Arial" panose="020B0604020202020204" pitchFamily="34" charset="0"/>
              </a:defRPr>
            </a:lvl2pPr>
            <a:lvl3pPr marL="1143000" indent="-228600" eaLnBrk="0" hangingPunct="0">
              <a:defRPr baseline="-25000">
                <a:solidFill>
                  <a:schemeClr val="tx1"/>
                </a:solidFill>
                <a:latin typeface="Arial" panose="020B0604020202020204" pitchFamily="34" charset="0"/>
              </a:defRPr>
            </a:lvl3pPr>
            <a:lvl4pPr marL="1600200" indent="-228600" eaLnBrk="0" hangingPunct="0">
              <a:defRPr baseline="-25000">
                <a:solidFill>
                  <a:schemeClr val="tx1"/>
                </a:solidFill>
                <a:latin typeface="Arial" panose="020B0604020202020204" pitchFamily="34" charset="0"/>
              </a:defRPr>
            </a:lvl4pPr>
            <a:lvl5pPr marL="2057400" indent="-228600" eaLnBrk="0" hangingPunct="0">
              <a:defRPr baseline="-25000">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baseline="-25000">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baseline="-25000">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baseline="-25000">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baseline="-25000">
                <a:solidFill>
                  <a:schemeClr val="tx1"/>
                </a:solidFill>
                <a:latin typeface="Arial" panose="020B0604020202020204" pitchFamily="34" charset="0"/>
              </a:defRPr>
            </a:lvl9pPr>
          </a:lstStyle>
          <a:p>
            <a:pPr algn="ctr" defTabSz="1219139" eaLnBrk="1" hangingPunct="1">
              <a:lnSpc>
                <a:spcPct val="110000"/>
              </a:lnSpc>
            </a:pPr>
            <a:r>
              <a:rPr lang="en-US" altLang="zh-CN" sz="3200" spc="400" baseline="0" dirty="0">
                <a:latin typeface="Comic Sans MS" panose="030F0702030302020204" pitchFamily="66" charset="0"/>
                <a:ea typeface="方正正黑简体" panose="02000000000000000000" pitchFamily="2" charset="-122"/>
              </a:rPr>
              <a:t>——</a:t>
            </a:r>
            <a:r>
              <a:rPr lang="en-US" altLang="zh-CN" sz="3200" spc="400" baseline="0" dirty="0" err="1">
                <a:latin typeface="Comic Sans MS" panose="030F0702030302020204" pitchFamily="66" charset="0"/>
                <a:ea typeface="方正正黑简体" panose="02000000000000000000" pitchFamily="2" charset="-122"/>
              </a:rPr>
              <a:t>Thanh</a:t>
            </a:r>
            <a:r>
              <a:rPr lang="en-US" altLang="zh-CN" sz="3200" spc="400" baseline="0" dirty="0">
                <a:latin typeface="Comic Sans MS" panose="030F0702030302020204" pitchFamily="66" charset="0"/>
                <a:ea typeface="方正正黑简体" panose="02000000000000000000" pitchFamily="2" charset="-122"/>
              </a:rPr>
              <a:t> </a:t>
            </a:r>
            <a:r>
              <a:rPr lang="en-US" altLang="zh-CN" sz="3200" spc="400" baseline="0" dirty="0" err="1">
                <a:latin typeface="Comic Sans MS" panose="030F0702030302020204" pitchFamily="66" charset="0"/>
                <a:ea typeface="方正正黑简体" panose="02000000000000000000" pitchFamily="2" charset="-122"/>
              </a:rPr>
              <a:t>Tịnh</a:t>
            </a:r>
            <a:r>
              <a:rPr lang="en-US" altLang="zh-CN" sz="3200" spc="400" baseline="0" dirty="0">
                <a:latin typeface="Comic Sans MS" panose="030F0702030302020204" pitchFamily="66" charset="0"/>
                <a:ea typeface="方正正黑简体" panose="02000000000000000000" pitchFamily="2" charset="-122"/>
              </a:rPr>
              <a:t>——</a:t>
            </a:r>
          </a:p>
        </p:txBody>
      </p:sp>
      <p:sp>
        <p:nvSpPr>
          <p:cNvPr id="16" name="标题 1"/>
          <p:cNvSpPr txBox="1"/>
          <p:nvPr/>
        </p:nvSpPr>
        <p:spPr>
          <a:xfrm>
            <a:off x="-461270" y="2190418"/>
            <a:ext cx="13907395" cy="1024113"/>
          </a:xfrm>
          <a:prstGeom prst="rect">
            <a:avLst/>
          </a:prstGeom>
        </p:spPr>
        <p:txBody>
          <a:bodyPr vert="horz" lIns="162560" tIns="81280" rIns="162560" bIns="81280" rtlCol="0" anchor="ctr">
            <a:noAutofit/>
          </a:bodyPr>
          <a:lstStyle>
            <a:lvl1pPr algn="l" defTabSz="914400" rtl="0" eaLnBrk="1" latinLnBrk="0" hangingPunct="1">
              <a:spcBef>
                <a:spcPct val="0"/>
              </a:spcBef>
              <a:buNone/>
              <a:defRPr sz="2800" kern="1200">
                <a:solidFill>
                  <a:schemeClr val="tx1"/>
                </a:solidFill>
                <a:latin typeface="微软雅黑" panose="020B0503020204020204" pitchFamily="34" charset="-122"/>
                <a:ea typeface="微软雅黑" panose="020B0503020204020204" pitchFamily="34" charset="-122"/>
                <a:cs typeface="+mj-cs"/>
              </a:defRPr>
            </a:lvl1pPr>
          </a:lstStyle>
          <a:p>
            <a:pPr algn="ctr">
              <a:lnSpc>
                <a:spcPct val="130000"/>
              </a:lnSpc>
            </a:pPr>
            <a:r>
              <a:rPr lang="en-US" altLang="zh-CN" sz="8000" i="1" dirty="0">
                <a:ln w="9525">
                  <a:noFill/>
                </a:ln>
                <a:solidFill>
                  <a:schemeClr val="accent1"/>
                </a:solidFill>
                <a:effectLst>
                  <a:outerShdw blurRad="50800" dist="38100" dir="5400000" algn="t" rotWithShape="0">
                    <a:prstClr val="black">
                      <a:alpha val="40000"/>
                    </a:prstClr>
                  </a:outerShdw>
                </a:effectLst>
                <a:latin typeface="Arial" pitchFamily="34" charset="0"/>
                <a:ea typeface="方正卡通简体" pitchFamily="65" charset="-122"/>
                <a:cs typeface="Arial" pitchFamily="34" charset="0"/>
              </a:rPr>
              <a:t>TÔI ĐI HỌC</a:t>
            </a:r>
            <a:endParaRPr lang="zh-CN" altLang="en-US" sz="8000" i="1" dirty="0">
              <a:ln w="9525">
                <a:noFill/>
              </a:ln>
              <a:solidFill>
                <a:schemeClr val="accent1"/>
              </a:solidFill>
              <a:effectLst>
                <a:outerShdw blurRad="50800" dist="38100" dir="5400000" algn="t" rotWithShape="0">
                  <a:prstClr val="black">
                    <a:alpha val="40000"/>
                  </a:prstClr>
                </a:outerShdw>
              </a:effectLst>
              <a:latin typeface="Arial" pitchFamily="34" charset="0"/>
              <a:ea typeface="方正卡通简体" pitchFamily="65" charset="-122"/>
              <a:cs typeface="Arial" pitchFamily="34" charset="0"/>
            </a:endParaRPr>
          </a:p>
        </p:txBody>
      </p:sp>
      <p:sp>
        <p:nvSpPr>
          <p:cNvPr id="18" name="TextBox 17"/>
          <p:cNvSpPr txBox="1"/>
          <p:nvPr/>
        </p:nvSpPr>
        <p:spPr>
          <a:xfrm>
            <a:off x="2735627" y="1394186"/>
            <a:ext cx="6114472" cy="584775"/>
          </a:xfrm>
          <a:prstGeom prst="rect">
            <a:avLst/>
          </a:prstGeom>
          <a:noFill/>
        </p:spPr>
        <p:txBody>
          <a:bodyPr wrap="square" rtlCol="0">
            <a:spAutoFit/>
          </a:bodyPr>
          <a:lstStyle/>
          <a:p>
            <a:r>
              <a:rPr lang="en-US" sz="3200" b="1" i="1" dirty="0" err="1">
                <a:latin typeface="Candara" panose="020E0502030303020204" pitchFamily="34" charset="0"/>
              </a:rPr>
              <a:t>Đọc</a:t>
            </a:r>
            <a:r>
              <a:rPr lang="en-US" sz="3200" b="1" i="1" dirty="0">
                <a:latin typeface="Candara" panose="020E0502030303020204" pitchFamily="34" charset="0"/>
              </a:rPr>
              <a:t> </a:t>
            </a:r>
            <a:r>
              <a:rPr lang="en-US" sz="3200" b="1" i="1" dirty="0" err="1">
                <a:latin typeface="Candara" panose="020E0502030303020204" pitchFamily="34" charset="0"/>
              </a:rPr>
              <a:t>kết</a:t>
            </a:r>
            <a:r>
              <a:rPr lang="en-US" sz="3200" b="1" i="1" dirty="0">
                <a:latin typeface="Candara" panose="020E0502030303020204" pitchFamily="34" charset="0"/>
              </a:rPr>
              <a:t> </a:t>
            </a:r>
            <a:r>
              <a:rPr lang="en-US" sz="3200" b="1" i="1" dirty="0" err="1">
                <a:latin typeface="Candara" panose="020E0502030303020204" pitchFamily="34" charset="0"/>
              </a:rPr>
              <a:t>nối</a:t>
            </a:r>
            <a:r>
              <a:rPr lang="en-US" sz="3200" b="1" i="1" dirty="0">
                <a:latin typeface="Candara" panose="020E0502030303020204" pitchFamily="34" charset="0"/>
              </a:rPr>
              <a:t> </a:t>
            </a:r>
            <a:r>
              <a:rPr lang="en-US" sz="3200" b="1" i="1" dirty="0" err="1">
                <a:latin typeface="Candara" panose="020E0502030303020204" pitchFamily="34" charset="0"/>
              </a:rPr>
              <a:t>chủ</a:t>
            </a:r>
            <a:r>
              <a:rPr lang="en-US" sz="3200" b="1" i="1" dirty="0">
                <a:latin typeface="Candara" panose="020E0502030303020204" pitchFamily="34" charset="0"/>
              </a:rPr>
              <a:t> </a:t>
            </a:r>
            <a:r>
              <a:rPr lang="en-US" sz="3200" b="1" i="1" dirty="0" err="1">
                <a:latin typeface="Candara" panose="020E0502030303020204" pitchFamily="34" charset="0"/>
              </a:rPr>
              <a:t>điểm</a:t>
            </a:r>
            <a:r>
              <a:rPr lang="en-US" sz="3200" b="1" i="1" dirty="0">
                <a:latin typeface="Candara" panose="020E0502030303020204" pitchFamily="34" charset="0"/>
              </a:rPr>
              <a:t>:</a:t>
            </a:r>
          </a:p>
        </p:txBody>
      </p:sp>
      <p:pic>
        <p:nvPicPr>
          <p:cNvPr id="19" name="PA_图片 18">
            <a:extLst>
              <a:ext uri="{FF2B5EF4-FFF2-40B4-BE49-F238E27FC236}">
                <a16:creationId xmlns="" xmlns:a16="http://schemas.microsoft.com/office/drawing/2014/main" id="{11BC83E5-FD8D-456F-97F7-EC96C2FE3789}"/>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10109552" y="1"/>
            <a:ext cx="1938949" cy="2361887"/>
          </a:xfrm>
          <a:prstGeom prst="rect">
            <a:avLst/>
          </a:prstGeom>
        </p:spPr>
      </p:pic>
      <p:pic>
        <p:nvPicPr>
          <p:cNvPr id="20" name="PA_图片 12">
            <a:extLst>
              <a:ext uri="{FF2B5EF4-FFF2-40B4-BE49-F238E27FC236}">
                <a16:creationId xmlns="" xmlns:a16="http://schemas.microsoft.com/office/drawing/2014/main" id="{F00B450D-DBE3-42E8-8AD4-A94E14832065}"/>
              </a:ext>
            </a:extLst>
          </p:cNvPr>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48137" y="4201873"/>
            <a:ext cx="3311692" cy="2746467"/>
          </a:xfrm>
          <a:prstGeom prst="rect">
            <a:avLst/>
          </a:prstGeom>
        </p:spPr>
      </p:pic>
    </p:spTree>
    <p:extLst>
      <p:ext uri="{BB962C8B-B14F-4D97-AF65-F5344CB8AC3E}">
        <p14:creationId xmlns:p14="http://schemas.microsoft.com/office/powerpoint/2010/main" val="195048662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2000" fill="hold"/>
                                        <p:tgtEl>
                                          <p:spTgt spid="12"/>
                                        </p:tgtEl>
                                        <p:attrNameLst>
                                          <p:attrName>ppt_w</p:attrName>
                                        </p:attrNameLst>
                                      </p:cBhvr>
                                      <p:tavLst>
                                        <p:tav tm="0">
                                          <p:val>
                                            <p:strVal val="4/3*#ppt_w"/>
                                          </p:val>
                                        </p:tav>
                                        <p:tav tm="100000">
                                          <p:val>
                                            <p:strVal val="#ppt_w"/>
                                          </p:val>
                                        </p:tav>
                                      </p:tavLst>
                                    </p:anim>
                                    <p:anim calcmode="lin" valueType="num">
                                      <p:cBhvr>
                                        <p:cTn id="8" dur="2000" fill="hold"/>
                                        <p:tgtEl>
                                          <p:spTgt spid="12"/>
                                        </p:tgtEl>
                                        <p:attrNameLst>
                                          <p:attrName>ppt_h</p:attrName>
                                        </p:attrNameLst>
                                      </p:cBhvr>
                                      <p:tavLst>
                                        <p:tav tm="0">
                                          <p:val>
                                            <p:strVal val="4/3*#ppt_h"/>
                                          </p:val>
                                        </p:tav>
                                        <p:tav tm="100000">
                                          <p:val>
                                            <p:strVal val="#ppt_h"/>
                                          </p:val>
                                        </p:tav>
                                      </p:tavLst>
                                    </p:anim>
                                  </p:childTnLst>
                                </p:cTn>
                              </p:par>
                              <p:par>
                                <p:cTn id="9" presetID="10"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2000"/>
                                        <p:tgtEl>
                                          <p:spTgt spid="12"/>
                                        </p:tgtEl>
                                      </p:cBhvr>
                                    </p:animEffect>
                                  </p:childTnLst>
                                </p:cTn>
                              </p:par>
                              <p:par>
                                <p:cTn id="12" presetID="0" presetClass="path" presetSubtype="0" accel="50000" decel="50000" fill="hold" nodeType="withEffect">
                                  <p:stCondLst>
                                    <p:cond delay="0"/>
                                  </p:stCondLst>
                                  <p:childTnLst>
                                    <p:animMotion origin="layout" path="M 1.94444E-6 -4.93827E-7 C 0.04479 -0.0216 0.08246 -0.08704 0.13055 -0.10772 C 0.17951 -0.12778 0.22535 -0.12562 0.29219 -0.12346 C 0.35937 -0.1213 0.45139 -0.08611 0.53246 -0.09506 C 0.61389 -0.10401 0.71076 -0.12685 0.77899 -0.17716 C 0.84722 -0.22747 0.89253 -0.29475 0.94219 -0.3963 C 0.99184 -0.49784 1.04861 -0.70525 1.07656 -0.78642 " pathEditMode="relative" rAng="0" ptsTypes="aaaaaaa">
                                      <p:cBhvr>
                                        <p:cTn id="13" dur="4500" fill="hold"/>
                                        <p:tgtEl>
                                          <p:spTgt spid="9"/>
                                        </p:tgtEl>
                                        <p:attrNameLst>
                                          <p:attrName>ppt_x</p:attrName>
                                          <p:attrName>ppt_y</p:attrName>
                                        </p:attrNameLst>
                                      </p:cBhvr>
                                      <p:rCtr x="53819" y="-39321"/>
                                    </p:animMotion>
                                  </p:childTnLst>
                                </p:cTn>
                              </p:par>
                              <p:par>
                                <p:cTn id="14" presetID="0" presetClass="path" presetSubtype="0" accel="50000" decel="50000" fill="hold" nodeType="withEffect">
                                  <p:stCondLst>
                                    <p:cond delay="750"/>
                                  </p:stCondLst>
                                  <p:childTnLst>
                                    <p:animMotion origin="layout" path="M -0.00017 2.59259E-6 C -0.02673 -0.01605 -0.10139 -0.0784 -0.15885 -0.0963 C -0.21632 -0.1142 -0.27083 -0.10926 -0.34375 -0.10741 C -0.41684 -0.10556 -0.51319 -0.11389 -0.59635 -0.08519 C -0.67934 -0.05648 -0.73211 0.04074 -0.84323 0.06543 C -0.95434 0.09012 -1.17534 0.06358 -1.26267 0.06296 " pathEditMode="relative" rAng="0" ptsTypes="aaaaaa">
                                      <p:cBhvr>
                                        <p:cTn id="15" dur="4900" fill="hold"/>
                                        <p:tgtEl>
                                          <p:spTgt spid="11"/>
                                        </p:tgtEl>
                                        <p:attrNameLst>
                                          <p:attrName>ppt_x</p:attrName>
                                          <p:attrName>ppt_y</p:attrName>
                                        </p:attrNameLst>
                                      </p:cBhvr>
                                      <p:rCtr x="-63125" y="-1204"/>
                                    </p:animMotion>
                                  </p:childTnLst>
                                </p:cTn>
                              </p:par>
                              <p:par>
                                <p:cTn id="16" presetID="0" presetClass="path" presetSubtype="0" accel="50000" decel="50000" fill="hold" nodeType="withEffect">
                                  <p:stCondLst>
                                    <p:cond delay="2250"/>
                                  </p:stCondLst>
                                  <p:childTnLst>
                                    <p:animMotion origin="layout" path="M 3.33333E-6 4.81481E-6 C -0.02066 -0.00093 -0.08525 -0.00031 -0.12361 -0.00463 C -0.16198 -0.00896 -0.16268 0.02283 -0.23073 -0.02624 C -0.29879 -0.07531 -0.4375 -0.19538 -0.53229 -0.29908 C -0.62726 -0.40278 -0.72934 -0.52717 -0.80104 -0.64908 C -0.87275 -0.77099 -0.92882 -0.95124 -0.9625 -1.03056 " pathEditMode="relative" rAng="0" ptsTypes="aaaaaa">
                                      <p:cBhvr>
                                        <p:cTn id="17" dur="5000" fill="hold"/>
                                        <p:tgtEl>
                                          <p:spTgt spid="10"/>
                                        </p:tgtEl>
                                        <p:attrNameLst>
                                          <p:attrName>ppt_x</p:attrName>
                                          <p:attrName>ppt_y</p:attrName>
                                        </p:attrNameLst>
                                      </p:cBhvr>
                                      <p:rCtr x="-48125" y="-5040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0"/>
            <a:ext cx="12192000" cy="6858000"/>
          </a:xfrm>
          <a:prstGeom prst="rect">
            <a:avLst/>
          </a:prstGeom>
          <a:noFill/>
        </p:spPr>
      </p:pic>
      <p:sp>
        <p:nvSpPr>
          <p:cNvPr id="2" name="Title 1"/>
          <p:cNvSpPr>
            <a:spLocks noGrp="1"/>
          </p:cNvSpPr>
          <p:nvPr>
            <p:ph type="title"/>
          </p:nvPr>
        </p:nvSpPr>
        <p:spPr>
          <a:xfrm>
            <a:off x="5178894" y="66038"/>
            <a:ext cx="3143471" cy="466064"/>
          </a:xfrm>
        </p:spPr>
        <p:txBody>
          <a:bodyPr>
            <a:noAutofit/>
          </a:bodyPr>
          <a:lstStyle/>
          <a:p>
            <a:r>
              <a:rPr lang="en-US" sz="4000" b="1" dirty="0">
                <a:solidFill>
                  <a:srgbClr val="FF0000"/>
                </a:solidFill>
                <a:latin typeface="+mn-lt"/>
              </a:rPr>
              <a:t>2. </a:t>
            </a:r>
            <a:r>
              <a:rPr lang="en-US" sz="4000" b="1" dirty="0" err="1">
                <a:solidFill>
                  <a:srgbClr val="FF0000"/>
                </a:solidFill>
                <a:latin typeface="+mn-lt"/>
              </a:rPr>
              <a:t>Tác</a:t>
            </a:r>
            <a:r>
              <a:rPr lang="en-US" sz="4000" b="1" dirty="0">
                <a:solidFill>
                  <a:srgbClr val="FF0000"/>
                </a:solidFill>
                <a:latin typeface="+mn-lt"/>
              </a:rPr>
              <a:t> </a:t>
            </a:r>
            <a:r>
              <a:rPr lang="en-US" sz="4000" b="1" dirty="0" err="1">
                <a:solidFill>
                  <a:srgbClr val="FF0000"/>
                </a:solidFill>
                <a:latin typeface="+mn-lt"/>
              </a:rPr>
              <a:t>phẩm</a:t>
            </a:r>
            <a:endParaRPr lang="en-US" sz="4000" dirty="0">
              <a:solidFill>
                <a:srgbClr val="FF0000"/>
              </a:solidFill>
              <a:latin typeface="+mn-lt"/>
            </a:endParaRPr>
          </a:p>
        </p:txBody>
      </p:sp>
      <p:sp>
        <p:nvSpPr>
          <p:cNvPr id="3" name="Rectangle 2"/>
          <p:cNvSpPr/>
          <p:nvPr/>
        </p:nvSpPr>
        <p:spPr>
          <a:xfrm>
            <a:off x="527381" y="931933"/>
            <a:ext cx="4033476" cy="584775"/>
          </a:xfrm>
          <a:prstGeom prst="rect">
            <a:avLst/>
          </a:prstGeom>
        </p:spPr>
        <p:txBody>
          <a:bodyPr wrap="none">
            <a:spAutoFit/>
          </a:bodyPr>
          <a:lstStyle/>
          <a:p>
            <a:r>
              <a:rPr lang="en-US" sz="3200" b="1" dirty="0"/>
              <a:t>a. </a:t>
            </a:r>
            <a:r>
              <a:rPr lang="en-US" sz="3200" b="1" dirty="0" err="1"/>
              <a:t>Đọc</a:t>
            </a:r>
            <a:r>
              <a:rPr lang="en-US" sz="3200" b="1" dirty="0"/>
              <a:t> – </a:t>
            </a:r>
            <a:r>
              <a:rPr lang="en-US" sz="3200" b="1" dirty="0" err="1"/>
              <a:t>hiểu</a:t>
            </a:r>
            <a:r>
              <a:rPr lang="en-US" sz="3200" b="1" dirty="0"/>
              <a:t> </a:t>
            </a:r>
            <a:r>
              <a:rPr lang="en-US" sz="3200" b="1" dirty="0" err="1"/>
              <a:t>chú</a:t>
            </a:r>
            <a:r>
              <a:rPr lang="en-US" sz="3200" b="1" dirty="0"/>
              <a:t> </a:t>
            </a:r>
            <a:r>
              <a:rPr lang="en-US" sz="3200" b="1" dirty="0" err="1"/>
              <a:t>thích</a:t>
            </a:r>
            <a:endParaRPr lang="en-US" sz="3200" dirty="0"/>
          </a:p>
        </p:txBody>
      </p:sp>
      <p:sp>
        <p:nvSpPr>
          <p:cNvPr id="4" name="Rectangle 3"/>
          <p:cNvSpPr/>
          <p:nvPr/>
        </p:nvSpPr>
        <p:spPr>
          <a:xfrm>
            <a:off x="527382" y="1526898"/>
            <a:ext cx="1138453" cy="584775"/>
          </a:xfrm>
          <a:prstGeom prst="rect">
            <a:avLst/>
          </a:prstGeom>
        </p:spPr>
        <p:txBody>
          <a:bodyPr wrap="none">
            <a:spAutoFit/>
          </a:bodyPr>
          <a:lstStyle/>
          <a:p>
            <a:r>
              <a:rPr lang="en-US" sz="3200" b="1" dirty="0"/>
              <a:t>* </a:t>
            </a:r>
            <a:r>
              <a:rPr lang="en-US" sz="3200" b="1" dirty="0" err="1"/>
              <a:t>Đọc</a:t>
            </a:r>
            <a:endParaRPr lang="en-US" sz="3200" dirty="0"/>
          </a:p>
        </p:txBody>
      </p:sp>
      <p:pic>
        <p:nvPicPr>
          <p:cNvPr id="5" name="图片 8">
            <a:extLst>
              <a:ext uri="{FF2B5EF4-FFF2-40B4-BE49-F238E27FC236}">
                <a16:creationId xmlns="" xmlns:a16="http://schemas.microsoft.com/office/drawing/2014/main" id="{C68593D0-3B55-4329-8C3F-78CAEB4289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33057" y="1819285"/>
            <a:ext cx="5664629" cy="5388695"/>
          </a:xfrm>
          <a:prstGeom prst="rect">
            <a:avLst/>
          </a:prstGeom>
        </p:spPr>
      </p:pic>
      <p:sp>
        <p:nvSpPr>
          <p:cNvPr id="6" name="文本框 12">
            <a:extLst>
              <a:ext uri="{FF2B5EF4-FFF2-40B4-BE49-F238E27FC236}">
                <a16:creationId xmlns="" xmlns:a16="http://schemas.microsoft.com/office/drawing/2014/main" id="{32701F4D-D42B-4BB9-AF87-A3B766180EF0}"/>
              </a:ext>
            </a:extLst>
          </p:cNvPr>
          <p:cNvSpPr txBox="1"/>
          <p:nvPr/>
        </p:nvSpPr>
        <p:spPr>
          <a:xfrm rot="21221573">
            <a:off x="3976073" y="3527811"/>
            <a:ext cx="3578596" cy="1569660"/>
          </a:xfrm>
          <a:prstGeom prst="rect">
            <a:avLst/>
          </a:prstGeom>
          <a:noFill/>
        </p:spPr>
        <p:txBody>
          <a:bodyPr wrap="square" rtlCol="0">
            <a:spAutoFit/>
          </a:bodyPr>
          <a:lstStyle/>
          <a:p>
            <a:pPr algn="just">
              <a:defRPr/>
            </a:pPr>
            <a:r>
              <a:rPr lang="en-US" sz="3200" i="1" dirty="0">
                <a:solidFill>
                  <a:prstClr val="white"/>
                </a:solidFill>
                <a:latin typeface="Times New Roman" panose="02020603050405020304" pitchFamily="18" charset="0"/>
              </a:rPr>
              <a:t>B</a:t>
            </a:r>
            <a:r>
              <a:rPr lang="vi-VN" sz="3200" i="1" dirty="0">
                <a:solidFill>
                  <a:prstClr val="white"/>
                </a:solidFill>
                <a:latin typeface="Times New Roman" panose="02020603050405020304" pitchFamily="18" charset="0"/>
              </a:rPr>
              <a:t>iết cách đọc thầm, trả lời được các câu hỏi suy luận</a:t>
            </a:r>
          </a:p>
        </p:txBody>
      </p:sp>
    </p:spTree>
    <p:extLst>
      <p:ext uri="{BB962C8B-B14F-4D97-AF65-F5344CB8AC3E}">
        <p14:creationId xmlns:p14="http://schemas.microsoft.com/office/powerpoint/2010/main" val="387929387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0"/>
            <a:ext cx="12192000" cy="6858000"/>
          </a:xfrm>
          <a:prstGeom prst="rect">
            <a:avLst/>
          </a:prstGeom>
          <a:noFill/>
        </p:spPr>
      </p:pic>
      <p:sp>
        <p:nvSpPr>
          <p:cNvPr id="3" name="Rectangle 2"/>
          <p:cNvSpPr/>
          <p:nvPr/>
        </p:nvSpPr>
        <p:spPr>
          <a:xfrm>
            <a:off x="623393" y="1028734"/>
            <a:ext cx="2234907" cy="584775"/>
          </a:xfrm>
          <a:prstGeom prst="rect">
            <a:avLst/>
          </a:prstGeom>
        </p:spPr>
        <p:txBody>
          <a:bodyPr wrap="none">
            <a:spAutoFit/>
          </a:bodyPr>
          <a:lstStyle/>
          <a:p>
            <a:pPr defTabSz="609523">
              <a:defRPr/>
            </a:pPr>
            <a:r>
              <a:rPr lang="en-US" altLang="zh-CN" sz="3200" b="1" dirty="0">
                <a:solidFill>
                  <a:srgbClr val="C00000"/>
                </a:solidFill>
                <a:latin typeface="Times New Roman" panose="02020603050405020304" pitchFamily="18" charset="0"/>
                <a:ea typeface="Arial Unicode MS" panose="020B0604020202020204" pitchFamily="34" charset="-122"/>
                <a:cs typeface="Times New Roman" panose="02020603050405020304" pitchFamily="18" charset="0"/>
              </a:rPr>
              <a:t>* </a:t>
            </a:r>
            <a:r>
              <a:rPr lang="en-US" altLang="zh-CN" sz="3200" b="1" dirty="0" err="1">
                <a:solidFill>
                  <a:srgbClr val="C00000"/>
                </a:solidFill>
                <a:latin typeface="Times New Roman" panose="02020603050405020304" pitchFamily="18" charset="0"/>
                <a:ea typeface="Arial Unicode MS" panose="020B0604020202020204" pitchFamily="34" charset="-122"/>
                <a:cs typeface="Times New Roman" panose="02020603050405020304" pitchFamily="18" charset="0"/>
              </a:rPr>
              <a:t>Chú</a:t>
            </a:r>
            <a:r>
              <a:rPr lang="en-US" altLang="zh-CN" sz="3200" b="1" dirty="0">
                <a:solidFill>
                  <a:srgbClr val="C00000"/>
                </a:solidFill>
                <a:latin typeface="Times New Roman" panose="02020603050405020304" pitchFamily="18" charset="0"/>
                <a:ea typeface="Arial Unicode MS" panose="020B0604020202020204" pitchFamily="34" charset="-122"/>
                <a:cs typeface="Times New Roman" panose="02020603050405020304" pitchFamily="18" charset="0"/>
              </a:rPr>
              <a:t> </a:t>
            </a:r>
            <a:r>
              <a:rPr lang="en-US" altLang="zh-CN" sz="3200" b="1" dirty="0" err="1">
                <a:solidFill>
                  <a:srgbClr val="C00000"/>
                </a:solidFill>
                <a:latin typeface="Times New Roman" panose="02020603050405020304" pitchFamily="18" charset="0"/>
                <a:ea typeface="Arial Unicode MS" panose="020B0604020202020204" pitchFamily="34" charset="-122"/>
                <a:cs typeface="Times New Roman" panose="02020603050405020304" pitchFamily="18" charset="0"/>
              </a:rPr>
              <a:t>thích</a:t>
            </a:r>
            <a:endParaRPr lang="en-US" altLang="zh-CN" sz="3200" b="1" dirty="0">
              <a:solidFill>
                <a:srgbClr val="C00000"/>
              </a:solidFill>
              <a:latin typeface="Times New Roman" panose="02020603050405020304" pitchFamily="18" charset="0"/>
              <a:ea typeface="Arial Unicode MS" panose="020B0604020202020204" pitchFamily="34" charset="-122"/>
              <a:cs typeface="Times New Roman" panose="02020603050405020304" pitchFamily="18" charset="0"/>
            </a:endParaRPr>
          </a:p>
        </p:txBody>
      </p:sp>
      <p:pic>
        <p:nvPicPr>
          <p:cNvPr id="4" name="图片 2">
            <a:extLst>
              <a:ext uri="{FF2B5EF4-FFF2-40B4-BE49-F238E27FC236}">
                <a16:creationId xmlns="" xmlns:a16="http://schemas.microsoft.com/office/drawing/2014/main" id="{52BAC4D8-CB8C-4BFE-87BC-9908AE78A7F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5360" y="1505798"/>
            <a:ext cx="8932640" cy="5813607"/>
          </a:xfrm>
          <a:prstGeom prst="rect">
            <a:avLst/>
          </a:prstGeom>
        </p:spPr>
      </p:pic>
      <p:sp>
        <p:nvSpPr>
          <p:cNvPr id="5" name="文本框 5">
            <a:extLst>
              <a:ext uri="{FF2B5EF4-FFF2-40B4-BE49-F238E27FC236}">
                <a16:creationId xmlns="" xmlns:a16="http://schemas.microsoft.com/office/drawing/2014/main" id="{6FBE961B-C3CD-43BF-81E0-C61B25AF7AD0}"/>
              </a:ext>
            </a:extLst>
          </p:cNvPr>
          <p:cNvSpPr txBox="1"/>
          <p:nvPr/>
        </p:nvSpPr>
        <p:spPr>
          <a:xfrm>
            <a:off x="2063552" y="2564905"/>
            <a:ext cx="4416491" cy="2800382"/>
          </a:xfrm>
          <a:prstGeom prst="rect">
            <a:avLst/>
          </a:prstGeom>
          <a:noFill/>
        </p:spPr>
        <p:txBody>
          <a:bodyPr wrap="square" rtlCol="0">
            <a:spAutoFit/>
          </a:bodyPr>
          <a:lstStyle/>
          <a:p>
            <a:pPr algn="just"/>
            <a:r>
              <a:rPr lang="vi-VN" sz="2933" b="1" i="1" dirty="0">
                <a:solidFill>
                  <a:srgbClr val="FFFFFF"/>
                </a:solidFill>
                <a:latin typeface="Times New Roman" panose="02020603050405020304" pitchFamily="18" charset="0"/>
                <a:ea typeface="微软雅黑"/>
                <a:cs typeface="Times New Roman" panose="02020603050405020304" pitchFamily="18" charset="0"/>
              </a:rPr>
              <a:t>HS sẽ lần lượt chọn các ô chữ, mỗi ô là một từ khóa là những chú thích. Chọn trúng từ khóa nào thì học sinh sẽ giải nghĩa từ khóa đó. </a:t>
            </a:r>
            <a:endParaRPr lang="en-US" sz="2933" dirty="0">
              <a:solidFill>
                <a:srgbClr val="FFFFFF"/>
              </a:solidFill>
              <a:latin typeface="Times New Roman" panose="02020603050405020304" pitchFamily="18" charset="0"/>
              <a:ea typeface="微软雅黑"/>
              <a:cs typeface="Times New Roman" panose="02020603050405020304" pitchFamily="18" charset="0"/>
            </a:endParaRPr>
          </a:p>
        </p:txBody>
      </p:sp>
    </p:spTree>
    <p:extLst>
      <p:ext uri="{BB962C8B-B14F-4D97-AF65-F5344CB8AC3E}">
        <p14:creationId xmlns:p14="http://schemas.microsoft.com/office/powerpoint/2010/main" val="268422747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0"/>
            <a:ext cx="12192000" cy="6858000"/>
          </a:xfrm>
          <a:prstGeom prst="rect">
            <a:avLst/>
          </a:prstGeom>
          <a:noFill/>
        </p:spPr>
      </p:pic>
      <p:sp>
        <p:nvSpPr>
          <p:cNvPr id="3" name="Rectangle 2">
            <a:extLst>
              <a:ext uri="{FF2B5EF4-FFF2-40B4-BE49-F238E27FC236}">
                <a16:creationId xmlns="" xmlns:a16="http://schemas.microsoft.com/office/drawing/2014/main" id="{41CCA3C0-C660-4B46-B7F8-1BCF6F2199C4}"/>
              </a:ext>
            </a:extLst>
          </p:cNvPr>
          <p:cNvSpPr/>
          <p:nvPr/>
        </p:nvSpPr>
        <p:spPr>
          <a:xfrm>
            <a:off x="4223284" y="0"/>
            <a:ext cx="3514104" cy="923330"/>
          </a:xfrm>
          <a:prstGeom prst="rect">
            <a:avLst/>
          </a:prstGeom>
        </p:spPr>
        <p:txBody>
          <a:bodyPr wrap="none">
            <a:spAutoFit/>
          </a:bodyPr>
          <a:lstStyle/>
          <a:p>
            <a:pPr algn="just">
              <a:lnSpc>
                <a:spcPct val="150000"/>
              </a:lnSpc>
            </a:pPr>
            <a:r>
              <a:rPr lang="en-US" sz="3600" b="1" dirty="0">
                <a:solidFill>
                  <a:schemeClr val="accent6">
                    <a:lumMod val="75000"/>
                  </a:schemeClr>
                </a:solidFill>
                <a:latin typeface="Times New Roman" panose="02020603050405020304" pitchFamily="18" charset="0"/>
                <a:ea typeface="MS Mincho" panose="02020609040205080304" pitchFamily="49" charset="-128"/>
                <a:cs typeface="Times New Roman" panose="02020603050405020304" pitchFamily="18" charset="0"/>
              </a:rPr>
              <a:t>Ô CHỮ BÍ MẬT</a:t>
            </a:r>
            <a:endParaRPr lang="en-US" sz="3600" dirty="0">
              <a:solidFill>
                <a:schemeClr val="accent6">
                  <a:lumMod val="75000"/>
                </a:schemeClr>
              </a:solidFill>
              <a:latin typeface=".VnTime" panose="020B7200000000000000" pitchFamily="34" charset="0"/>
              <a:ea typeface="Times New Roman" panose="02020603050405020304" pitchFamily="18" charset="0"/>
              <a:cs typeface="Times New Roman" panose="02020603050405020304" pitchFamily="18" charset="0"/>
            </a:endParaRPr>
          </a:p>
        </p:txBody>
      </p:sp>
      <p:sp>
        <p:nvSpPr>
          <p:cNvPr id="5" name="Rectangle: Rounded Corners 95">
            <a:extLst>
              <a:ext uri="{FF2B5EF4-FFF2-40B4-BE49-F238E27FC236}">
                <a16:creationId xmlns="" xmlns:a16="http://schemas.microsoft.com/office/drawing/2014/main" id="{8157FB64-4F33-4FB5-9455-7E0F5BBEBD04}"/>
              </a:ext>
            </a:extLst>
          </p:cNvPr>
          <p:cNvSpPr/>
          <p:nvPr/>
        </p:nvSpPr>
        <p:spPr>
          <a:xfrm>
            <a:off x="1021983" y="1019950"/>
            <a:ext cx="2986481" cy="957629"/>
          </a:xfrm>
          <a:prstGeom prst="roundRect">
            <a:avLst/>
          </a:prstGeom>
          <a:solidFill>
            <a:schemeClr val="accent2"/>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accent6">
                    <a:lumMod val="75000"/>
                  </a:schemeClr>
                </a:solidFill>
                <a:latin typeface="Times New Roman" panose="02020603050405020304" pitchFamily="18" charset="0"/>
                <a:cs typeface="Times New Roman" panose="02020603050405020304" pitchFamily="18" charset="0"/>
              </a:rPr>
              <a:t>Ông</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đốc</a:t>
            </a:r>
            <a:endParaRPr lang="en-US" sz="2800" b="1" dirty="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6" name="Rectangle: Rounded Corners 96">
            <a:extLst>
              <a:ext uri="{FF2B5EF4-FFF2-40B4-BE49-F238E27FC236}">
                <a16:creationId xmlns="" xmlns:a16="http://schemas.microsoft.com/office/drawing/2014/main" id="{C57D0C84-6FBB-4B2F-BCAD-38456B5300D0}"/>
              </a:ext>
            </a:extLst>
          </p:cNvPr>
          <p:cNvSpPr/>
          <p:nvPr/>
        </p:nvSpPr>
        <p:spPr>
          <a:xfrm>
            <a:off x="4857243" y="1019950"/>
            <a:ext cx="2986481" cy="957629"/>
          </a:xfrm>
          <a:prstGeom prst="roundRect">
            <a:avLst/>
          </a:prstGeom>
          <a:solidFill>
            <a:schemeClr val="accent2">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accent6">
                    <a:lumMod val="75000"/>
                  </a:schemeClr>
                </a:solidFill>
                <a:latin typeface="Times New Roman" panose="02020603050405020304" pitchFamily="18" charset="0"/>
                <a:cs typeface="Times New Roman" panose="02020603050405020304" pitchFamily="18" charset="0"/>
              </a:rPr>
              <a:t>Lớp</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năm</a:t>
            </a:r>
            <a:endParaRPr lang="en-US" sz="2800" b="1" dirty="0">
              <a:solidFill>
                <a:schemeClr val="accent6">
                  <a:lumMod val="75000"/>
                </a:schemeClr>
              </a:solidFill>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 xmlns:a16="http://schemas.microsoft.com/office/drawing/2014/main" id="{663F972E-1B57-4B11-80B7-70B696BDD177}"/>
              </a:ext>
            </a:extLst>
          </p:cNvPr>
          <p:cNvPicPr>
            <a:picLocks noChangeAspect="1"/>
          </p:cNvPicPr>
          <p:nvPr/>
        </p:nvPicPr>
        <p:blipFill>
          <a:blip r:embed="rId3"/>
          <a:stretch>
            <a:fillRect/>
          </a:stretch>
        </p:blipFill>
        <p:spPr>
          <a:xfrm>
            <a:off x="4844232" y="1019950"/>
            <a:ext cx="2999492" cy="969348"/>
          </a:xfrm>
          <a:prstGeom prst="rect">
            <a:avLst/>
          </a:prstGeom>
        </p:spPr>
      </p:pic>
      <p:pic>
        <p:nvPicPr>
          <p:cNvPr id="8" name="Picture 7">
            <a:extLst>
              <a:ext uri="{FF2B5EF4-FFF2-40B4-BE49-F238E27FC236}">
                <a16:creationId xmlns="" xmlns:a16="http://schemas.microsoft.com/office/drawing/2014/main" id="{97C655CC-4E6A-42F7-B520-B7B59A24D4F0}"/>
              </a:ext>
            </a:extLst>
          </p:cNvPr>
          <p:cNvPicPr>
            <a:picLocks noChangeAspect="1"/>
          </p:cNvPicPr>
          <p:nvPr/>
        </p:nvPicPr>
        <p:blipFill>
          <a:blip r:embed="rId4"/>
          <a:stretch>
            <a:fillRect/>
          </a:stretch>
        </p:blipFill>
        <p:spPr>
          <a:xfrm>
            <a:off x="999499" y="1014090"/>
            <a:ext cx="2999492" cy="969348"/>
          </a:xfrm>
          <a:prstGeom prst="rect">
            <a:avLst/>
          </a:prstGeom>
        </p:spPr>
      </p:pic>
      <p:sp>
        <p:nvSpPr>
          <p:cNvPr id="9" name="Rectangle: Rounded Corners 96">
            <a:extLst>
              <a:ext uri="{FF2B5EF4-FFF2-40B4-BE49-F238E27FC236}">
                <a16:creationId xmlns="" xmlns:a16="http://schemas.microsoft.com/office/drawing/2014/main" id="{C57D0C84-6FBB-4B2F-BCAD-38456B5300D0}"/>
              </a:ext>
            </a:extLst>
          </p:cNvPr>
          <p:cNvSpPr/>
          <p:nvPr/>
        </p:nvSpPr>
        <p:spPr>
          <a:xfrm>
            <a:off x="8663756" y="1019950"/>
            <a:ext cx="2986481" cy="957629"/>
          </a:xfrm>
          <a:prstGeom prst="roundRect">
            <a:avLst/>
          </a:prstGeom>
          <a:solidFill>
            <a:schemeClr val="accent4">
              <a:lumMod val="40000"/>
              <a:lumOff val="6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accent6">
                    <a:lumMod val="75000"/>
                  </a:schemeClr>
                </a:solidFill>
                <a:latin typeface="Times New Roman" panose="02020603050405020304" pitchFamily="18" charset="0"/>
                <a:cs typeface="Times New Roman" panose="02020603050405020304" pitchFamily="18" charset="0"/>
              </a:rPr>
              <a:t>Lạm</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Nhận</a:t>
            </a:r>
            <a:endParaRPr lang="en-US" sz="2800" b="1" dirty="0">
              <a:solidFill>
                <a:schemeClr val="accent6">
                  <a:lumMod val="75000"/>
                </a:schemeClr>
              </a:solidFill>
              <a:latin typeface="Times New Roman" panose="02020603050405020304" pitchFamily="18" charset="0"/>
              <a:cs typeface="Times New Roman" panose="02020603050405020304" pitchFamily="18" charset="0"/>
            </a:endParaRPr>
          </a:p>
        </p:txBody>
      </p:sp>
      <p:grpSp>
        <p:nvGrpSpPr>
          <p:cNvPr id="2" name="Group 1"/>
          <p:cNvGrpSpPr/>
          <p:nvPr/>
        </p:nvGrpSpPr>
        <p:grpSpPr>
          <a:xfrm>
            <a:off x="8688965" y="1023698"/>
            <a:ext cx="2976331" cy="969348"/>
            <a:chOff x="8688965" y="1023698"/>
            <a:chExt cx="2976331" cy="969348"/>
          </a:xfrm>
        </p:grpSpPr>
        <p:sp>
          <p:nvSpPr>
            <p:cNvPr id="4" name="Rounded Rectangle 3"/>
            <p:cNvSpPr/>
            <p:nvPr/>
          </p:nvSpPr>
          <p:spPr>
            <a:xfrm>
              <a:off x="8688965" y="1023698"/>
              <a:ext cx="2976331" cy="9693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Oval 9"/>
            <p:cNvSpPr/>
            <p:nvPr/>
          </p:nvSpPr>
          <p:spPr>
            <a:xfrm>
              <a:off x="9899560" y="1210732"/>
              <a:ext cx="555140" cy="576064"/>
            </a:xfrm>
            <a:prstGeom prst="ellipse">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dirty="0">
                  <a:solidFill>
                    <a:schemeClr val="accent4">
                      <a:lumMod val="50000"/>
                    </a:schemeClr>
                  </a:solidFill>
                </a:rPr>
                <a:t>3</a:t>
              </a:r>
            </a:p>
          </p:txBody>
        </p:sp>
      </p:grpSp>
      <p:sp>
        <p:nvSpPr>
          <p:cNvPr id="12" name="Rounded Rectangle 11">
            <a:hlinkClick r:id="rId5" action="ppaction://hlinksldjump"/>
          </p:cNvPr>
          <p:cNvSpPr/>
          <p:nvPr/>
        </p:nvSpPr>
        <p:spPr>
          <a:xfrm>
            <a:off x="1061568" y="2699772"/>
            <a:ext cx="10068863" cy="864096"/>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933" dirty="0" err="1">
                <a:solidFill>
                  <a:schemeClr val="accent5">
                    <a:lumMod val="50000"/>
                  </a:schemeClr>
                </a:solidFill>
              </a:rPr>
              <a:t>Ông</a:t>
            </a:r>
            <a:r>
              <a:rPr lang="en-US" sz="2933" dirty="0">
                <a:solidFill>
                  <a:schemeClr val="accent5">
                    <a:lumMod val="50000"/>
                  </a:schemeClr>
                </a:solidFill>
              </a:rPr>
              <a:t> </a:t>
            </a:r>
            <a:r>
              <a:rPr lang="en-US" sz="2933" dirty="0" err="1">
                <a:solidFill>
                  <a:schemeClr val="accent5">
                    <a:lumMod val="50000"/>
                  </a:schemeClr>
                </a:solidFill>
              </a:rPr>
              <a:t>đốc</a:t>
            </a:r>
            <a:r>
              <a:rPr lang="en-US" sz="2933" dirty="0">
                <a:solidFill>
                  <a:schemeClr val="accent5">
                    <a:lumMod val="50000"/>
                  </a:schemeClr>
                </a:solidFill>
              </a:rPr>
              <a:t>: </a:t>
            </a:r>
            <a:r>
              <a:rPr lang="en-US" sz="2933" dirty="0" err="1">
                <a:solidFill>
                  <a:schemeClr val="accent5">
                    <a:lumMod val="50000"/>
                  </a:schemeClr>
                </a:solidFill>
              </a:rPr>
              <a:t>Chỉ</a:t>
            </a:r>
            <a:r>
              <a:rPr lang="en-US" sz="2933" dirty="0">
                <a:solidFill>
                  <a:schemeClr val="accent5">
                    <a:lumMod val="50000"/>
                  </a:schemeClr>
                </a:solidFill>
              </a:rPr>
              <a:t> </a:t>
            </a:r>
            <a:r>
              <a:rPr lang="en-US" sz="2933" dirty="0" err="1">
                <a:solidFill>
                  <a:schemeClr val="accent5">
                    <a:lumMod val="50000"/>
                  </a:schemeClr>
                </a:solidFill>
              </a:rPr>
              <a:t>ông</a:t>
            </a:r>
            <a:r>
              <a:rPr lang="en-US" sz="2933" dirty="0">
                <a:solidFill>
                  <a:schemeClr val="accent5">
                    <a:lumMod val="50000"/>
                  </a:schemeClr>
                </a:solidFill>
              </a:rPr>
              <a:t> </a:t>
            </a:r>
            <a:r>
              <a:rPr lang="en-US" sz="2933" dirty="0" err="1">
                <a:solidFill>
                  <a:schemeClr val="accent5">
                    <a:lumMod val="50000"/>
                  </a:schemeClr>
                </a:solidFill>
              </a:rPr>
              <a:t>hiệu</a:t>
            </a:r>
            <a:r>
              <a:rPr lang="en-US" sz="2933" dirty="0">
                <a:solidFill>
                  <a:schemeClr val="accent5">
                    <a:lumMod val="50000"/>
                  </a:schemeClr>
                </a:solidFill>
              </a:rPr>
              <a:t> </a:t>
            </a:r>
            <a:r>
              <a:rPr lang="en-US" sz="2933" dirty="0" err="1">
                <a:solidFill>
                  <a:schemeClr val="accent5">
                    <a:lumMod val="50000"/>
                  </a:schemeClr>
                </a:solidFill>
              </a:rPr>
              <a:t>trưởng</a:t>
            </a:r>
            <a:endParaRPr lang="en-US" sz="2933" dirty="0">
              <a:solidFill>
                <a:schemeClr val="accent5">
                  <a:lumMod val="50000"/>
                </a:schemeClr>
              </a:solidFill>
            </a:endParaRPr>
          </a:p>
        </p:txBody>
      </p:sp>
      <p:sp>
        <p:nvSpPr>
          <p:cNvPr id="13" name="Rounded Rectangle 12">
            <a:hlinkClick r:id="rId5" action="ppaction://hlinksldjump"/>
          </p:cNvPr>
          <p:cNvSpPr/>
          <p:nvPr/>
        </p:nvSpPr>
        <p:spPr>
          <a:xfrm>
            <a:off x="1061568" y="4048623"/>
            <a:ext cx="10177131" cy="115212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933" dirty="0" err="1">
                <a:solidFill>
                  <a:schemeClr val="accent5">
                    <a:lumMod val="50000"/>
                  </a:schemeClr>
                </a:solidFill>
              </a:rPr>
              <a:t>Lớp</a:t>
            </a:r>
            <a:r>
              <a:rPr lang="en-US" sz="2933" dirty="0">
                <a:solidFill>
                  <a:schemeClr val="accent5">
                    <a:lumMod val="50000"/>
                  </a:schemeClr>
                </a:solidFill>
              </a:rPr>
              <a:t> </a:t>
            </a:r>
            <a:r>
              <a:rPr lang="en-US" sz="2933" dirty="0" err="1">
                <a:solidFill>
                  <a:schemeClr val="accent5">
                    <a:lumMod val="50000"/>
                  </a:schemeClr>
                </a:solidFill>
              </a:rPr>
              <a:t>năm</a:t>
            </a:r>
            <a:r>
              <a:rPr lang="en-US" sz="2933" dirty="0">
                <a:solidFill>
                  <a:schemeClr val="accent5">
                    <a:lumMod val="50000"/>
                  </a:schemeClr>
                </a:solidFill>
              </a:rPr>
              <a:t>: Theo </a:t>
            </a:r>
            <a:r>
              <a:rPr lang="en-US" sz="2933" dirty="0" err="1">
                <a:solidFill>
                  <a:schemeClr val="accent5">
                    <a:lumMod val="50000"/>
                  </a:schemeClr>
                </a:solidFill>
              </a:rPr>
              <a:t>hệ</a:t>
            </a:r>
            <a:r>
              <a:rPr lang="en-US" sz="2933" dirty="0">
                <a:solidFill>
                  <a:schemeClr val="accent5">
                    <a:lumMod val="50000"/>
                  </a:schemeClr>
                </a:solidFill>
              </a:rPr>
              <a:t> </a:t>
            </a:r>
            <a:r>
              <a:rPr lang="en-US" sz="2933" dirty="0" err="1">
                <a:solidFill>
                  <a:schemeClr val="accent5">
                    <a:lumMod val="50000"/>
                  </a:schemeClr>
                </a:solidFill>
              </a:rPr>
              <a:t>thống</a:t>
            </a:r>
            <a:r>
              <a:rPr lang="en-US" sz="2933" dirty="0">
                <a:solidFill>
                  <a:schemeClr val="accent5">
                    <a:lumMod val="50000"/>
                  </a:schemeClr>
                </a:solidFill>
              </a:rPr>
              <a:t> </a:t>
            </a:r>
            <a:r>
              <a:rPr lang="en-US" sz="2933" dirty="0" err="1">
                <a:solidFill>
                  <a:schemeClr val="accent5">
                    <a:lumMod val="50000"/>
                  </a:schemeClr>
                </a:solidFill>
              </a:rPr>
              <a:t>giáo</a:t>
            </a:r>
            <a:r>
              <a:rPr lang="en-US" sz="2933" dirty="0">
                <a:solidFill>
                  <a:schemeClr val="accent5">
                    <a:lumMod val="50000"/>
                  </a:schemeClr>
                </a:solidFill>
              </a:rPr>
              <a:t> </a:t>
            </a:r>
            <a:r>
              <a:rPr lang="en-US" sz="2933" dirty="0" err="1">
                <a:solidFill>
                  <a:schemeClr val="accent5">
                    <a:lumMod val="50000"/>
                  </a:schemeClr>
                </a:solidFill>
              </a:rPr>
              <a:t>dục</a:t>
            </a:r>
            <a:r>
              <a:rPr lang="en-US" sz="2933" dirty="0">
                <a:solidFill>
                  <a:schemeClr val="accent5">
                    <a:lumMod val="50000"/>
                  </a:schemeClr>
                </a:solidFill>
              </a:rPr>
              <a:t> </a:t>
            </a:r>
            <a:r>
              <a:rPr lang="en-US" sz="2933" dirty="0" err="1">
                <a:solidFill>
                  <a:schemeClr val="accent5">
                    <a:lumMod val="50000"/>
                  </a:schemeClr>
                </a:solidFill>
              </a:rPr>
              <a:t>bậc</a:t>
            </a:r>
            <a:r>
              <a:rPr lang="en-US" sz="2933" dirty="0">
                <a:solidFill>
                  <a:schemeClr val="accent5">
                    <a:lumMod val="50000"/>
                  </a:schemeClr>
                </a:solidFill>
              </a:rPr>
              <a:t> </a:t>
            </a:r>
            <a:r>
              <a:rPr lang="en-US" sz="2933" dirty="0" err="1">
                <a:solidFill>
                  <a:schemeClr val="accent5">
                    <a:lumMod val="50000"/>
                  </a:schemeClr>
                </a:solidFill>
              </a:rPr>
              <a:t>tiểu</a:t>
            </a:r>
            <a:r>
              <a:rPr lang="en-US" sz="2933" dirty="0">
                <a:solidFill>
                  <a:schemeClr val="accent5">
                    <a:lumMod val="50000"/>
                  </a:schemeClr>
                </a:solidFill>
              </a:rPr>
              <a:t> </a:t>
            </a:r>
            <a:r>
              <a:rPr lang="en-US" sz="2933" dirty="0" err="1">
                <a:solidFill>
                  <a:schemeClr val="accent5">
                    <a:lumMod val="50000"/>
                  </a:schemeClr>
                </a:solidFill>
              </a:rPr>
              <a:t>học</a:t>
            </a:r>
            <a:r>
              <a:rPr lang="en-US" sz="2933" dirty="0">
                <a:solidFill>
                  <a:schemeClr val="accent5">
                    <a:lumMod val="50000"/>
                  </a:schemeClr>
                </a:solidFill>
              </a:rPr>
              <a:t> </a:t>
            </a:r>
            <a:r>
              <a:rPr lang="en-US" sz="2933" dirty="0" err="1">
                <a:solidFill>
                  <a:schemeClr val="accent5">
                    <a:lumMod val="50000"/>
                  </a:schemeClr>
                </a:solidFill>
              </a:rPr>
              <a:t>thời</a:t>
            </a:r>
            <a:r>
              <a:rPr lang="en-US" sz="2933" dirty="0">
                <a:solidFill>
                  <a:schemeClr val="accent5">
                    <a:lumMod val="50000"/>
                  </a:schemeClr>
                </a:solidFill>
              </a:rPr>
              <a:t> </a:t>
            </a:r>
            <a:r>
              <a:rPr lang="en-US" sz="2933" dirty="0" err="1">
                <a:solidFill>
                  <a:schemeClr val="accent5">
                    <a:lumMod val="50000"/>
                  </a:schemeClr>
                </a:solidFill>
              </a:rPr>
              <a:t>trước</a:t>
            </a:r>
            <a:r>
              <a:rPr lang="en-US" sz="2933" dirty="0">
                <a:solidFill>
                  <a:schemeClr val="accent5">
                    <a:lumMod val="50000"/>
                  </a:schemeClr>
                </a:solidFill>
              </a:rPr>
              <a:t> </a:t>
            </a:r>
            <a:r>
              <a:rPr lang="en-US" sz="2933" dirty="0" err="1">
                <a:solidFill>
                  <a:schemeClr val="accent5">
                    <a:lumMod val="50000"/>
                  </a:schemeClr>
                </a:solidFill>
              </a:rPr>
              <a:t>cách</a:t>
            </a:r>
            <a:r>
              <a:rPr lang="en-US" sz="2933" dirty="0">
                <a:solidFill>
                  <a:schemeClr val="accent5">
                    <a:lumMod val="50000"/>
                  </a:schemeClr>
                </a:solidFill>
              </a:rPr>
              <a:t> </a:t>
            </a:r>
            <a:r>
              <a:rPr lang="en-US" sz="2933" dirty="0" err="1">
                <a:solidFill>
                  <a:schemeClr val="accent5">
                    <a:lumMod val="50000"/>
                  </a:schemeClr>
                </a:solidFill>
              </a:rPr>
              <a:t>mạng</a:t>
            </a:r>
            <a:r>
              <a:rPr lang="en-US" sz="2933" dirty="0">
                <a:solidFill>
                  <a:schemeClr val="accent5">
                    <a:lumMod val="50000"/>
                  </a:schemeClr>
                </a:solidFill>
              </a:rPr>
              <a:t> </a:t>
            </a:r>
            <a:r>
              <a:rPr lang="en-US" sz="2933" dirty="0" err="1">
                <a:solidFill>
                  <a:schemeClr val="accent5">
                    <a:lumMod val="50000"/>
                  </a:schemeClr>
                </a:solidFill>
              </a:rPr>
              <a:t>tháng</a:t>
            </a:r>
            <a:r>
              <a:rPr lang="en-US" sz="2933" dirty="0">
                <a:solidFill>
                  <a:schemeClr val="accent5">
                    <a:lumMod val="50000"/>
                  </a:schemeClr>
                </a:solidFill>
              </a:rPr>
              <a:t> </a:t>
            </a:r>
            <a:r>
              <a:rPr lang="en-US" sz="2933" dirty="0" err="1">
                <a:solidFill>
                  <a:schemeClr val="accent5">
                    <a:lumMod val="50000"/>
                  </a:schemeClr>
                </a:solidFill>
              </a:rPr>
              <a:t>Tám</a:t>
            </a:r>
            <a:r>
              <a:rPr lang="en-US" sz="2933" dirty="0">
                <a:solidFill>
                  <a:schemeClr val="accent5">
                    <a:lumMod val="50000"/>
                  </a:schemeClr>
                </a:solidFill>
              </a:rPr>
              <a:t>, </a:t>
            </a:r>
            <a:r>
              <a:rPr lang="en-US" sz="2933" dirty="0" err="1">
                <a:solidFill>
                  <a:schemeClr val="accent5">
                    <a:lumMod val="50000"/>
                  </a:schemeClr>
                </a:solidFill>
              </a:rPr>
              <a:t>lớp</a:t>
            </a:r>
            <a:r>
              <a:rPr lang="en-US" sz="2933" dirty="0">
                <a:solidFill>
                  <a:schemeClr val="accent5">
                    <a:lumMod val="50000"/>
                  </a:schemeClr>
                </a:solidFill>
              </a:rPr>
              <a:t> </a:t>
            </a:r>
            <a:r>
              <a:rPr lang="en-US" sz="2933" dirty="0" err="1">
                <a:solidFill>
                  <a:schemeClr val="accent5">
                    <a:lumMod val="50000"/>
                  </a:schemeClr>
                </a:solidFill>
              </a:rPr>
              <a:t>năm</a:t>
            </a:r>
            <a:r>
              <a:rPr lang="en-US" sz="2933" dirty="0">
                <a:solidFill>
                  <a:schemeClr val="accent5">
                    <a:lumMod val="50000"/>
                  </a:schemeClr>
                </a:solidFill>
              </a:rPr>
              <a:t> </a:t>
            </a:r>
            <a:r>
              <a:rPr lang="en-US" sz="2933" dirty="0" err="1">
                <a:solidFill>
                  <a:schemeClr val="accent5">
                    <a:lumMod val="50000"/>
                  </a:schemeClr>
                </a:solidFill>
              </a:rPr>
              <a:t>là</a:t>
            </a:r>
            <a:r>
              <a:rPr lang="en-US" sz="2933" dirty="0">
                <a:solidFill>
                  <a:schemeClr val="accent5">
                    <a:lumMod val="50000"/>
                  </a:schemeClr>
                </a:solidFill>
              </a:rPr>
              <a:t> </a:t>
            </a:r>
            <a:r>
              <a:rPr lang="en-US" sz="2933" dirty="0" err="1">
                <a:solidFill>
                  <a:schemeClr val="accent5">
                    <a:lumMod val="50000"/>
                  </a:schemeClr>
                </a:solidFill>
              </a:rPr>
              <a:t>lớp</a:t>
            </a:r>
            <a:r>
              <a:rPr lang="en-US" sz="2933" dirty="0">
                <a:solidFill>
                  <a:schemeClr val="accent5">
                    <a:lumMod val="50000"/>
                  </a:schemeClr>
                </a:solidFill>
              </a:rPr>
              <a:t> </a:t>
            </a:r>
            <a:r>
              <a:rPr lang="en-US" sz="2933" dirty="0" err="1">
                <a:solidFill>
                  <a:schemeClr val="accent5">
                    <a:lumMod val="50000"/>
                  </a:schemeClr>
                </a:solidFill>
              </a:rPr>
              <a:t>đầu</a:t>
            </a:r>
            <a:r>
              <a:rPr lang="en-US" sz="2933" dirty="0">
                <a:solidFill>
                  <a:schemeClr val="accent5">
                    <a:lumMod val="50000"/>
                  </a:schemeClr>
                </a:solidFill>
              </a:rPr>
              <a:t> </a:t>
            </a:r>
            <a:r>
              <a:rPr lang="en-US" sz="2933" dirty="0" err="1">
                <a:solidFill>
                  <a:schemeClr val="accent5">
                    <a:lumMod val="50000"/>
                  </a:schemeClr>
                </a:solidFill>
              </a:rPr>
              <a:t>tiên</a:t>
            </a:r>
            <a:r>
              <a:rPr lang="en-US" sz="2933" dirty="0">
                <a:solidFill>
                  <a:schemeClr val="accent5">
                    <a:lumMod val="50000"/>
                  </a:schemeClr>
                </a:solidFill>
              </a:rPr>
              <a:t> ( </a:t>
            </a:r>
            <a:r>
              <a:rPr lang="en-US" sz="2933" dirty="0" err="1">
                <a:solidFill>
                  <a:schemeClr val="accent5">
                    <a:lumMod val="50000"/>
                  </a:schemeClr>
                </a:solidFill>
              </a:rPr>
              <a:t>là</a:t>
            </a:r>
            <a:r>
              <a:rPr lang="en-US" sz="2933" dirty="0">
                <a:solidFill>
                  <a:schemeClr val="accent5">
                    <a:lumMod val="50000"/>
                  </a:schemeClr>
                </a:solidFill>
              </a:rPr>
              <a:t> </a:t>
            </a:r>
            <a:r>
              <a:rPr lang="en-US" sz="2933" dirty="0" err="1">
                <a:solidFill>
                  <a:schemeClr val="accent5">
                    <a:lumMod val="50000"/>
                  </a:schemeClr>
                </a:solidFill>
              </a:rPr>
              <a:t>lớp</a:t>
            </a:r>
            <a:r>
              <a:rPr lang="en-US" sz="2933" dirty="0">
                <a:solidFill>
                  <a:schemeClr val="accent5">
                    <a:lumMod val="50000"/>
                  </a:schemeClr>
                </a:solidFill>
              </a:rPr>
              <a:t> </a:t>
            </a:r>
            <a:r>
              <a:rPr lang="en-US" sz="2933" dirty="0" err="1">
                <a:solidFill>
                  <a:schemeClr val="accent5">
                    <a:lumMod val="50000"/>
                  </a:schemeClr>
                </a:solidFill>
              </a:rPr>
              <a:t>một</a:t>
            </a:r>
            <a:r>
              <a:rPr lang="en-US" sz="2933" dirty="0">
                <a:solidFill>
                  <a:schemeClr val="accent5">
                    <a:lumMod val="50000"/>
                  </a:schemeClr>
                </a:solidFill>
              </a:rPr>
              <a:t> </a:t>
            </a:r>
            <a:r>
              <a:rPr lang="en-US" sz="2933" dirty="0" err="1">
                <a:solidFill>
                  <a:schemeClr val="accent5">
                    <a:lumMod val="50000"/>
                  </a:schemeClr>
                </a:solidFill>
              </a:rPr>
              <a:t>hiện</a:t>
            </a:r>
            <a:r>
              <a:rPr lang="en-US" sz="2933" dirty="0">
                <a:solidFill>
                  <a:schemeClr val="accent5">
                    <a:lumMod val="50000"/>
                  </a:schemeClr>
                </a:solidFill>
              </a:rPr>
              <a:t> nay)</a:t>
            </a:r>
          </a:p>
        </p:txBody>
      </p:sp>
      <p:sp>
        <p:nvSpPr>
          <p:cNvPr id="14" name="Rounded Rectangle 13">
            <a:hlinkClick r:id="rId6" action="ppaction://hlinksldjump"/>
          </p:cNvPr>
          <p:cNvSpPr/>
          <p:nvPr/>
        </p:nvSpPr>
        <p:spPr>
          <a:xfrm>
            <a:off x="1061567" y="5576983"/>
            <a:ext cx="10177131" cy="1059304"/>
          </a:xfrm>
          <a:prstGeom prst="roundRect">
            <a:avLst/>
          </a:prstGeom>
          <a:solidFill>
            <a:schemeClr val="accent4">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933" dirty="0" err="1">
                <a:solidFill>
                  <a:schemeClr val="accent5">
                    <a:lumMod val="50000"/>
                  </a:schemeClr>
                </a:solidFill>
              </a:rPr>
              <a:t>Lạm</a:t>
            </a:r>
            <a:r>
              <a:rPr lang="en-US" sz="2933" dirty="0">
                <a:solidFill>
                  <a:schemeClr val="accent5">
                    <a:lumMod val="50000"/>
                  </a:schemeClr>
                </a:solidFill>
              </a:rPr>
              <a:t> </a:t>
            </a:r>
            <a:r>
              <a:rPr lang="en-US" sz="2933" dirty="0" err="1">
                <a:solidFill>
                  <a:schemeClr val="accent5">
                    <a:lumMod val="50000"/>
                  </a:schemeClr>
                </a:solidFill>
              </a:rPr>
              <a:t>nhận</a:t>
            </a:r>
            <a:r>
              <a:rPr lang="en-US" sz="2933" dirty="0">
                <a:solidFill>
                  <a:schemeClr val="accent5">
                    <a:lumMod val="50000"/>
                  </a:schemeClr>
                </a:solidFill>
              </a:rPr>
              <a:t>: </a:t>
            </a:r>
            <a:r>
              <a:rPr lang="en-US" sz="2933" dirty="0" err="1">
                <a:solidFill>
                  <a:schemeClr val="accent5">
                    <a:lumMod val="50000"/>
                  </a:schemeClr>
                </a:solidFill>
              </a:rPr>
              <a:t>Nhận</a:t>
            </a:r>
            <a:r>
              <a:rPr lang="en-US" sz="2933" dirty="0">
                <a:solidFill>
                  <a:schemeClr val="accent5">
                    <a:lumMod val="50000"/>
                  </a:schemeClr>
                </a:solidFill>
              </a:rPr>
              <a:t> </a:t>
            </a:r>
            <a:r>
              <a:rPr lang="en-US" sz="2933" dirty="0" err="1">
                <a:solidFill>
                  <a:schemeClr val="accent5">
                    <a:lumMod val="50000"/>
                  </a:schemeClr>
                </a:solidFill>
              </a:rPr>
              <a:t>những</a:t>
            </a:r>
            <a:r>
              <a:rPr lang="en-US" sz="2933" dirty="0">
                <a:solidFill>
                  <a:schemeClr val="accent5">
                    <a:lumMod val="50000"/>
                  </a:schemeClr>
                </a:solidFill>
              </a:rPr>
              <a:t> </a:t>
            </a:r>
            <a:r>
              <a:rPr lang="en-US" sz="2933" dirty="0" err="1">
                <a:solidFill>
                  <a:schemeClr val="accent5">
                    <a:lumMod val="50000"/>
                  </a:schemeClr>
                </a:solidFill>
              </a:rPr>
              <a:t>phần</a:t>
            </a:r>
            <a:r>
              <a:rPr lang="en-US" sz="2933" dirty="0">
                <a:solidFill>
                  <a:schemeClr val="accent5">
                    <a:lumMod val="50000"/>
                  </a:schemeClr>
                </a:solidFill>
              </a:rPr>
              <a:t>, </a:t>
            </a:r>
            <a:r>
              <a:rPr lang="en-US" sz="2933" dirty="0" err="1">
                <a:solidFill>
                  <a:schemeClr val="accent5">
                    <a:lumMod val="50000"/>
                  </a:schemeClr>
                </a:solidFill>
              </a:rPr>
              <a:t>những</a:t>
            </a:r>
            <a:r>
              <a:rPr lang="en-US" sz="2933" dirty="0">
                <a:solidFill>
                  <a:schemeClr val="accent5">
                    <a:lumMod val="50000"/>
                  </a:schemeClr>
                </a:solidFill>
              </a:rPr>
              <a:t> </a:t>
            </a:r>
            <a:r>
              <a:rPr lang="en-US" sz="2933" dirty="0" err="1">
                <a:solidFill>
                  <a:schemeClr val="accent5">
                    <a:lumMod val="50000"/>
                  </a:schemeClr>
                </a:solidFill>
              </a:rPr>
              <a:t>điều</a:t>
            </a:r>
            <a:r>
              <a:rPr lang="en-US" sz="2933" dirty="0">
                <a:solidFill>
                  <a:schemeClr val="accent5">
                    <a:lumMod val="50000"/>
                  </a:schemeClr>
                </a:solidFill>
              </a:rPr>
              <a:t> </a:t>
            </a:r>
            <a:r>
              <a:rPr lang="en-US" sz="2933" dirty="0" err="1">
                <a:solidFill>
                  <a:schemeClr val="accent5">
                    <a:lumMod val="50000"/>
                  </a:schemeClr>
                </a:solidFill>
              </a:rPr>
              <a:t>không</a:t>
            </a:r>
            <a:r>
              <a:rPr lang="en-US" sz="2933" dirty="0">
                <a:solidFill>
                  <a:schemeClr val="accent5">
                    <a:lumMod val="50000"/>
                  </a:schemeClr>
                </a:solidFill>
              </a:rPr>
              <a:t> </a:t>
            </a:r>
            <a:r>
              <a:rPr lang="en-US" sz="2933" dirty="0" err="1">
                <a:solidFill>
                  <a:schemeClr val="accent5">
                    <a:lumMod val="50000"/>
                  </a:schemeClr>
                </a:solidFill>
              </a:rPr>
              <a:t>phải</a:t>
            </a:r>
            <a:r>
              <a:rPr lang="en-US" sz="2933" dirty="0">
                <a:solidFill>
                  <a:schemeClr val="accent5">
                    <a:lumMod val="50000"/>
                  </a:schemeClr>
                </a:solidFill>
              </a:rPr>
              <a:t> </a:t>
            </a:r>
            <a:r>
              <a:rPr lang="en-US" sz="2933" dirty="0" err="1">
                <a:solidFill>
                  <a:schemeClr val="accent5">
                    <a:lumMod val="50000"/>
                  </a:schemeClr>
                </a:solidFill>
              </a:rPr>
              <a:t>của</a:t>
            </a:r>
            <a:r>
              <a:rPr lang="en-US" sz="2933" dirty="0">
                <a:solidFill>
                  <a:schemeClr val="accent5">
                    <a:lumMod val="50000"/>
                  </a:schemeClr>
                </a:solidFill>
              </a:rPr>
              <a:t> </a:t>
            </a:r>
            <a:r>
              <a:rPr lang="en-US" sz="2933" dirty="0" err="1">
                <a:solidFill>
                  <a:schemeClr val="accent5">
                    <a:lumMod val="50000"/>
                  </a:schemeClr>
                </a:solidFill>
              </a:rPr>
              <a:t>mình</a:t>
            </a:r>
            <a:endParaRPr lang="en-US" sz="2933" dirty="0">
              <a:solidFill>
                <a:schemeClr val="accent5">
                  <a:lumMod val="50000"/>
                </a:schemeClr>
              </a:solidFill>
            </a:endParaRPr>
          </a:p>
        </p:txBody>
      </p:sp>
    </p:spTree>
    <p:extLst>
      <p:ext uri="{BB962C8B-B14F-4D97-AF65-F5344CB8AC3E}">
        <p14:creationId xmlns:p14="http://schemas.microsoft.com/office/powerpoint/2010/main" val="316815289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withEffect">
                                  <p:stCondLst>
                                    <p:cond delay="0"/>
                                  </p:stCondLst>
                                  <p:childTnLst>
                                    <p:animEffect transition="out" filter="fade">
                                      <p:cBhvr>
                                        <p:cTn id="6" dur="500" tmFilter="0, 0; .2, .5; .8, .5; 1, 0"/>
                                        <p:tgtEl>
                                          <p:spTgt spid="3"/>
                                        </p:tgtEl>
                                      </p:cBhvr>
                                    </p:animEffect>
                                    <p:animScale>
                                      <p:cBhvr>
                                        <p:cTn id="7" dur="250" autoRev="1" fill="hold"/>
                                        <p:tgtEl>
                                          <p:spTgt spid="3"/>
                                        </p:tgtEl>
                                      </p:cBhvr>
                                      <p:by x="105000" y="105000"/>
                                    </p:animScale>
                                  </p:childTnLst>
                                </p:cTn>
                              </p:par>
                              <p:par>
                                <p:cTn id="8" presetID="27" presetClass="emph" presetSubtype="0" fill="remove" grpId="1" nodeType="withEffect">
                                  <p:stCondLst>
                                    <p:cond delay="0"/>
                                  </p:stCondLst>
                                  <p:childTnLst>
                                    <p:animClr clrSpc="rgb" dir="cw">
                                      <p:cBhvr override="childStyle">
                                        <p:cTn id="9" dur="250" autoRev="1" fill="remove"/>
                                        <p:tgtEl>
                                          <p:spTgt spid="3"/>
                                        </p:tgtEl>
                                        <p:attrNameLst>
                                          <p:attrName>style.color</p:attrName>
                                        </p:attrNameLst>
                                      </p:cBhvr>
                                      <p:to>
                                        <a:schemeClr val="bg1"/>
                                      </p:to>
                                    </p:animClr>
                                    <p:animClr clrSpc="rgb" dir="cw">
                                      <p:cBhvr>
                                        <p:cTn id="10" dur="250" autoRev="1" fill="remove"/>
                                        <p:tgtEl>
                                          <p:spTgt spid="3"/>
                                        </p:tgtEl>
                                        <p:attrNameLst>
                                          <p:attrName>fillcolor</p:attrName>
                                        </p:attrNameLst>
                                      </p:cBhvr>
                                      <p:to>
                                        <a:schemeClr val="bg1"/>
                                      </p:to>
                                    </p:animClr>
                                    <p:set>
                                      <p:cBhvr>
                                        <p:cTn id="11" dur="250" autoRev="1" fill="remove"/>
                                        <p:tgtEl>
                                          <p:spTgt spid="3"/>
                                        </p:tgtEl>
                                        <p:attrNameLst>
                                          <p:attrName>fill.type</p:attrName>
                                        </p:attrNameLst>
                                      </p:cBhvr>
                                      <p:to>
                                        <p:strVal val="solid"/>
                                      </p:to>
                                    </p:set>
                                    <p:set>
                                      <p:cBhvr>
                                        <p:cTn id="12" dur="250" autoRev="1" fill="remove"/>
                                        <p:tgtEl>
                                          <p:spTgt spid="3"/>
                                        </p:tgtEl>
                                        <p:attrNameLst>
                                          <p:attrName>fill.on</p:attrName>
                                        </p:attrNameLst>
                                      </p:cBhvr>
                                      <p:to>
                                        <p:strVal val="true"/>
                                      </p:to>
                                    </p:set>
                                  </p:childTnLst>
                                </p:cTn>
                              </p:par>
                              <p:par>
                                <p:cTn id="13" presetID="27" presetClass="emph" presetSubtype="0" fill="remove" grpId="2" nodeType="withEffect">
                                  <p:stCondLst>
                                    <p:cond delay="0"/>
                                  </p:stCondLst>
                                  <p:childTnLst>
                                    <p:animClr clrSpc="rgb" dir="cw">
                                      <p:cBhvr override="childStyle">
                                        <p:cTn id="14" dur="250" autoRev="1" fill="remove"/>
                                        <p:tgtEl>
                                          <p:spTgt spid="3"/>
                                        </p:tgtEl>
                                        <p:attrNameLst>
                                          <p:attrName>style.color</p:attrName>
                                        </p:attrNameLst>
                                      </p:cBhvr>
                                      <p:to>
                                        <a:schemeClr val="bg1"/>
                                      </p:to>
                                    </p:animClr>
                                    <p:animClr clrSpc="rgb" dir="cw">
                                      <p:cBhvr>
                                        <p:cTn id="15" dur="250" autoRev="1" fill="remove"/>
                                        <p:tgtEl>
                                          <p:spTgt spid="3"/>
                                        </p:tgtEl>
                                        <p:attrNameLst>
                                          <p:attrName>fillcolor</p:attrName>
                                        </p:attrNameLst>
                                      </p:cBhvr>
                                      <p:to>
                                        <a:schemeClr val="bg1"/>
                                      </p:to>
                                    </p:animClr>
                                    <p:set>
                                      <p:cBhvr>
                                        <p:cTn id="16" dur="250" autoRev="1" fill="remove"/>
                                        <p:tgtEl>
                                          <p:spTgt spid="3"/>
                                        </p:tgtEl>
                                        <p:attrNameLst>
                                          <p:attrName>fill.type</p:attrName>
                                        </p:attrNameLst>
                                      </p:cBhvr>
                                      <p:to>
                                        <p:strVal val="solid"/>
                                      </p:to>
                                    </p:set>
                                    <p:set>
                                      <p:cBhvr>
                                        <p:cTn id="17" dur="250" autoRev="1" fill="remove"/>
                                        <p:tgtEl>
                                          <p:spTgt spid="3"/>
                                        </p:tgtEl>
                                        <p:attrNameLst>
                                          <p:attrName>fill.on</p:attrName>
                                        </p:attrNameLst>
                                      </p:cBhvr>
                                      <p:to>
                                        <p:strVal val="true"/>
                                      </p:to>
                                    </p:se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8"/>
                    </p:tgtEl>
                  </p:cond>
                </p:stCondLst>
                <p:endSync evt="end" delay="0">
                  <p:rtn val="all"/>
                </p:endSync>
                <p:childTnLst>
                  <p:par>
                    <p:cTn id="34" fill="hold">
                      <p:stCondLst>
                        <p:cond delay="0"/>
                      </p:stCondLst>
                      <p:childTnLst>
                        <p:par>
                          <p:cTn id="35" fill="hold">
                            <p:stCondLst>
                              <p:cond delay="0"/>
                            </p:stCondLst>
                            <p:childTnLst>
                              <p:par>
                                <p:cTn id="36" presetID="16" presetClass="exit" presetSubtype="21" fill="hold" nodeType="clickEffect">
                                  <p:stCondLst>
                                    <p:cond delay="0"/>
                                  </p:stCondLst>
                                  <p:childTnLst>
                                    <p:animEffect transition="out" filter="barn(inVertical)">
                                      <p:cBhvr>
                                        <p:cTn id="37" dur="500"/>
                                        <p:tgtEl>
                                          <p:spTgt spid="8"/>
                                        </p:tgtEl>
                                      </p:cBhvr>
                                    </p:animEffect>
                                    <p:set>
                                      <p:cBhvr>
                                        <p:cTn id="38"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39" restart="whenNotActive" fill="hold" evtFilter="cancelBubble" nodeType="interactiveSeq">
                <p:stCondLst>
                  <p:cond evt="onClick" delay="0">
                    <p:tgtEl>
                      <p:spTgt spid="7"/>
                    </p:tgtEl>
                  </p:cond>
                </p:stCondLst>
                <p:endSync evt="end" delay="0">
                  <p:rtn val="all"/>
                </p:endSync>
                <p:childTnLst>
                  <p:par>
                    <p:cTn id="40" fill="hold">
                      <p:stCondLst>
                        <p:cond delay="0"/>
                      </p:stCondLst>
                      <p:childTnLst>
                        <p:par>
                          <p:cTn id="41" fill="hold">
                            <p:stCondLst>
                              <p:cond delay="0"/>
                            </p:stCondLst>
                            <p:childTnLst>
                              <p:par>
                                <p:cTn id="42" presetID="16" presetClass="exit" presetSubtype="21" fill="hold" nodeType="clickEffect">
                                  <p:stCondLst>
                                    <p:cond delay="0"/>
                                  </p:stCondLst>
                                  <p:childTnLst>
                                    <p:animEffect transition="out" filter="barn(inVertical)">
                                      <p:cBhvr>
                                        <p:cTn id="43" dur="500"/>
                                        <p:tgtEl>
                                          <p:spTgt spid="7"/>
                                        </p:tgtEl>
                                      </p:cBhvr>
                                    </p:animEffect>
                                    <p:set>
                                      <p:cBhvr>
                                        <p:cTn id="44"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45" restart="whenNotActive" fill="hold" evtFilter="cancelBubble" nodeType="interactiveSeq">
                <p:stCondLst>
                  <p:cond evt="onClick" delay="0">
                    <p:tgtEl>
                      <p:spTgt spid="2"/>
                    </p:tgtEl>
                  </p:cond>
                </p:stCondLst>
                <p:endSync evt="end" delay="0">
                  <p:rtn val="all"/>
                </p:endSync>
                <p:childTnLst>
                  <p:par>
                    <p:cTn id="46" fill="hold">
                      <p:stCondLst>
                        <p:cond delay="0"/>
                      </p:stCondLst>
                      <p:childTnLst>
                        <p:par>
                          <p:cTn id="47" fill="hold">
                            <p:stCondLst>
                              <p:cond delay="0"/>
                            </p:stCondLst>
                            <p:childTnLst>
                              <p:par>
                                <p:cTn id="48" presetID="16" presetClass="exit" presetSubtype="21" fill="hold" nodeType="clickEffect">
                                  <p:stCondLst>
                                    <p:cond delay="0"/>
                                  </p:stCondLst>
                                  <p:childTnLst>
                                    <p:animEffect transition="out" filter="barn(inVertical)">
                                      <p:cBhvr>
                                        <p:cTn id="49" dur="500"/>
                                        <p:tgtEl>
                                          <p:spTgt spid="2"/>
                                        </p:tgtEl>
                                      </p:cBhvr>
                                    </p:animEffect>
                                    <p:set>
                                      <p:cBhvr>
                                        <p:cTn id="50" dur="1" fill="hold">
                                          <p:stCondLst>
                                            <p:cond delay="4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childTnLst>
        </p:cTn>
      </p:par>
    </p:tnLst>
    <p:bldLst>
      <p:bldP spid="3" grpId="0"/>
      <p:bldP spid="3" grpId="1"/>
      <p:bldP spid="3" grpId="2"/>
      <p:bldP spid="12" grpId="0" animBg="1"/>
      <p:bldP spid="13" grpId="0" animBg="1"/>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0"/>
            <a:ext cx="12192000" cy="6858000"/>
          </a:xfrm>
          <a:prstGeom prst="rect">
            <a:avLst/>
          </a:prstGeom>
          <a:noFill/>
        </p:spPr>
      </p:pic>
      <p:cxnSp>
        <p:nvCxnSpPr>
          <p:cNvPr id="3" name="Curved Connector 2"/>
          <p:cNvCxnSpPr/>
          <p:nvPr/>
        </p:nvCxnSpPr>
        <p:spPr>
          <a:xfrm rot="5400000" flipH="1" flipV="1">
            <a:off x="2896032" y="2199965"/>
            <a:ext cx="2545549" cy="1443319"/>
          </a:xfrm>
          <a:prstGeom prst="curvedConnector3">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4" name="Curved Connector 3"/>
          <p:cNvCxnSpPr>
            <a:endCxn id="5" idx="1"/>
          </p:cNvCxnSpPr>
          <p:nvPr/>
        </p:nvCxnSpPr>
        <p:spPr>
          <a:xfrm flipV="1">
            <a:off x="3447150" y="2901237"/>
            <a:ext cx="1511737" cy="1293162"/>
          </a:xfrm>
          <a:prstGeom prst="curvedConnector3">
            <a:avLst>
              <a:gd name="adj1" fmla="val 50000"/>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5" name="Rounded Rectangle 4"/>
          <p:cNvSpPr/>
          <p:nvPr/>
        </p:nvSpPr>
        <p:spPr>
          <a:xfrm>
            <a:off x="4958886" y="2467953"/>
            <a:ext cx="7139735" cy="866566"/>
          </a:xfrm>
          <a:prstGeom prst="roundRect">
            <a:avLst>
              <a:gd name="adj" fmla="val 48246"/>
            </a:avLst>
          </a:prstGeom>
        </p:spPr>
        <p:style>
          <a:lnRef idx="1">
            <a:schemeClr val="accent1"/>
          </a:lnRef>
          <a:fillRef idx="2">
            <a:schemeClr val="accent1"/>
          </a:fillRef>
          <a:effectRef idx="1">
            <a:schemeClr val="accent1"/>
          </a:effectRef>
          <a:fontRef idx="minor">
            <a:schemeClr val="dk1"/>
          </a:fontRef>
        </p:style>
        <p:txBody>
          <a:bodyPr lIns="91431" tIns="45716" rIns="91431" bIns="45716" rtlCol="0" anchor="ctr"/>
          <a:lstStyle/>
          <a:p>
            <a:pPr defTabSz="914317">
              <a:defRPr/>
            </a:pPr>
            <a:r>
              <a:rPr lang="vi-VN" sz="2800" b="1" dirty="0">
                <a:solidFill>
                  <a:srgbClr val="002060"/>
                </a:solidFill>
                <a:latin typeface="Calibri" pitchFamily="34" charset="0"/>
                <a:ea typeface="Times New Roman" panose="02020603050405020304" pitchFamily="18" charset="0"/>
                <a:cs typeface="Calibri" pitchFamily="34" charset="0"/>
              </a:rPr>
              <a:t>T</a:t>
            </a:r>
            <a:r>
              <a:rPr lang="en-US" sz="2800" b="1" dirty="0" err="1">
                <a:solidFill>
                  <a:srgbClr val="002060"/>
                </a:solidFill>
                <a:latin typeface="Calibri" pitchFamily="34" charset="0"/>
                <a:ea typeface="Times New Roman" panose="02020603050405020304" pitchFamily="18" charset="0"/>
                <a:cs typeface="Calibri" pitchFamily="34" charset="0"/>
              </a:rPr>
              <a:t>hể</a:t>
            </a:r>
            <a:r>
              <a:rPr lang="en-US" sz="2800" b="1" dirty="0">
                <a:solidFill>
                  <a:srgbClr val="002060"/>
                </a:solidFill>
                <a:latin typeface="Calibri" pitchFamily="34" charset="0"/>
                <a:ea typeface="Times New Roman" panose="02020603050405020304" pitchFamily="18" charset="0"/>
                <a:cs typeface="Calibri" pitchFamily="34" charset="0"/>
              </a:rPr>
              <a:t> </a:t>
            </a:r>
            <a:r>
              <a:rPr lang="en-US" sz="2800" b="1" dirty="0" err="1">
                <a:solidFill>
                  <a:srgbClr val="002060"/>
                </a:solidFill>
                <a:latin typeface="Calibri" pitchFamily="34" charset="0"/>
                <a:ea typeface="Times New Roman" panose="02020603050405020304" pitchFamily="18" charset="0"/>
                <a:cs typeface="Calibri" pitchFamily="34" charset="0"/>
              </a:rPr>
              <a:t>loại</a:t>
            </a:r>
            <a:r>
              <a:rPr lang="vi-VN" sz="2800" b="1" dirty="0">
                <a:solidFill>
                  <a:srgbClr val="002060"/>
                </a:solidFill>
                <a:latin typeface="Calibri" pitchFamily="34" charset="0"/>
                <a:ea typeface="Times New Roman" panose="02020603050405020304" pitchFamily="18" charset="0"/>
                <a:cs typeface="Calibri" pitchFamily="34" charset="0"/>
              </a:rPr>
              <a:t>:</a:t>
            </a:r>
          </a:p>
        </p:txBody>
      </p:sp>
      <p:sp>
        <p:nvSpPr>
          <p:cNvPr id="6" name="Rounded Rectangle 5"/>
          <p:cNvSpPr/>
          <p:nvPr/>
        </p:nvSpPr>
        <p:spPr>
          <a:xfrm>
            <a:off x="5059962" y="3761115"/>
            <a:ext cx="6937583" cy="866566"/>
          </a:xfrm>
          <a:prstGeom prst="roundRect">
            <a:avLst>
              <a:gd name="adj" fmla="val 47193"/>
            </a:avLst>
          </a:prstGeom>
        </p:spPr>
        <p:style>
          <a:lnRef idx="1">
            <a:schemeClr val="accent1"/>
          </a:lnRef>
          <a:fillRef idx="2">
            <a:schemeClr val="accent1"/>
          </a:fillRef>
          <a:effectRef idx="1">
            <a:schemeClr val="accent1"/>
          </a:effectRef>
          <a:fontRef idx="minor">
            <a:schemeClr val="dk1"/>
          </a:fontRef>
        </p:style>
        <p:txBody>
          <a:bodyPr lIns="91431" tIns="45716" rIns="91431" bIns="45716" rtlCol="0" anchor="ctr"/>
          <a:lstStyle/>
          <a:p>
            <a:pPr defTabSz="914317">
              <a:defRPr/>
            </a:pPr>
            <a:r>
              <a:rPr lang="en-US" sz="2800" b="1" dirty="0" smtClean="0">
                <a:solidFill>
                  <a:srgbClr val="002060"/>
                </a:solidFill>
                <a:latin typeface="Calibri" pitchFamily="34" charset="0"/>
                <a:ea typeface="Times New Roman" panose="02020603050405020304" pitchFamily="18" charset="0"/>
                <a:cs typeface="Calibri" pitchFamily="34" charset="0"/>
              </a:rPr>
              <a:t>PTBĐ</a:t>
            </a:r>
            <a:r>
              <a:rPr lang="vi-VN" sz="2800" b="1" dirty="0" smtClean="0">
                <a:solidFill>
                  <a:srgbClr val="002060"/>
                </a:solidFill>
                <a:latin typeface="Calibri" pitchFamily="34" charset="0"/>
                <a:ea typeface="Times New Roman" panose="02020603050405020304" pitchFamily="18" charset="0"/>
                <a:cs typeface="Calibri" pitchFamily="34" charset="0"/>
              </a:rPr>
              <a:t>:</a:t>
            </a:r>
            <a:endParaRPr lang="vi-VN" sz="2800" b="1" dirty="0">
              <a:solidFill>
                <a:srgbClr val="002060"/>
              </a:solidFill>
              <a:latin typeface="Calibri" pitchFamily="34" charset="0"/>
              <a:ea typeface="Times New Roman" panose="02020603050405020304" pitchFamily="18" charset="0"/>
              <a:cs typeface="Calibri" pitchFamily="34" charset="0"/>
            </a:endParaRPr>
          </a:p>
        </p:txBody>
      </p:sp>
      <p:sp>
        <p:nvSpPr>
          <p:cNvPr id="7" name="Rounded Rectangle 6"/>
          <p:cNvSpPr/>
          <p:nvPr/>
        </p:nvSpPr>
        <p:spPr>
          <a:xfrm>
            <a:off x="5079182" y="5096563"/>
            <a:ext cx="6918363" cy="866566"/>
          </a:xfrm>
          <a:prstGeom prst="roundRect">
            <a:avLst>
              <a:gd name="adj" fmla="val 44035"/>
            </a:avLst>
          </a:prstGeom>
        </p:spPr>
        <p:style>
          <a:lnRef idx="1">
            <a:schemeClr val="accent1"/>
          </a:lnRef>
          <a:fillRef idx="2">
            <a:schemeClr val="accent1"/>
          </a:fillRef>
          <a:effectRef idx="1">
            <a:schemeClr val="accent1"/>
          </a:effectRef>
          <a:fontRef idx="minor">
            <a:schemeClr val="dk1"/>
          </a:fontRef>
        </p:style>
        <p:txBody>
          <a:bodyPr lIns="91431" tIns="45716" rIns="91431" bIns="45716" rtlCol="0" anchor="ctr"/>
          <a:lstStyle/>
          <a:p>
            <a:pPr defTabSz="914317">
              <a:defRPr/>
            </a:pPr>
            <a:r>
              <a:rPr lang="en-US" sz="2800" b="1" dirty="0" err="1">
                <a:solidFill>
                  <a:srgbClr val="002060"/>
                </a:solidFill>
                <a:latin typeface="Calibri" pitchFamily="34" charset="0"/>
                <a:ea typeface="Times New Roman" panose="02020603050405020304" pitchFamily="18" charset="0"/>
                <a:cs typeface="Calibri" pitchFamily="34" charset="0"/>
              </a:rPr>
              <a:t>Bố</a:t>
            </a:r>
            <a:r>
              <a:rPr lang="en-US" sz="2800" b="1" dirty="0">
                <a:solidFill>
                  <a:srgbClr val="002060"/>
                </a:solidFill>
                <a:latin typeface="Calibri" pitchFamily="34" charset="0"/>
                <a:ea typeface="Times New Roman" panose="02020603050405020304" pitchFamily="18" charset="0"/>
                <a:cs typeface="Calibri" pitchFamily="34" charset="0"/>
              </a:rPr>
              <a:t> </a:t>
            </a:r>
            <a:r>
              <a:rPr lang="en-US" sz="2800" b="1" dirty="0" err="1">
                <a:solidFill>
                  <a:srgbClr val="002060"/>
                </a:solidFill>
                <a:latin typeface="Calibri" pitchFamily="34" charset="0"/>
                <a:ea typeface="Times New Roman" panose="02020603050405020304" pitchFamily="18" charset="0"/>
                <a:cs typeface="Calibri" pitchFamily="34" charset="0"/>
              </a:rPr>
              <a:t>cục</a:t>
            </a:r>
            <a:r>
              <a:rPr lang="en-US" sz="2800" b="1" dirty="0">
                <a:solidFill>
                  <a:srgbClr val="002060"/>
                </a:solidFill>
                <a:latin typeface="Calibri" pitchFamily="34" charset="0"/>
                <a:ea typeface="Times New Roman" panose="02020603050405020304" pitchFamily="18" charset="0"/>
                <a:cs typeface="Calibri" pitchFamily="34" charset="0"/>
              </a:rPr>
              <a:t>:</a:t>
            </a:r>
            <a:endParaRPr lang="vi-VN" sz="2800" b="1" dirty="0">
              <a:solidFill>
                <a:srgbClr val="002060"/>
              </a:solidFill>
              <a:latin typeface="Calibri" pitchFamily="34" charset="0"/>
              <a:ea typeface="Times New Roman" panose="02020603050405020304" pitchFamily="18" charset="0"/>
              <a:cs typeface="Calibri" pitchFamily="34" charset="0"/>
            </a:endParaRPr>
          </a:p>
        </p:txBody>
      </p:sp>
      <p:cxnSp>
        <p:nvCxnSpPr>
          <p:cNvPr id="8" name="Curved Connector 7"/>
          <p:cNvCxnSpPr>
            <a:endCxn id="7" idx="1"/>
          </p:cNvCxnSpPr>
          <p:nvPr/>
        </p:nvCxnSpPr>
        <p:spPr>
          <a:xfrm>
            <a:off x="3447146" y="4223834"/>
            <a:ext cx="1632036" cy="1306012"/>
          </a:xfrm>
          <a:prstGeom prst="curvedConnector3">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9" name="Curved Connector 8"/>
          <p:cNvCxnSpPr>
            <a:endCxn id="6" idx="1"/>
          </p:cNvCxnSpPr>
          <p:nvPr/>
        </p:nvCxnSpPr>
        <p:spPr>
          <a:xfrm flipV="1">
            <a:off x="3447148" y="4194399"/>
            <a:ext cx="1612812" cy="1"/>
          </a:xfrm>
          <a:prstGeom prst="curvedConnector3">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10" name="Rounded Rectangle 9"/>
          <p:cNvSpPr/>
          <p:nvPr/>
        </p:nvSpPr>
        <p:spPr>
          <a:xfrm>
            <a:off x="140607" y="3476972"/>
            <a:ext cx="3252455" cy="1240972"/>
          </a:xfrm>
          <a:prstGeom prst="roundRect">
            <a:avLst>
              <a:gd name="adj" fmla="val 49299"/>
            </a:avLst>
          </a:prstGeom>
        </p:spPr>
        <p:style>
          <a:lnRef idx="1">
            <a:schemeClr val="accent6"/>
          </a:lnRef>
          <a:fillRef idx="2">
            <a:schemeClr val="accent6"/>
          </a:fillRef>
          <a:effectRef idx="1">
            <a:schemeClr val="accent6"/>
          </a:effectRef>
          <a:fontRef idx="minor">
            <a:schemeClr val="dk1"/>
          </a:fontRef>
        </p:style>
        <p:txBody>
          <a:bodyPr lIns="91431" tIns="45716" rIns="91431" bIns="45716" rtlCol="0" anchor="ctr"/>
          <a:lstStyle/>
          <a:p>
            <a:pPr algn="ctr" defTabSz="914317">
              <a:lnSpc>
                <a:spcPct val="150000"/>
              </a:lnSpc>
              <a:defRPr/>
            </a:pPr>
            <a:r>
              <a:rPr lang="vi-VN" sz="4000" b="1" dirty="0" smtClean="0">
                <a:solidFill>
                  <a:schemeClr val="tx1"/>
                </a:solidFill>
                <a:latin typeface="Calibri" pitchFamily="34" charset="0"/>
                <a:ea typeface="Times New Roman" panose="02020603050405020304" pitchFamily="18" charset="0"/>
                <a:cs typeface="Calibri" pitchFamily="34" charset="0"/>
              </a:rPr>
              <a:t>b.</a:t>
            </a:r>
            <a:r>
              <a:rPr lang="en-US" sz="4000" b="1" dirty="0" smtClean="0">
                <a:solidFill>
                  <a:schemeClr val="tx1"/>
                </a:solidFill>
                <a:latin typeface="Calibri" pitchFamily="34" charset="0"/>
                <a:ea typeface="Times New Roman" panose="02020603050405020304" pitchFamily="18" charset="0"/>
                <a:cs typeface="Calibri" pitchFamily="34" charset="0"/>
              </a:rPr>
              <a:t> </a:t>
            </a:r>
            <a:r>
              <a:rPr lang="en-US" sz="4000" b="1" dirty="0" err="1" smtClean="0">
                <a:solidFill>
                  <a:schemeClr val="tx1"/>
                </a:solidFill>
                <a:latin typeface="Calibri" pitchFamily="34" charset="0"/>
                <a:ea typeface="Times New Roman" panose="02020603050405020304" pitchFamily="18" charset="0"/>
                <a:cs typeface="Calibri" pitchFamily="34" charset="0"/>
              </a:rPr>
              <a:t>Tác</a:t>
            </a:r>
            <a:r>
              <a:rPr lang="en-US" sz="4000" b="1" dirty="0" smtClean="0">
                <a:solidFill>
                  <a:schemeClr val="tx1"/>
                </a:solidFill>
                <a:latin typeface="Calibri" pitchFamily="34" charset="0"/>
                <a:ea typeface="Times New Roman" panose="02020603050405020304" pitchFamily="18" charset="0"/>
                <a:cs typeface="Calibri" pitchFamily="34" charset="0"/>
              </a:rPr>
              <a:t> </a:t>
            </a:r>
            <a:r>
              <a:rPr lang="en-US" sz="4000" b="1" dirty="0" err="1">
                <a:solidFill>
                  <a:schemeClr val="tx1"/>
                </a:solidFill>
                <a:latin typeface="Calibri" pitchFamily="34" charset="0"/>
                <a:ea typeface="Times New Roman" panose="02020603050405020304" pitchFamily="18" charset="0"/>
                <a:cs typeface="Calibri" pitchFamily="34" charset="0"/>
              </a:rPr>
              <a:t>phẩm</a:t>
            </a:r>
            <a:endParaRPr lang="en-US" sz="4000" dirty="0">
              <a:solidFill>
                <a:schemeClr val="tx1"/>
              </a:solidFill>
              <a:latin typeface="Calibri" pitchFamily="34" charset="0"/>
              <a:ea typeface="Times New Roman" panose="02020603050405020304" pitchFamily="18" charset="0"/>
              <a:cs typeface="Calibri" pitchFamily="34" charset="0"/>
            </a:endParaRPr>
          </a:p>
        </p:txBody>
      </p:sp>
      <p:sp>
        <p:nvSpPr>
          <p:cNvPr id="11" name="Rectangle 10"/>
          <p:cNvSpPr/>
          <p:nvPr/>
        </p:nvSpPr>
        <p:spPr>
          <a:xfrm>
            <a:off x="6867631" y="2602169"/>
            <a:ext cx="2012328" cy="523212"/>
          </a:xfrm>
          <a:prstGeom prst="rect">
            <a:avLst/>
          </a:prstGeom>
        </p:spPr>
        <p:txBody>
          <a:bodyPr wrap="none" lIns="91431" tIns="45716" rIns="91431" bIns="45716">
            <a:spAutoFit/>
          </a:bodyPr>
          <a:lstStyle/>
          <a:p>
            <a:pPr lvl="0" algn="ctr">
              <a:defRPr/>
            </a:pPr>
            <a:r>
              <a:rPr lang="en-US" sz="2800" b="1" dirty="0" err="1" smtClean="0">
                <a:solidFill>
                  <a:srgbClr val="FF0000"/>
                </a:solidFill>
                <a:latin typeface="Calibri" pitchFamily="34" charset="0"/>
                <a:ea typeface="Times New Roman" panose="02020603050405020304" pitchFamily="18" charset="0"/>
                <a:cs typeface="Calibri" pitchFamily="34" charset="0"/>
              </a:rPr>
              <a:t>Truyện</a:t>
            </a:r>
            <a:r>
              <a:rPr lang="en-US" sz="2800" b="1" dirty="0" smtClean="0">
                <a:solidFill>
                  <a:srgbClr val="FF0000"/>
                </a:solidFill>
                <a:latin typeface="Calibri" pitchFamily="34" charset="0"/>
                <a:ea typeface="Times New Roman" panose="02020603050405020304" pitchFamily="18" charset="0"/>
                <a:cs typeface="Calibri" pitchFamily="34" charset="0"/>
              </a:rPr>
              <a:t> </a:t>
            </a:r>
            <a:r>
              <a:rPr lang="en-US" sz="2800" b="1" dirty="0" err="1" smtClean="0">
                <a:solidFill>
                  <a:srgbClr val="FF0000"/>
                </a:solidFill>
                <a:latin typeface="Calibri" pitchFamily="34" charset="0"/>
                <a:ea typeface="Times New Roman" panose="02020603050405020304" pitchFamily="18" charset="0"/>
                <a:cs typeface="Calibri" pitchFamily="34" charset="0"/>
              </a:rPr>
              <a:t>ngắn</a:t>
            </a:r>
            <a:endParaRPr lang="vi-VN" sz="2800" b="1" dirty="0">
              <a:solidFill>
                <a:srgbClr val="FF0000"/>
              </a:solidFill>
              <a:latin typeface="Calibri" pitchFamily="34" charset="0"/>
              <a:ea typeface="Times New Roman" panose="02020603050405020304" pitchFamily="18" charset="0"/>
              <a:cs typeface="Calibri" pitchFamily="34" charset="0"/>
            </a:endParaRPr>
          </a:p>
        </p:txBody>
      </p:sp>
      <p:sp>
        <p:nvSpPr>
          <p:cNvPr id="12" name="Rectangle 11"/>
          <p:cNvSpPr/>
          <p:nvPr/>
        </p:nvSpPr>
        <p:spPr>
          <a:xfrm>
            <a:off x="6221648" y="3928702"/>
            <a:ext cx="4102388" cy="523212"/>
          </a:xfrm>
          <a:prstGeom prst="rect">
            <a:avLst/>
          </a:prstGeom>
        </p:spPr>
        <p:txBody>
          <a:bodyPr wrap="none" lIns="91431" tIns="45716" rIns="91431" bIns="45716">
            <a:spAutoFit/>
          </a:bodyPr>
          <a:lstStyle/>
          <a:p>
            <a:pPr algn="ctr">
              <a:defRPr/>
            </a:pPr>
            <a:r>
              <a:rPr lang="en-US" sz="2800" b="1" dirty="0" err="1" smtClean="0">
                <a:solidFill>
                  <a:srgbClr val="FF0000"/>
                </a:solidFill>
                <a:latin typeface="Calibri" pitchFamily="34" charset="0"/>
                <a:ea typeface="Times New Roman" panose="02020603050405020304" pitchFamily="18" charset="0"/>
                <a:cs typeface="Calibri" pitchFamily="34" charset="0"/>
              </a:rPr>
              <a:t>Tự</a:t>
            </a:r>
            <a:r>
              <a:rPr lang="en-US" sz="2800" b="1" dirty="0" smtClean="0">
                <a:solidFill>
                  <a:srgbClr val="FF0000"/>
                </a:solidFill>
                <a:latin typeface="Calibri" pitchFamily="34" charset="0"/>
                <a:ea typeface="Times New Roman" panose="02020603050405020304" pitchFamily="18" charset="0"/>
                <a:cs typeface="Calibri" pitchFamily="34" charset="0"/>
              </a:rPr>
              <a:t> </a:t>
            </a:r>
            <a:r>
              <a:rPr lang="en-US" sz="2800" b="1" dirty="0" err="1" smtClean="0">
                <a:solidFill>
                  <a:srgbClr val="FF0000"/>
                </a:solidFill>
                <a:latin typeface="Calibri" pitchFamily="34" charset="0"/>
                <a:ea typeface="Times New Roman" panose="02020603050405020304" pitchFamily="18" charset="0"/>
                <a:cs typeface="Calibri" pitchFamily="34" charset="0"/>
              </a:rPr>
              <a:t>sự</a:t>
            </a:r>
            <a:r>
              <a:rPr lang="en-US" sz="2800" b="1" dirty="0" smtClean="0">
                <a:solidFill>
                  <a:srgbClr val="FF0000"/>
                </a:solidFill>
                <a:latin typeface="Calibri" pitchFamily="34" charset="0"/>
                <a:ea typeface="Times New Roman" panose="02020603050405020304" pitchFamily="18" charset="0"/>
                <a:cs typeface="Calibri" pitchFamily="34" charset="0"/>
              </a:rPr>
              <a:t> - </a:t>
            </a:r>
            <a:r>
              <a:rPr lang="en-US" sz="2800" b="1" dirty="0" err="1" smtClean="0">
                <a:solidFill>
                  <a:srgbClr val="FF0000"/>
                </a:solidFill>
                <a:latin typeface="Calibri" pitchFamily="34" charset="0"/>
                <a:ea typeface="Times New Roman" panose="02020603050405020304" pitchFamily="18" charset="0"/>
                <a:cs typeface="Calibri" pitchFamily="34" charset="0"/>
              </a:rPr>
              <a:t>Miêu</a:t>
            </a:r>
            <a:r>
              <a:rPr lang="en-US" sz="2800" b="1" dirty="0" smtClean="0">
                <a:solidFill>
                  <a:srgbClr val="FF0000"/>
                </a:solidFill>
                <a:latin typeface="Calibri" pitchFamily="34" charset="0"/>
                <a:ea typeface="Times New Roman" panose="02020603050405020304" pitchFamily="18" charset="0"/>
                <a:cs typeface="Calibri" pitchFamily="34" charset="0"/>
              </a:rPr>
              <a:t> </a:t>
            </a:r>
            <a:r>
              <a:rPr lang="en-US" sz="2800" b="1" dirty="0" err="1" smtClean="0">
                <a:solidFill>
                  <a:srgbClr val="FF0000"/>
                </a:solidFill>
                <a:latin typeface="Calibri" pitchFamily="34" charset="0"/>
                <a:ea typeface="Times New Roman" panose="02020603050405020304" pitchFamily="18" charset="0"/>
                <a:cs typeface="Calibri" pitchFamily="34" charset="0"/>
              </a:rPr>
              <a:t>tả</a:t>
            </a:r>
            <a:r>
              <a:rPr lang="en-US" sz="2800" b="1" dirty="0" smtClean="0">
                <a:solidFill>
                  <a:srgbClr val="FF0000"/>
                </a:solidFill>
                <a:latin typeface="Calibri" pitchFamily="34" charset="0"/>
                <a:ea typeface="Times New Roman" panose="02020603050405020304" pitchFamily="18" charset="0"/>
                <a:cs typeface="Calibri" pitchFamily="34" charset="0"/>
              </a:rPr>
              <a:t> - </a:t>
            </a:r>
            <a:r>
              <a:rPr lang="en-US" sz="2800" b="1" dirty="0" err="1" smtClean="0">
                <a:solidFill>
                  <a:srgbClr val="FF0000"/>
                </a:solidFill>
                <a:latin typeface="Calibri" pitchFamily="34" charset="0"/>
                <a:ea typeface="Times New Roman" panose="02020603050405020304" pitchFamily="18" charset="0"/>
                <a:cs typeface="Calibri" pitchFamily="34" charset="0"/>
              </a:rPr>
              <a:t>Biểu</a:t>
            </a:r>
            <a:r>
              <a:rPr lang="en-US" sz="2800" b="1" dirty="0" smtClean="0">
                <a:solidFill>
                  <a:srgbClr val="FF0000"/>
                </a:solidFill>
                <a:latin typeface="Calibri" pitchFamily="34" charset="0"/>
                <a:ea typeface="Times New Roman" panose="02020603050405020304" pitchFamily="18" charset="0"/>
                <a:cs typeface="Calibri" pitchFamily="34" charset="0"/>
              </a:rPr>
              <a:t> </a:t>
            </a:r>
            <a:r>
              <a:rPr lang="en-US" sz="2800" b="1" dirty="0" err="1" smtClean="0">
                <a:solidFill>
                  <a:srgbClr val="FF0000"/>
                </a:solidFill>
                <a:latin typeface="Calibri" pitchFamily="34" charset="0"/>
                <a:ea typeface="Times New Roman" panose="02020603050405020304" pitchFamily="18" charset="0"/>
                <a:cs typeface="Calibri" pitchFamily="34" charset="0"/>
              </a:rPr>
              <a:t>cảm</a:t>
            </a:r>
            <a:endParaRPr lang="vi-VN" sz="2800" b="1" dirty="0">
              <a:solidFill>
                <a:srgbClr val="FF0000"/>
              </a:solidFill>
              <a:latin typeface="Calibri" pitchFamily="34" charset="0"/>
              <a:ea typeface="Times New Roman" panose="02020603050405020304" pitchFamily="18" charset="0"/>
              <a:cs typeface="Calibri" pitchFamily="34" charset="0"/>
            </a:endParaRPr>
          </a:p>
        </p:txBody>
      </p:sp>
      <p:sp>
        <p:nvSpPr>
          <p:cNvPr id="13" name="Rectangle 12"/>
          <p:cNvSpPr/>
          <p:nvPr/>
        </p:nvSpPr>
        <p:spPr>
          <a:xfrm>
            <a:off x="6103322" y="5268240"/>
            <a:ext cx="1770469" cy="523212"/>
          </a:xfrm>
          <a:prstGeom prst="rect">
            <a:avLst/>
          </a:prstGeom>
        </p:spPr>
        <p:txBody>
          <a:bodyPr wrap="square" lIns="91431" tIns="45716" rIns="91431" bIns="45716">
            <a:spAutoFit/>
          </a:bodyPr>
          <a:lstStyle/>
          <a:p>
            <a:pPr algn="ctr"/>
            <a:r>
              <a:rPr lang="en-US" sz="2800" b="1" dirty="0">
                <a:solidFill>
                  <a:srgbClr val="FF0000"/>
                </a:solidFill>
                <a:latin typeface="Calibri" pitchFamily="34" charset="0"/>
                <a:ea typeface="Times New Roman" panose="02020603050405020304" pitchFamily="18" charset="0"/>
                <a:cs typeface="Calibri" pitchFamily="34" charset="0"/>
              </a:rPr>
              <a:t>3</a:t>
            </a:r>
            <a:r>
              <a:rPr lang="en-US" sz="2800" b="1" dirty="0" smtClean="0">
                <a:solidFill>
                  <a:srgbClr val="FF0000"/>
                </a:solidFill>
                <a:latin typeface="Calibri" pitchFamily="34" charset="0"/>
                <a:ea typeface="Times New Roman" panose="02020603050405020304" pitchFamily="18" charset="0"/>
                <a:cs typeface="Calibri" pitchFamily="34" charset="0"/>
              </a:rPr>
              <a:t> </a:t>
            </a:r>
            <a:r>
              <a:rPr lang="en-US" sz="2800" b="1" dirty="0" err="1">
                <a:solidFill>
                  <a:srgbClr val="FF0000"/>
                </a:solidFill>
                <a:latin typeface="Calibri" pitchFamily="34" charset="0"/>
                <a:ea typeface="Times New Roman" panose="02020603050405020304" pitchFamily="18" charset="0"/>
                <a:cs typeface="Calibri" pitchFamily="34" charset="0"/>
              </a:rPr>
              <a:t>phần</a:t>
            </a:r>
            <a:endParaRPr lang="vi-VN" sz="2800" b="1" dirty="0">
              <a:solidFill>
                <a:srgbClr val="FF0000"/>
              </a:solidFill>
              <a:latin typeface="Calibri" pitchFamily="34" charset="0"/>
              <a:ea typeface="Times New Roman" panose="02020603050405020304" pitchFamily="18" charset="0"/>
              <a:cs typeface="Calibri" pitchFamily="34" charset="0"/>
            </a:endParaRPr>
          </a:p>
        </p:txBody>
      </p:sp>
      <p:sp>
        <p:nvSpPr>
          <p:cNvPr id="14" name="Rounded Rectangle 13"/>
          <p:cNvSpPr/>
          <p:nvPr/>
        </p:nvSpPr>
        <p:spPr>
          <a:xfrm>
            <a:off x="4857811" y="1215568"/>
            <a:ext cx="7139735" cy="917720"/>
          </a:xfrm>
          <a:prstGeom prst="roundRect">
            <a:avLst>
              <a:gd name="adj" fmla="val 48246"/>
            </a:avLst>
          </a:prstGeom>
        </p:spPr>
        <p:style>
          <a:lnRef idx="1">
            <a:schemeClr val="accent1"/>
          </a:lnRef>
          <a:fillRef idx="2">
            <a:schemeClr val="accent1"/>
          </a:fillRef>
          <a:effectRef idx="1">
            <a:schemeClr val="accent1"/>
          </a:effectRef>
          <a:fontRef idx="minor">
            <a:schemeClr val="dk1"/>
          </a:fontRef>
        </p:style>
        <p:txBody>
          <a:bodyPr lIns="91431" tIns="45716" rIns="91431" bIns="45716" rtlCol="0" anchor="ctr"/>
          <a:lstStyle/>
          <a:p>
            <a:pPr defTabSz="914317">
              <a:defRPr/>
            </a:pPr>
            <a:r>
              <a:rPr lang="en-US" sz="2800" b="1" dirty="0" err="1">
                <a:solidFill>
                  <a:srgbClr val="002060"/>
                </a:solidFill>
                <a:latin typeface="Calibri" pitchFamily="34" charset="0"/>
                <a:ea typeface="Times New Roman" panose="02020603050405020304" pitchFamily="18" charset="0"/>
                <a:cs typeface="Calibri" pitchFamily="34" charset="0"/>
              </a:rPr>
              <a:t>Xuất</a:t>
            </a:r>
            <a:r>
              <a:rPr lang="en-US" sz="2800" b="1" dirty="0">
                <a:solidFill>
                  <a:srgbClr val="002060"/>
                </a:solidFill>
                <a:latin typeface="Calibri" pitchFamily="34" charset="0"/>
                <a:ea typeface="Times New Roman" panose="02020603050405020304" pitchFamily="18" charset="0"/>
                <a:cs typeface="Calibri" pitchFamily="34" charset="0"/>
              </a:rPr>
              <a:t> </a:t>
            </a:r>
            <a:r>
              <a:rPr lang="en-US" sz="2800" b="1" dirty="0" err="1">
                <a:solidFill>
                  <a:srgbClr val="002060"/>
                </a:solidFill>
                <a:latin typeface="Calibri" pitchFamily="34" charset="0"/>
                <a:ea typeface="Times New Roman" panose="02020603050405020304" pitchFamily="18" charset="0"/>
                <a:cs typeface="Calibri" pitchFamily="34" charset="0"/>
              </a:rPr>
              <a:t>xứ</a:t>
            </a:r>
            <a:r>
              <a:rPr lang="vi-VN" sz="2800" b="1" dirty="0">
                <a:solidFill>
                  <a:srgbClr val="002060"/>
                </a:solidFill>
                <a:latin typeface="Calibri" pitchFamily="34" charset="0"/>
                <a:ea typeface="Times New Roman" panose="02020603050405020304" pitchFamily="18" charset="0"/>
                <a:cs typeface="Calibri" pitchFamily="34" charset="0"/>
              </a:rPr>
              <a:t>:</a:t>
            </a:r>
          </a:p>
        </p:txBody>
      </p:sp>
      <p:sp>
        <p:nvSpPr>
          <p:cNvPr id="15" name="Rectangle 14"/>
          <p:cNvSpPr/>
          <p:nvPr/>
        </p:nvSpPr>
        <p:spPr>
          <a:xfrm>
            <a:off x="6394509" y="1429029"/>
            <a:ext cx="5797491" cy="523212"/>
          </a:xfrm>
          <a:prstGeom prst="rect">
            <a:avLst/>
          </a:prstGeom>
        </p:spPr>
        <p:txBody>
          <a:bodyPr wrap="square" lIns="91431" tIns="45716" rIns="91431" bIns="45716">
            <a:spAutoFit/>
          </a:bodyPr>
          <a:lstStyle/>
          <a:p>
            <a:pPr>
              <a:spcAft>
                <a:spcPts val="0"/>
              </a:spcAft>
            </a:pPr>
            <a:r>
              <a:rPr lang="en-US" sz="2800" b="1" dirty="0" smtClean="0">
                <a:solidFill>
                  <a:srgbClr val="FF0000"/>
                </a:solidFill>
                <a:ea typeface="Times New Roman" panose="02020603050405020304" pitchFamily="18" charset="0"/>
              </a:rPr>
              <a:t>In </a:t>
            </a:r>
            <a:r>
              <a:rPr lang="en-US" sz="2800" b="1" dirty="0" err="1" smtClean="0">
                <a:solidFill>
                  <a:srgbClr val="FF0000"/>
                </a:solidFill>
                <a:ea typeface="Times New Roman" panose="02020603050405020304" pitchFamily="18" charset="0"/>
              </a:rPr>
              <a:t>trong</a:t>
            </a:r>
            <a:r>
              <a:rPr lang="en-US" sz="2800" b="1" dirty="0" smtClean="0">
                <a:solidFill>
                  <a:srgbClr val="FF0000"/>
                </a:solidFill>
                <a:ea typeface="Times New Roman" panose="02020603050405020304" pitchFamily="18" charset="0"/>
              </a:rPr>
              <a:t> </a:t>
            </a:r>
            <a:r>
              <a:rPr lang="en-US" sz="2800" b="1" dirty="0" err="1" smtClean="0">
                <a:solidFill>
                  <a:srgbClr val="FF0000"/>
                </a:solidFill>
                <a:ea typeface="Times New Roman" panose="02020603050405020304" pitchFamily="18" charset="0"/>
              </a:rPr>
              <a:t>tập</a:t>
            </a:r>
            <a:r>
              <a:rPr lang="en-US" sz="2800" b="1" dirty="0" smtClean="0">
                <a:solidFill>
                  <a:srgbClr val="FF0000"/>
                </a:solidFill>
                <a:ea typeface="Times New Roman" panose="02020603050405020304" pitchFamily="18" charset="0"/>
              </a:rPr>
              <a:t> “</a:t>
            </a:r>
            <a:r>
              <a:rPr lang="en-US" sz="2800" b="1" dirty="0" err="1" smtClean="0">
                <a:solidFill>
                  <a:srgbClr val="FF0000"/>
                </a:solidFill>
                <a:ea typeface="Times New Roman" panose="02020603050405020304" pitchFamily="18" charset="0"/>
              </a:rPr>
              <a:t>Quê</a:t>
            </a:r>
            <a:r>
              <a:rPr lang="en-US" sz="2800" b="1" dirty="0" smtClean="0">
                <a:solidFill>
                  <a:srgbClr val="FF0000"/>
                </a:solidFill>
                <a:ea typeface="Times New Roman" panose="02020603050405020304" pitchFamily="18" charset="0"/>
              </a:rPr>
              <a:t> </a:t>
            </a:r>
            <a:r>
              <a:rPr lang="en-US" sz="2800" b="1" dirty="0" err="1" smtClean="0">
                <a:solidFill>
                  <a:srgbClr val="FF0000"/>
                </a:solidFill>
                <a:ea typeface="Times New Roman" panose="02020603050405020304" pitchFamily="18" charset="0"/>
              </a:rPr>
              <a:t>mẹ</a:t>
            </a:r>
            <a:r>
              <a:rPr lang="en-US" sz="2800" b="1" dirty="0" smtClean="0">
                <a:solidFill>
                  <a:srgbClr val="FF0000"/>
                </a:solidFill>
                <a:ea typeface="Times New Roman" panose="02020603050405020304" pitchFamily="18" charset="0"/>
              </a:rPr>
              <a:t>” (1941)</a:t>
            </a:r>
            <a:endParaRPr lang="en-US" sz="2800" b="1" dirty="0">
              <a:solidFill>
                <a:srgbClr val="FF0000"/>
              </a:solidFill>
              <a:ea typeface="Times New Roman" panose="02020603050405020304" pitchFamily="18" charset="0"/>
            </a:endParaRPr>
          </a:p>
        </p:txBody>
      </p:sp>
    </p:spTree>
    <p:extLst>
      <p:ext uri="{BB962C8B-B14F-4D97-AF65-F5344CB8AC3E}">
        <p14:creationId xmlns:p14="http://schemas.microsoft.com/office/powerpoint/2010/main" val="2125288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0"/>
            <a:ext cx="12192000" cy="6858000"/>
          </a:xfrm>
          <a:prstGeom prst="rect">
            <a:avLst/>
          </a:prstGeom>
          <a:noFill/>
        </p:spPr>
      </p:pic>
      <p:sp>
        <p:nvSpPr>
          <p:cNvPr id="3" name="Striped Right Arrow 2"/>
          <p:cNvSpPr/>
          <p:nvPr/>
        </p:nvSpPr>
        <p:spPr>
          <a:xfrm>
            <a:off x="4323236" y="280577"/>
            <a:ext cx="2888885" cy="1603556"/>
          </a:xfrm>
          <a:prstGeom prst="stripedRightArrow">
            <a:avLst/>
          </a:prstGeom>
          <a:solidFill>
            <a:schemeClr val="accent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0"/>
              </a:spcAft>
            </a:pPr>
            <a:r>
              <a:rPr lang="en-US" sz="2800" b="1" i="1" dirty="0"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Bố</a:t>
            </a:r>
            <a:r>
              <a:rPr lang="en-US" sz="2800" b="1"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cục</a:t>
            </a:r>
            <a:endPar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9" name="Chevron 8"/>
          <p:cNvSpPr/>
          <p:nvPr/>
        </p:nvSpPr>
        <p:spPr>
          <a:xfrm>
            <a:off x="103031" y="2253803"/>
            <a:ext cx="3519775" cy="2352721"/>
          </a:xfrm>
          <a:prstGeom prst="chevron">
            <a:avLst>
              <a:gd name="adj" fmla="val 4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Freeform 9"/>
          <p:cNvSpPr/>
          <p:nvPr/>
        </p:nvSpPr>
        <p:spPr>
          <a:xfrm>
            <a:off x="745442" y="2445954"/>
            <a:ext cx="3393188" cy="2880762"/>
          </a:xfrm>
          <a:custGeom>
            <a:avLst/>
            <a:gdLst>
              <a:gd name="connsiteX0" fmla="*/ 0 w 2020887"/>
              <a:gd name="connsiteY0" fmla="*/ 92376 h 923758"/>
              <a:gd name="connsiteX1" fmla="*/ 92376 w 2020887"/>
              <a:gd name="connsiteY1" fmla="*/ 0 h 923758"/>
              <a:gd name="connsiteX2" fmla="*/ 1928511 w 2020887"/>
              <a:gd name="connsiteY2" fmla="*/ 0 h 923758"/>
              <a:gd name="connsiteX3" fmla="*/ 2020887 w 2020887"/>
              <a:gd name="connsiteY3" fmla="*/ 92376 h 923758"/>
              <a:gd name="connsiteX4" fmla="*/ 2020887 w 2020887"/>
              <a:gd name="connsiteY4" fmla="*/ 831382 h 923758"/>
              <a:gd name="connsiteX5" fmla="*/ 1928511 w 2020887"/>
              <a:gd name="connsiteY5" fmla="*/ 923758 h 923758"/>
              <a:gd name="connsiteX6" fmla="*/ 92376 w 2020887"/>
              <a:gd name="connsiteY6" fmla="*/ 923758 h 923758"/>
              <a:gd name="connsiteX7" fmla="*/ 0 w 2020887"/>
              <a:gd name="connsiteY7" fmla="*/ 831382 h 923758"/>
              <a:gd name="connsiteX8" fmla="*/ 0 w 2020887"/>
              <a:gd name="connsiteY8" fmla="*/ 92376 h 923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0887" h="923758">
                <a:moveTo>
                  <a:pt x="0" y="92376"/>
                </a:moveTo>
                <a:cubicBezTo>
                  <a:pt x="0" y="41358"/>
                  <a:pt x="41358" y="0"/>
                  <a:pt x="92376" y="0"/>
                </a:cubicBezTo>
                <a:lnTo>
                  <a:pt x="1928511" y="0"/>
                </a:lnTo>
                <a:cubicBezTo>
                  <a:pt x="1979529" y="0"/>
                  <a:pt x="2020887" y="41358"/>
                  <a:pt x="2020887" y="92376"/>
                </a:cubicBezTo>
                <a:lnTo>
                  <a:pt x="2020887" y="831382"/>
                </a:lnTo>
                <a:cubicBezTo>
                  <a:pt x="2020887" y="882400"/>
                  <a:pt x="1979529" y="923758"/>
                  <a:pt x="1928511" y="923758"/>
                </a:cubicBezTo>
                <a:lnTo>
                  <a:pt x="92376" y="923758"/>
                </a:lnTo>
                <a:cubicBezTo>
                  <a:pt x="41358" y="923758"/>
                  <a:pt x="0" y="882400"/>
                  <a:pt x="0" y="831382"/>
                </a:cubicBezTo>
                <a:lnTo>
                  <a:pt x="0" y="92376"/>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26192" tIns="226192" rIns="226192" bIns="226192" numCol="1" spcCol="1270" anchor="ctr" anchorCtr="0">
            <a:noAutofit/>
          </a:bodyPr>
          <a:lstStyle/>
          <a:p>
            <a:pPr algn="just"/>
            <a:r>
              <a:rPr lang="en-US" sz="2800" kern="1200" dirty="0" err="1" smtClean="0">
                <a:latin typeface="Times New Roman" panose="02020603050405020304" pitchFamily="18" charset="0"/>
                <a:cs typeface="Times New Roman" panose="02020603050405020304" pitchFamily="18" charset="0"/>
              </a:rPr>
              <a:t>Phần</a:t>
            </a:r>
            <a:r>
              <a:rPr lang="en-US" sz="2800" kern="1200" dirty="0" smtClean="0">
                <a:latin typeface="Times New Roman" panose="02020603050405020304" pitchFamily="18" charset="0"/>
                <a:cs typeface="Times New Roman" panose="02020603050405020304" pitchFamily="18" charset="0"/>
              </a:rPr>
              <a:t> 1: </a:t>
            </a:r>
            <a:r>
              <a:rPr lang="en-US" sz="2800" dirty="0" err="1" smtClean="0">
                <a:solidFill>
                  <a:srgbClr val="C00000"/>
                </a:solidFill>
                <a:latin typeface="Times New Roman" panose="02020603050405020304" pitchFamily="18" charset="0"/>
                <a:ea typeface="Calibri" panose="020F0502020204030204" pitchFamily="34" charset="0"/>
                <a:cs typeface="Times New Roman" panose="02020603050405020304" pitchFamily="18" charset="0"/>
              </a:rPr>
              <a:t>từ</a:t>
            </a:r>
            <a:r>
              <a:rPr lang="en-US" sz="2800" dirty="0" smtClean="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C00000"/>
                </a:solidFill>
                <a:latin typeface="Times New Roman" panose="02020603050405020304" pitchFamily="18" charset="0"/>
                <a:ea typeface="Calibri" panose="020F0502020204030204" pitchFamily="34" charset="0"/>
                <a:cs typeface="Times New Roman" panose="02020603050405020304" pitchFamily="18" charset="0"/>
              </a:rPr>
              <a:t>đầu</a:t>
            </a:r>
            <a:r>
              <a:rPr lang="en-US" sz="2800" dirty="0" smtClean="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C00000"/>
                </a:solidFill>
                <a:latin typeface="Times New Roman" panose="02020603050405020304" pitchFamily="18" charset="0"/>
                <a:ea typeface="Calibri" panose="020F0502020204030204" pitchFamily="34" charset="0"/>
                <a:cs typeface="Times New Roman" panose="02020603050405020304" pitchFamily="18" charset="0"/>
              </a:rPr>
              <a:t>đến</a:t>
            </a:r>
            <a:r>
              <a:rPr lang="en-US" sz="2800" dirty="0" smtClean="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C00000"/>
                </a:solidFill>
                <a:latin typeface="Times New Roman" panose="02020603050405020304" pitchFamily="18" charset="0"/>
                <a:ea typeface="Calibri" panose="020F0502020204030204" pitchFamily="34" charset="0"/>
                <a:cs typeface="Times New Roman" panose="02020603050405020304" pitchFamily="18" charset="0"/>
              </a:rPr>
              <a:t>trên</a:t>
            </a:r>
            <a:r>
              <a:rPr lang="en-US" sz="2800" i="1" dirty="0" smtClean="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C00000"/>
                </a:solidFill>
                <a:latin typeface="Times New Roman" panose="02020603050405020304" pitchFamily="18" charset="0"/>
                <a:ea typeface="Calibri" panose="020F0502020204030204" pitchFamily="34" charset="0"/>
                <a:cs typeface="Times New Roman" panose="02020603050405020304" pitchFamily="18" charset="0"/>
              </a:rPr>
              <a:t>ngọn</a:t>
            </a:r>
            <a:r>
              <a:rPr lang="en-US" sz="2800" i="1" dirty="0" smtClean="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C00000"/>
                </a:solidFill>
                <a:latin typeface="Times New Roman" panose="02020603050405020304" pitchFamily="18" charset="0"/>
                <a:ea typeface="Calibri" panose="020F0502020204030204" pitchFamily="34" charset="0"/>
                <a:cs typeface="Times New Roman" panose="02020603050405020304" pitchFamily="18" charset="0"/>
              </a:rPr>
              <a:t>núi</a:t>
            </a:r>
            <a:r>
              <a:rPr lang="en-US" sz="2800" i="1" dirty="0" smtClean="0">
                <a:solidFill>
                  <a:srgbClr val="C00000"/>
                </a:solidFill>
                <a:latin typeface="Times New Roman" panose="02020603050405020304" pitchFamily="18" charset="0"/>
                <a:ea typeface="Calibri" panose="020F0502020204030204" pitchFamily="34" charset="0"/>
                <a:cs typeface="Times New Roman" panose="02020603050405020304" pitchFamily="18" charset="0"/>
              </a:rPr>
              <a:t>”</a:t>
            </a:r>
            <a:r>
              <a:rPr lang="en-US" sz="2800" dirty="0" smtClean="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Tâm</a:t>
            </a:r>
            <a:r>
              <a:rPr lang="en-US" sz="2800"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trạng</a:t>
            </a:r>
            <a:r>
              <a:rPr lang="en-US" sz="2800"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nôn</a:t>
            </a:r>
            <a:r>
              <a:rPr lang="en-US" sz="2800"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nao</a:t>
            </a:r>
            <a:r>
              <a:rPr lang="en-US" sz="2800"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háo</a:t>
            </a:r>
            <a:r>
              <a:rPr lang="en-US" sz="2800"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hức</a:t>
            </a:r>
            <a:r>
              <a:rPr lang="en-US" sz="2800"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về</a:t>
            </a:r>
            <a:r>
              <a:rPr lang="en-US" sz="2800"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kỉ</a:t>
            </a:r>
            <a:r>
              <a:rPr lang="en-US" sz="2800"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niệm</a:t>
            </a:r>
            <a:r>
              <a:rPr lang="en-US" sz="2800"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ngày</a:t>
            </a:r>
            <a:r>
              <a:rPr lang="en-US" sz="2800"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tựu</a:t>
            </a:r>
            <a:r>
              <a:rPr lang="en-US" sz="2800"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trường</a:t>
            </a:r>
            <a:r>
              <a:rPr lang="en-US" sz="2800"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đầu</a:t>
            </a:r>
            <a:r>
              <a:rPr lang="en-US" sz="2800"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tiên</a:t>
            </a:r>
            <a:r>
              <a:rPr lang="en-US" sz="2800"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1" name="Chevron 10"/>
          <p:cNvSpPr/>
          <p:nvPr/>
        </p:nvSpPr>
        <p:spPr>
          <a:xfrm>
            <a:off x="4359491" y="2253803"/>
            <a:ext cx="3519775" cy="2352721"/>
          </a:xfrm>
          <a:prstGeom prst="chevron">
            <a:avLst>
              <a:gd name="adj" fmla="val 4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Freeform 11"/>
          <p:cNvSpPr/>
          <p:nvPr/>
        </p:nvSpPr>
        <p:spPr>
          <a:xfrm>
            <a:off x="4875315" y="2445954"/>
            <a:ext cx="3519773" cy="2880762"/>
          </a:xfrm>
          <a:custGeom>
            <a:avLst/>
            <a:gdLst>
              <a:gd name="connsiteX0" fmla="*/ 0 w 2020887"/>
              <a:gd name="connsiteY0" fmla="*/ 92376 h 923758"/>
              <a:gd name="connsiteX1" fmla="*/ 92376 w 2020887"/>
              <a:gd name="connsiteY1" fmla="*/ 0 h 923758"/>
              <a:gd name="connsiteX2" fmla="*/ 1928511 w 2020887"/>
              <a:gd name="connsiteY2" fmla="*/ 0 h 923758"/>
              <a:gd name="connsiteX3" fmla="*/ 2020887 w 2020887"/>
              <a:gd name="connsiteY3" fmla="*/ 92376 h 923758"/>
              <a:gd name="connsiteX4" fmla="*/ 2020887 w 2020887"/>
              <a:gd name="connsiteY4" fmla="*/ 831382 h 923758"/>
              <a:gd name="connsiteX5" fmla="*/ 1928511 w 2020887"/>
              <a:gd name="connsiteY5" fmla="*/ 923758 h 923758"/>
              <a:gd name="connsiteX6" fmla="*/ 92376 w 2020887"/>
              <a:gd name="connsiteY6" fmla="*/ 923758 h 923758"/>
              <a:gd name="connsiteX7" fmla="*/ 0 w 2020887"/>
              <a:gd name="connsiteY7" fmla="*/ 831382 h 923758"/>
              <a:gd name="connsiteX8" fmla="*/ 0 w 2020887"/>
              <a:gd name="connsiteY8" fmla="*/ 92376 h 923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0887" h="923758">
                <a:moveTo>
                  <a:pt x="0" y="92376"/>
                </a:moveTo>
                <a:cubicBezTo>
                  <a:pt x="0" y="41358"/>
                  <a:pt x="41358" y="0"/>
                  <a:pt x="92376" y="0"/>
                </a:cubicBezTo>
                <a:lnTo>
                  <a:pt x="1928511" y="0"/>
                </a:lnTo>
                <a:cubicBezTo>
                  <a:pt x="1979529" y="0"/>
                  <a:pt x="2020887" y="41358"/>
                  <a:pt x="2020887" y="92376"/>
                </a:cubicBezTo>
                <a:lnTo>
                  <a:pt x="2020887" y="831382"/>
                </a:lnTo>
                <a:cubicBezTo>
                  <a:pt x="2020887" y="882400"/>
                  <a:pt x="1979529" y="923758"/>
                  <a:pt x="1928511" y="923758"/>
                </a:cubicBezTo>
                <a:lnTo>
                  <a:pt x="92376" y="923758"/>
                </a:lnTo>
                <a:cubicBezTo>
                  <a:pt x="41358" y="923758"/>
                  <a:pt x="0" y="882400"/>
                  <a:pt x="0" y="831382"/>
                </a:cubicBezTo>
                <a:lnTo>
                  <a:pt x="0" y="92376"/>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26192" tIns="226192" rIns="226192" bIns="226192" numCol="1" spcCol="1270" anchor="ctr" anchorCtr="0">
            <a:noAutofit/>
          </a:bodyPr>
          <a:lstStyle/>
          <a:p>
            <a:pPr algn="just"/>
            <a:r>
              <a:rPr lang="en-US" sz="2800" kern="1200" dirty="0" err="1" smtClean="0">
                <a:latin typeface="Times New Roman" panose="02020603050405020304" pitchFamily="18" charset="0"/>
                <a:cs typeface="Times New Roman" panose="02020603050405020304" pitchFamily="18" charset="0"/>
              </a:rPr>
              <a:t>Phần</a:t>
            </a:r>
            <a:r>
              <a:rPr lang="en-US" sz="2800" kern="1200" dirty="0" smtClean="0">
                <a:latin typeface="Times New Roman" panose="02020603050405020304" pitchFamily="18" charset="0"/>
                <a:cs typeface="Times New Roman" panose="02020603050405020304" pitchFamily="18" charset="0"/>
              </a:rPr>
              <a:t> 2: </a:t>
            </a:r>
            <a:r>
              <a:rPr lang="en-US" sz="2800" dirty="0" err="1" smtClean="0">
                <a:solidFill>
                  <a:srgbClr val="C00000"/>
                </a:solidFill>
                <a:latin typeface="Times New Roman" panose="02020603050405020304" pitchFamily="18" charset="0"/>
                <a:ea typeface="Calibri" panose="020F0502020204030204" pitchFamily="34" charset="0"/>
                <a:cs typeface="Times New Roman" panose="02020603050405020304" pitchFamily="18" charset="0"/>
              </a:rPr>
              <a:t>tiếp</a:t>
            </a:r>
            <a:r>
              <a:rPr lang="en-US" sz="2800" dirty="0" smtClean="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C00000"/>
                </a:solidFill>
                <a:latin typeface="Times New Roman" panose="02020603050405020304" pitchFamily="18" charset="0"/>
                <a:ea typeface="Calibri" panose="020F0502020204030204" pitchFamily="34" charset="0"/>
                <a:cs typeface="Times New Roman" panose="02020603050405020304" pitchFamily="18" charset="0"/>
              </a:rPr>
              <a:t>theo</a:t>
            </a:r>
            <a:r>
              <a:rPr lang="en-US" sz="2800" i="1" dirty="0" smtClean="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C00000"/>
                </a:solidFill>
                <a:latin typeface="Times New Roman" panose="02020603050405020304" pitchFamily="18" charset="0"/>
                <a:ea typeface="Calibri" panose="020F0502020204030204" pitchFamily="34" charset="0"/>
                <a:cs typeface="Times New Roman" panose="02020603050405020304" pitchFamily="18" charset="0"/>
              </a:rPr>
              <a:t>đến</a:t>
            </a:r>
            <a:r>
              <a:rPr lang="en-US" sz="2800" i="1" dirty="0" smtClean="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C00000"/>
                </a:solidFill>
                <a:latin typeface="Times New Roman" panose="02020603050405020304" pitchFamily="18" charset="0"/>
                <a:ea typeface="Calibri" panose="020F0502020204030204" pitchFamily="34" charset="0"/>
                <a:cs typeface="Times New Roman" panose="02020603050405020304" pitchFamily="18" charset="0"/>
              </a:rPr>
              <a:t>tôi</a:t>
            </a:r>
            <a:r>
              <a:rPr lang="en-US" sz="2800" i="1" dirty="0" smtClean="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C00000"/>
                </a:solidFill>
                <a:latin typeface="Times New Roman" panose="02020603050405020304" pitchFamily="18" charset="0"/>
                <a:ea typeface="Calibri" panose="020F0502020204030204" pitchFamily="34" charset="0"/>
                <a:cs typeface="Times New Roman" panose="02020603050405020304" pitchFamily="18" charset="0"/>
              </a:rPr>
              <a:t>cũng</a:t>
            </a:r>
            <a:r>
              <a:rPr lang="en-US" sz="2800" i="1" dirty="0" smtClean="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C00000"/>
                </a:solidFill>
                <a:latin typeface="Times New Roman" panose="02020603050405020304" pitchFamily="18" charset="0"/>
                <a:ea typeface="Calibri" panose="020F0502020204030204" pitchFamily="34" charset="0"/>
                <a:cs typeface="Times New Roman" panose="02020603050405020304" pitchFamily="18" charset="0"/>
              </a:rPr>
              <a:t>lấy</a:t>
            </a:r>
            <a:r>
              <a:rPr lang="en-US" sz="2800" i="1" dirty="0" smtClean="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C00000"/>
                </a:solidFill>
                <a:latin typeface="Times New Roman" panose="02020603050405020304" pitchFamily="18" charset="0"/>
                <a:ea typeface="Calibri" panose="020F0502020204030204" pitchFamily="34" charset="0"/>
                <a:cs typeface="Times New Roman" panose="02020603050405020304" pitchFamily="18" charset="0"/>
              </a:rPr>
              <a:t>làm</a:t>
            </a:r>
            <a:r>
              <a:rPr lang="en-US" sz="2800" i="1" dirty="0" smtClean="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C00000"/>
                </a:solidFill>
                <a:latin typeface="Times New Roman" panose="02020603050405020304" pitchFamily="18" charset="0"/>
                <a:ea typeface="Calibri" panose="020F0502020204030204" pitchFamily="34" charset="0"/>
                <a:cs typeface="Times New Roman" panose="02020603050405020304" pitchFamily="18" charset="0"/>
              </a:rPr>
              <a:t>lạ</a:t>
            </a:r>
            <a:r>
              <a:rPr lang="en-US" sz="2800" i="1" dirty="0" smtClean="0">
                <a:solidFill>
                  <a:srgbClr val="C00000"/>
                </a:solidFill>
                <a:latin typeface="Times New Roman" panose="02020603050405020304" pitchFamily="18" charset="0"/>
                <a:ea typeface="Calibri" panose="020F0502020204030204" pitchFamily="34" charset="0"/>
                <a:cs typeface="Times New Roman" panose="02020603050405020304" pitchFamily="18" charset="0"/>
              </a:rPr>
              <a:t>”</a:t>
            </a:r>
            <a:r>
              <a:rPr lang="en-US" sz="2800" dirty="0" smtClean="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Tâm</a:t>
            </a:r>
            <a:r>
              <a:rPr lang="en-US" sz="2800"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trạng</a:t>
            </a:r>
            <a:r>
              <a:rPr lang="en-US" sz="2800"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nhân</a:t>
            </a:r>
            <a:r>
              <a:rPr lang="en-US" sz="2800"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vật</a:t>
            </a:r>
            <a:r>
              <a:rPr lang="en-US" sz="2800"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tôi</a:t>
            </a:r>
            <a:r>
              <a:rPr lang="en-US" sz="2800"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và</a:t>
            </a:r>
            <a:r>
              <a:rPr lang="en-US" sz="2800"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khung</a:t>
            </a:r>
            <a:r>
              <a:rPr lang="en-US" sz="2800"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cảnh</a:t>
            </a:r>
            <a:r>
              <a:rPr lang="en-US" sz="2800"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ở </a:t>
            </a:r>
            <a:r>
              <a:rPr lang="en-US" sz="2800" dirty="0" err="1"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sân</a:t>
            </a:r>
            <a:r>
              <a:rPr lang="en-US" sz="2800"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trường</a:t>
            </a:r>
            <a:r>
              <a:rPr lang="en-US" sz="2800"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làng</a:t>
            </a:r>
            <a:r>
              <a:rPr lang="en-US" sz="2800"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trong</a:t>
            </a:r>
            <a:r>
              <a:rPr lang="en-US" sz="2800"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ngày</a:t>
            </a:r>
            <a:r>
              <a:rPr lang="en-US" sz="2800"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khai</a:t>
            </a:r>
            <a:r>
              <a:rPr lang="en-US" sz="2800"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trường</a:t>
            </a:r>
            <a:r>
              <a:rPr lang="en-US" sz="2800"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3" name="Chevron 12"/>
          <p:cNvSpPr/>
          <p:nvPr/>
        </p:nvSpPr>
        <p:spPr>
          <a:xfrm>
            <a:off x="8143763" y="2253803"/>
            <a:ext cx="3519775" cy="2352721"/>
          </a:xfrm>
          <a:prstGeom prst="chevron">
            <a:avLst>
              <a:gd name="adj" fmla="val 4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4" name="Freeform 13"/>
          <p:cNvSpPr/>
          <p:nvPr/>
        </p:nvSpPr>
        <p:spPr>
          <a:xfrm>
            <a:off x="8786175" y="2445954"/>
            <a:ext cx="3268450" cy="2880762"/>
          </a:xfrm>
          <a:custGeom>
            <a:avLst/>
            <a:gdLst>
              <a:gd name="connsiteX0" fmla="*/ 0 w 2020887"/>
              <a:gd name="connsiteY0" fmla="*/ 92376 h 923758"/>
              <a:gd name="connsiteX1" fmla="*/ 92376 w 2020887"/>
              <a:gd name="connsiteY1" fmla="*/ 0 h 923758"/>
              <a:gd name="connsiteX2" fmla="*/ 1928511 w 2020887"/>
              <a:gd name="connsiteY2" fmla="*/ 0 h 923758"/>
              <a:gd name="connsiteX3" fmla="*/ 2020887 w 2020887"/>
              <a:gd name="connsiteY3" fmla="*/ 92376 h 923758"/>
              <a:gd name="connsiteX4" fmla="*/ 2020887 w 2020887"/>
              <a:gd name="connsiteY4" fmla="*/ 831382 h 923758"/>
              <a:gd name="connsiteX5" fmla="*/ 1928511 w 2020887"/>
              <a:gd name="connsiteY5" fmla="*/ 923758 h 923758"/>
              <a:gd name="connsiteX6" fmla="*/ 92376 w 2020887"/>
              <a:gd name="connsiteY6" fmla="*/ 923758 h 923758"/>
              <a:gd name="connsiteX7" fmla="*/ 0 w 2020887"/>
              <a:gd name="connsiteY7" fmla="*/ 831382 h 923758"/>
              <a:gd name="connsiteX8" fmla="*/ 0 w 2020887"/>
              <a:gd name="connsiteY8" fmla="*/ 92376 h 923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0887" h="923758">
                <a:moveTo>
                  <a:pt x="0" y="92376"/>
                </a:moveTo>
                <a:cubicBezTo>
                  <a:pt x="0" y="41358"/>
                  <a:pt x="41358" y="0"/>
                  <a:pt x="92376" y="0"/>
                </a:cubicBezTo>
                <a:lnTo>
                  <a:pt x="1928511" y="0"/>
                </a:lnTo>
                <a:cubicBezTo>
                  <a:pt x="1979529" y="0"/>
                  <a:pt x="2020887" y="41358"/>
                  <a:pt x="2020887" y="92376"/>
                </a:cubicBezTo>
                <a:lnTo>
                  <a:pt x="2020887" y="831382"/>
                </a:lnTo>
                <a:cubicBezTo>
                  <a:pt x="2020887" y="882400"/>
                  <a:pt x="1979529" y="923758"/>
                  <a:pt x="1928511" y="923758"/>
                </a:cubicBezTo>
                <a:lnTo>
                  <a:pt x="92376" y="923758"/>
                </a:lnTo>
                <a:cubicBezTo>
                  <a:pt x="41358" y="923758"/>
                  <a:pt x="0" y="882400"/>
                  <a:pt x="0" y="831382"/>
                </a:cubicBezTo>
                <a:lnTo>
                  <a:pt x="0" y="92376"/>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26192" tIns="226192" rIns="226192" bIns="226192" numCol="1" spcCol="1270" anchor="ctr" anchorCtr="0">
            <a:noAutofit/>
          </a:bodyPr>
          <a:lstStyle/>
          <a:p>
            <a:pPr algn="just"/>
            <a:r>
              <a:rPr lang="en-US" sz="2800" kern="1200" dirty="0" err="1" smtClean="0">
                <a:latin typeface="Times New Roman" panose="02020603050405020304" pitchFamily="18" charset="0"/>
                <a:cs typeface="Times New Roman" panose="02020603050405020304" pitchFamily="18" charset="0"/>
              </a:rPr>
              <a:t>Phần</a:t>
            </a:r>
            <a:r>
              <a:rPr lang="en-US" sz="2800" kern="1200" dirty="0" smtClean="0">
                <a:latin typeface="Times New Roman" panose="02020603050405020304" pitchFamily="18" charset="0"/>
                <a:cs typeface="Times New Roman" panose="02020603050405020304" pitchFamily="18" charset="0"/>
              </a:rPr>
              <a:t> 3: </a:t>
            </a:r>
            <a:r>
              <a:rPr lang="en-US" sz="28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còn</a:t>
            </a:r>
            <a:r>
              <a:rPr lang="en-US" sz="28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lại</a:t>
            </a:r>
            <a:r>
              <a:rPr lang="en-US" sz="28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Cảm</a:t>
            </a:r>
            <a:r>
              <a:rPr lang="en-US" sz="2800"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xúc</a:t>
            </a:r>
            <a:r>
              <a:rPr lang="en-US" sz="2800"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800"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nhân</a:t>
            </a:r>
            <a:r>
              <a:rPr lang="en-US" sz="2800"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vật</a:t>
            </a:r>
            <a:r>
              <a:rPr lang="en-US" sz="2800"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tôi</a:t>
            </a:r>
            <a:r>
              <a:rPr lang="en-US" sz="2800"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khi</a:t>
            </a:r>
            <a:r>
              <a:rPr lang="en-US" sz="2800"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bước</a:t>
            </a:r>
            <a:r>
              <a:rPr lang="en-US" sz="2800"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vào</a:t>
            </a:r>
            <a:r>
              <a:rPr lang="en-US" sz="2800"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lớp</a:t>
            </a:r>
            <a:r>
              <a:rPr lang="en-US" sz="2800"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đón</a:t>
            </a:r>
            <a:r>
              <a:rPr lang="en-US" sz="2800"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nhận</a:t>
            </a:r>
            <a:r>
              <a:rPr lang="en-US" sz="2800"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giờ</a:t>
            </a:r>
            <a:r>
              <a:rPr lang="en-US" sz="2800"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học</a:t>
            </a:r>
            <a:r>
              <a:rPr lang="en-US" sz="2800"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38716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par>
                                <p:cTn id="16" presetID="16" presetClass="entr" presetSubtype="21"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arn(inVertical)">
                                      <p:cBhvr>
                                        <p:cTn id="2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0"/>
            <a:ext cx="12192000" cy="6858000"/>
          </a:xfrm>
          <a:prstGeom prst="rect">
            <a:avLst/>
          </a:prstGeom>
          <a:noFill/>
        </p:spPr>
      </p:pic>
      <p:sp>
        <p:nvSpPr>
          <p:cNvPr id="35" name="矩形 69"/>
          <p:cNvSpPr>
            <a:spLocks noChangeArrowheads="1"/>
          </p:cNvSpPr>
          <p:nvPr/>
        </p:nvSpPr>
        <p:spPr bwMode="auto">
          <a:xfrm>
            <a:off x="1553878" y="2518747"/>
            <a:ext cx="98897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ea typeface="宋体" charset="-122"/>
              </a:defRPr>
            </a:lvl1pPr>
            <a:lvl2pPr marL="742950" indent="-285750">
              <a:defRPr>
                <a:solidFill>
                  <a:schemeClr val="tx1"/>
                </a:solidFill>
                <a:latin typeface="Arial" charset="0"/>
                <a:ea typeface="宋体" charset="-122"/>
              </a:defRPr>
            </a:lvl2pPr>
            <a:lvl3pPr marL="1143000" indent="-228600">
              <a:defRPr>
                <a:solidFill>
                  <a:schemeClr val="tx1"/>
                </a:solidFill>
                <a:latin typeface="Arial" charset="0"/>
                <a:ea typeface="宋体" charset="-122"/>
              </a:defRPr>
            </a:lvl3pPr>
            <a:lvl4pPr marL="1600200" indent="-228600">
              <a:defRPr>
                <a:solidFill>
                  <a:schemeClr val="tx1"/>
                </a:solidFill>
                <a:latin typeface="Arial" charset="0"/>
                <a:ea typeface="宋体" charset="-122"/>
              </a:defRPr>
            </a:lvl4pPr>
            <a:lvl5pPr marL="2057400" indent="-22860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buFont typeface="Arial" charset="0"/>
              <a:buNone/>
            </a:pPr>
            <a:r>
              <a:rPr lang="en-US" altLang="zh-CN" sz="4800" b="1" dirty="0">
                <a:solidFill>
                  <a:schemeClr val="accent3">
                    <a:lumMod val="75000"/>
                  </a:schemeClr>
                </a:solidFill>
                <a:latin typeface="Times New Roman" panose="02020603050405020304" pitchFamily="18" charset="0"/>
                <a:ea typeface="方正卡通简体" panose="03000509000000000000" pitchFamily="65" charset="-122"/>
                <a:cs typeface="Times New Roman" panose="02020603050405020304" pitchFamily="18" charset="0"/>
                <a:sym typeface="微软雅黑" pitchFamily="34" charset="-122"/>
              </a:rPr>
              <a:t>II. SUY NGẪM VÀ PHẢN HỒI</a:t>
            </a:r>
          </a:p>
        </p:txBody>
      </p:sp>
      <p:pic>
        <p:nvPicPr>
          <p:cNvPr id="37" name="图片 3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73885" y="3231508"/>
            <a:ext cx="7205487" cy="1207011"/>
          </a:xfrm>
          <a:prstGeom prst="rect">
            <a:avLst/>
          </a:prstGeom>
        </p:spPr>
      </p:pic>
      <p:sp>
        <p:nvSpPr>
          <p:cNvPr id="41" name="五角星 40"/>
          <p:cNvSpPr/>
          <p:nvPr/>
        </p:nvSpPr>
        <p:spPr>
          <a:xfrm rot="19903756">
            <a:off x="1038487" y="3004449"/>
            <a:ext cx="1056364" cy="1056364"/>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42" name="五角星 41"/>
          <p:cNvSpPr/>
          <p:nvPr/>
        </p:nvSpPr>
        <p:spPr>
          <a:xfrm rot="21380687">
            <a:off x="1443913" y="4784953"/>
            <a:ext cx="611191" cy="611191"/>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43" name="五角星 42"/>
          <p:cNvSpPr/>
          <p:nvPr/>
        </p:nvSpPr>
        <p:spPr>
          <a:xfrm rot="19938392">
            <a:off x="3336749" y="4702283"/>
            <a:ext cx="486379" cy="486379"/>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44" name="五角星 43"/>
          <p:cNvSpPr/>
          <p:nvPr/>
        </p:nvSpPr>
        <p:spPr>
          <a:xfrm rot="19938392">
            <a:off x="2450993" y="4235015"/>
            <a:ext cx="486379" cy="486379"/>
          </a:xfrm>
          <a:prstGeom prst="star5">
            <a:avLst>
              <a:gd name="adj" fmla="val 23926"/>
              <a:gd name="hf" fmla="val 105146"/>
              <a:gd name="vf" fmla="val 110557"/>
            </a:avLst>
          </a:prstGeom>
          <a:blipFill dpi="0" rotWithShape="1">
            <a:blip r:embed="rId6">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45" name="五角星 44"/>
          <p:cNvSpPr/>
          <p:nvPr/>
        </p:nvSpPr>
        <p:spPr>
          <a:xfrm rot="19967404">
            <a:off x="9635518" y="4132925"/>
            <a:ext cx="611191" cy="611191"/>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46" name="五角星 45"/>
          <p:cNvSpPr/>
          <p:nvPr/>
        </p:nvSpPr>
        <p:spPr>
          <a:xfrm>
            <a:off x="8457663" y="4650042"/>
            <a:ext cx="337916" cy="337916"/>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1905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47" name="五角星 46"/>
          <p:cNvSpPr/>
          <p:nvPr/>
        </p:nvSpPr>
        <p:spPr>
          <a:xfrm>
            <a:off x="10830306" y="4646147"/>
            <a:ext cx="248460" cy="248460"/>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48" name="五角星 47"/>
          <p:cNvSpPr/>
          <p:nvPr/>
        </p:nvSpPr>
        <p:spPr>
          <a:xfrm>
            <a:off x="11514898" y="4970604"/>
            <a:ext cx="124229" cy="124229"/>
          </a:xfrm>
          <a:prstGeom prst="star5">
            <a:avLst>
              <a:gd name="adj" fmla="val 23926"/>
              <a:gd name="hf" fmla="val 105146"/>
              <a:gd name="vf" fmla="val 110557"/>
            </a:avLst>
          </a:prstGeom>
          <a:solidFill>
            <a:srgbClr val="FFFF00"/>
          </a:solid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51" name="五角星 50"/>
          <p:cNvSpPr/>
          <p:nvPr/>
        </p:nvSpPr>
        <p:spPr>
          <a:xfrm rot="19922997">
            <a:off x="11089270" y="4136674"/>
            <a:ext cx="191732" cy="191732"/>
          </a:xfrm>
          <a:prstGeom prst="star5">
            <a:avLst>
              <a:gd name="adj" fmla="val 23926"/>
              <a:gd name="hf" fmla="val 105146"/>
              <a:gd name="vf" fmla="val 110557"/>
            </a:avLst>
          </a:prstGeom>
          <a:blipFill dpi="0" rotWithShape="1">
            <a:blip r:embed="rId6">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pic>
        <p:nvPicPr>
          <p:cNvPr id="52" name="Picture 5" descr="C:\Users\Administrator\Desktop\小鸟.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522182" y="2245821"/>
            <a:ext cx="1113169" cy="11831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3440862"/>
      </p:ext>
    </p:extLst>
  </p:cSld>
  <p:clrMapOvr>
    <a:masterClrMapping/>
  </p:clrMapOvr>
  <p:transition spd="slow">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left)">
                                          <p:cBhvr>
                                            <p:cTn id="7" dur="500"/>
                                            <p:tgtEl>
                                              <p:spTgt spid="37"/>
                                            </p:tgtEl>
                                          </p:cBhvr>
                                        </p:animEffect>
                                      </p:childTnLst>
                                    </p:cTn>
                                  </p:par>
                                </p:childTnLst>
                              </p:cTn>
                            </p:par>
                            <p:par>
                              <p:cTn id="8" fill="hold">
                                <p:stCondLst>
                                  <p:cond delay="500"/>
                                </p:stCondLst>
                                <p:childTnLst>
                                  <p:par>
                                    <p:cTn id="9" presetID="2" presetClass="entr" presetSubtype="1" fill="hold" grpId="0" nodeType="afterEffect" p14:presetBounceEnd="50000">
                                      <p:stCondLst>
                                        <p:cond delay="0"/>
                                      </p:stCondLst>
                                      <p:childTnLst>
                                        <p:set>
                                          <p:cBhvr>
                                            <p:cTn id="10" dur="1" fill="hold">
                                              <p:stCondLst>
                                                <p:cond delay="0"/>
                                              </p:stCondLst>
                                            </p:cTn>
                                            <p:tgtEl>
                                              <p:spTgt spid="41"/>
                                            </p:tgtEl>
                                            <p:attrNameLst>
                                              <p:attrName>style.visibility</p:attrName>
                                            </p:attrNameLst>
                                          </p:cBhvr>
                                          <p:to>
                                            <p:strVal val="visible"/>
                                          </p:to>
                                        </p:set>
                                        <p:anim calcmode="lin" valueType="num" p14:bounceEnd="50000">
                                          <p:cBhvr additive="base">
                                            <p:cTn id="11" dur="500" fill="hold"/>
                                            <p:tgtEl>
                                              <p:spTgt spid="41"/>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41"/>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14:presetBounceEnd="50000">
                                      <p:stCondLst>
                                        <p:cond delay="250"/>
                                      </p:stCondLst>
                                      <p:childTnLst>
                                        <p:set>
                                          <p:cBhvr>
                                            <p:cTn id="14" dur="1" fill="hold">
                                              <p:stCondLst>
                                                <p:cond delay="0"/>
                                              </p:stCondLst>
                                            </p:cTn>
                                            <p:tgtEl>
                                              <p:spTgt spid="42"/>
                                            </p:tgtEl>
                                            <p:attrNameLst>
                                              <p:attrName>style.visibility</p:attrName>
                                            </p:attrNameLst>
                                          </p:cBhvr>
                                          <p:to>
                                            <p:strVal val="visible"/>
                                          </p:to>
                                        </p:set>
                                        <p:anim calcmode="lin" valueType="num" p14:bounceEnd="50000">
                                          <p:cBhvr additive="base">
                                            <p:cTn id="15" dur="500" fill="hold"/>
                                            <p:tgtEl>
                                              <p:spTgt spid="42"/>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42"/>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14:presetBounceEnd="50000">
                                      <p:stCondLst>
                                        <p:cond delay="500"/>
                                      </p:stCondLst>
                                      <p:childTnLst>
                                        <p:set>
                                          <p:cBhvr>
                                            <p:cTn id="18" dur="1" fill="hold">
                                              <p:stCondLst>
                                                <p:cond delay="0"/>
                                              </p:stCondLst>
                                            </p:cTn>
                                            <p:tgtEl>
                                              <p:spTgt spid="43"/>
                                            </p:tgtEl>
                                            <p:attrNameLst>
                                              <p:attrName>style.visibility</p:attrName>
                                            </p:attrNameLst>
                                          </p:cBhvr>
                                          <p:to>
                                            <p:strVal val="visible"/>
                                          </p:to>
                                        </p:set>
                                        <p:anim calcmode="lin" valueType="num" p14:bounceEnd="50000">
                                          <p:cBhvr additive="base">
                                            <p:cTn id="19" dur="500" fill="hold"/>
                                            <p:tgtEl>
                                              <p:spTgt spid="43"/>
                                            </p:tgtEl>
                                            <p:attrNameLst>
                                              <p:attrName>ppt_x</p:attrName>
                                            </p:attrNameLst>
                                          </p:cBhvr>
                                          <p:tavLst>
                                            <p:tav tm="0">
                                              <p:val>
                                                <p:strVal val="#ppt_x"/>
                                              </p:val>
                                            </p:tav>
                                            <p:tav tm="100000">
                                              <p:val>
                                                <p:strVal val="#ppt_x"/>
                                              </p:val>
                                            </p:tav>
                                          </p:tavLst>
                                        </p:anim>
                                        <p:anim calcmode="lin" valueType="num" p14:bounceEnd="50000">
                                          <p:cBhvr additive="base">
                                            <p:cTn id="20" dur="500" fill="hold"/>
                                            <p:tgtEl>
                                              <p:spTgt spid="43"/>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p14:presetBounceEnd="50000">
                                      <p:stCondLst>
                                        <p:cond delay="0"/>
                                      </p:stCondLst>
                                      <p:childTnLst>
                                        <p:set>
                                          <p:cBhvr>
                                            <p:cTn id="22" dur="1" fill="hold">
                                              <p:stCondLst>
                                                <p:cond delay="0"/>
                                              </p:stCondLst>
                                            </p:cTn>
                                            <p:tgtEl>
                                              <p:spTgt spid="44"/>
                                            </p:tgtEl>
                                            <p:attrNameLst>
                                              <p:attrName>style.visibility</p:attrName>
                                            </p:attrNameLst>
                                          </p:cBhvr>
                                          <p:to>
                                            <p:strVal val="visible"/>
                                          </p:to>
                                        </p:set>
                                        <p:anim calcmode="lin" valueType="num" p14:bounceEnd="50000">
                                          <p:cBhvr additive="base">
                                            <p:cTn id="23" dur="750" fill="hold"/>
                                            <p:tgtEl>
                                              <p:spTgt spid="44"/>
                                            </p:tgtEl>
                                            <p:attrNameLst>
                                              <p:attrName>ppt_x</p:attrName>
                                            </p:attrNameLst>
                                          </p:cBhvr>
                                          <p:tavLst>
                                            <p:tav tm="0">
                                              <p:val>
                                                <p:strVal val="#ppt_x"/>
                                              </p:val>
                                            </p:tav>
                                            <p:tav tm="100000">
                                              <p:val>
                                                <p:strVal val="#ppt_x"/>
                                              </p:val>
                                            </p:tav>
                                          </p:tavLst>
                                        </p:anim>
                                        <p:anim calcmode="lin" valueType="num" p14:bounceEnd="50000">
                                          <p:cBhvr additive="base">
                                            <p:cTn id="24" dur="750" fill="hold"/>
                                            <p:tgtEl>
                                              <p:spTgt spid="44"/>
                                            </p:tgtEl>
                                            <p:attrNameLst>
                                              <p:attrName>ppt_y</p:attrName>
                                            </p:attrNameLst>
                                          </p:cBhvr>
                                          <p:tavLst>
                                            <p:tav tm="0">
                                              <p:val>
                                                <p:strVal val="0-#ppt_h/2"/>
                                              </p:val>
                                            </p:tav>
                                            <p:tav tm="100000">
                                              <p:val>
                                                <p:strVal val="#ppt_y"/>
                                              </p:val>
                                            </p:tav>
                                          </p:tavLst>
                                        </p:anim>
                                      </p:childTnLst>
                                    </p:cTn>
                                  </p:par>
                                  <p:par>
                                    <p:cTn id="25" presetID="2" presetClass="entr" presetSubtype="1" fill="hold" grpId="0" nodeType="withEffect" p14:presetBounceEnd="50000">
                                      <p:stCondLst>
                                        <p:cond delay="0"/>
                                      </p:stCondLst>
                                      <p:childTnLst>
                                        <p:set>
                                          <p:cBhvr>
                                            <p:cTn id="26" dur="1" fill="hold">
                                              <p:stCondLst>
                                                <p:cond delay="0"/>
                                              </p:stCondLst>
                                            </p:cTn>
                                            <p:tgtEl>
                                              <p:spTgt spid="45"/>
                                            </p:tgtEl>
                                            <p:attrNameLst>
                                              <p:attrName>style.visibility</p:attrName>
                                            </p:attrNameLst>
                                          </p:cBhvr>
                                          <p:to>
                                            <p:strVal val="visible"/>
                                          </p:to>
                                        </p:set>
                                        <p:anim calcmode="lin" valueType="num" p14:bounceEnd="50000">
                                          <p:cBhvr additive="base">
                                            <p:cTn id="27" dur="500" fill="hold"/>
                                            <p:tgtEl>
                                              <p:spTgt spid="45"/>
                                            </p:tgtEl>
                                            <p:attrNameLst>
                                              <p:attrName>ppt_x</p:attrName>
                                            </p:attrNameLst>
                                          </p:cBhvr>
                                          <p:tavLst>
                                            <p:tav tm="0">
                                              <p:val>
                                                <p:strVal val="#ppt_x"/>
                                              </p:val>
                                            </p:tav>
                                            <p:tav tm="100000">
                                              <p:val>
                                                <p:strVal val="#ppt_x"/>
                                              </p:val>
                                            </p:tav>
                                          </p:tavLst>
                                        </p:anim>
                                        <p:anim calcmode="lin" valueType="num" p14:bounceEnd="50000">
                                          <p:cBhvr additive="base">
                                            <p:cTn id="28" dur="500" fill="hold"/>
                                            <p:tgtEl>
                                              <p:spTgt spid="45"/>
                                            </p:tgtEl>
                                            <p:attrNameLst>
                                              <p:attrName>ppt_y</p:attrName>
                                            </p:attrNameLst>
                                          </p:cBhvr>
                                          <p:tavLst>
                                            <p:tav tm="0">
                                              <p:val>
                                                <p:strVal val="0-#ppt_h/2"/>
                                              </p:val>
                                            </p:tav>
                                            <p:tav tm="100000">
                                              <p:val>
                                                <p:strVal val="#ppt_y"/>
                                              </p:val>
                                            </p:tav>
                                          </p:tavLst>
                                        </p:anim>
                                      </p:childTnLst>
                                    </p:cTn>
                                  </p:par>
                                  <p:par>
                                    <p:cTn id="29" presetID="2" presetClass="entr" presetSubtype="1" fill="hold" grpId="0" nodeType="withEffect" p14:presetBounceEnd="50000">
                                      <p:stCondLst>
                                        <p:cond delay="250"/>
                                      </p:stCondLst>
                                      <p:childTnLst>
                                        <p:set>
                                          <p:cBhvr>
                                            <p:cTn id="30" dur="1" fill="hold">
                                              <p:stCondLst>
                                                <p:cond delay="0"/>
                                              </p:stCondLst>
                                            </p:cTn>
                                            <p:tgtEl>
                                              <p:spTgt spid="46"/>
                                            </p:tgtEl>
                                            <p:attrNameLst>
                                              <p:attrName>style.visibility</p:attrName>
                                            </p:attrNameLst>
                                          </p:cBhvr>
                                          <p:to>
                                            <p:strVal val="visible"/>
                                          </p:to>
                                        </p:set>
                                        <p:anim calcmode="lin" valueType="num" p14:bounceEnd="50000">
                                          <p:cBhvr additive="base">
                                            <p:cTn id="31" dur="750" fill="hold"/>
                                            <p:tgtEl>
                                              <p:spTgt spid="46"/>
                                            </p:tgtEl>
                                            <p:attrNameLst>
                                              <p:attrName>ppt_x</p:attrName>
                                            </p:attrNameLst>
                                          </p:cBhvr>
                                          <p:tavLst>
                                            <p:tav tm="0">
                                              <p:val>
                                                <p:strVal val="#ppt_x"/>
                                              </p:val>
                                            </p:tav>
                                            <p:tav tm="100000">
                                              <p:val>
                                                <p:strVal val="#ppt_x"/>
                                              </p:val>
                                            </p:tav>
                                          </p:tavLst>
                                        </p:anim>
                                        <p:anim calcmode="lin" valueType="num" p14:bounceEnd="50000">
                                          <p:cBhvr additive="base">
                                            <p:cTn id="32" dur="750" fill="hold"/>
                                            <p:tgtEl>
                                              <p:spTgt spid="46"/>
                                            </p:tgtEl>
                                            <p:attrNameLst>
                                              <p:attrName>ppt_y</p:attrName>
                                            </p:attrNameLst>
                                          </p:cBhvr>
                                          <p:tavLst>
                                            <p:tav tm="0">
                                              <p:val>
                                                <p:strVal val="0-#ppt_h/2"/>
                                              </p:val>
                                            </p:tav>
                                            <p:tav tm="100000">
                                              <p:val>
                                                <p:strVal val="#ppt_y"/>
                                              </p:val>
                                            </p:tav>
                                          </p:tavLst>
                                        </p:anim>
                                      </p:childTnLst>
                                    </p:cTn>
                                  </p:par>
                                  <p:par>
                                    <p:cTn id="33" presetID="2" presetClass="entr" presetSubtype="1" fill="hold" grpId="0" nodeType="withEffect" p14:presetBounceEnd="50000">
                                      <p:stCondLst>
                                        <p:cond delay="0"/>
                                      </p:stCondLst>
                                      <p:childTnLst>
                                        <p:set>
                                          <p:cBhvr>
                                            <p:cTn id="34" dur="1" fill="hold">
                                              <p:stCondLst>
                                                <p:cond delay="0"/>
                                              </p:stCondLst>
                                            </p:cTn>
                                            <p:tgtEl>
                                              <p:spTgt spid="47"/>
                                            </p:tgtEl>
                                            <p:attrNameLst>
                                              <p:attrName>style.visibility</p:attrName>
                                            </p:attrNameLst>
                                          </p:cBhvr>
                                          <p:to>
                                            <p:strVal val="visible"/>
                                          </p:to>
                                        </p:set>
                                        <p:anim calcmode="lin" valueType="num" p14:bounceEnd="50000">
                                          <p:cBhvr additive="base">
                                            <p:cTn id="35" dur="500" fill="hold"/>
                                            <p:tgtEl>
                                              <p:spTgt spid="47"/>
                                            </p:tgtEl>
                                            <p:attrNameLst>
                                              <p:attrName>ppt_x</p:attrName>
                                            </p:attrNameLst>
                                          </p:cBhvr>
                                          <p:tavLst>
                                            <p:tav tm="0">
                                              <p:val>
                                                <p:strVal val="#ppt_x"/>
                                              </p:val>
                                            </p:tav>
                                            <p:tav tm="100000">
                                              <p:val>
                                                <p:strVal val="#ppt_x"/>
                                              </p:val>
                                            </p:tav>
                                          </p:tavLst>
                                        </p:anim>
                                        <p:anim calcmode="lin" valueType="num" p14:bounceEnd="50000">
                                          <p:cBhvr additive="base">
                                            <p:cTn id="36" dur="500" fill="hold"/>
                                            <p:tgtEl>
                                              <p:spTgt spid="47"/>
                                            </p:tgtEl>
                                            <p:attrNameLst>
                                              <p:attrName>ppt_y</p:attrName>
                                            </p:attrNameLst>
                                          </p:cBhvr>
                                          <p:tavLst>
                                            <p:tav tm="0">
                                              <p:val>
                                                <p:strVal val="0-#ppt_h/2"/>
                                              </p:val>
                                            </p:tav>
                                            <p:tav tm="100000">
                                              <p:val>
                                                <p:strVal val="#ppt_y"/>
                                              </p:val>
                                            </p:tav>
                                          </p:tavLst>
                                        </p:anim>
                                      </p:childTnLst>
                                    </p:cTn>
                                  </p:par>
                                  <p:par>
                                    <p:cTn id="37" presetID="2" presetClass="entr" presetSubtype="1" fill="hold" grpId="0" nodeType="withEffect" p14:presetBounceEnd="50000">
                                      <p:stCondLst>
                                        <p:cond delay="250"/>
                                      </p:stCondLst>
                                      <p:childTnLst>
                                        <p:set>
                                          <p:cBhvr>
                                            <p:cTn id="38" dur="1" fill="hold">
                                              <p:stCondLst>
                                                <p:cond delay="0"/>
                                              </p:stCondLst>
                                            </p:cTn>
                                            <p:tgtEl>
                                              <p:spTgt spid="48"/>
                                            </p:tgtEl>
                                            <p:attrNameLst>
                                              <p:attrName>style.visibility</p:attrName>
                                            </p:attrNameLst>
                                          </p:cBhvr>
                                          <p:to>
                                            <p:strVal val="visible"/>
                                          </p:to>
                                        </p:set>
                                        <p:anim calcmode="lin" valueType="num" p14:bounceEnd="50000">
                                          <p:cBhvr additive="base">
                                            <p:cTn id="39" dur="750" fill="hold"/>
                                            <p:tgtEl>
                                              <p:spTgt spid="48"/>
                                            </p:tgtEl>
                                            <p:attrNameLst>
                                              <p:attrName>ppt_x</p:attrName>
                                            </p:attrNameLst>
                                          </p:cBhvr>
                                          <p:tavLst>
                                            <p:tav tm="0">
                                              <p:val>
                                                <p:strVal val="#ppt_x"/>
                                              </p:val>
                                            </p:tav>
                                            <p:tav tm="100000">
                                              <p:val>
                                                <p:strVal val="#ppt_x"/>
                                              </p:val>
                                            </p:tav>
                                          </p:tavLst>
                                        </p:anim>
                                        <p:anim calcmode="lin" valueType="num" p14:bounceEnd="50000">
                                          <p:cBhvr additive="base">
                                            <p:cTn id="40" dur="750" fill="hold"/>
                                            <p:tgtEl>
                                              <p:spTgt spid="48"/>
                                            </p:tgtEl>
                                            <p:attrNameLst>
                                              <p:attrName>ppt_y</p:attrName>
                                            </p:attrNameLst>
                                          </p:cBhvr>
                                          <p:tavLst>
                                            <p:tav tm="0">
                                              <p:val>
                                                <p:strVal val="0-#ppt_h/2"/>
                                              </p:val>
                                            </p:tav>
                                            <p:tav tm="100000">
                                              <p:val>
                                                <p:strVal val="#ppt_y"/>
                                              </p:val>
                                            </p:tav>
                                          </p:tavLst>
                                        </p:anim>
                                      </p:childTnLst>
                                    </p:cTn>
                                  </p:par>
                                  <p:par>
                                    <p:cTn id="41" presetID="2" presetClass="entr" presetSubtype="1" fill="hold" grpId="0" nodeType="withEffect" p14:presetBounceEnd="50000">
                                      <p:stCondLst>
                                        <p:cond delay="250"/>
                                      </p:stCondLst>
                                      <p:childTnLst>
                                        <p:set>
                                          <p:cBhvr>
                                            <p:cTn id="42" dur="1" fill="hold">
                                              <p:stCondLst>
                                                <p:cond delay="0"/>
                                              </p:stCondLst>
                                            </p:cTn>
                                            <p:tgtEl>
                                              <p:spTgt spid="51"/>
                                            </p:tgtEl>
                                            <p:attrNameLst>
                                              <p:attrName>style.visibility</p:attrName>
                                            </p:attrNameLst>
                                          </p:cBhvr>
                                          <p:to>
                                            <p:strVal val="visible"/>
                                          </p:to>
                                        </p:set>
                                        <p:anim calcmode="lin" valueType="num" p14:bounceEnd="50000">
                                          <p:cBhvr additive="base">
                                            <p:cTn id="43" dur="500" fill="hold"/>
                                            <p:tgtEl>
                                              <p:spTgt spid="51"/>
                                            </p:tgtEl>
                                            <p:attrNameLst>
                                              <p:attrName>ppt_x</p:attrName>
                                            </p:attrNameLst>
                                          </p:cBhvr>
                                          <p:tavLst>
                                            <p:tav tm="0">
                                              <p:val>
                                                <p:strVal val="#ppt_x"/>
                                              </p:val>
                                            </p:tav>
                                            <p:tav tm="100000">
                                              <p:val>
                                                <p:strVal val="#ppt_x"/>
                                              </p:val>
                                            </p:tav>
                                          </p:tavLst>
                                        </p:anim>
                                        <p:anim calcmode="lin" valueType="num" p14:bounceEnd="50000">
                                          <p:cBhvr additive="base">
                                            <p:cTn id="44" dur="500" fill="hold"/>
                                            <p:tgtEl>
                                              <p:spTgt spid="51"/>
                                            </p:tgtEl>
                                            <p:attrNameLst>
                                              <p:attrName>ppt_y</p:attrName>
                                            </p:attrNameLst>
                                          </p:cBhvr>
                                          <p:tavLst>
                                            <p:tav tm="0">
                                              <p:val>
                                                <p:strVal val="0-#ppt_h/2"/>
                                              </p:val>
                                            </p:tav>
                                            <p:tav tm="100000">
                                              <p:val>
                                                <p:strVal val="#ppt_y"/>
                                              </p:val>
                                            </p:tav>
                                          </p:tavLst>
                                        </p:anim>
                                      </p:childTnLst>
                                    </p:cTn>
                                  </p:par>
                                </p:childTnLst>
                              </p:cTn>
                            </p:par>
                            <p:par>
                              <p:cTn id="45" fill="hold">
                                <p:stCondLst>
                                  <p:cond delay="1500"/>
                                </p:stCondLst>
                                <p:childTnLst>
                                  <p:par>
                                    <p:cTn id="46" presetID="2" presetClass="entr" presetSubtype="2" fill="hold" nodeType="afterEffect">
                                      <p:stCondLst>
                                        <p:cond delay="0"/>
                                      </p:stCondLst>
                                      <p:childTnLst>
                                        <p:set>
                                          <p:cBhvr>
                                            <p:cTn id="47" dur="1" fill="hold">
                                              <p:stCondLst>
                                                <p:cond delay="0"/>
                                              </p:stCondLst>
                                            </p:cTn>
                                            <p:tgtEl>
                                              <p:spTgt spid="52"/>
                                            </p:tgtEl>
                                            <p:attrNameLst>
                                              <p:attrName>style.visibility</p:attrName>
                                            </p:attrNameLst>
                                          </p:cBhvr>
                                          <p:to>
                                            <p:strVal val="visible"/>
                                          </p:to>
                                        </p:set>
                                        <p:anim calcmode="lin" valueType="num">
                                          <p:cBhvr additive="base">
                                            <p:cTn id="48" dur="500" fill="hold"/>
                                            <p:tgtEl>
                                              <p:spTgt spid="52"/>
                                            </p:tgtEl>
                                            <p:attrNameLst>
                                              <p:attrName>ppt_x</p:attrName>
                                            </p:attrNameLst>
                                          </p:cBhvr>
                                          <p:tavLst>
                                            <p:tav tm="0">
                                              <p:val>
                                                <p:strVal val="1+#ppt_w/2"/>
                                              </p:val>
                                            </p:tav>
                                            <p:tav tm="100000">
                                              <p:val>
                                                <p:strVal val="#ppt_x"/>
                                              </p:val>
                                            </p:tav>
                                          </p:tavLst>
                                        </p:anim>
                                        <p:anim calcmode="lin" valueType="num">
                                          <p:cBhvr additive="base">
                                            <p:cTn id="49" dur="500" fill="hold"/>
                                            <p:tgtEl>
                                              <p:spTgt spid="52"/>
                                            </p:tgtEl>
                                            <p:attrNameLst>
                                              <p:attrName>ppt_y</p:attrName>
                                            </p:attrNameLst>
                                          </p:cBhvr>
                                          <p:tavLst>
                                            <p:tav tm="0">
                                              <p:val>
                                                <p:strVal val="#ppt_y"/>
                                              </p:val>
                                            </p:tav>
                                            <p:tav tm="100000">
                                              <p:val>
                                                <p:strVal val="#ppt_y"/>
                                              </p:val>
                                            </p:tav>
                                          </p:tavLst>
                                        </p:anim>
                                      </p:childTnLst>
                                    </p:cTn>
                                  </p:par>
                                  <p:par>
                                    <p:cTn id="50" presetID="0" presetClass="path" presetSubtype="0" accel="50000" decel="50000" fill="hold" nodeType="withEffect">
                                      <p:stCondLst>
                                        <p:cond delay="500"/>
                                      </p:stCondLst>
                                      <p:childTnLst>
                                        <p:animMotion origin="layout" path="M 5.55556E-7 1.35802E-6 C -0.01233 0.00154 -0.02309 0.00741 -0.03542 0.00926 C -0.04809 0.01543 -0.05972 0.01697 -0.07292 0.01852 C -0.18837 0.01574 -0.19062 0.03302 -0.25625 0.0037 C -0.26302 -0.00432 -0.26458 -0.01111 -0.27083 -0.02222 C -0.28073 -0.03982 -0.29132 -0.05864 -0.30521 -0.06482 C -0.34097 -0.1071 -0.42309 -0.09012 -0.44896 -0.09074 C -0.45955 -0.09537 -0.47049 -0.09722 -0.48125 -0.10185 C -0.48802 -0.10494 -0.4941 -0.10895 -0.50104 -0.11111 C -0.51059 -0.1179 -0.52118 -0.12469 -0.53125 -0.12778 C -0.54705 -0.14198 -0.56319 -0.15309 -0.58021 -0.16111 C -0.58628 -0.16389 -0.59132 -0.17006 -0.59687 -0.17408 C -0.6099 -0.18364 -0.62552 -0.19043 -0.63958 -0.19445 C -0.67187 -0.1929 -0.70312 -0.19074 -0.73542 -0.19259 C -0.74983 -0.20124 -0.76441 -0.20833 -0.77812 -0.22037 C -0.7842 -0.22593 -0.79028 -0.2321 -0.79705 -0.23519 C -0.81007 -0.24908 -0.79462 -0.23395 -0.80729 -0.24259 C -0.81302 -0.2463 -0.8184 -0.25309 -0.82413 -0.25741 C -0.83003 -0.26204 -0.82622 -0.25648 -0.83125 -0.26111 C -0.84097 -0.26975 -0.85104 -0.27809 -0.86146 -0.28333 C -0.87083 -0.29445 -0.88108 -0.30556 -0.89184 -0.31296 C -0.89965 -0.32716 -0.91215 -0.33457 -0.91875 -0.35185 C -0.92014 -0.35556 -0.92205 -0.35895 -0.92292 -0.36296 C -0.92361 -0.36605 -0.92396 -0.36945 -0.925 -0.37222 C -0.9276 -0.37963 -0.9316 -0.38519 -0.93438 -0.39259 C -0.94045 -0.40864 -0.94549 -0.4179 -0.95313 -0.43148 " pathEditMode="relative" ptsTypes="fffffffffffffffffffffffffA">
                                          <p:cBhvr>
                                            <p:cTn id="51" dur="6500" fill="hold"/>
                                            <p:tgtEl>
                                              <p:spTgt spid="52"/>
                                            </p:tgtEl>
                                            <p:attrNameLst>
                                              <p:attrName>ppt_x</p:attrName>
                                              <p:attrName>ppt_y</p:attrName>
                                            </p:attrNameLst>
                                          </p:cBhvr>
                                        </p:animMotion>
                                      </p:childTnLst>
                                    </p:cTn>
                                  </p:par>
                                  <p:par>
                                    <p:cTn id="52" presetID="8" presetClass="emph" presetSubtype="0" repeatCount="2000" fill="hold" grpId="1" nodeType="withEffect">
                                      <p:stCondLst>
                                        <p:cond delay="0"/>
                                      </p:stCondLst>
                                      <p:childTnLst>
                                        <p:animRot by="21600000">
                                          <p:cBhvr>
                                            <p:cTn id="53" dur="3500" fill="hold"/>
                                            <p:tgtEl>
                                              <p:spTgt spid="41"/>
                                            </p:tgtEl>
                                            <p:attrNameLst>
                                              <p:attrName>r</p:attrName>
                                            </p:attrNameLst>
                                          </p:cBhvr>
                                        </p:animRot>
                                      </p:childTnLst>
                                    </p:cTn>
                                  </p:par>
                                  <p:par>
                                    <p:cTn id="54" presetID="8" presetClass="emph" presetSubtype="0" repeatCount="2000" fill="hold" grpId="1" nodeType="withEffect">
                                      <p:stCondLst>
                                        <p:cond delay="0"/>
                                      </p:stCondLst>
                                      <p:childTnLst>
                                        <p:animRot by="-21600000">
                                          <p:cBhvr>
                                            <p:cTn id="55" dur="3500" fill="hold"/>
                                            <p:tgtEl>
                                              <p:spTgt spid="44"/>
                                            </p:tgtEl>
                                            <p:attrNameLst>
                                              <p:attrName>r</p:attrName>
                                            </p:attrNameLst>
                                          </p:cBhvr>
                                        </p:animRot>
                                      </p:childTnLst>
                                    </p:cTn>
                                  </p:par>
                                  <p:par>
                                    <p:cTn id="56" presetID="8" presetClass="emph" presetSubtype="0" repeatCount="2000" fill="hold" grpId="1" nodeType="withEffect">
                                      <p:stCondLst>
                                        <p:cond delay="0"/>
                                      </p:stCondLst>
                                      <p:childTnLst>
                                        <p:animRot by="21600000">
                                          <p:cBhvr>
                                            <p:cTn id="57" dur="3500" fill="hold"/>
                                            <p:tgtEl>
                                              <p:spTgt spid="45"/>
                                            </p:tgtEl>
                                            <p:attrNameLst>
                                              <p:attrName>r</p:attrName>
                                            </p:attrNameLst>
                                          </p:cBhvr>
                                        </p:animRot>
                                      </p:childTnLst>
                                    </p:cTn>
                                  </p:par>
                                  <p:par>
                                    <p:cTn id="58" presetID="8" presetClass="emph" presetSubtype="0" repeatCount="2000" fill="hold" grpId="1" nodeType="withEffect">
                                      <p:stCondLst>
                                        <p:cond delay="0"/>
                                      </p:stCondLst>
                                      <p:childTnLst>
                                        <p:animRot by="-21600000">
                                          <p:cBhvr>
                                            <p:cTn id="59" dur="3500" fill="hold"/>
                                            <p:tgtEl>
                                              <p:spTgt spid="47"/>
                                            </p:tgtEl>
                                            <p:attrNameLst>
                                              <p:attrName>r</p:attrName>
                                            </p:attrNameLst>
                                          </p:cBhvr>
                                        </p:animRot>
                                      </p:childTnLst>
                                    </p:cTn>
                                  </p:par>
                                  <p:par>
                                    <p:cTn id="60" presetID="8" presetClass="emph" presetSubtype="0" repeatCount="2000" fill="hold" grpId="1" nodeType="withEffect">
                                      <p:stCondLst>
                                        <p:cond delay="0"/>
                                      </p:stCondLst>
                                      <p:childTnLst>
                                        <p:animRot by="21600000">
                                          <p:cBhvr>
                                            <p:cTn id="61" dur="3500" fill="hold"/>
                                            <p:tgtEl>
                                              <p:spTgt spid="43"/>
                                            </p:tgtEl>
                                            <p:attrNameLst>
                                              <p:attrName>r</p:attrName>
                                            </p:attrNameLst>
                                          </p:cBhvr>
                                        </p:animRot>
                                      </p:childTnLst>
                                    </p:cTn>
                                  </p:par>
                                  <p:par>
                                    <p:cTn id="62" presetID="6" presetClass="emph" presetSubtype="0" repeatCount="2000" autoRev="1" fill="hold" grpId="1" nodeType="withEffect">
                                      <p:stCondLst>
                                        <p:cond delay="0"/>
                                      </p:stCondLst>
                                      <p:childTnLst>
                                        <p:animScale>
                                          <p:cBhvr>
                                            <p:cTn id="63" dur="2000" fill="hold"/>
                                            <p:tgtEl>
                                              <p:spTgt spid="51"/>
                                            </p:tgtEl>
                                          </p:cBhvr>
                                          <p:by x="150000" y="150000"/>
                                        </p:animScale>
                                      </p:childTnLst>
                                    </p:cTn>
                                  </p:par>
                                  <p:par>
                                    <p:cTn id="64" presetID="6" presetClass="emph" presetSubtype="0" repeatCount="2000" autoRev="1" fill="hold" grpId="1" nodeType="withEffect">
                                      <p:stCondLst>
                                        <p:cond delay="0"/>
                                      </p:stCondLst>
                                      <p:childTnLst>
                                        <p:animScale>
                                          <p:cBhvr>
                                            <p:cTn id="65" dur="2000" fill="hold"/>
                                            <p:tgtEl>
                                              <p:spTgt spid="4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1" grpId="1" animBg="1"/>
          <p:bldP spid="42" grpId="0" animBg="1"/>
          <p:bldP spid="42" grpId="1" animBg="1"/>
          <p:bldP spid="43" grpId="0" animBg="1"/>
          <p:bldP spid="43" grpId="1" animBg="1"/>
          <p:bldP spid="44" grpId="0" animBg="1"/>
          <p:bldP spid="44" grpId="1" animBg="1"/>
          <p:bldP spid="45" grpId="0" animBg="1"/>
          <p:bldP spid="45" grpId="1" animBg="1"/>
          <p:bldP spid="46" grpId="0" animBg="1"/>
          <p:bldP spid="47" grpId="0" animBg="1"/>
          <p:bldP spid="47" grpId="1" animBg="1"/>
          <p:bldP spid="48" grpId="0" animBg="1"/>
          <p:bldP spid="51" grpId="0" animBg="1"/>
          <p:bldP spid="51"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left)">
                                          <p:cBhvr>
                                            <p:cTn id="7" dur="500"/>
                                            <p:tgtEl>
                                              <p:spTgt spid="37"/>
                                            </p:tgtEl>
                                          </p:cBhvr>
                                        </p:animEffect>
                                      </p:childTnLst>
                                    </p:cTn>
                                  </p:par>
                                </p:childTnLst>
                              </p:cTn>
                            </p:par>
                            <p:par>
                              <p:cTn id="8" fill="hold">
                                <p:stCondLst>
                                  <p:cond delay="500"/>
                                </p:stCondLst>
                                <p:childTnLst>
                                  <p:par>
                                    <p:cTn id="9" presetID="2" presetClass="entr" presetSubtype="1" fill="hold" grpId="0" nodeType="afterEffect">
                                      <p:stCondLst>
                                        <p:cond delay="0"/>
                                      </p:stCondLst>
                                      <p:childTnLst>
                                        <p:set>
                                          <p:cBhvr>
                                            <p:cTn id="10" dur="1" fill="hold">
                                              <p:stCondLst>
                                                <p:cond delay="0"/>
                                              </p:stCondLst>
                                            </p:cTn>
                                            <p:tgtEl>
                                              <p:spTgt spid="41"/>
                                            </p:tgtEl>
                                            <p:attrNameLst>
                                              <p:attrName>style.visibility</p:attrName>
                                            </p:attrNameLst>
                                          </p:cBhvr>
                                          <p:to>
                                            <p:strVal val="visible"/>
                                          </p:to>
                                        </p:set>
                                        <p:anim calcmode="lin" valueType="num">
                                          <p:cBhvr additive="base">
                                            <p:cTn id="11" dur="500" fill="hold"/>
                                            <p:tgtEl>
                                              <p:spTgt spid="41"/>
                                            </p:tgtEl>
                                            <p:attrNameLst>
                                              <p:attrName>ppt_x</p:attrName>
                                            </p:attrNameLst>
                                          </p:cBhvr>
                                          <p:tavLst>
                                            <p:tav tm="0">
                                              <p:val>
                                                <p:strVal val="#ppt_x"/>
                                              </p:val>
                                            </p:tav>
                                            <p:tav tm="100000">
                                              <p:val>
                                                <p:strVal val="#ppt_x"/>
                                              </p:val>
                                            </p:tav>
                                          </p:tavLst>
                                        </p:anim>
                                        <p:anim calcmode="lin" valueType="num">
                                          <p:cBhvr additive="base">
                                            <p:cTn id="12" dur="500" fill="hold"/>
                                            <p:tgtEl>
                                              <p:spTgt spid="41"/>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250"/>
                                      </p:stCondLst>
                                      <p:childTnLst>
                                        <p:set>
                                          <p:cBhvr>
                                            <p:cTn id="14" dur="1" fill="hold">
                                              <p:stCondLst>
                                                <p:cond delay="0"/>
                                              </p:stCondLst>
                                            </p:cTn>
                                            <p:tgtEl>
                                              <p:spTgt spid="42"/>
                                            </p:tgtEl>
                                            <p:attrNameLst>
                                              <p:attrName>style.visibility</p:attrName>
                                            </p:attrNameLst>
                                          </p:cBhvr>
                                          <p:to>
                                            <p:strVal val="visible"/>
                                          </p:to>
                                        </p:set>
                                        <p:anim calcmode="lin" valueType="num">
                                          <p:cBhvr additive="base">
                                            <p:cTn id="15" dur="500" fill="hold"/>
                                            <p:tgtEl>
                                              <p:spTgt spid="42"/>
                                            </p:tgtEl>
                                            <p:attrNameLst>
                                              <p:attrName>ppt_x</p:attrName>
                                            </p:attrNameLst>
                                          </p:cBhvr>
                                          <p:tavLst>
                                            <p:tav tm="0">
                                              <p:val>
                                                <p:strVal val="#ppt_x"/>
                                              </p:val>
                                            </p:tav>
                                            <p:tav tm="100000">
                                              <p:val>
                                                <p:strVal val="#ppt_x"/>
                                              </p:val>
                                            </p:tav>
                                          </p:tavLst>
                                        </p:anim>
                                        <p:anim calcmode="lin" valueType="num">
                                          <p:cBhvr additive="base">
                                            <p:cTn id="16" dur="500" fill="hold"/>
                                            <p:tgtEl>
                                              <p:spTgt spid="42"/>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500"/>
                                      </p:stCondLst>
                                      <p:childTnLst>
                                        <p:set>
                                          <p:cBhvr>
                                            <p:cTn id="18" dur="1" fill="hold">
                                              <p:stCondLst>
                                                <p:cond delay="0"/>
                                              </p:stCondLst>
                                            </p:cTn>
                                            <p:tgtEl>
                                              <p:spTgt spid="43"/>
                                            </p:tgtEl>
                                            <p:attrNameLst>
                                              <p:attrName>style.visibility</p:attrName>
                                            </p:attrNameLst>
                                          </p:cBhvr>
                                          <p:to>
                                            <p:strVal val="visible"/>
                                          </p:to>
                                        </p:set>
                                        <p:anim calcmode="lin" valueType="num">
                                          <p:cBhvr additive="base">
                                            <p:cTn id="19" dur="500" fill="hold"/>
                                            <p:tgtEl>
                                              <p:spTgt spid="43"/>
                                            </p:tgtEl>
                                            <p:attrNameLst>
                                              <p:attrName>ppt_x</p:attrName>
                                            </p:attrNameLst>
                                          </p:cBhvr>
                                          <p:tavLst>
                                            <p:tav tm="0">
                                              <p:val>
                                                <p:strVal val="#ppt_x"/>
                                              </p:val>
                                            </p:tav>
                                            <p:tav tm="100000">
                                              <p:val>
                                                <p:strVal val="#ppt_x"/>
                                              </p:val>
                                            </p:tav>
                                          </p:tavLst>
                                        </p:anim>
                                        <p:anim calcmode="lin" valueType="num">
                                          <p:cBhvr additive="base">
                                            <p:cTn id="20" dur="500" fill="hold"/>
                                            <p:tgtEl>
                                              <p:spTgt spid="43"/>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p:stCondLst>
                                        <p:cond delay="0"/>
                                      </p:stCondLst>
                                      <p:childTnLst>
                                        <p:set>
                                          <p:cBhvr>
                                            <p:cTn id="22" dur="1" fill="hold">
                                              <p:stCondLst>
                                                <p:cond delay="0"/>
                                              </p:stCondLst>
                                            </p:cTn>
                                            <p:tgtEl>
                                              <p:spTgt spid="44"/>
                                            </p:tgtEl>
                                            <p:attrNameLst>
                                              <p:attrName>style.visibility</p:attrName>
                                            </p:attrNameLst>
                                          </p:cBhvr>
                                          <p:to>
                                            <p:strVal val="visible"/>
                                          </p:to>
                                        </p:set>
                                        <p:anim calcmode="lin" valueType="num">
                                          <p:cBhvr additive="base">
                                            <p:cTn id="23" dur="750" fill="hold"/>
                                            <p:tgtEl>
                                              <p:spTgt spid="44"/>
                                            </p:tgtEl>
                                            <p:attrNameLst>
                                              <p:attrName>ppt_x</p:attrName>
                                            </p:attrNameLst>
                                          </p:cBhvr>
                                          <p:tavLst>
                                            <p:tav tm="0">
                                              <p:val>
                                                <p:strVal val="#ppt_x"/>
                                              </p:val>
                                            </p:tav>
                                            <p:tav tm="100000">
                                              <p:val>
                                                <p:strVal val="#ppt_x"/>
                                              </p:val>
                                            </p:tav>
                                          </p:tavLst>
                                        </p:anim>
                                        <p:anim calcmode="lin" valueType="num">
                                          <p:cBhvr additive="base">
                                            <p:cTn id="24" dur="750" fill="hold"/>
                                            <p:tgtEl>
                                              <p:spTgt spid="44"/>
                                            </p:tgtEl>
                                            <p:attrNameLst>
                                              <p:attrName>ppt_y</p:attrName>
                                            </p:attrNameLst>
                                          </p:cBhvr>
                                          <p:tavLst>
                                            <p:tav tm="0">
                                              <p:val>
                                                <p:strVal val="0-#ppt_h/2"/>
                                              </p:val>
                                            </p:tav>
                                            <p:tav tm="100000">
                                              <p:val>
                                                <p:strVal val="#ppt_y"/>
                                              </p:val>
                                            </p:tav>
                                          </p:tavLst>
                                        </p:anim>
                                      </p:childTnLst>
                                    </p:cTn>
                                  </p:par>
                                  <p:par>
                                    <p:cTn id="25" presetID="2" presetClass="entr" presetSubtype="1" fill="hold" grpId="0" nodeType="withEffect">
                                      <p:stCondLst>
                                        <p:cond delay="0"/>
                                      </p:stCondLst>
                                      <p:childTnLst>
                                        <p:set>
                                          <p:cBhvr>
                                            <p:cTn id="26" dur="1" fill="hold">
                                              <p:stCondLst>
                                                <p:cond delay="0"/>
                                              </p:stCondLst>
                                            </p:cTn>
                                            <p:tgtEl>
                                              <p:spTgt spid="45"/>
                                            </p:tgtEl>
                                            <p:attrNameLst>
                                              <p:attrName>style.visibility</p:attrName>
                                            </p:attrNameLst>
                                          </p:cBhvr>
                                          <p:to>
                                            <p:strVal val="visible"/>
                                          </p:to>
                                        </p:set>
                                        <p:anim calcmode="lin" valueType="num">
                                          <p:cBhvr additive="base">
                                            <p:cTn id="27" dur="500" fill="hold"/>
                                            <p:tgtEl>
                                              <p:spTgt spid="45"/>
                                            </p:tgtEl>
                                            <p:attrNameLst>
                                              <p:attrName>ppt_x</p:attrName>
                                            </p:attrNameLst>
                                          </p:cBhvr>
                                          <p:tavLst>
                                            <p:tav tm="0">
                                              <p:val>
                                                <p:strVal val="#ppt_x"/>
                                              </p:val>
                                            </p:tav>
                                            <p:tav tm="100000">
                                              <p:val>
                                                <p:strVal val="#ppt_x"/>
                                              </p:val>
                                            </p:tav>
                                          </p:tavLst>
                                        </p:anim>
                                        <p:anim calcmode="lin" valueType="num">
                                          <p:cBhvr additive="base">
                                            <p:cTn id="28" dur="500" fill="hold"/>
                                            <p:tgtEl>
                                              <p:spTgt spid="45"/>
                                            </p:tgtEl>
                                            <p:attrNameLst>
                                              <p:attrName>ppt_y</p:attrName>
                                            </p:attrNameLst>
                                          </p:cBhvr>
                                          <p:tavLst>
                                            <p:tav tm="0">
                                              <p:val>
                                                <p:strVal val="0-#ppt_h/2"/>
                                              </p:val>
                                            </p:tav>
                                            <p:tav tm="100000">
                                              <p:val>
                                                <p:strVal val="#ppt_y"/>
                                              </p:val>
                                            </p:tav>
                                          </p:tavLst>
                                        </p:anim>
                                      </p:childTnLst>
                                    </p:cTn>
                                  </p:par>
                                  <p:par>
                                    <p:cTn id="29" presetID="2" presetClass="entr" presetSubtype="1" fill="hold" grpId="0" nodeType="withEffect">
                                      <p:stCondLst>
                                        <p:cond delay="250"/>
                                      </p:stCondLst>
                                      <p:childTnLst>
                                        <p:set>
                                          <p:cBhvr>
                                            <p:cTn id="30" dur="1" fill="hold">
                                              <p:stCondLst>
                                                <p:cond delay="0"/>
                                              </p:stCondLst>
                                            </p:cTn>
                                            <p:tgtEl>
                                              <p:spTgt spid="46"/>
                                            </p:tgtEl>
                                            <p:attrNameLst>
                                              <p:attrName>style.visibility</p:attrName>
                                            </p:attrNameLst>
                                          </p:cBhvr>
                                          <p:to>
                                            <p:strVal val="visible"/>
                                          </p:to>
                                        </p:set>
                                        <p:anim calcmode="lin" valueType="num">
                                          <p:cBhvr additive="base">
                                            <p:cTn id="31" dur="750" fill="hold"/>
                                            <p:tgtEl>
                                              <p:spTgt spid="46"/>
                                            </p:tgtEl>
                                            <p:attrNameLst>
                                              <p:attrName>ppt_x</p:attrName>
                                            </p:attrNameLst>
                                          </p:cBhvr>
                                          <p:tavLst>
                                            <p:tav tm="0">
                                              <p:val>
                                                <p:strVal val="#ppt_x"/>
                                              </p:val>
                                            </p:tav>
                                            <p:tav tm="100000">
                                              <p:val>
                                                <p:strVal val="#ppt_x"/>
                                              </p:val>
                                            </p:tav>
                                          </p:tavLst>
                                        </p:anim>
                                        <p:anim calcmode="lin" valueType="num">
                                          <p:cBhvr additive="base">
                                            <p:cTn id="32" dur="750" fill="hold"/>
                                            <p:tgtEl>
                                              <p:spTgt spid="46"/>
                                            </p:tgtEl>
                                            <p:attrNameLst>
                                              <p:attrName>ppt_y</p:attrName>
                                            </p:attrNameLst>
                                          </p:cBhvr>
                                          <p:tavLst>
                                            <p:tav tm="0">
                                              <p:val>
                                                <p:strVal val="0-#ppt_h/2"/>
                                              </p:val>
                                            </p:tav>
                                            <p:tav tm="100000">
                                              <p:val>
                                                <p:strVal val="#ppt_y"/>
                                              </p:val>
                                            </p:tav>
                                          </p:tavLst>
                                        </p:anim>
                                      </p:childTnLst>
                                    </p:cTn>
                                  </p:par>
                                  <p:par>
                                    <p:cTn id="33" presetID="2" presetClass="entr" presetSubtype="1" fill="hold" grpId="0" nodeType="withEffect">
                                      <p:stCondLst>
                                        <p:cond delay="0"/>
                                      </p:stCondLst>
                                      <p:childTnLst>
                                        <p:set>
                                          <p:cBhvr>
                                            <p:cTn id="34" dur="1" fill="hold">
                                              <p:stCondLst>
                                                <p:cond delay="0"/>
                                              </p:stCondLst>
                                            </p:cTn>
                                            <p:tgtEl>
                                              <p:spTgt spid="47"/>
                                            </p:tgtEl>
                                            <p:attrNameLst>
                                              <p:attrName>style.visibility</p:attrName>
                                            </p:attrNameLst>
                                          </p:cBhvr>
                                          <p:to>
                                            <p:strVal val="visible"/>
                                          </p:to>
                                        </p:set>
                                        <p:anim calcmode="lin" valueType="num">
                                          <p:cBhvr additive="base">
                                            <p:cTn id="35" dur="500" fill="hold"/>
                                            <p:tgtEl>
                                              <p:spTgt spid="47"/>
                                            </p:tgtEl>
                                            <p:attrNameLst>
                                              <p:attrName>ppt_x</p:attrName>
                                            </p:attrNameLst>
                                          </p:cBhvr>
                                          <p:tavLst>
                                            <p:tav tm="0">
                                              <p:val>
                                                <p:strVal val="#ppt_x"/>
                                              </p:val>
                                            </p:tav>
                                            <p:tav tm="100000">
                                              <p:val>
                                                <p:strVal val="#ppt_x"/>
                                              </p:val>
                                            </p:tav>
                                          </p:tavLst>
                                        </p:anim>
                                        <p:anim calcmode="lin" valueType="num">
                                          <p:cBhvr additive="base">
                                            <p:cTn id="36" dur="500" fill="hold"/>
                                            <p:tgtEl>
                                              <p:spTgt spid="47"/>
                                            </p:tgtEl>
                                            <p:attrNameLst>
                                              <p:attrName>ppt_y</p:attrName>
                                            </p:attrNameLst>
                                          </p:cBhvr>
                                          <p:tavLst>
                                            <p:tav tm="0">
                                              <p:val>
                                                <p:strVal val="0-#ppt_h/2"/>
                                              </p:val>
                                            </p:tav>
                                            <p:tav tm="100000">
                                              <p:val>
                                                <p:strVal val="#ppt_y"/>
                                              </p:val>
                                            </p:tav>
                                          </p:tavLst>
                                        </p:anim>
                                      </p:childTnLst>
                                    </p:cTn>
                                  </p:par>
                                  <p:par>
                                    <p:cTn id="37" presetID="2" presetClass="entr" presetSubtype="1" fill="hold" grpId="0" nodeType="withEffect">
                                      <p:stCondLst>
                                        <p:cond delay="250"/>
                                      </p:stCondLst>
                                      <p:childTnLst>
                                        <p:set>
                                          <p:cBhvr>
                                            <p:cTn id="38" dur="1" fill="hold">
                                              <p:stCondLst>
                                                <p:cond delay="0"/>
                                              </p:stCondLst>
                                            </p:cTn>
                                            <p:tgtEl>
                                              <p:spTgt spid="48"/>
                                            </p:tgtEl>
                                            <p:attrNameLst>
                                              <p:attrName>style.visibility</p:attrName>
                                            </p:attrNameLst>
                                          </p:cBhvr>
                                          <p:to>
                                            <p:strVal val="visible"/>
                                          </p:to>
                                        </p:set>
                                        <p:anim calcmode="lin" valueType="num">
                                          <p:cBhvr additive="base">
                                            <p:cTn id="39" dur="750" fill="hold"/>
                                            <p:tgtEl>
                                              <p:spTgt spid="48"/>
                                            </p:tgtEl>
                                            <p:attrNameLst>
                                              <p:attrName>ppt_x</p:attrName>
                                            </p:attrNameLst>
                                          </p:cBhvr>
                                          <p:tavLst>
                                            <p:tav tm="0">
                                              <p:val>
                                                <p:strVal val="#ppt_x"/>
                                              </p:val>
                                            </p:tav>
                                            <p:tav tm="100000">
                                              <p:val>
                                                <p:strVal val="#ppt_x"/>
                                              </p:val>
                                            </p:tav>
                                          </p:tavLst>
                                        </p:anim>
                                        <p:anim calcmode="lin" valueType="num">
                                          <p:cBhvr additive="base">
                                            <p:cTn id="40" dur="750" fill="hold"/>
                                            <p:tgtEl>
                                              <p:spTgt spid="48"/>
                                            </p:tgtEl>
                                            <p:attrNameLst>
                                              <p:attrName>ppt_y</p:attrName>
                                            </p:attrNameLst>
                                          </p:cBhvr>
                                          <p:tavLst>
                                            <p:tav tm="0">
                                              <p:val>
                                                <p:strVal val="0-#ppt_h/2"/>
                                              </p:val>
                                            </p:tav>
                                            <p:tav tm="100000">
                                              <p:val>
                                                <p:strVal val="#ppt_y"/>
                                              </p:val>
                                            </p:tav>
                                          </p:tavLst>
                                        </p:anim>
                                      </p:childTnLst>
                                    </p:cTn>
                                  </p:par>
                                  <p:par>
                                    <p:cTn id="41" presetID="2" presetClass="entr" presetSubtype="1" fill="hold" grpId="0" nodeType="withEffect">
                                      <p:stCondLst>
                                        <p:cond delay="250"/>
                                      </p:stCondLst>
                                      <p:childTnLst>
                                        <p:set>
                                          <p:cBhvr>
                                            <p:cTn id="42" dur="1" fill="hold">
                                              <p:stCondLst>
                                                <p:cond delay="0"/>
                                              </p:stCondLst>
                                            </p:cTn>
                                            <p:tgtEl>
                                              <p:spTgt spid="51"/>
                                            </p:tgtEl>
                                            <p:attrNameLst>
                                              <p:attrName>style.visibility</p:attrName>
                                            </p:attrNameLst>
                                          </p:cBhvr>
                                          <p:to>
                                            <p:strVal val="visible"/>
                                          </p:to>
                                        </p:set>
                                        <p:anim calcmode="lin" valueType="num">
                                          <p:cBhvr additive="base">
                                            <p:cTn id="43" dur="500" fill="hold"/>
                                            <p:tgtEl>
                                              <p:spTgt spid="51"/>
                                            </p:tgtEl>
                                            <p:attrNameLst>
                                              <p:attrName>ppt_x</p:attrName>
                                            </p:attrNameLst>
                                          </p:cBhvr>
                                          <p:tavLst>
                                            <p:tav tm="0">
                                              <p:val>
                                                <p:strVal val="#ppt_x"/>
                                              </p:val>
                                            </p:tav>
                                            <p:tav tm="100000">
                                              <p:val>
                                                <p:strVal val="#ppt_x"/>
                                              </p:val>
                                            </p:tav>
                                          </p:tavLst>
                                        </p:anim>
                                        <p:anim calcmode="lin" valueType="num">
                                          <p:cBhvr additive="base">
                                            <p:cTn id="44" dur="500" fill="hold"/>
                                            <p:tgtEl>
                                              <p:spTgt spid="51"/>
                                            </p:tgtEl>
                                            <p:attrNameLst>
                                              <p:attrName>ppt_y</p:attrName>
                                            </p:attrNameLst>
                                          </p:cBhvr>
                                          <p:tavLst>
                                            <p:tav tm="0">
                                              <p:val>
                                                <p:strVal val="0-#ppt_h/2"/>
                                              </p:val>
                                            </p:tav>
                                            <p:tav tm="100000">
                                              <p:val>
                                                <p:strVal val="#ppt_y"/>
                                              </p:val>
                                            </p:tav>
                                          </p:tavLst>
                                        </p:anim>
                                      </p:childTnLst>
                                    </p:cTn>
                                  </p:par>
                                </p:childTnLst>
                              </p:cTn>
                            </p:par>
                            <p:par>
                              <p:cTn id="45" fill="hold">
                                <p:stCondLst>
                                  <p:cond delay="1500"/>
                                </p:stCondLst>
                                <p:childTnLst>
                                  <p:par>
                                    <p:cTn id="46" presetID="2" presetClass="entr" presetSubtype="2" fill="hold" nodeType="afterEffect">
                                      <p:stCondLst>
                                        <p:cond delay="0"/>
                                      </p:stCondLst>
                                      <p:childTnLst>
                                        <p:set>
                                          <p:cBhvr>
                                            <p:cTn id="47" dur="1" fill="hold">
                                              <p:stCondLst>
                                                <p:cond delay="0"/>
                                              </p:stCondLst>
                                            </p:cTn>
                                            <p:tgtEl>
                                              <p:spTgt spid="52"/>
                                            </p:tgtEl>
                                            <p:attrNameLst>
                                              <p:attrName>style.visibility</p:attrName>
                                            </p:attrNameLst>
                                          </p:cBhvr>
                                          <p:to>
                                            <p:strVal val="visible"/>
                                          </p:to>
                                        </p:set>
                                        <p:anim calcmode="lin" valueType="num">
                                          <p:cBhvr additive="base">
                                            <p:cTn id="48" dur="500" fill="hold"/>
                                            <p:tgtEl>
                                              <p:spTgt spid="52"/>
                                            </p:tgtEl>
                                            <p:attrNameLst>
                                              <p:attrName>ppt_x</p:attrName>
                                            </p:attrNameLst>
                                          </p:cBhvr>
                                          <p:tavLst>
                                            <p:tav tm="0">
                                              <p:val>
                                                <p:strVal val="1+#ppt_w/2"/>
                                              </p:val>
                                            </p:tav>
                                            <p:tav tm="100000">
                                              <p:val>
                                                <p:strVal val="#ppt_x"/>
                                              </p:val>
                                            </p:tav>
                                          </p:tavLst>
                                        </p:anim>
                                        <p:anim calcmode="lin" valueType="num">
                                          <p:cBhvr additive="base">
                                            <p:cTn id="49" dur="500" fill="hold"/>
                                            <p:tgtEl>
                                              <p:spTgt spid="52"/>
                                            </p:tgtEl>
                                            <p:attrNameLst>
                                              <p:attrName>ppt_y</p:attrName>
                                            </p:attrNameLst>
                                          </p:cBhvr>
                                          <p:tavLst>
                                            <p:tav tm="0">
                                              <p:val>
                                                <p:strVal val="#ppt_y"/>
                                              </p:val>
                                            </p:tav>
                                            <p:tav tm="100000">
                                              <p:val>
                                                <p:strVal val="#ppt_y"/>
                                              </p:val>
                                            </p:tav>
                                          </p:tavLst>
                                        </p:anim>
                                      </p:childTnLst>
                                    </p:cTn>
                                  </p:par>
                                  <p:par>
                                    <p:cTn id="50" presetID="0" presetClass="path" presetSubtype="0" accel="50000" decel="50000" fill="hold" nodeType="withEffect">
                                      <p:stCondLst>
                                        <p:cond delay="500"/>
                                      </p:stCondLst>
                                      <p:childTnLst>
                                        <p:animMotion origin="layout" path="M 5.55556E-7 1.35802E-6 C -0.01233 0.00154 -0.02309 0.00741 -0.03542 0.00926 C -0.04809 0.01543 -0.05972 0.01697 -0.07292 0.01852 C -0.18837 0.01574 -0.19062 0.03302 -0.25625 0.0037 C -0.26302 -0.00432 -0.26458 -0.01111 -0.27083 -0.02222 C -0.28073 -0.03982 -0.29132 -0.05864 -0.30521 -0.06482 C -0.34097 -0.1071 -0.42309 -0.09012 -0.44896 -0.09074 C -0.45955 -0.09537 -0.47049 -0.09722 -0.48125 -0.10185 C -0.48802 -0.10494 -0.4941 -0.10895 -0.50104 -0.11111 C -0.51059 -0.1179 -0.52118 -0.12469 -0.53125 -0.12778 C -0.54705 -0.14198 -0.56319 -0.15309 -0.58021 -0.16111 C -0.58628 -0.16389 -0.59132 -0.17006 -0.59687 -0.17408 C -0.6099 -0.18364 -0.62552 -0.19043 -0.63958 -0.19445 C -0.67187 -0.1929 -0.70312 -0.19074 -0.73542 -0.19259 C -0.74983 -0.20124 -0.76441 -0.20833 -0.77812 -0.22037 C -0.7842 -0.22593 -0.79028 -0.2321 -0.79705 -0.23519 C -0.81007 -0.24908 -0.79462 -0.23395 -0.80729 -0.24259 C -0.81302 -0.2463 -0.8184 -0.25309 -0.82413 -0.25741 C -0.83003 -0.26204 -0.82622 -0.25648 -0.83125 -0.26111 C -0.84097 -0.26975 -0.85104 -0.27809 -0.86146 -0.28333 C -0.87083 -0.29445 -0.88108 -0.30556 -0.89184 -0.31296 C -0.89965 -0.32716 -0.91215 -0.33457 -0.91875 -0.35185 C -0.92014 -0.35556 -0.92205 -0.35895 -0.92292 -0.36296 C -0.92361 -0.36605 -0.92396 -0.36945 -0.925 -0.37222 C -0.9276 -0.37963 -0.9316 -0.38519 -0.93438 -0.39259 C -0.94045 -0.40864 -0.94549 -0.4179 -0.95313 -0.43148 " pathEditMode="relative" ptsTypes="fffffffffffffffffffffffffA">
                                          <p:cBhvr>
                                            <p:cTn id="51" dur="6500" fill="hold"/>
                                            <p:tgtEl>
                                              <p:spTgt spid="52"/>
                                            </p:tgtEl>
                                            <p:attrNameLst>
                                              <p:attrName>ppt_x</p:attrName>
                                              <p:attrName>ppt_y</p:attrName>
                                            </p:attrNameLst>
                                          </p:cBhvr>
                                        </p:animMotion>
                                      </p:childTnLst>
                                    </p:cTn>
                                  </p:par>
                                  <p:par>
                                    <p:cTn id="52" presetID="8" presetClass="emph" presetSubtype="0" repeatCount="2000" fill="hold" grpId="1" nodeType="withEffect">
                                      <p:stCondLst>
                                        <p:cond delay="0"/>
                                      </p:stCondLst>
                                      <p:childTnLst>
                                        <p:animRot by="21600000">
                                          <p:cBhvr>
                                            <p:cTn id="53" dur="3500" fill="hold"/>
                                            <p:tgtEl>
                                              <p:spTgt spid="41"/>
                                            </p:tgtEl>
                                            <p:attrNameLst>
                                              <p:attrName>r</p:attrName>
                                            </p:attrNameLst>
                                          </p:cBhvr>
                                        </p:animRot>
                                      </p:childTnLst>
                                    </p:cTn>
                                  </p:par>
                                  <p:par>
                                    <p:cTn id="54" presetID="8" presetClass="emph" presetSubtype="0" repeatCount="2000" fill="hold" grpId="1" nodeType="withEffect">
                                      <p:stCondLst>
                                        <p:cond delay="0"/>
                                      </p:stCondLst>
                                      <p:childTnLst>
                                        <p:animRot by="-21600000">
                                          <p:cBhvr>
                                            <p:cTn id="55" dur="3500" fill="hold"/>
                                            <p:tgtEl>
                                              <p:spTgt spid="44"/>
                                            </p:tgtEl>
                                            <p:attrNameLst>
                                              <p:attrName>r</p:attrName>
                                            </p:attrNameLst>
                                          </p:cBhvr>
                                        </p:animRot>
                                      </p:childTnLst>
                                    </p:cTn>
                                  </p:par>
                                  <p:par>
                                    <p:cTn id="56" presetID="8" presetClass="emph" presetSubtype="0" repeatCount="2000" fill="hold" grpId="1" nodeType="withEffect">
                                      <p:stCondLst>
                                        <p:cond delay="0"/>
                                      </p:stCondLst>
                                      <p:childTnLst>
                                        <p:animRot by="21600000">
                                          <p:cBhvr>
                                            <p:cTn id="57" dur="3500" fill="hold"/>
                                            <p:tgtEl>
                                              <p:spTgt spid="45"/>
                                            </p:tgtEl>
                                            <p:attrNameLst>
                                              <p:attrName>r</p:attrName>
                                            </p:attrNameLst>
                                          </p:cBhvr>
                                        </p:animRot>
                                      </p:childTnLst>
                                    </p:cTn>
                                  </p:par>
                                  <p:par>
                                    <p:cTn id="58" presetID="8" presetClass="emph" presetSubtype="0" repeatCount="2000" fill="hold" grpId="1" nodeType="withEffect">
                                      <p:stCondLst>
                                        <p:cond delay="0"/>
                                      </p:stCondLst>
                                      <p:childTnLst>
                                        <p:animRot by="-21600000">
                                          <p:cBhvr>
                                            <p:cTn id="59" dur="3500" fill="hold"/>
                                            <p:tgtEl>
                                              <p:spTgt spid="47"/>
                                            </p:tgtEl>
                                            <p:attrNameLst>
                                              <p:attrName>r</p:attrName>
                                            </p:attrNameLst>
                                          </p:cBhvr>
                                        </p:animRot>
                                      </p:childTnLst>
                                    </p:cTn>
                                  </p:par>
                                  <p:par>
                                    <p:cTn id="60" presetID="8" presetClass="emph" presetSubtype="0" repeatCount="2000" fill="hold" grpId="1" nodeType="withEffect">
                                      <p:stCondLst>
                                        <p:cond delay="0"/>
                                      </p:stCondLst>
                                      <p:childTnLst>
                                        <p:animRot by="21600000">
                                          <p:cBhvr>
                                            <p:cTn id="61" dur="3500" fill="hold"/>
                                            <p:tgtEl>
                                              <p:spTgt spid="43"/>
                                            </p:tgtEl>
                                            <p:attrNameLst>
                                              <p:attrName>r</p:attrName>
                                            </p:attrNameLst>
                                          </p:cBhvr>
                                        </p:animRot>
                                      </p:childTnLst>
                                    </p:cTn>
                                  </p:par>
                                  <p:par>
                                    <p:cTn id="62" presetID="6" presetClass="emph" presetSubtype="0" repeatCount="2000" autoRev="1" fill="hold" grpId="1" nodeType="withEffect">
                                      <p:stCondLst>
                                        <p:cond delay="0"/>
                                      </p:stCondLst>
                                      <p:childTnLst>
                                        <p:animScale>
                                          <p:cBhvr>
                                            <p:cTn id="63" dur="2000" fill="hold"/>
                                            <p:tgtEl>
                                              <p:spTgt spid="51"/>
                                            </p:tgtEl>
                                          </p:cBhvr>
                                          <p:by x="150000" y="150000"/>
                                        </p:animScale>
                                      </p:childTnLst>
                                    </p:cTn>
                                  </p:par>
                                  <p:par>
                                    <p:cTn id="64" presetID="6" presetClass="emph" presetSubtype="0" repeatCount="2000" autoRev="1" fill="hold" grpId="1" nodeType="withEffect">
                                      <p:stCondLst>
                                        <p:cond delay="0"/>
                                      </p:stCondLst>
                                      <p:childTnLst>
                                        <p:animScale>
                                          <p:cBhvr>
                                            <p:cTn id="65" dur="2000" fill="hold"/>
                                            <p:tgtEl>
                                              <p:spTgt spid="4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1" grpId="1" animBg="1"/>
          <p:bldP spid="42" grpId="0" animBg="1"/>
          <p:bldP spid="42" grpId="1" animBg="1"/>
          <p:bldP spid="43" grpId="0" animBg="1"/>
          <p:bldP spid="43" grpId="1" animBg="1"/>
          <p:bldP spid="44" grpId="0" animBg="1"/>
          <p:bldP spid="44" grpId="1" animBg="1"/>
          <p:bldP spid="45" grpId="0" animBg="1"/>
          <p:bldP spid="45" grpId="1" animBg="1"/>
          <p:bldP spid="46" grpId="0" animBg="1"/>
          <p:bldP spid="47" grpId="0" animBg="1"/>
          <p:bldP spid="47" grpId="1" animBg="1"/>
          <p:bldP spid="48" grpId="0" animBg="1"/>
          <p:bldP spid="51" grpId="0" animBg="1"/>
          <p:bldP spid="51" grpId="1" animBg="1"/>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0"/>
            <a:ext cx="12192000" cy="6858000"/>
          </a:xfrm>
          <a:prstGeom prst="rect">
            <a:avLst/>
          </a:prstGeom>
          <a:noFill/>
        </p:spPr>
      </p:pic>
      <p:sp>
        <p:nvSpPr>
          <p:cNvPr id="4" name="Title 1"/>
          <p:cNvSpPr>
            <a:spLocks noGrp="1"/>
          </p:cNvSpPr>
          <p:nvPr>
            <p:ph type="title"/>
          </p:nvPr>
        </p:nvSpPr>
        <p:spPr>
          <a:xfrm>
            <a:off x="0" y="742333"/>
            <a:ext cx="11452853" cy="466064"/>
          </a:xfrm>
        </p:spPr>
        <p:txBody>
          <a:bodyPr>
            <a:noAutofit/>
          </a:bodyPr>
          <a:lstStyle/>
          <a:p>
            <a:r>
              <a:rPr lang="en-US" sz="3600" b="1" i="1" dirty="0">
                <a:solidFill>
                  <a:srgbClr val="0070C0"/>
                </a:solidFill>
                <a:latin typeface="+mn-lt"/>
                <a:ea typeface="Tahoma" panose="020B0604030504040204" pitchFamily="34" charset="0"/>
                <a:cs typeface="Tahoma" panose="020B0604030504040204" pitchFamily="34" charset="0"/>
              </a:rPr>
              <a:t>a. </a:t>
            </a:r>
            <a:r>
              <a:rPr lang="en-US" sz="3600" b="1" i="1" dirty="0" err="1">
                <a:solidFill>
                  <a:srgbClr val="0070C0"/>
                </a:solidFill>
                <a:latin typeface="+mn-lt"/>
                <a:ea typeface="Tahoma" panose="020B0604030504040204" pitchFamily="34" charset="0"/>
                <a:cs typeface="Tahoma" panose="020B0604030504040204" pitchFamily="34" charset="0"/>
              </a:rPr>
              <a:t>Cảm</a:t>
            </a:r>
            <a:r>
              <a:rPr lang="en-US" sz="3600" b="1" i="1" dirty="0">
                <a:solidFill>
                  <a:srgbClr val="0070C0"/>
                </a:solidFill>
                <a:latin typeface="+mn-lt"/>
                <a:ea typeface="Tahoma" panose="020B0604030504040204" pitchFamily="34" charset="0"/>
                <a:cs typeface="Tahoma" panose="020B0604030504040204" pitchFamily="34" charset="0"/>
              </a:rPr>
              <a:t> </a:t>
            </a:r>
            <a:r>
              <a:rPr lang="en-US" sz="3600" b="1" i="1" dirty="0" err="1">
                <a:solidFill>
                  <a:srgbClr val="0070C0"/>
                </a:solidFill>
                <a:latin typeface="+mn-lt"/>
                <a:ea typeface="Tahoma" panose="020B0604030504040204" pitchFamily="34" charset="0"/>
                <a:cs typeface="Tahoma" panose="020B0604030504040204" pitchFamily="34" charset="0"/>
              </a:rPr>
              <a:t>xúc</a:t>
            </a:r>
            <a:r>
              <a:rPr lang="en-US" sz="3600" b="1" i="1" dirty="0">
                <a:solidFill>
                  <a:srgbClr val="0070C0"/>
                </a:solidFill>
                <a:latin typeface="+mn-lt"/>
                <a:ea typeface="Tahoma" panose="020B0604030504040204" pitchFamily="34" charset="0"/>
                <a:cs typeface="Tahoma" panose="020B0604030504040204" pitchFamily="34" charset="0"/>
              </a:rPr>
              <a:t>, </a:t>
            </a:r>
            <a:r>
              <a:rPr lang="en-US" sz="3600" b="1" i="1" dirty="0" err="1">
                <a:solidFill>
                  <a:srgbClr val="0070C0"/>
                </a:solidFill>
                <a:latin typeface="+mn-lt"/>
                <a:ea typeface="Tahoma" panose="020B0604030504040204" pitchFamily="34" charset="0"/>
                <a:cs typeface="Tahoma" panose="020B0604030504040204" pitchFamily="34" charset="0"/>
              </a:rPr>
              <a:t>suy</a:t>
            </a:r>
            <a:r>
              <a:rPr lang="en-US" sz="3600" b="1" i="1" dirty="0">
                <a:solidFill>
                  <a:srgbClr val="0070C0"/>
                </a:solidFill>
                <a:latin typeface="+mn-lt"/>
                <a:ea typeface="Tahoma" panose="020B0604030504040204" pitchFamily="34" charset="0"/>
                <a:cs typeface="Tahoma" panose="020B0604030504040204" pitchFamily="34" charset="0"/>
              </a:rPr>
              <a:t> </a:t>
            </a:r>
            <a:r>
              <a:rPr lang="en-US" sz="3600" b="1" i="1" dirty="0" err="1">
                <a:solidFill>
                  <a:srgbClr val="0070C0"/>
                </a:solidFill>
                <a:latin typeface="+mn-lt"/>
                <a:ea typeface="Tahoma" panose="020B0604030504040204" pitchFamily="34" charset="0"/>
                <a:cs typeface="Tahoma" panose="020B0604030504040204" pitchFamily="34" charset="0"/>
              </a:rPr>
              <a:t>nghĩ</a:t>
            </a:r>
            <a:r>
              <a:rPr lang="en-US" sz="3600" b="1" i="1" dirty="0">
                <a:solidFill>
                  <a:srgbClr val="0070C0"/>
                </a:solidFill>
                <a:latin typeface="+mn-lt"/>
                <a:ea typeface="Tahoma" panose="020B0604030504040204" pitchFamily="34" charset="0"/>
                <a:cs typeface="Tahoma" panose="020B0604030504040204" pitchFamily="34" charset="0"/>
              </a:rPr>
              <a:t> </a:t>
            </a:r>
            <a:r>
              <a:rPr lang="en-US" sz="3600" b="1" i="1" dirty="0" err="1">
                <a:solidFill>
                  <a:srgbClr val="0070C0"/>
                </a:solidFill>
                <a:latin typeface="+mn-lt"/>
                <a:ea typeface="Tahoma" panose="020B0604030504040204" pitchFamily="34" charset="0"/>
                <a:cs typeface="Tahoma" panose="020B0604030504040204" pitchFamily="34" charset="0"/>
              </a:rPr>
              <a:t>của</a:t>
            </a:r>
            <a:r>
              <a:rPr lang="en-US" sz="3600" b="1" i="1" dirty="0">
                <a:solidFill>
                  <a:srgbClr val="0070C0"/>
                </a:solidFill>
                <a:latin typeface="+mn-lt"/>
                <a:ea typeface="Tahoma" panose="020B0604030504040204" pitchFamily="34" charset="0"/>
                <a:cs typeface="Tahoma" panose="020B0604030504040204" pitchFamily="34" charset="0"/>
              </a:rPr>
              <a:t> </a:t>
            </a:r>
            <a:r>
              <a:rPr lang="en-US" sz="3600" b="1" i="1" dirty="0" err="1">
                <a:solidFill>
                  <a:srgbClr val="0070C0"/>
                </a:solidFill>
                <a:latin typeface="+mn-lt"/>
                <a:ea typeface="Tahoma" panose="020B0604030504040204" pitchFamily="34" charset="0"/>
                <a:cs typeface="Tahoma" panose="020B0604030504040204" pitchFamily="34" charset="0"/>
              </a:rPr>
              <a:t>nhân</a:t>
            </a:r>
            <a:r>
              <a:rPr lang="en-US" sz="3600" b="1" i="1" dirty="0">
                <a:solidFill>
                  <a:srgbClr val="0070C0"/>
                </a:solidFill>
                <a:latin typeface="+mn-lt"/>
                <a:ea typeface="Tahoma" panose="020B0604030504040204" pitchFamily="34" charset="0"/>
                <a:cs typeface="Tahoma" panose="020B0604030504040204" pitchFamily="34" charset="0"/>
              </a:rPr>
              <a:t> </a:t>
            </a:r>
            <a:r>
              <a:rPr lang="en-US" sz="3600" b="1" i="1" dirty="0" err="1">
                <a:solidFill>
                  <a:srgbClr val="0070C0"/>
                </a:solidFill>
                <a:latin typeface="+mn-lt"/>
                <a:ea typeface="Tahoma" panose="020B0604030504040204" pitchFamily="34" charset="0"/>
                <a:cs typeface="Tahoma" panose="020B0604030504040204" pitchFamily="34" charset="0"/>
              </a:rPr>
              <a:t>vật</a:t>
            </a:r>
            <a:r>
              <a:rPr lang="en-US" sz="3600" b="1" i="1" dirty="0">
                <a:solidFill>
                  <a:srgbClr val="0070C0"/>
                </a:solidFill>
                <a:latin typeface="+mn-lt"/>
                <a:ea typeface="Tahoma" panose="020B0604030504040204" pitchFamily="34" charset="0"/>
                <a:cs typeface="Tahoma" panose="020B0604030504040204" pitchFamily="34" charset="0"/>
              </a:rPr>
              <a:t> “</a:t>
            </a:r>
            <a:r>
              <a:rPr lang="en-US" sz="3600" b="1" i="1" dirty="0" err="1">
                <a:solidFill>
                  <a:srgbClr val="0070C0"/>
                </a:solidFill>
                <a:latin typeface="+mn-lt"/>
                <a:ea typeface="Tahoma" panose="020B0604030504040204" pitchFamily="34" charset="0"/>
                <a:cs typeface="Tahoma" panose="020B0604030504040204" pitchFamily="34" charset="0"/>
              </a:rPr>
              <a:t>tôi</a:t>
            </a:r>
            <a:r>
              <a:rPr lang="en-US" sz="3600" b="1" i="1" dirty="0">
                <a:solidFill>
                  <a:srgbClr val="0070C0"/>
                </a:solidFill>
                <a:latin typeface="+mn-lt"/>
                <a:ea typeface="Tahoma" panose="020B0604030504040204" pitchFamily="34" charset="0"/>
                <a:cs typeface="Tahoma" panose="020B0604030504040204" pitchFamily="34" charset="0"/>
              </a:rPr>
              <a:t>”</a:t>
            </a:r>
          </a:p>
        </p:txBody>
      </p:sp>
      <p:sp>
        <p:nvSpPr>
          <p:cNvPr id="6" name="泪滴形 16"/>
          <p:cNvSpPr/>
          <p:nvPr/>
        </p:nvSpPr>
        <p:spPr bwMode="auto">
          <a:xfrm>
            <a:off x="2870254" y="2052865"/>
            <a:ext cx="5184576" cy="4800533"/>
          </a:xfrm>
          <a:prstGeom prst="teardrop">
            <a:avLst/>
          </a:prstGeom>
          <a:solidFill>
            <a:srgbClr val="FFC000"/>
          </a:solidFill>
          <a:ln w="38100" cap="flat" cmpd="sng" algn="ctr">
            <a:solidFill>
              <a:schemeClr val="bg1">
                <a:lumMod val="85000"/>
              </a:schemeClr>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a:lnSpc>
                <a:spcPct val="115000"/>
              </a:lnSpc>
              <a:spcAft>
                <a:spcPts val="1067"/>
              </a:spcAft>
              <a:tabLst>
                <a:tab pos="2997125" algn="l"/>
              </a:tabLst>
            </a:pPr>
            <a:r>
              <a:rPr lang="en-US" sz="32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Xác</a:t>
            </a:r>
            <a:r>
              <a:rPr lang="en-US" sz="32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định</a:t>
            </a:r>
            <a:r>
              <a:rPr lang="en-US" sz="32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và</a:t>
            </a:r>
            <a:r>
              <a:rPr lang="en-US" sz="32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nêu</a:t>
            </a:r>
            <a:r>
              <a:rPr lang="en-US" sz="32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tác</a:t>
            </a:r>
            <a:r>
              <a:rPr lang="en-US" sz="32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dụng</a:t>
            </a:r>
            <a:r>
              <a:rPr lang="en-US" sz="32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của</a:t>
            </a:r>
            <a:r>
              <a:rPr lang="en-US" sz="32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những</a:t>
            </a:r>
            <a:r>
              <a:rPr lang="en-US" sz="32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phép</a:t>
            </a:r>
            <a:r>
              <a:rPr lang="en-US" sz="32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so </a:t>
            </a:r>
            <a:r>
              <a:rPr lang="en-US" sz="32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sánh</a:t>
            </a:r>
            <a:r>
              <a:rPr lang="en-US" sz="32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dùng</a:t>
            </a:r>
            <a:r>
              <a:rPr lang="en-US" sz="32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để</a:t>
            </a:r>
            <a:r>
              <a:rPr lang="en-US" sz="32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diễn</a:t>
            </a:r>
            <a:r>
              <a:rPr lang="en-US" sz="32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tả</a:t>
            </a:r>
            <a:r>
              <a:rPr lang="en-US" sz="32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cảm</a:t>
            </a:r>
            <a:r>
              <a:rPr lang="en-US" sz="32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xúc</a:t>
            </a:r>
            <a:r>
              <a:rPr lang="en-US" sz="32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suy</a:t>
            </a:r>
            <a:r>
              <a:rPr lang="en-US" sz="32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nghĩ</a:t>
            </a:r>
            <a:r>
              <a:rPr lang="en-US" sz="32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của</a:t>
            </a:r>
            <a:r>
              <a:rPr lang="en-US" sz="32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nhân</a:t>
            </a:r>
            <a:r>
              <a:rPr lang="en-US" sz="32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vật</a:t>
            </a:r>
            <a:r>
              <a:rPr lang="en-US" sz="32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tôi</a:t>
            </a:r>
            <a:r>
              <a:rPr lang="en-US" sz="32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t>
            </a:r>
            <a:endParaRPr lang="en-US" sz="3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026" name="Picture 2" descr="Think, Pair, Share – phương pháp học tốt cho nhóm trẻ - CTH EDU"/>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732927">
            <a:off x="6327559" y="1634845"/>
            <a:ext cx="2407136" cy="157870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0" y="0"/>
            <a:ext cx="9777420" cy="769441"/>
          </a:xfrm>
          <a:prstGeom prst="rect">
            <a:avLst/>
          </a:prstGeom>
        </p:spPr>
        <p:txBody>
          <a:bodyPr wrap="none">
            <a:spAutoFit/>
          </a:bodyPr>
          <a:lstStyle/>
          <a:p>
            <a:r>
              <a:rPr lang="en-US" sz="4400" b="1" dirty="0" smtClean="0">
                <a:solidFill>
                  <a:srgbClr val="FF0000"/>
                </a:solidFill>
                <a:latin typeface="+mn-lt"/>
              </a:rPr>
              <a:t>1. </a:t>
            </a:r>
            <a:r>
              <a:rPr lang="en-US" sz="4400" b="1" dirty="0" err="1" smtClean="0">
                <a:solidFill>
                  <a:srgbClr val="FF0000"/>
                </a:solidFill>
                <a:latin typeface="+mn-lt"/>
              </a:rPr>
              <a:t>Diễn</a:t>
            </a:r>
            <a:r>
              <a:rPr lang="en-US" sz="4400" b="1" dirty="0" smtClean="0">
                <a:solidFill>
                  <a:srgbClr val="FF0000"/>
                </a:solidFill>
                <a:latin typeface="+mn-lt"/>
              </a:rPr>
              <a:t> </a:t>
            </a:r>
            <a:r>
              <a:rPr lang="en-US" sz="4400" b="1" dirty="0" err="1" smtClean="0">
                <a:solidFill>
                  <a:srgbClr val="FF0000"/>
                </a:solidFill>
                <a:latin typeface="+mn-lt"/>
              </a:rPr>
              <a:t>biến</a:t>
            </a:r>
            <a:r>
              <a:rPr lang="en-US" sz="4400" b="1" dirty="0" smtClean="0">
                <a:solidFill>
                  <a:srgbClr val="FF0000"/>
                </a:solidFill>
                <a:latin typeface="+mn-lt"/>
              </a:rPr>
              <a:t> </a:t>
            </a:r>
            <a:r>
              <a:rPr lang="en-US" sz="4400" b="1" dirty="0" err="1" smtClean="0">
                <a:solidFill>
                  <a:srgbClr val="FF0000"/>
                </a:solidFill>
                <a:latin typeface="+mn-lt"/>
              </a:rPr>
              <a:t>tâm</a:t>
            </a:r>
            <a:r>
              <a:rPr lang="en-US" sz="4400" b="1" dirty="0" smtClean="0">
                <a:solidFill>
                  <a:srgbClr val="FF0000"/>
                </a:solidFill>
                <a:latin typeface="+mn-lt"/>
              </a:rPr>
              <a:t> </a:t>
            </a:r>
            <a:r>
              <a:rPr lang="en-US" sz="4400" b="1" dirty="0" err="1" smtClean="0">
                <a:solidFill>
                  <a:srgbClr val="FF0000"/>
                </a:solidFill>
                <a:latin typeface="+mn-lt"/>
              </a:rPr>
              <a:t>trạng</a:t>
            </a:r>
            <a:r>
              <a:rPr lang="en-US" sz="4400" b="1" dirty="0" smtClean="0">
                <a:solidFill>
                  <a:srgbClr val="FF0000"/>
                </a:solidFill>
                <a:latin typeface="+mn-lt"/>
              </a:rPr>
              <a:t> </a:t>
            </a:r>
            <a:r>
              <a:rPr lang="en-US" sz="4400" b="1" dirty="0" err="1" smtClean="0">
                <a:solidFill>
                  <a:srgbClr val="FF0000"/>
                </a:solidFill>
                <a:latin typeface="+mn-lt"/>
              </a:rPr>
              <a:t>của</a:t>
            </a:r>
            <a:r>
              <a:rPr lang="en-US" sz="4400" b="1" dirty="0" smtClean="0">
                <a:solidFill>
                  <a:srgbClr val="FF0000"/>
                </a:solidFill>
                <a:latin typeface="+mn-lt"/>
              </a:rPr>
              <a:t> </a:t>
            </a:r>
            <a:r>
              <a:rPr lang="en-US" sz="4400" b="1" dirty="0" err="1" smtClean="0">
                <a:solidFill>
                  <a:srgbClr val="FF0000"/>
                </a:solidFill>
                <a:latin typeface="+mn-lt"/>
              </a:rPr>
              <a:t>nhân</a:t>
            </a:r>
            <a:r>
              <a:rPr lang="en-US" sz="4400" b="1" dirty="0" smtClean="0">
                <a:solidFill>
                  <a:srgbClr val="FF0000"/>
                </a:solidFill>
                <a:latin typeface="+mn-lt"/>
              </a:rPr>
              <a:t> </a:t>
            </a:r>
            <a:r>
              <a:rPr lang="en-US" sz="4400" b="1" dirty="0" err="1" smtClean="0">
                <a:solidFill>
                  <a:srgbClr val="FF0000"/>
                </a:solidFill>
                <a:latin typeface="+mn-lt"/>
              </a:rPr>
              <a:t>vật</a:t>
            </a:r>
            <a:r>
              <a:rPr lang="en-US" sz="4400" b="1" dirty="0" smtClean="0">
                <a:solidFill>
                  <a:srgbClr val="FF0000"/>
                </a:solidFill>
                <a:latin typeface="+mn-lt"/>
              </a:rPr>
              <a:t> “</a:t>
            </a:r>
            <a:r>
              <a:rPr lang="en-US" sz="4400" b="1" dirty="0" err="1" smtClean="0">
                <a:solidFill>
                  <a:srgbClr val="FF0000"/>
                </a:solidFill>
                <a:latin typeface="+mn-lt"/>
              </a:rPr>
              <a:t>tôi</a:t>
            </a:r>
            <a:r>
              <a:rPr lang="en-US" sz="4400" b="1" dirty="0" smtClean="0">
                <a:solidFill>
                  <a:srgbClr val="FF0000"/>
                </a:solidFill>
                <a:latin typeface="+mn-lt"/>
              </a:rPr>
              <a:t>”</a:t>
            </a:r>
            <a:endParaRPr lang="en-US" sz="4400" dirty="0">
              <a:solidFill>
                <a:srgbClr val="FF0000"/>
              </a:solidFill>
              <a:latin typeface="+mn-lt"/>
            </a:endParaRPr>
          </a:p>
        </p:txBody>
      </p:sp>
    </p:spTree>
    <p:extLst>
      <p:ext uri="{BB962C8B-B14F-4D97-AF65-F5344CB8AC3E}">
        <p14:creationId xmlns:p14="http://schemas.microsoft.com/office/powerpoint/2010/main" val="7326810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barn(inVertical)">
                                      <p:cBhvr>
                                        <p:cTn id="12" dur="500"/>
                                        <p:tgtEl>
                                          <p:spTgt spid="102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0"/>
            <a:ext cx="12192000" cy="6858000"/>
          </a:xfrm>
          <a:prstGeom prst="rect">
            <a:avLst/>
          </a:prstGeom>
          <a:noFill/>
        </p:spPr>
      </p:pic>
      <p:sp>
        <p:nvSpPr>
          <p:cNvPr id="4" name="Title 1"/>
          <p:cNvSpPr>
            <a:spLocks noGrp="1"/>
          </p:cNvSpPr>
          <p:nvPr>
            <p:ph type="title"/>
          </p:nvPr>
        </p:nvSpPr>
        <p:spPr>
          <a:xfrm>
            <a:off x="239350" y="260648"/>
            <a:ext cx="11452853" cy="466064"/>
          </a:xfrm>
        </p:spPr>
        <p:txBody>
          <a:bodyPr>
            <a:normAutofit fontScale="90000"/>
          </a:bodyPr>
          <a:lstStyle/>
          <a:p>
            <a:r>
              <a:rPr lang="en-US" sz="3200" b="1" i="1" dirty="0">
                <a:solidFill>
                  <a:srgbClr val="0070C0"/>
                </a:solidFill>
                <a:latin typeface="+mn-lt"/>
                <a:ea typeface="Tahoma" panose="020B0604030504040204" pitchFamily="34" charset="0"/>
                <a:cs typeface="Tahoma" panose="020B0604030504040204" pitchFamily="34" charset="0"/>
              </a:rPr>
              <a:t>a. </a:t>
            </a:r>
            <a:r>
              <a:rPr lang="en-US" sz="3200" b="1" i="1" dirty="0" err="1">
                <a:solidFill>
                  <a:srgbClr val="0070C0"/>
                </a:solidFill>
                <a:latin typeface="+mn-lt"/>
                <a:ea typeface="Tahoma" panose="020B0604030504040204" pitchFamily="34" charset="0"/>
                <a:cs typeface="Tahoma" panose="020B0604030504040204" pitchFamily="34" charset="0"/>
              </a:rPr>
              <a:t>Cảm</a:t>
            </a:r>
            <a:r>
              <a:rPr lang="en-US" sz="3200" b="1" i="1" dirty="0">
                <a:solidFill>
                  <a:srgbClr val="0070C0"/>
                </a:solidFill>
                <a:latin typeface="+mn-lt"/>
                <a:ea typeface="Tahoma" panose="020B0604030504040204" pitchFamily="34" charset="0"/>
                <a:cs typeface="Tahoma" panose="020B0604030504040204" pitchFamily="34" charset="0"/>
              </a:rPr>
              <a:t> </a:t>
            </a:r>
            <a:r>
              <a:rPr lang="en-US" sz="3200" b="1" i="1" dirty="0" err="1">
                <a:solidFill>
                  <a:srgbClr val="0070C0"/>
                </a:solidFill>
                <a:latin typeface="+mn-lt"/>
                <a:ea typeface="Tahoma" panose="020B0604030504040204" pitchFamily="34" charset="0"/>
                <a:cs typeface="Tahoma" panose="020B0604030504040204" pitchFamily="34" charset="0"/>
              </a:rPr>
              <a:t>xúc</a:t>
            </a:r>
            <a:r>
              <a:rPr lang="en-US" sz="3200" b="1" i="1" dirty="0">
                <a:solidFill>
                  <a:srgbClr val="0070C0"/>
                </a:solidFill>
                <a:latin typeface="+mn-lt"/>
                <a:ea typeface="Tahoma" panose="020B0604030504040204" pitchFamily="34" charset="0"/>
                <a:cs typeface="Tahoma" panose="020B0604030504040204" pitchFamily="34" charset="0"/>
              </a:rPr>
              <a:t>, </a:t>
            </a:r>
            <a:r>
              <a:rPr lang="en-US" sz="3200" b="1" i="1" dirty="0" err="1">
                <a:solidFill>
                  <a:srgbClr val="0070C0"/>
                </a:solidFill>
                <a:latin typeface="+mn-lt"/>
                <a:ea typeface="Tahoma" panose="020B0604030504040204" pitchFamily="34" charset="0"/>
                <a:cs typeface="Tahoma" panose="020B0604030504040204" pitchFamily="34" charset="0"/>
              </a:rPr>
              <a:t>suy</a:t>
            </a:r>
            <a:r>
              <a:rPr lang="en-US" sz="3200" b="1" i="1" dirty="0">
                <a:solidFill>
                  <a:srgbClr val="0070C0"/>
                </a:solidFill>
                <a:latin typeface="+mn-lt"/>
                <a:ea typeface="Tahoma" panose="020B0604030504040204" pitchFamily="34" charset="0"/>
                <a:cs typeface="Tahoma" panose="020B0604030504040204" pitchFamily="34" charset="0"/>
              </a:rPr>
              <a:t> </a:t>
            </a:r>
            <a:r>
              <a:rPr lang="en-US" sz="3200" b="1" i="1" dirty="0" err="1">
                <a:solidFill>
                  <a:srgbClr val="0070C0"/>
                </a:solidFill>
                <a:latin typeface="+mn-lt"/>
                <a:ea typeface="Tahoma" panose="020B0604030504040204" pitchFamily="34" charset="0"/>
                <a:cs typeface="Tahoma" panose="020B0604030504040204" pitchFamily="34" charset="0"/>
              </a:rPr>
              <a:t>nghĩ</a:t>
            </a:r>
            <a:r>
              <a:rPr lang="en-US" sz="3200" b="1" i="1" dirty="0">
                <a:solidFill>
                  <a:srgbClr val="0070C0"/>
                </a:solidFill>
                <a:latin typeface="+mn-lt"/>
                <a:ea typeface="Tahoma" panose="020B0604030504040204" pitchFamily="34" charset="0"/>
                <a:cs typeface="Tahoma" panose="020B0604030504040204" pitchFamily="34" charset="0"/>
              </a:rPr>
              <a:t> </a:t>
            </a:r>
            <a:r>
              <a:rPr lang="en-US" sz="3200" b="1" i="1" dirty="0" err="1">
                <a:solidFill>
                  <a:srgbClr val="0070C0"/>
                </a:solidFill>
                <a:latin typeface="+mn-lt"/>
                <a:ea typeface="Tahoma" panose="020B0604030504040204" pitchFamily="34" charset="0"/>
                <a:cs typeface="Tahoma" panose="020B0604030504040204" pitchFamily="34" charset="0"/>
              </a:rPr>
              <a:t>của</a:t>
            </a:r>
            <a:r>
              <a:rPr lang="en-US" sz="3200" b="1" i="1" dirty="0">
                <a:solidFill>
                  <a:srgbClr val="0070C0"/>
                </a:solidFill>
                <a:latin typeface="+mn-lt"/>
                <a:ea typeface="Tahoma" panose="020B0604030504040204" pitchFamily="34" charset="0"/>
                <a:cs typeface="Tahoma" panose="020B0604030504040204" pitchFamily="34" charset="0"/>
              </a:rPr>
              <a:t> </a:t>
            </a:r>
            <a:r>
              <a:rPr lang="en-US" sz="3200" b="1" i="1" dirty="0" err="1">
                <a:solidFill>
                  <a:srgbClr val="0070C0"/>
                </a:solidFill>
                <a:latin typeface="+mn-lt"/>
                <a:ea typeface="Tahoma" panose="020B0604030504040204" pitchFamily="34" charset="0"/>
                <a:cs typeface="Tahoma" panose="020B0604030504040204" pitchFamily="34" charset="0"/>
              </a:rPr>
              <a:t>nhân</a:t>
            </a:r>
            <a:r>
              <a:rPr lang="en-US" sz="3200" b="1" i="1" dirty="0">
                <a:solidFill>
                  <a:srgbClr val="0070C0"/>
                </a:solidFill>
                <a:latin typeface="+mn-lt"/>
                <a:ea typeface="Tahoma" panose="020B0604030504040204" pitchFamily="34" charset="0"/>
                <a:cs typeface="Tahoma" panose="020B0604030504040204" pitchFamily="34" charset="0"/>
              </a:rPr>
              <a:t> </a:t>
            </a:r>
            <a:r>
              <a:rPr lang="en-US" sz="3200" b="1" i="1" dirty="0" err="1">
                <a:solidFill>
                  <a:srgbClr val="0070C0"/>
                </a:solidFill>
                <a:latin typeface="+mn-lt"/>
                <a:ea typeface="Tahoma" panose="020B0604030504040204" pitchFamily="34" charset="0"/>
                <a:cs typeface="Tahoma" panose="020B0604030504040204" pitchFamily="34" charset="0"/>
              </a:rPr>
              <a:t>vật</a:t>
            </a:r>
            <a:r>
              <a:rPr lang="en-US" sz="3200" b="1" i="1" dirty="0">
                <a:solidFill>
                  <a:srgbClr val="0070C0"/>
                </a:solidFill>
                <a:latin typeface="+mn-lt"/>
                <a:ea typeface="Tahoma" panose="020B0604030504040204" pitchFamily="34" charset="0"/>
                <a:cs typeface="Tahoma" panose="020B0604030504040204" pitchFamily="34" charset="0"/>
              </a:rPr>
              <a:t> “</a:t>
            </a:r>
            <a:r>
              <a:rPr lang="en-US" sz="3200" b="1" i="1" dirty="0" err="1">
                <a:solidFill>
                  <a:srgbClr val="0070C0"/>
                </a:solidFill>
                <a:latin typeface="+mn-lt"/>
                <a:ea typeface="Tahoma" panose="020B0604030504040204" pitchFamily="34" charset="0"/>
                <a:cs typeface="Tahoma" panose="020B0604030504040204" pitchFamily="34" charset="0"/>
              </a:rPr>
              <a:t>tôi</a:t>
            </a:r>
            <a:r>
              <a:rPr lang="en-US" sz="3200" b="1" i="1" dirty="0">
                <a:solidFill>
                  <a:srgbClr val="0070C0"/>
                </a:solidFill>
                <a:latin typeface="+mn-lt"/>
                <a:ea typeface="Tahoma" panose="020B0604030504040204" pitchFamily="34" charset="0"/>
                <a:cs typeface="Tahoma" panose="020B0604030504040204" pitchFamily="34" charset="0"/>
              </a:rPr>
              <a:t>”</a:t>
            </a:r>
            <a:endParaRPr lang="en-US" sz="3200" dirty="0">
              <a:solidFill>
                <a:srgbClr val="0070C0"/>
              </a:solidFill>
              <a:latin typeface="+mn-lt"/>
            </a:endParaRPr>
          </a:p>
        </p:txBody>
      </p:sp>
      <p:sp>
        <p:nvSpPr>
          <p:cNvPr id="2" name="Rectangle 1"/>
          <p:cNvSpPr/>
          <p:nvPr/>
        </p:nvSpPr>
        <p:spPr>
          <a:xfrm>
            <a:off x="561958" y="996179"/>
            <a:ext cx="10753195" cy="1036309"/>
          </a:xfrm>
          <a:prstGeom prst="rect">
            <a:avLst/>
          </a:prstGeom>
        </p:spPr>
        <p:txBody>
          <a:bodyPr wrap="square">
            <a:spAutoFit/>
          </a:bodyPr>
          <a:lstStyle/>
          <a:p>
            <a:pPr algn="just">
              <a:lnSpc>
                <a:spcPct val="115000"/>
              </a:lnSpc>
              <a:spcAft>
                <a:spcPts val="1067"/>
              </a:spcAft>
              <a:tabLst>
                <a:tab pos="2997125" algn="l"/>
              </a:tabLst>
            </a:pPr>
            <a:r>
              <a:rPr lang="en-US" sz="2667" i="1" dirty="0">
                <a:latin typeface="Times New Roman" panose="02020603050405020304" pitchFamily="18" charset="0"/>
                <a:ea typeface="Calibri" panose="020F0502020204030204" pitchFamily="34" charset="0"/>
                <a:cs typeface="Times New Roman" panose="02020603050405020304" pitchFamily="18" charset="0"/>
              </a:rPr>
              <a:t>- </a:t>
            </a:r>
            <a:r>
              <a:rPr lang="en-US" sz="2667" i="1" dirty="0" err="1">
                <a:latin typeface="Times New Roman" panose="02020603050405020304" pitchFamily="18" charset="0"/>
                <a:ea typeface="Calibri" panose="020F0502020204030204" pitchFamily="34" charset="0"/>
                <a:cs typeface="Times New Roman" panose="02020603050405020304" pitchFamily="18" charset="0"/>
              </a:rPr>
              <a:t>Tôi</a:t>
            </a:r>
            <a:r>
              <a:rPr lang="en-US" sz="2667" i="1" dirty="0">
                <a:latin typeface="Times New Roman" panose="02020603050405020304" pitchFamily="18" charset="0"/>
                <a:ea typeface="Calibri" panose="020F0502020204030204" pitchFamily="34" charset="0"/>
                <a:cs typeface="Times New Roman" panose="02020603050405020304" pitchFamily="18" charset="0"/>
              </a:rPr>
              <a:t> </a:t>
            </a:r>
            <a:r>
              <a:rPr lang="en-US" sz="2667" i="1" dirty="0" err="1">
                <a:latin typeface="Times New Roman" panose="02020603050405020304" pitchFamily="18" charset="0"/>
                <a:ea typeface="Calibri" panose="020F0502020204030204" pitchFamily="34" charset="0"/>
                <a:cs typeface="Times New Roman" panose="02020603050405020304" pitchFamily="18" charset="0"/>
              </a:rPr>
              <a:t>quên</a:t>
            </a:r>
            <a:r>
              <a:rPr lang="en-US" sz="2667" i="1" dirty="0">
                <a:latin typeface="Times New Roman" panose="02020603050405020304" pitchFamily="18" charset="0"/>
                <a:ea typeface="Calibri" panose="020F0502020204030204" pitchFamily="34" charset="0"/>
                <a:cs typeface="Times New Roman" panose="02020603050405020304" pitchFamily="18" charset="0"/>
              </a:rPr>
              <a:t> </a:t>
            </a:r>
            <a:r>
              <a:rPr lang="en-US" sz="2667" i="1" dirty="0" err="1">
                <a:latin typeface="Times New Roman" panose="02020603050405020304" pitchFamily="18" charset="0"/>
                <a:ea typeface="Calibri" panose="020F0502020204030204" pitchFamily="34" charset="0"/>
                <a:cs typeface="Times New Roman" panose="02020603050405020304" pitchFamily="18" charset="0"/>
              </a:rPr>
              <a:t>thế</a:t>
            </a:r>
            <a:r>
              <a:rPr lang="en-US" sz="2667" i="1" dirty="0">
                <a:latin typeface="Times New Roman" panose="02020603050405020304" pitchFamily="18" charset="0"/>
                <a:ea typeface="Calibri" panose="020F0502020204030204" pitchFamily="34" charset="0"/>
                <a:cs typeface="Times New Roman" panose="02020603050405020304" pitchFamily="18" charset="0"/>
              </a:rPr>
              <a:t> </a:t>
            </a:r>
            <a:r>
              <a:rPr lang="en-US" sz="2667" i="1" dirty="0" err="1">
                <a:latin typeface="Times New Roman" panose="02020603050405020304" pitchFamily="18" charset="0"/>
                <a:ea typeface="Calibri" panose="020F0502020204030204" pitchFamily="34" charset="0"/>
                <a:cs typeface="Times New Roman" panose="02020603050405020304" pitchFamily="18" charset="0"/>
              </a:rPr>
              <a:t>nào</a:t>
            </a:r>
            <a:r>
              <a:rPr lang="en-US" sz="2667" i="1" dirty="0">
                <a:latin typeface="Times New Roman" panose="02020603050405020304" pitchFamily="18" charset="0"/>
                <a:ea typeface="Calibri" panose="020F0502020204030204" pitchFamily="34" charset="0"/>
                <a:cs typeface="Times New Roman" panose="02020603050405020304" pitchFamily="18" charset="0"/>
              </a:rPr>
              <a:t> </a:t>
            </a:r>
            <a:r>
              <a:rPr lang="en-US" sz="2667" i="1" dirty="0" err="1">
                <a:latin typeface="Times New Roman" panose="02020603050405020304" pitchFamily="18" charset="0"/>
                <a:ea typeface="Calibri" panose="020F0502020204030204" pitchFamily="34" charset="0"/>
                <a:cs typeface="Times New Roman" panose="02020603050405020304" pitchFamily="18" charset="0"/>
              </a:rPr>
              <a:t>được</a:t>
            </a:r>
            <a:r>
              <a:rPr lang="en-US" sz="2667" i="1" dirty="0">
                <a:latin typeface="Times New Roman" panose="02020603050405020304" pitchFamily="18" charset="0"/>
                <a:ea typeface="Calibri" panose="020F0502020204030204" pitchFamily="34" charset="0"/>
                <a:cs typeface="Times New Roman" panose="02020603050405020304" pitchFamily="18" charset="0"/>
              </a:rPr>
              <a:t> </a:t>
            </a:r>
            <a:r>
              <a:rPr lang="en-US" sz="2667" i="1" dirty="0" err="1">
                <a:latin typeface="Times New Roman" panose="02020603050405020304" pitchFamily="18" charset="0"/>
                <a:ea typeface="Calibri" panose="020F0502020204030204" pitchFamily="34" charset="0"/>
                <a:cs typeface="Times New Roman" panose="02020603050405020304" pitchFamily="18" charset="0"/>
              </a:rPr>
              <a:t>những</a:t>
            </a:r>
            <a:r>
              <a:rPr lang="en-US" sz="2667" i="1" dirty="0">
                <a:latin typeface="Times New Roman" panose="02020603050405020304" pitchFamily="18" charset="0"/>
                <a:ea typeface="Calibri" panose="020F0502020204030204" pitchFamily="34" charset="0"/>
                <a:cs typeface="Times New Roman" panose="02020603050405020304" pitchFamily="18" charset="0"/>
              </a:rPr>
              <a:t> </a:t>
            </a:r>
            <a:r>
              <a:rPr lang="en-US" sz="2667" i="1" dirty="0" err="1">
                <a:latin typeface="Times New Roman" panose="02020603050405020304" pitchFamily="18" charset="0"/>
                <a:ea typeface="Calibri" panose="020F0502020204030204" pitchFamily="34" charset="0"/>
                <a:cs typeface="Times New Roman" panose="02020603050405020304" pitchFamily="18" charset="0"/>
              </a:rPr>
              <a:t>cảm</a:t>
            </a:r>
            <a:r>
              <a:rPr lang="en-US" sz="2667" i="1" dirty="0">
                <a:latin typeface="Times New Roman" panose="02020603050405020304" pitchFamily="18" charset="0"/>
                <a:ea typeface="Calibri" panose="020F0502020204030204" pitchFamily="34" charset="0"/>
                <a:cs typeface="Times New Roman" panose="02020603050405020304" pitchFamily="18" charset="0"/>
              </a:rPr>
              <a:t> </a:t>
            </a:r>
            <a:r>
              <a:rPr lang="en-US" sz="2667" i="1" dirty="0" err="1">
                <a:latin typeface="Times New Roman" panose="02020603050405020304" pitchFamily="18" charset="0"/>
                <a:ea typeface="Calibri" panose="020F0502020204030204" pitchFamily="34" charset="0"/>
                <a:cs typeface="Times New Roman" panose="02020603050405020304" pitchFamily="18" charset="0"/>
              </a:rPr>
              <a:t>giác</a:t>
            </a:r>
            <a:r>
              <a:rPr lang="en-US" sz="2667" i="1" dirty="0">
                <a:latin typeface="Times New Roman" panose="02020603050405020304" pitchFamily="18" charset="0"/>
                <a:ea typeface="Calibri" panose="020F0502020204030204" pitchFamily="34" charset="0"/>
                <a:cs typeface="Times New Roman" panose="02020603050405020304" pitchFamily="18" charset="0"/>
              </a:rPr>
              <a:t> </a:t>
            </a:r>
            <a:r>
              <a:rPr lang="en-US" sz="2667" i="1" dirty="0" err="1">
                <a:latin typeface="Times New Roman" panose="02020603050405020304" pitchFamily="18" charset="0"/>
                <a:ea typeface="Calibri" panose="020F0502020204030204" pitchFamily="34" charset="0"/>
                <a:cs typeface="Times New Roman" panose="02020603050405020304" pitchFamily="18" charset="0"/>
              </a:rPr>
              <a:t>trong</a:t>
            </a:r>
            <a:r>
              <a:rPr lang="en-US" sz="2667" i="1" dirty="0">
                <a:latin typeface="Times New Roman" panose="02020603050405020304" pitchFamily="18" charset="0"/>
                <a:ea typeface="Calibri" panose="020F0502020204030204" pitchFamily="34" charset="0"/>
                <a:cs typeface="Times New Roman" panose="02020603050405020304" pitchFamily="18" charset="0"/>
              </a:rPr>
              <a:t> </a:t>
            </a:r>
            <a:r>
              <a:rPr lang="en-US" sz="2667" i="1" dirty="0" err="1">
                <a:latin typeface="Times New Roman" panose="02020603050405020304" pitchFamily="18" charset="0"/>
                <a:ea typeface="Calibri" panose="020F0502020204030204" pitchFamily="34" charset="0"/>
                <a:cs typeface="Times New Roman" panose="02020603050405020304" pitchFamily="18" charset="0"/>
              </a:rPr>
              <a:t>sáng</a:t>
            </a:r>
            <a:r>
              <a:rPr lang="en-US" sz="2667" i="1" dirty="0">
                <a:latin typeface="Times New Roman" panose="02020603050405020304" pitchFamily="18" charset="0"/>
                <a:ea typeface="Calibri" panose="020F0502020204030204" pitchFamily="34" charset="0"/>
                <a:cs typeface="Times New Roman" panose="02020603050405020304" pitchFamily="18" charset="0"/>
              </a:rPr>
              <a:t> </a:t>
            </a:r>
            <a:r>
              <a:rPr lang="en-US" sz="2667" i="1" dirty="0" err="1">
                <a:latin typeface="Times New Roman" panose="02020603050405020304" pitchFamily="18" charset="0"/>
                <a:ea typeface="Calibri" panose="020F0502020204030204" pitchFamily="34" charset="0"/>
                <a:cs typeface="Times New Roman" panose="02020603050405020304" pitchFamily="18" charset="0"/>
              </a:rPr>
              <a:t>ấy</a:t>
            </a:r>
            <a:r>
              <a:rPr lang="en-US" sz="2667" i="1" dirty="0">
                <a:latin typeface="Times New Roman" panose="02020603050405020304" pitchFamily="18" charset="0"/>
                <a:ea typeface="Calibri" panose="020F0502020204030204" pitchFamily="34" charset="0"/>
                <a:cs typeface="Times New Roman" panose="02020603050405020304" pitchFamily="18" charset="0"/>
              </a:rPr>
              <a:t> </a:t>
            </a:r>
            <a:r>
              <a:rPr lang="en-US" sz="2667" i="1" dirty="0" err="1">
                <a:latin typeface="Times New Roman" panose="02020603050405020304" pitchFamily="18" charset="0"/>
                <a:ea typeface="Calibri" panose="020F0502020204030204" pitchFamily="34" charset="0"/>
                <a:cs typeface="Times New Roman" panose="02020603050405020304" pitchFamily="18" charset="0"/>
              </a:rPr>
              <a:t>nảy</a:t>
            </a:r>
            <a:r>
              <a:rPr lang="en-US" sz="2667" i="1" dirty="0">
                <a:latin typeface="Times New Roman" panose="02020603050405020304" pitchFamily="18" charset="0"/>
                <a:ea typeface="Calibri" panose="020F0502020204030204" pitchFamily="34" charset="0"/>
                <a:cs typeface="Times New Roman" panose="02020603050405020304" pitchFamily="18" charset="0"/>
              </a:rPr>
              <a:t> </a:t>
            </a:r>
            <a:r>
              <a:rPr lang="en-US" sz="2667" i="1" dirty="0" err="1">
                <a:latin typeface="Times New Roman" panose="02020603050405020304" pitchFamily="18" charset="0"/>
                <a:ea typeface="Calibri" panose="020F0502020204030204" pitchFamily="34" charset="0"/>
                <a:cs typeface="Times New Roman" panose="02020603050405020304" pitchFamily="18" charset="0"/>
              </a:rPr>
              <a:t>nở</a:t>
            </a:r>
            <a:r>
              <a:rPr lang="en-US" sz="2667" i="1" dirty="0">
                <a:latin typeface="Times New Roman" panose="02020603050405020304" pitchFamily="18" charset="0"/>
                <a:ea typeface="Calibri" panose="020F0502020204030204" pitchFamily="34" charset="0"/>
                <a:cs typeface="Times New Roman" panose="02020603050405020304" pitchFamily="18" charset="0"/>
              </a:rPr>
              <a:t> </a:t>
            </a:r>
            <a:r>
              <a:rPr lang="en-US" sz="2667" i="1" dirty="0" err="1">
                <a:latin typeface="Times New Roman" panose="02020603050405020304" pitchFamily="18" charset="0"/>
                <a:ea typeface="Calibri" panose="020F0502020204030204" pitchFamily="34" charset="0"/>
                <a:cs typeface="Times New Roman" panose="02020603050405020304" pitchFamily="18" charset="0"/>
              </a:rPr>
              <a:t>trong</a:t>
            </a:r>
            <a:r>
              <a:rPr lang="en-US" sz="2667" i="1" dirty="0">
                <a:latin typeface="Times New Roman" panose="02020603050405020304" pitchFamily="18" charset="0"/>
                <a:ea typeface="Calibri" panose="020F0502020204030204" pitchFamily="34" charset="0"/>
                <a:cs typeface="Times New Roman" panose="02020603050405020304" pitchFamily="18" charset="0"/>
              </a:rPr>
              <a:t> </a:t>
            </a:r>
            <a:r>
              <a:rPr lang="en-US" sz="2667" i="1" dirty="0" err="1">
                <a:latin typeface="Times New Roman" panose="02020603050405020304" pitchFamily="18" charset="0"/>
                <a:ea typeface="Calibri" panose="020F0502020204030204" pitchFamily="34" charset="0"/>
                <a:cs typeface="Times New Roman" panose="02020603050405020304" pitchFamily="18" charset="0"/>
              </a:rPr>
              <a:t>lòng</a:t>
            </a:r>
            <a:r>
              <a:rPr lang="en-US" sz="2667" i="1" dirty="0">
                <a:latin typeface="Times New Roman" panose="02020603050405020304" pitchFamily="18" charset="0"/>
                <a:ea typeface="Calibri" panose="020F0502020204030204" pitchFamily="34" charset="0"/>
                <a:cs typeface="Times New Roman" panose="02020603050405020304" pitchFamily="18" charset="0"/>
              </a:rPr>
              <a:t> </a:t>
            </a:r>
            <a:r>
              <a:rPr lang="en-US" sz="2667" i="1" dirty="0" err="1">
                <a:latin typeface="Times New Roman" panose="02020603050405020304" pitchFamily="18" charset="0"/>
                <a:ea typeface="Calibri" panose="020F0502020204030204" pitchFamily="34" charset="0"/>
                <a:cs typeface="Times New Roman" panose="02020603050405020304" pitchFamily="18" charset="0"/>
              </a:rPr>
              <a:t>tôi</a:t>
            </a:r>
            <a:r>
              <a:rPr lang="en-US" sz="2667" i="1" dirty="0">
                <a:latin typeface="Times New Roman" panose="02020603050405020304" pitchFamily="18" charset="0"/>
                <a:ea typeface="Calibri" panose="020F0502020204030204" pitchFamily="34" charset="0"/>
                <a:cs typeface="Times New Roman" panose="02020603050405020304" pitchFamily="18" charset="0"/>
              </a:rPr>
              <a:t> </a:t>
            </a:r>
            <a:r>
              <a:rPr lang="en-US" sz="2667" i="1" dirty="0" err="1">
                <a:latin typeface="Times New Roman" panose="02020603050405020304" pitchFamily="18" charset="0"/>
                <a:ea typeface="Calibri" panose="020F0502020204030204" pitchFamily="34" charset="0"/>
                <a:cs typeface="Times New Roman" panose="02020603050405020304" pitchFamily="18" charset="0"/>
              </a:rPr>
              <a:t>như</a:t>
            </a:r>
            <a:r>
              <a:rPr lang="en-US" sz="2667" i="1" dirty="0">
                <a:latin typeface="Times New Roman" panose="02020603050405020304" pitchFamily="18" charset="0"/>
                <a:ea typeface="Calibri" panose="020F0502020204030204" pitchFamily="34" charset="0"/>
                <a:cs typeface="Times New Roman" panose="02020603050405020304" pitchFamily="18" charset="0"/>
              </a:rPr>
              <a:t> </a:t>
            </a:r>
            <a:r>
              <a:rPr lang="en-US" sz="2667" i="1" dirty="0" err="1">
                <a:latin typeface="Times New Roman" panose="02020603050405020304" pitchFamily="18" charset="0"/>
                <a:ea typeface="Calibri" panose="020F0502020204030204" pitchFamily="34" charset="0"/>
                <a:cs typeface="Times New Roman" panose="02020603050405020304" pitchFamily="18" charset="0"/>
              </a:rPr>
              <a:t>mấy</a:t>
            </a:r>
            <a:r>
              <a:rPr lang="en-US" sz="2667" i="1" dirty="0">
                <a:latin typeface="Times New Roman" panose="02020603050405020304" pitchFamily="18" charset="0"/>
                <a:ea typeface="Calibri" panose="020F0502020204030204" pitchFamily="34" charset="0"/>
                <a:cs typeface="Times New Roman" panose="02020603050405020304" pitchFamily="18" charset="0"/>
              </a:rPr>
              <a:t> </a:t>
            </a:r>
            <a:r>
              <a:rPr lang="en-US" sz="2667" i="1" u="sng" dirty="0" err="1">
                <a:latin typeface="Times New Roman" panose="02020603050405020304" pitchFamily="18" charset="0"/>
                <a:ea typeface="Calibri" panose="020F0502020204030204" pitchFamily="34" charset="0"/>
                <a:cs typeface="Times New Roman" panose="02020603050405020304" pitchFamily="18" charset="0"/>
              </a:rPr>
              <a:t>cành</a:t>
            </a:r>
            <a:r>
              <a:rPr lang="en-US" sz="2667" i="1" u="sng" dirty="0">
                <a:latin typeface="Times New Roman" panose="02020603050405020304" pitchFamily="18" charset="0"/>
                <a:ea typeface="Calibri" panose="020F0502020204030204" pitchFamily="34" charset="0"/>
                <a:cs typeface="Times New Roman" panose="02020603050405020304" pitchFamily="18" charset="0"/>
              </a:rPr>
              <a:t> </a:t>
            </a:r>
            <a:r>
              <a:rPr lang="en-US" sz="2667" i="1" u="sng" dirty="0" err="1">
                <a:latin typeface="Times New Roman" panose="02020603050405020304" pitchFamily="18" charset="0"/>
                <a:ea typeface="Calibri" panose="020F0502020204030204" pitchFamily="34" charset="0"/>
                <a:cs typeface="Times New Roman" panose="02020603050405020304" pitchFamily="18" charset="0"/>
              </a:rPr>
              <a:t>hoa</a:t>
            </a:r>
            <a:r>
              <a:rPr lang="en-US" sz="2667" i="1" u="sng" dirty="0">
                <a:latin typeface="Times New Roman" panose="02020603050405020304" pitchFamily="18" charset="0"/>
                <a:ea typeface="Calibri" panose="020F0502020204030204" pitchFamily="34" charset="0"/>
                <a:cs typeface="Times New Roman" panose="02020603050405020304" pitchFamily="18" charset="0"/>
              </a:rPr>
              <a:t> </a:t>
            </a:r>
            <a:r>
              <a:rPr lang="en-US" sz="2667" i="1" u="sng" dirty="0" err="1">
                <a:latin typeface="Times New Roman" panose="02020603050405020304" pitchFamily="18" charset="0"/>
                <a:ea typeface="Calibri" panose="020F0502020204030204" pitchFamily="34" charset="0"/>
                <a:cs typeface="Times New Roman" panose="02020603050405020304" pitchFamily="18" charset="0"/>
              </a:rPr>
              <a:t>tươi</a:t>
            </a:r>
            <a:r>
              <a:rPr lang="en-US" sz="2667" i="1" u="sng" dirty="0">
                <a:latin typeface="Times New Roman" panose="02020603050405020304" pitchFamily="18" charset="0"/>
                <a:ea typeface="Calibri" panose="020F0502020204030204" pitchFamily="34" charset="0"/>
                <a:cs typeface="Times New Roman" panose="02020603050405020304" pitchFamily="18" charset="0"/>
              </a:rPr>
              <a:t> </a:t>
            </a:r>
            <a:r>
              <a:rPr lang="en-US" sz="2667" i="1" u="sng" dirty="0" err="1">
                <a:latin typeface="Times New Roman" panose="02020603050405020304" pitchFamily="18" charset="0"/>
                <a:ea typeface="Calibri" panose="020F0502020204030204" pitchFamily="34" charset="0"/>
                <a:cs typeface="Times New Roman" panose="02020603050405020304" pitchFamily="18" charset="0"/>
              </a:rPr>
              <a:t>mỉm</a:t>
            </a:r>
            <a:r>
              <a:rPr lang="en-US" sz="2667" i="1" u="sng" dirty="0">
                <a:latin typeface="Times New Roman" panose="02020603050405020304" pitchFamily="18" charset="0"/>
                <a:ea typeface="Calibri" panose="020F0502020204030204" pitchFamily="34" charset="0"/>
                <a:cs typeface="Times New Roman" panose="02020603050405020304" pitchFamily="18" charset="0"/>
              </a:rPr>
              <a:t> </a:t>
            </a:r>
            <a:r>
              <a:rPr lang="en-US" sz="2667" i="1" u="sng" dirty="0" err="1">
                <a:latin typeface="Times New Roman" panose="02020603050405020304" pitchFamily="18" charset="0"/>
                <a:ea typeface="Calibri" panose="020F0502020204030204" pitchFamily="34" charset="0"/>
                <a:cs typeface="Times New Roman" panose="02020603050405020304" pitchFamily="18" charset="0"/>
              </a:rPr>
              <a:t>cười</a:t>
            </a:r>
            <a:r>
              <a:rPr lang="en-US" sz="2667" i="1" u="sng" dirty="0">
                <a:latin typeface="Times New Roman" panose="02020603050405020304" pitchFamily="18" charset="0"/>
                <a:ea typeface="Calibri" panose="020F0502020204030204" pitchFamily="34" charset="0"/>
                <a:cs typeface="Times New Roman" panose="02020603050405020304" pitchFamily="18" charset="0"/>
              </a:rPr>
              <a:t> </a:t>
            </a:r>
            <a:r>
              <a:rPr lang="en-US" sz="2667" i="1" u="sng" dirty="0" err="1">
                <a:latin typeface="Times New Roman" panose="02020603050405020304" pitchFamily="18" charset="0"/>
                <a:ea typeface="Calibri" panose="020F0502020204030204" pitchFamily="34" charset="0"/>
                <a:cs typeface="Times New Roman" panose="02020603050405020304" pitchFamily="18" charset="0"/>
              </a:rPr>
              <a:t>giữa</a:t>
            </a:r>
            <a:r>
              <a:rPr lang="en-US" sz="2667" i="1" u="sng" dirty="0">
                <a:latin typeface="Times New Roman" panose="02020603050405020304" pitchFamily="18" charset="0"/>
                <a:ea typeface="Calibri" panose="020F0502020204030204" pitchFamily="34" charset="0"/>
                <a:cs typeface="Times New Roman" panose="02020603050405020304" pitchFamily="18" charset="0"/>
              </a:rPr>
              <a:t> </a:t>
            </a:r>
            <a:r>
              <a:rPr lang="en-US" sz="2667" i="1" u="sng" dirty="0" err="1">
                <a:latin typeface="Times New Roman" panose="02020603050405020304" pitchFamily="18" charset="0"/>
                <a:ea typeface="Calibri" panose="020F0502020204030204" pitchFamily="34" charset="0"/>
                <a:cs typeface="Times New Roman" panose="02020603050405020304" pitchFamily="18" charset="0"/>
              </a:rPr>
              <a:t>bầu</a:t>
            </a:r>
            <a:r>
              <a:rPr lang="en-US" sz="2667" i="1" u="sng" dirty="0">
                <a:latin typeface="Times New Roman" panose="02020603050405020304" pitchFamily="18" charset="0"/>
                <a:ea typeface="Calibri" panose="020F0502020204030204" pitchFamily="34" charset="0"/>
                <a:cs typeface="Times New Roman" panose="02020603050405020304" pitchFamily="18" charset="0"/>
              </a:rPr>
              <a:t> </a:t>
            </a:r>
            <a:r>
              <a:rPr lang="en-US" sz="2667" i="1" u="sng" dirty="0" err="1">
                <a:latin typeface="Times New Roman" panose="02020603050405020304" pitchFamily="18" charset="0"/>
                <a:ea typeface="Calibri" panose="020F0502020204030204" pitchFamily="34" charset="0"/>
                <a:cs typeface="Times New Roman" panose="02020603050405020304" pitchFamily="18" charset="0"/>
              </a:rPr>
              <a:t>trời</a:t>
            </a:r>
            <a:r>
              <a:rPr lang="en-US" sz="2667" i="1" u="sng" dirty="0">
                <a:latin typeface="Times New Roman" panose="02020603050405020304" pitchFamily="18" charset="0"/>
                <a:ea typeface="Calibri" panose="020F0502020204030204" pitchFamily="34" charset="0"/>
                <a:cs typeface="Times New Roman" panose="02020603050405020304" pitchFamily="18" charset="0"/>
              </a:rPr>
              <a:t> </a:t>
            </a:r>
            <a:r>
              <a:rPr lang="en-US" sz="2667" i="1" u="sng" dirty="0" err="1">
                <a:latin typeface="Times New Roman" panose="02020603050405020304" pitchFamily="18" charset="0"/>
                <a:ea typeface="Calibri" panose="020F0502020204030204" pitchFamily="34" charset="0"/>
                <a:cs typeface="Times New Roman" panose="02020603050405020304" pitchFamily="18" charset="0"/>
              </a:rPr>
              <a:t>quang</a:t>
            </a:r>
            <a:r>
              <a:rPr lang="en-US" sz="2667" i="1" u="sng" dirty="0">
                <a:latin typeface="Times New Roman" panose="02020603050405020304" pitchFamily="18" charset="0"/>
                <a:ea typeface="Calibri" panose="020F0502020204030204" pitchFamily="34" charset="0"/>
                <a:cs typeface="Times New Roman" panose="02020603050405020304" pitchFamily="18" charset="0"/>
              </a:rPr>
              <a:t> </a:t>
            </a:r>
            <a:r>
              <a:rPr lang="en-US" sz="2667" i="1" u="sng" dirty="0" err="1">
                <a:latin typeface="Times New Roman" panose="02020603050405020304" pitchFamily="18" charset="0"/>
                <a:ea typeface="Calibri" panose="020F0502020204030204" pitchFamily="34" charset="0"/>
                <a:cs typeface="Times New Roman" panose="02020603050405020304" pitchFamily="18" charset="0"/>
              </a:rPr>
              <a:t>đãng</a:t>
            </a:r>
            <a:r>
              <a:rPr lang="en-US" sz="2667" i="1" u="sng" dirty="0">
                <a:latin typeface="Times New Roman" panose="02020603050405020304" pitchFamily="18" charset="0"/>
                <a:ea typeface="Calibri" panose="020F0502020204030204" pitchFamily="34" charset="0"/>
                <a:cs typeface="Times New Roman" panose="02020603050405020304" pitchFamily="18" charset="0"/>
              </a:rPr>
              <a:t>.</a:t>
            </a:r>
            <a:endParaRPr lang="en-US" sz="2667"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2"/>
          <p:cNvSpPr/>
          <p:nvPr/>
        </p:nvSpPr>
        <p:spPr>
          <a:xfrm>
            <a:off x="605852" y="4098365"/>
            <a:ext cx="10901321" cy="1036309"/>
          </a:xfrm>
          <a:prstGeom prst="rect">
            <a:avLst/>
          </a:prstGeom>
        </p:spPr>
        <p:txBody>
          <a:bodyPr wrap="square">
            <a:spAutoFit/>
          </a:bodyPr>
          <a:lstStyle/>
          <a:p>
            <a:pPr algn="just">
              <a:lnSpc>
                <a:spcPct val="115000"/>
              </a:lnSpc>
              <a:spcAft>
                <a:spcPts val="1067"/>
              </a:spcAft>
              <a:tabLst>
                <a:tab pos="2997125" algn="l"/>
              </a:tabLst>
            </a:pPr>
            <a:r>
              <a:rPr lang="en-US" sz="2667" i="1" dirty="0">
                <a:latin typeface="Times New Roman" panose="02020603050405020304" pitchFamily="18" charset="0"/>
                <a:ea typeface="Calibri" panose="020F0502020204030204" pitchFamily="34" charset="0"/>
                <a:cs typeface="Times New Roman" panose="02020603050405020304" pitchFamily="18" charset="0"/>
              </a:rPr>
              <a:t>- </a:t>
            </a:r>
            <a:r>
              <a:rPr lang="en-US" sz="2667" i="1" u="sng" dirty="0">
                <a:latin typeface="Times New Roman" panose="02020603050405020304" pitchFamily="18" charset="0"/>
                <a:ea typeface="Calibri" panose="020F0502020204030204" pitchFamily="34" charset="0"/>
                <a:cs typeface="Times New Roman" panose="02020603050405020304" pitchFamily="18" charset="0"/>
              </a:rPr>
              <a:t>Ý </a:t>
            </a:r>
            <a:r>
              <a:rPr lang="en-US" sz="2667" i="1" u="sng" dirty="0" err="1">
                <a:latin typeface="Times New Roman" panose="02020603050405020304" pitchFamily="18" charset="0"/>
                <a:ea typeface="Calibri" panose="020F0502020204030204" pitchFamily="34" charset="0"/>
                <a:cs typeface="Times New Roman" panose="02020603050405020304" pitchFamily="18" charset="0"/>
              </a:rPr>
              <a:t>nghĩ</a:t>
            </a:r>
            <a:r>
              <a:rPr lang="en-US" sz="2667" i="1" u="sng" dirty="0">
                <a:latin typeface="Times New Roman" panose="02020603050405020304" pitchFamily="18" charset="0"/>
                <a:ea typeface="Calibri" panose="020F0502020204030204" pitchFamily="34" charset="0"/>
                <a:cs typeface="Times New Roman" panose="02020603050405020304" pitchFamily="18" charset="0"/>
              </a:rPr>
              <a:t> </a:t>
            </a:r>
            <a:r>
              <a:rPr lang="en-US" sz="2667" i="1" u="sng" dirty="0" err="1">
                <a:latin typeface="Times New Roman" panose="02020603050405020304" pitchFamily="18" charset="0"/>
                <a:ea typeface="Calibri" panose="020F0502020204030204" pitchFamily="34" charset="0"/>
                <a:cs typeface="Times New Roman" panose="02020603050405020304" pitchFamily="18" charset="0"/>
              </a:rPr>
              <a:t>thoáng</a:t>
            </a:r>
            <a:r>
              <a:rPr lang="en-US" sz="2667" i="1" u="sng" dirty="0">
                <a:latin typeface="Times New Roman" panose="02020603050405020304" pitchFamily="18" charset="0"/>
                <a:ea typeface="Calibri" panose="020F0502020204030204" pitchFamily="34" charset="0"/>
                <a:cs typeface="Times New Roman" panose="02020603050405020304" pitchFamily="18" charset="0"/>
              </a:rPr>
              <a:t> qua </a:t>
            </a:r>
            <a:r>
              <a:rPr lang="en-US" sz="2667" i="1" u="sng" dirty="0" err="1">
                <a:latin typeface="Times New Roman" panose="02020603050405020304" pitchFamily="18" charset="0"/>
                <a:ea typeface="Calibri" panose="020F0502020204030204" pitchFamily="34" charset="0"/>
                <a:cs typeface="Times New Roman" panose="02020603050405020304" pitchFamily="18" charset="0"/>
              </a:rPr>
              <a:t>ấy</a:t>
            </a:r>
            <a:r>
              <a:rPr lang="en-US" sz="2667" i="1" u="sng" dirty="0">
                <a:latin typeface="Times New Roman" panose="02020603050405020304" pitchFamily="18" charset="0"/>
                <a:ea typeface="Calibri" panose="020F0502020204030204" pitchFamily="34" charset="0"/>
                <a:cs typeface="Times New Roman" panose="02020603050405020304" pitchFamily="18" charset="0"/>
              </a:rPr>
              <a:t> </a:t>
            </a:r>
            <a:r>
              <a:rPr lang="en-US" sz="2667" i="1" u="sng" dirty="0" err="1">
                <a:latin typeface="Times New Roman" panose="02020603050405020304" pitchFamily="18" charset="0"/>
                <a:ea typeface="Calibri" panose="020F0502020204030204" pitchFamily="34" charset="0"/>
                <a:cs typeface="Times New Roman" panose="02020603050405020304" pitchFamily="18" charset="0"/>
              </a:rPr>
              <a:t>trong</a:t>
            </a:r>
            <a:r>
              <a:rPr lang="en-US" sz="2667" i="1" u="sng" dirty="0">
                <a:latin typeface="Times New Roman" panose="02020603050405020304" pitchFamily="18" charset="0"/>
                <a:ea typeface="Calibri" panose="020F0502020204030204" pitchFamily="34" charset="0"/>
                <a:cs typeface="Times New Roman" panose="02020603050405020304" pitchFamily="18" charset="0"/>
              </a:rPr>
              <a:t> </a:t>
            </a:r>
            <a:r>
              <a:rPr lang="en-US" sz="2667" i="1" u="sng" dirty="0" err="1">
                <a:latin typeface="Times New Roman" panose="02020603050405020304" pitchFamily="18" charset="0"/>
                <a:ea typeface="Calibri" panose="020F0502020204030204" pitchFamily="34" charset="0"/>
                <a:cs typeface="Times New Roman" panose="02020603050405020304" pitchFamily="18" charset="0"/>
              </a:rPr>
              <a:t>trí</a:t>
            </a:r>
            <a:r>
              <a:rPr lang="en-US" sz="2667" i="1" u="sng" dirty="0">
                <a:latin typeface="Times New Roman" panose="02020603050405020304" pitchFamily="18" charset="0"/>
                <a:ea typeface="Calibri" panose="020F0502020204030204" pitchFamily="34" charset="0"/>
                <a:cs typeface="Times New Roman" panose="02020603050405020304" pitchFamily="18" charset="0"/>
              </a:rPr>
              <a:t> </a:t>
            </a:r>
            <a:r>
              <a:rPr lang="en-US" sz="2667" i="1" u="sng" dirty="0" err="1">
                <a:latin typeface="Times New Roman" panose="02020603050405020304" pitchFamily="18" charset="0"/>
                <a:ea typeface="Calibri" panose="020F0502020204030204" pitchFamily="34" charset="0"/>
                <a:cs typeface="Times New Roman" panose="02020603050405020304" pitchFamily="18" charset="0"/>
              </a:rPr>
              <a:t>óc</a:t>
            </a:r>
            <a:r>
              <a:rPr lang="en-US" sz="2667" i="1" dirty="0">
                <a:latin typeface="Times New Roman" panose="02020603050405020304" pitchFamily="18" charset="0"/>
                <a:ea typeface="Calibri" panose="020F0502020204030204" pitchFamily="34" charset="0"/>
                <a:cs typeface="Times New Roman" panose="02020603050405020304" pitchFamily="18" charset="0"/>
              </a:rPr>
              <a:t> </a:t>
            </a:r>
            <a:r>
              <a:rPr lang="en-US" sz="2667" i="1" dirty="0" err="1">
                <a:latin typeface="Times New Roman" panose="02020603050405020304" pitchFamily="18" charset="0"/>
                <a:ea typeface="Calibri" panose="020F0502020204030204" pitchFamily="34" charset="0"/>
                <a:cs typeface="Times New Roman" panose="02020603050405020304" pitchFamily="18" charset="0"/>
              </a:rPr>
              <a:t>thôi</a:t>
            </a:r>
            <a:r>
              <a:rPr lang="en-US" sz="2667" i="1" dirty="0">
                <a:latin typeface="Times New Roman" panose="02020603050405020304" pitchFamily="18" charset="0"/>
                <a:ea typeface="Calibri" panose="020F0502020204030204" pitchFamily="34" charset="0"/>
                <a:cs typeface="Times New Roman" panose="02020603050405020304" pitchFamily="18" charset="0"/>
              </a:rPr>
              <a:t> </a:t>
            </a:r>
            <a:r>
              <a:rPr lang="en-US" sz="2667" i="1" dirty="0" err="1">
                <a:latin typeface="Times New Roman" panose="02020603050405020304" pitchFamily="18" charset="0"/>
                <a:ea typeface="Calibri" panose="020F0502020204030204" pitchFamily="34" charset="0"/>
                <a:cs typeface="Times New Roman" panose="02020603050405020304" pitchFamily="18" charset="0"/>
              </a:rPr>
              <a:t>nhẹ</a:t>
            </a:r>
            <a:r>
              <a:rPr lang="en-US" sz="2667" i="1" dirty="0">
                <a:latin typeface="Times New Roman" panose="02020603050405020304" pitchFamily="18" charset="0"/>
                <a:ea typeface="Calibri" panose="020F0502020204030204" pitchFamily="34" charset="0"/>
                <a:cs typeface="Times New Roman" panose="02020603050405020304" pitchFamily="18" charset="0"/>
              </a:rPr>
              <a:t> </a:t>
            </a:r>
            <a:r>
              <a:rPr lang="en-US" sz="2667" i="1" dirty="0" err="1">
                <a:latin typeface="Times New Roman" panose="02020603050405020304" pitchFamily="18" charset="0"/>
                <a:ea typeface="Calibri" panose="020F0502020204030204" pitchFamily="34" charset="0"/>
                <a:cs typeface="Times New Roman" panose="02020603050405020304" pitchFamily="18" charset="0"/>
              </a:rPr>
              <a:t>nhàng</a:t>
            </a:r>
            <a:r>
              <a:rPr lang="en-US" sz="2667" i="1" dirty="0">
                <a:latin typeface="Times New Roman" panose="02020603050405020304" pitchFamily="18" charset="0"/>
                <a:ea typeface="Calibri" panose="020F0502020204030204" pitchFamily="34" charset="0"/>
                <a:cs typeface="Times New Roman" panose="02020603050405020304" pitchFamily="18" charset="0"/>
              </a:rPr>
              <a:t> </a:t>
            </a:r>
            <a:r>
              <a:rPr lang="en-US" sz="2667" i="1" dirty="0" err="1">
                <a:latin typeface="Times New Roman" panose="02020603050405020304" pitchFamily="18" charset="0"/>
                <a:ea typeface="Calibri" panose="020F0502020204030204" pitchFamily="34" charset="0"/>
                <a:cs typeface="Times New Roman" panose="02020603050405020304" pitchFamily="18" charset="0"/>
              </a:rPr>
              <a:t>như</a:t>
            </a:r>
            <a:r>
              <a:rPr lang="en-US" sz="2667" i="1" dirty="0">
                <a:latin typeface="Times New Roman" panose="02020603050405020304" pitchFamily="18" charset="0"/>
                <a:ea typeface="Calibri" panose="020F0502020204030204" pitchFamily="34" charset="0"/>
                <a:cs typeface="Times New Roman" panose="02020603050405020304" pitchFamily="18" charset="0"/>
              </a:rPr>
              <a:t> </a:t>
            </a:r>
            <a:r>
              <a:rPr lang="en-US" sz="2667" i="1" dirty="0" err="1">
                <a:latin typeface="Times New Roman" panose="02020603050405020304" pitchFamily="18" charset="0"/>
                <a:ea typeface="Calibri" panose="020F0502020204030204" pitchFamily="34" charset="0"/>
                <a:cs typeface="Times New Roman" panose="02020603050405020304" pitchFamily="18" charset="0"/>
              </a:rPr>
              <a:t>một</a:t>
            </a:r>
            <a:r>
              <a:rPr lang="en-US" sz="2667" i="1" dirty="0">
                <a:latin typeface="Times New Roman" panose="02020603050405020304" pitchFamily="18" charset="0"/>
                <a:ea typeface="Calibri" panose="020F0502020204030204" pitchFamily="34" charset="0"/>
                <a:cs typeface="Times New Roman" panose="02020603050405020304" pitchFamily="18" charset="0"/>
              </a:rPr>
              <a:t> </a:t>
            </a:r>
            <a:r>
              <a:rPr lang="en-US" sz="2667" i="1" u="sng" dirty="0" err="1">
                <a:latin typeface="Times New Roman" panose="02020603050405020304" pitchFamily="18" charset="0"/>
                <a:ea typeface="Calibri" panose="020F0502020204030204" pitchFamily="34" charset="0"/>
                <a:cs typeface="Times New Roman" panose="02020603050405020304" pitchFamily="18" charset="0"/>
              </a:rPr>
              <a:t>làn</a:t>
            </a:r>
            <a:r>
              <a:rPr lang="en-US" sz="2667" i="1" u="sng" dirty="0">
                <a:latin typeface="Times New Roman" panose="02020603050405020304" pitchFamily="18" charset="0"/>
                <a:ea typeface="Calibri" panose="020F0502020204030204" pitchFamily="34" charset="0"/>
                <a:cs typeface="Times New Roman" panose="02020603050405020304" pitchFamily="18" charset="0"/>
              </a:rPr>
              <a:t> </a:t>
            </a:r>
            <a:r>
              <a:rPr lang="en-US" sz="2667" i="1" u="sng" dirty="0" err="1">
                <a:latin typeface="Times New Roman" panose="02020603050405020304" pitchFamily="18" charset="0"/>
                <a:ea typeface="Calibri" panose="020F0502020204030204" pitchFamily="34" charset="0"/>
                <a:cs typeface="Times New Roman" panose="02020603050405020304" pitchFamily="18" charset="0"/>
              </a:rPr>
              <a:t>mây</a:t>
            </a:r>
            <a:r>
              <a:rPr lang="en-US" sz="2667" i="1" u="sng" dirty="0">
                <a:latin typeface="Times New Roman" panose="02020603050405020304" pitchFamily="18" charset="0"/>
                <a:ea typeface="Calibri" panose="020F0502020204030204" pitchFamily="34" charset="0"/>
                <a:cs typeface="Times New Roman" panose="02020603050405020304" pitchFamily="18" charset="0"/>
              </a:rPr>
              <a:t> </a:t>
            </a:r>
            <a:r>
              <a:rPr lang="en-US" sz="2667" i="1" u="sng" dirty="0" err="1">
                <a:latin typeface="Times New Roman" panose="02020603050405020304" pitchFamily="18" charset="0"/>
                <a:ea typeface="Calibri" panose="020F0502020204030204" pitchFamily="34" charset="0"/>
                <a:cs typeface="Times New Roman" panose="02020603050405020304" pitchFamily="18" charset="0"/>
              </a:rPr>
              <a:t>lướt</a:t>
            </a:r>
            <a:r>
              <a:rPr lang="en-US" sz="2667" i="1" u="sng" dirty="0">
                <a:latin typeface="Times New Roman" panose="02020603050405020304" pitchFamily="18" charset="0"/>
                <a:ea typeface="Calibri" panose="020F0502020204030204" pitchFamily="34" charset="0"/>
                <a:cs typeface="Times New Roman" panose="02020603050405020304" pitchFamily="18" charset="0"/>
              </a:rPr>
              <a:t> </a:t>
            </a:r>
            <a:r>
              <a:rPr lang="en-US" sz="2667" i="1" u="sng" dirty="0" err="1">
                <a:latin typeface="Times New Roman" panose="02020603050405020304" pitchFamily="18" charset="0"/>
                <a:ea typeface="Calibri" panose="020F0502020204030204" pitchFamily="34" charset="0"/>
                <a:cs typeface="Times New Roman" panose="02020603050405020304" pitchFamily="18" charset="0"/>
              </a:rPr>
              <a:t>ngang</a:t>
            </a:r>
            <a:r>
              <a:rPr lang="en-US" sz="2667" i="1" u="sng" dirty="0">
                <a:latin typeface="Times New Roman" panose="02020603050405020304" pitchFamily="18" charset="0"/>
                <a:ea typeface="Calibri" panose="020F0502020204030204" pitchFamily="34" charset="0"/>
                <a:cs typeface="Times New Roman" panose="02020603050405020304" pitchFamily="18" charset="0"/>
              </a:rPr>
              <a:t> </a:t>
            </a:r>
            <a:r>
              <a:rPr lang="en-US" sz="2667" i="1" u="sng" dirty="0" err="1">
                <a:latin typeface="Times New Roman" panose="02020603050405020304" pitchFamily="18" charset="0"/>
                <a:ea typeface="Calibri" panose="020F0502020204030204" pitchFamily="34" charset="0"/>
                <a:cs typeface="Times New Roman" panose="02020603050405020304" pitchFamily="18" charset="0"/>
              </a:rPr>
              <a:t>trên</a:t>
            </a:r>
            <a:r>
              <a:rPr lang="en-US" sz="2667" i="1" u="sng" dirty="0">
                <a:latin typeface="Times New Roman" panose="02020603050405020304" pitchFamily="18" charset="0"/>
                <a:ea typeface="Calibri" panose="020F0502020204030204" pitchFamily="34" charset="0"/>
                <a:cs typeface="Times New Roman" panose="02020603050405020304" pitchFamily="18" charset="0"/>
              </a:rPr>
              <a:t> </a:t>
            </a:r>
            <a:r>
              <a:rPr lang="en-US" sz="2667" i="1" u="sng" dirty="0" err="1">
                <a:latin typeface="Times New Roman" panose="02020603050405020304" pitchFamily="18" charset="0"/>
                <a:ea typeface="Calibri" panose="020F0502020204030204" pitchFamily="34" charset="0"/>
                <a:cs typeface="Times New Roman" panose="02020603050405020304" pitchFamily="18" charset="0"/>
              </a:rPr>
              <a:t>ngọn</a:t>
            </a:r>
            <a:r>
              <a:rPr lang="en-US" sz="2667" i="1" u="sng" dirty="0">
                <a:latin typeface="Times New Roman" panose="02020603050405020304" pitchFamily="18" charset="0"/>
                <a:ea typeface="Calibri" panose="020F0502020204030204" pitchFamily="34" charset="0"/>
                <a:cs typeface="Times New Roman" panose="02020603050405020304" pitchFamily="18" charset="0"/>
              </a:rPr>
              <a:t> </a:t>
            </a:r>
            <a:r>
              <a:rPr lang="en-US" sz="2667" i="1" u="sng" dirty="0" err="1">
                <a:latin typeface="Times New Roman" panose="02020603050405020304" pitchFamily="18" charset="0"/>
                <a:ea typeface="Calibri" panose="020F0502020204030204" pitchFamily="34" charset="0"/>
                <a:cs typeface="Times New Roman" panose="02020603050405020304" pitchFamily="18" charset="0"/>
              </a:rPr>
              <a:t>núi</a:t>
            </a:r>
            <a:r>
              <a:rPr lang="en-US" sz="2667" i="1" u="sng" dirty="0">
                <a:latin typeface="Times New Roman" panose="02020603050405020304" pitchFamily="18" charset="0"/>
                <a:ea typeface="Calibri" panose="020F0502020204030204" pitchFamily="34" charset="0"/>
                <a:cs typeface="Times New Roman" panose="02020603050405020304" pitchFamily="18" charset="0"/>
              </a:rPr>
              <a:t>.</a:t>
            </a:r>
            <a:endParaRPr lang="en-US" sz="2667"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ectangle 4"/>
          <p:cNvSpPr/>
          <p:nvPr/>
        </p:nvSpPr>
        <p:spPr>
          <a:xfrm>
            <a:off x="628927" y="2311310"/>
            <a:ext cx="11135751" cy="1508298"/>
          </a:xfrm>
          <a:prstGeom prst="rect">
            <a:avLst/>
          </a:prstGeom>
        </p:spPr>
        <p:txBody>
          <a:bodyPr wrap="square">
            <a:spAutoFit/>
          </a:bodyPr>
          <a:lstStyle/>
          <a:p>
            <a:pPr algn="just">
              <a:lnSpc>
                <a:spcPct val="115000"/>
              </a:lnSpc>
              <a:spcAft>
                <a:spcPts val="1067"/>
              </a:spcAft>
              <a:tabLst>
                <a:tab pos="2997125" algn="l"/>
              </a:tabLst>
            </a:pPr>
            <a:r>
              <a:rPr lang="en-US" sz="2667" b="1" dirty="0">
                <a:solidFill>
                  <a:schemeClr val="accent1">
                    <a:lumMod val="50000"/>
                  </a:schemeClr>
                </a:solidFill>
                <a:latin typeface="Times New Roman" panose="02020603050405020304" pitchFamily="18" charset="0"/>
                <a:ea typeface="Calibri" panose="020F0502020204030204" pitchFamily="34" charset="0"/>
                <a:cs typeface="Times New Roman" panose="02020603050405020304" pitchFamily="18" charset="0"/>
              </a:rPr>
              <a:t>-&gt; So </a:t>
            </a:r>
            <a:r>
              <a:rPr lang="en-US" sz="2667" b="1" dirty="0" err="1">
                <a:solidFill>
                  <a:schemeClr val="accent1">
                    <a:lumMod val="50000"/>
                  </a:schemeClr>
                </a:solidFill>
                <a:latin typeface="Times New Roman" panose="02020603050405020304" pitchFamily="18" charset="0"/>
                <a:ea typeface="Calibri" panose="020F0502020204030204" pitchFamily="34" charset="0"/>
                <a:cs typeface="Times New Roman" panose="02020603050405020304" pitchFamily="18" charset="0"/>
              </a:rPr>
              <a:t>sánh</a:t>
            </a:r>
            <a:r>
              <a:rPr lang="en-US" sz="2667" b="1" dirty="0">
                <a:solidFill>
                  <a:schemeClr val="accent1">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667" b="1" dirty="0" err="1">
                <a:solidFill>
                  <a:schemeClr val="accent1">
                    <a:lumMod val="50000"/>
                  </a:schemeClr>
                </a:solidFill>
                <a:latin typeface="Times New Roman" panose="02020603050405020304" pitchFamily="18" charset="0"/>
                <a:ea typeface="Calibri" panose="020F0502020204030204" pitchFamily="34" charset="0"/>
                <a:cs typeface="Times New Roman" panose="02020603050405020304" pitchFamily="18" charset="0"/>
              </a:rPr>
              <a:t>cảm</a:t>
            </a:r>
            <a:r>
              <a:rPr lang="en-US" sz="2667" b="1" dirty="0">
                <a:solidFill>
                  <a:schemeClr val="accent1">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667" b="1" dirty="0" err="1">
                <a:solidFill>
                  <a:schemeClr val="accent1">
                    <a:lumMod val="50000"/>
                  </a:schemeClr>
                </a:solidFill>
                <a:latin typeface="Times New Roman" panose="02020603050405020304" pitchFamily="18" charset="0"/>
                <a:ea typeface="Calibri" panose="020F0502020204030204" pitchFamily="34" charset="0"/>
                <a:cs typeface="Times New Roman" panose="02020603050405020304" pitchFamily="18" charset="0"/>
              </a:rPr>
              <a:t>xúc</a:t>
            </a:r>
            <a:r>
              <a:rPr lang="en-US" sz="2667" b="1" dirty="0">
                <a:solidFill>
                  <a:schemeClr val="accent1">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667" b="1" dirty="0" err="1">
                <a:solidFill>
                  <a:schemeClr val="accent1">
                    <a:lumMod val="50000"/>
                  </a:schemeClr>
                </a:solidFill>
                <a:latin typeface="Times New Roman" panose="02020603050405020304" pitchFamily="18" charset="0"/>
                <a:ea typeface="Calibri" panose="020F0502020204030204" pitchFamily="34" charset="0"/>
                <a:cs typeface="Times New Roman" panose="02020603050405020304" pitchFamily="18" charset="0"/>
              </a:rPr>
              <a:t>khi</a:t>
            </a:r>
            <a:r>
              <a:rPr lang="en-US" sz="2667" b="1" dirty="0">
                <a:solidFill>
                  <a:schemeClr val="accent1">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667" b="1" dirty="0" err="1">
                <a:solidFill>
                  <a:schemeClr val="accent1">
                    <a:lumMod val="50000"/>
                  </a:schemeClr>
                </a:solidFill>
                <a:latin typeface="Times New Roman" panose="02020603050405020304" pitchFamily="18" charset="0"/>
                <a:ea typeface="Calibri" panose="020F0502020204030204" pitchFamily="34" charset="0"/>
                <a:cs typeface="Times New Roman" panose="02020603050405020304" pitchFamily="18" charset="0"/>
              </a:rPr>
              <a:t>nhớ</a:t>
            </a:r>
            <a:r>
              <a:rPr lang="en-US" sz="2667" b="1" dirty="0">
                <a:solidFill>
                  <a:schemeClr val="accent1">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667" b="1" dirty="0" err="1">
                <a:solidFill>
                  <a:schemeClr val="accent1">
                    <a:lumMod val="50000"/>
                  </a:schemeClr>
                </a:solidFill>
                <a:latin typeface="Times New Roman" panose="02020603050405020304" pitchFamily="18" charset="0"/>
                <a:ea typeface="Calibri" panose="020F0502020204030204" pitchFamily="34" charset="0"/>
                <a:cs typeface="Times New Roman" panose="02020603050405020304" pitchFamily="18" charset="0"/>
              </a:rPr>
              <a:t>về</a:t>
            </a:r>
            <a:r>
              <a:rPr lang="en-US" sz="2667" b="1" dirty="0">
                <a:solidFill>
                  <a:schemeClr val="accent1">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667" b="1" dirty="0" err="1">
                <a:solidFill>
                  <a:schemeClr val="accent1">
                    <a:lumMod val="50000"/>
                  </a:schemeClr>
                </a:solidFill>
                <a:latin typeface="Times New Roman" panose="02020603050405020304" pitchFamily="18" charset="0"/>
                <a:ea typeface="Calibri" panose="020F0502020204030204" pitchFamily="34" charset="0"/>
                <a:cs typeface="Times New Roman" panose="02020603050405020304" pitchFamily="18" charset="0"/>
              </a:rPr>
              <a:t>buổi</a:t>
            </a:r>
            <a:r>
              <a:rPr lang="en-US" sz="2667" b="1" dirty="0">
                <a:solidFill>
                  <a:schemeClr val="accent1">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667" b="1" dirty="0" err="1">
                <a:solidFill>
                  <a:schemeClr val="accent1">
                    <a:lumMod val="50000"/>
                  </a:schemeClr>
                </a:solidFill>
                <a:latin typeface="Times New Roman" panose="02020603050405020304" pitchFamily="18" charset="0"/>
                <a:ea typeface="Calibri" panose="020F0502020204030204" pitchFamily="34" charset="0"/>
                <a:cs typeface="Times New Roman" panose="02020603050405020304" pitchFamily="18" charset="0"/>
              </a:rPr>
              <a:t>tựu</a:t>
            </a:r>
            <a:r>
              <a:rPr lang="en-US" sz="2667" b="1" dirty="0">
                <a:solidFill>
                  <a:schemeClr val="accent1">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667" b="1" dirty="0" err="1">
                <a:solidFill>
                  <a:schemeClr val="accent1">
                    <a:lumMod val="50000"/>
                  </a:schemeClr>
                </a:solidFill>
                <a:latin typeface="Times New Roman" panose="02020603050405020304" pitchFamily="18" charset="0"/>
                <a:ea typeface="Calibri" panose="020F0502020204030204" pitchFamily="34" charset="0"/>
                <a:cs typeface="Times New Roman" panose="02020603050405020304" pitchFamily="18" charset="0"/>
              </a:rPr>
              <a:t>trường</a:t>
            </a:r>
            <a:r>
              <a:rPr lang="en-US" sz="2667" b="1" dirty="0">
                <a:solidFill>
                  <a:schemeClr val="accent1">
                    <a:lumMod val="50000"/>
                  </a:schemeClr>
                </a:solidFill>
                <a:latin typeface="Times New Roman" panose="02020603050405020304" pitchFamily="18" charset="0"/>
                <a:ea typeface="Calibri" panose="020F0502020204030204" pitchFamily="34" charset="0"/>
                <a:cs typeface="Times New Roman" panose="02020603050405020304" pitchFamily="18" charset="0"/>
              </a:rPr>
              <a:t> – “ </a:t>
            </a:r>
            <a:r>
              <a:rPr lang="en-US" sz="2667" b="1" dirty="0" err="1">
                <a:solidFill>
                  <a:schemeClr val="accent1">
                    <a:lumMod val="50000"/>
                  </a:schemeClr>
                </a:solidFill>
                <a:latin typeface="Times New Roman" panose="02020603050405020304" pitchFamily="18" charset="0"/>
                <a:ea typeface="Calibri" panose="020F0502020204030204" pitchFamily="34" charset="0"/>
                <a:cs typeface="Times New Roman" panose="02020603050405020304" pitchFamily="18" charset="0"/>
              </a:rPr>
              <a:t>cành</a:t>
            </a:r>
            <a:r>
              <a:rPr lang="en-US" sz="2667" b="1" dirty="0">
                <a:solidFill>
                  <a:schemeClr val="accent1">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667" b="1" dirty="0" err="1">
                <a:solidFill>
                  <a:schemeClr val="accent1">
                    <a:lumMod val="50000"/>
                  </a:schemeClr>
                </a:solidFill>
                <a:latin typeface="Times New Roman" panose="02020603050405020304" pitchFamily="18" charset="0"/>
                <a:ea typeface="Calibri" panose="020F0502020204030204" pitchFamily="34" charset="0"/>
                <a:cs typeface="Times New Roman" panose="02020603050405020304" pitchFamily="18" charset="0"/>
              </a:rPr>
              <a:t>hoa</a:t>
            </a:r>
            <a:r>
              <a:rPr lang="en-US" sz="2667" b="1" dirty="0">
                <a:solidFill>
                  <a:schemeClr val="accent1">
                    <a:lumMod val="50000"/>
                  </a:schemeClr>
                </a:solidFill>
                <a:latin typeface="Times New Roman" panose="02020603050405020304" pitchFamily="18" charset="0"/>
                <a:ea typeface="Calibri" panose="020F0502020204030204" pitchFamily="34" charset="0"/>
                <a:cs typeface="Times New Roman" panose="02020603050405020304" pitchFamily="18" charset="0"/>
              </a:rPr>
              <a:t>…</a:t>
            </a:r>
            <a:r>
              <a:rPr lang="en-US" sz="2667" b="1" dirty="0" err="1">
                <a:solidFill>
                  <a:schemeClr val="accent1">
                    <a:lumMod val="50000"/>
                  </a:schemeClr>
                </a:solidFill>
                <a:latin typeface="Times New Roman" panose="02020603050405020304" pitchFamily="18" charset="0"/>
                <a:ea typeface="Calibri" panose="020F0502020204030204" pitchFamily="34" charset="0"/>
                <a:cs typeface="Times New Roman" panose="02020603050405020304" pitchFamily="18" charset="0"/>
              </a:rPr>
              <a:t>đãng</a:t>
            </a:r>
            <a:r>
              <a:rPr lang="en-US" sz="2667" b="1" dirty="0">
                <a:solidFill>
                  <a:schemeClr val="accent1">
                    <a:lumMod val="50000"/>
                  </a:schemeClr>
                </a:solidFill>
                <a:latin typeface="Times New Roman" panose="02020603050405020304" pitchFamily="18" charset="0"/>
                <a:ea typeface="Calibri" panose="020F0502020204030204" pitchFamily="34" charset="0"/>
                <a:cs typeface="Times New Roman" panose="02020603050405020304" pitchFamily="18" charset="0"/>
              </a:rPr>
              <a:t>” =&gt; </a:t>
            </a:r>
            <a:r>
              <a:rPr lang="en-US" sz="2667" b="1" dirty="0" err="1">
                <a:solidFill>
                  <a:schemeClr val="accent1">
                    <a:lumMod val="50000"/>
                  </a:schemeClr>
                </a:solidFill>
                <a:latin typeface="Times New Roman" panose="02020603050405020304" pitchFamily="18" charset="0"/>
                <a:ea typeface="Calibri" panose="020F0502020204030204" pitchFamily="34" charset="0"/>
                <a:cs typeface="Times New Roman" panose="02020603050405020304" pitchFamily="18" charset="0"/>
              </a:rPr>
              <a:t>diễn</a:t>
            </a:r>
            <a:r>
              <a:rPr lang="en-US" sz="2667" b="1" dirty="0">
                <a:solidFill>
                  <a:schemeClr val="accent1">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667" b="1" dirty="0" err="1">
                <a:solidFill>
                  <a:schemeClr val="accent1">
                    <a:lumMod val="50000"/>
                  </a:schemeClr>
                </a:solidFill>
                <a:latin typeface="Times New Roman" panose="02020603050405020304" pitchFamily="18" charset="0"/>
                <a:ea typeface="Calibri" panose="020F0502020204030204" pitchFamily="34" charset="0"/>
                <a:cs typeface="Times New Roman" panose="02020603050405020304" pitchFamily="18" charset="0"/>
              </a:rPr>
              <a:t>tả</a:t>
            </a:r>
            <a:r>
              <a:rPr lang="en-US" sz="2667" b="1" dirty="0">
                <a:solidFill>
                  <a:schemeClr val="accent1">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667" b="1" dirty="0" err="1">
                <a:solidFill>
                  <a:schemeClr val="accent1">
                    <a:lumMod val="50000"/>
                  </a:schemeClr>
                </a:solidFill>
                <a:latin typeface="Times New Roman" panose="02020603050405020304" pitchFamily="18" charset="0"/>
                <a:ea typeface="Calibri" panose="020F0502020204030204" pitchFamily="34" charset="0"/>
                <a:cs typeface="Times New Roman" panose="02020603050405020304" pitchFamily="18" charset="0"/>
              </a:rPr>
              <a:t>niềm</a:t>
            </a:r>
            <a:r>
              <a:rPr lang="en-US" sz="2667" b="1" dirty="0">
                <a:solidFill>
                  <a:schemeClr val="accent1">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667" b="1" dirty="0" err="1">
                <a:solidFill>
                  <a:schemeClr val="accent1">
                    <a:lumMod val="50000"/>
                  </a:schemeClr>
                </a:solidFill>
                <a:latin typeface="Times New Roman" panose="02020603050405020304" pitchFamily="18" charset="0"/>
                <a:ea typeface="Calibri" panose="020F0502020204030204" pitchFamily="34" charset="0"/>
                <a:cs typeface="Times New Roman" panose="02020603050405020304" pitchFamily="18" charset="0"/>
              </a:rPr>
              <a:t>vui</a:t>
            </a:r>
            <a:r>
              <a:rPr lang="en-US" sz="2667" b="1" dirty="0">
                <a:solidFill>
                  <a:schemeClr val="accent1">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667" b="1" dirty="0" err="1">
                <a:solidFill>
                  <a:schemeClr val="accent1">
                    <a:lumMod val="50000"/>
                  </a:schemeClr>
                </a:solidFill>
                <a:latin typeface="Times New Roman" panose="02020603050405020304" pitchFamily="18" charset="0"/>
                <a:ea typeface="Calibri" panose="020F0502020204030204" pitchFamily="34" charset="0"/>
                <a:cs typeface="Times New Roman" panose="02020603050405020304" pitchFamily="18" charset="0"/>
              </a:rPr>
              <a:t>sự</a:t>
            </a:r>
            <a:r>
              <a:rPr lang="en-US" sz="2667" b="1" dirty="0">
                <a:solidFill>
                  <a:schemeClr val="accent1">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667" b="1" dirty="0" err="1">
                <a:solidFill>
                  <a:schemeClr val="accent1">
                    <a:lumMod val="50000"/>
                  </a:schemeClr>
                </a:solidFill>
                <a:latin typeface="Times New Roman" panose="02020603050405020304" pitchFamily="18" charset="0"/>
                <a:ea typeface="Calibri" panose="020F0502020204030204" pitchFamily="34" charset="0"/>
                <a:cs typeface="Times New Roman" panose="02020603050405020304" pitchFamily="18" charset="0"/>
              </a:rPr>
              <a:t>náo</a:t>
            </a:r>
            <a:r>
              <a:rPr lang="en-US" sz="2667" b="1" dirty="0">
                <a:solidFill>
                  <a:schemeClr val="accent1">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667" b="1" dirty="0" err="1">
                <a:solidFill>
                  <a:schemeClr val="accent1">
                    <a:lumMod val="50000"/>
                  </a:schemeClr>
                </a:solidFill>
                <a:latin typeface="Times New Roman" panose="02020603050405020304" pitchFamily="18" charset="0"/>
                <a:ea typeface="Calibri" panose="020F0502020204030204" pitchFamily="34" charset="0"/>
                <a:cs typeface="Times New Roman" panose="02020603050405020304" pitchFamily="18" charset="0"/>
              </a:rPr>
              <a:t>nức</a:t>
            </a:r>
            <a:r>
              <a:rPr lang="en-US" sz="2667" b="1" dirty="0">
                <a:solidFill>
                  <a:schemeClr val="accent1">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667" b="1" dirty="0" err="1">
                <a:solidFill>
                  <a:schemeClr val="accent1">
                    <a:lumMod val="50000"/>
                  </a:schemeClr>
                </a:solidFill>
                <a:latin typeface="Times New Roman" panose="02020603050405020304" pitchFamily="18" charset="0"/>
                <a:ea typeface="Calibri" panose="020F0502020204030204" pitchFamily="34" charset="0"/>
                <a:cs typeface="Times New Roman" panose="02020603050405020304" pitchFamily="18" charset="0"/>
              </a:rPr>
              <a:t>trong</a:t>
            </a:r>
            <a:r>
              <a:rPr lang="en-US" sz="2667" b="1" dirty="0">
                <a:solidFill>
                  <a:schemeClr val="accent1">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667" b="1" dirty="0" err="1">
                <a:solidFill>
                  <a:schemeClr val="accent1">
                    <a:lumMod val="50000"/>
                  </a:schemeClr>
                </a:solidFill>
                <a:latin typeface="Times New Roman" panose="02020603050405020304" pitchFamily="18" charset="0"/>
                <a:ea typeface="Calibri" panose="020F0502020204030204" pitchFamily="34" charset="0"/>
                <a:cs typeface="Times New Roman" panose="02020603050405020304" pitchFamily="18" charset="0"/>
              </a:rPr>
              <a:t>tâm</a:t>
            </a:r>
            <a:r>
              <a:rPr lang="en-US" sz="2667" b="1" dirty="0">
                <a:solidFill>
                  <a:schemeClr val="accent1">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667" b="1" dirty="0" err="1">
                <a:solidFill>
                  <a:schemeClr val="accent1">
                    <a:lumMod val="50000"/>
                  </a:schemeClr>
                </a:solidFill>
                <a:latin typeface="Times New Roman" panose="02020603050405020304" pitchFamily="18" charset="0"/>
                <a:ea typeface="Calibri" panose="020F0502020204030204" pitchFamily="34" charset="0"/>
                <a:cs typeface="Times New Roman" panose="02020603050405020304" pitchFamily="18" charset="0"/>
              </a:rPr>
              <a:t>hồn</a:t>
            </a:r>
            <a:r>
              <a:rPr lang="en-US" sz="2667" b="1" dirty="0">
                <a:solidFill>
                  <a:schemeClr val="accent1">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667" b="1" dirty="0" err="1">
                <a:solidFill>
                  <a:schemeClr val="accent1">
                    <a:lumMod val="50000"/>
                  </a:schemeClr>
                </a:solidFill>
                <a:latin typeface="Times New Roman" panose="02020603050405020304" pitchFamily="18" charset="0"/>
                <a:ea typeface="Calibri" panose="020F0502020204030204" pitchFamily="34" charset="0"/>
                <a:cs typeface="Times New Roman" panose="02020603050405020304" pitchFamily="18" charset="0"/>
              </a:rPr>
              <a:t>của</a:t>
            </a:r>
            <a:r>
              <a:rPr lang="en-US" sz="2667" b="1" dirty="0">
                <a:solidFill>
                  <a:schemeClr val="accent1">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667" b="1" dirty="0" err="1">
                <a:solidFill>
                  <a:schemeClr val="accent1">
                    <a:lumMod val="50000"/>
                  </a:schemeClr>
                </a:solidFill>
                <a:latin typeface="Times New Roman" panose="02020603050405020304" pitchFamily="18" charset="0"/>
                <a:ea typeface="Calibri" panose="020F0502020204030204" pitchFamily="34" charset="0"/>
                <a:cs typeface="Times New Roman" panose="02020603050405020304" pitchFamily="18" charset="0"/>
              </a:rPr>
              <a:t>nhân</a:t>
            </a:r>
            <a:r>
              <a:rPr lang="en-US" sz="2667" b="1" dirty="0">
                <a:solidFill>
                  <a:schemeClr val="accent1">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667" b="1" dirty="0" err="1">
                <a:solidFill>
                  <a:schemeClr val="accent1">
                    <a:lumMod val="50000"/>
                  </a:schemeClr>
                </a:solidFill>
                <a:latin typeface="Times New Roman" panose="02020603050405020304" pitchFamily="18" charset="0"/>
                <a:ea typeface="Calibri" panose="020F0502020204030204" pitchFamily="34" charset="0"/>
                <a:cs typeface="Times New Roman" panose="02020603050405020304" pitchFamily="18" charset="0"/>
              </a:rPr>
              <a:t>vật</a:t>
            </a:r>
            <a:r>
              <a:rPr lang="en-US" sz="2667" b="1" dirty="0">
                <a:solidFill>
                  <a:schemeClr val="accent1">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667" b="1" dirty="0" err="1">
                <a:solidFill>
                  <a:schemeClr val="accent1">
                    <a:lumMod val="50000"/>
                  </a:schemeClr>
                </a:solidFill>
                <a:latin typeface="Times New Roman" panose="02020603050405020304" pitchFamily="18" charset="0"/>
                <a:ea typeface="Calibri" panose="020F0502020204030204" pitchFamily="34" charset="0"/>
                <a:cs typeface="Times New Roman" panose="02020603050405020304" pitchFamily="18" charset="0"/>
              </a:rPr>
              <a:t>tôi</a:t>
            </a:r>
            <a:r>
              <a:rPr lang="en-US" sz="2667" b="1" dirty="0">
                <a:solidFill>
                  <a:schemeClr val="accent1">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667" b="1" dirty="0" err="1">
                <a:solidFill>
                  <a:schemeClr val="accent1">
                    <a:lumMod val="50000"/>
                  </a:schemeClr>
                </a:solidFill>
                <a:latin typeface="Times New Roman" panose="02020603050405020304" pitchFamily="18" charset="0"/>
                <a:ea typeface="Calibri" panose="020F0502020204030204" pitchFamily="34" charset="0"/>
                <a:cs typeface="Times New Roman" panose="02020603050405020304" pitchFamily="18" charset="0"/>
              </a:rPr>
              <a:t>khi</a:t>
            </a:r>
            <a:r>
              <a:rPr lang="en-US" sz="2667" b="1" dirty="0">
                <a:solidFill>
                  <a:schemeClr val="accent1">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667" b="1" dirty="0" err="1">
                <a:solidFill>
                  <a:schemeClr val="accent1">
                    <a:lumMod val="50000"/>
                  </a:schemeClr>
                </a:solidFill>
                <a:latin typeface="Times New Roman" panose="02020603050405020304" pitchFamily="18" charset="0"/>
                <a:ea typeface="Calibri" panose="020F0502020204030204" pitchFamily="34" charset="0"/>
                <a:cs typeface="Times New Roman" panose="02020603050405020304" pitchFamily="18" charset="0"/>
              </a:rPr>
              <a:t>nhớ</a:t>
            </a:r>
            <a:r>
              <a:rPr lang="en-US" sz="2667" b="1" dirty="0">
                <a:solidFill>
                  <a:schemeClr val="accent1">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667" b="1" dirty="0" err="1">
                <a:solidFill>
                  <a:schemeClr val="accent1">
                    <a:lumMod val="50000"/>
                  </a:schemeClr>
                </a:solidFill>
                <a:latin typeface="Times New Roman" panose="02020603050405020304" pitchFamily="18" charset="0"/>
                <a:ea typeface="Calibri" panose="020F0502020204030204" pitchFamily="34" charset="0"/>
                <a:cs typeface="Times New Roman" panose="02020603050405020304" pitchFamily="18" charset="0"/>
              </a:rPr>
              <a:t>lại</a:t>
            </a:r>
            <a:r>
              <a:rPr lang="en-US" sz="2667" b="1" dirty="0">
                <a:solidFill>
                  <a:schemeClr val="accent1">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667" b="1" dirty="0" err="1">
                <a:solidFill>
                  <a:schemeClr val="accent1">
                    <a:lumMod val="50000"/>
                  </a:schemeClr>
                </a:solidFill>
                <a:latin typeface="Times New Roman" panose="02020603050405020304" pitchFamily="18" charset="0"/>
                <a:ea typeface="Calibri" panose="020F0502020204030204" pitchFamily="34" charset="0"/>
                <a:cs typeface="Times New Roman" panose="02020603050405020304" pitchFamily="18" charset="0"/>
              </a:rPr>
              <a:t>những</a:t>
            </a:r>
            <a:r>
              <a:rPr lang="en-US" sz="2667" b="1" dirty="0">
                <a:solidFill>
                  <a:schemeClr val="accent1">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667" b="1" dirty="0" err="1">
                <a:solidFill>
                  <a:schemeClr val="accent1">
                    <a:lumMod val="50000"/>
                  </a:schemeClr>
                </a:solidFill>
                <a:latin typeface="Times New Roman" panose="02020603050405020304" pitchFamily="18" charset="0"/>
                <a:ea typeface="Calibri" panose="020F0502020204030204" pitchFamily="34" charset="0"/>
                <a:cs typeface="Times New Roman" panose="02020603050405020304" pitchFamily="18" charset="0"/>
              </a:rPr>
              <a:t>kí</a:t>
            </a:r>
            <a:r>
              <a:rPr lang="en-US" sz="2667" b="1" dirty="0">
                <a:solidFill>
                  <a:schemeClr val="accent1">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667" b="1" dirty="0" err="1">
                <a:solidFill>
                  <a:schemeClr val="accent1">
                    <a:lumMod val="50000"/>
                  </a:schemeClr>
                </a:solidFill>
                <a:latin typeface="Times New Roman" panose="02020603050405020304" pitchFamily="18" charset="0"/>
                <a:ea typeface="Calibri" panose="020F0502020204030204" pitchFamily="34" charset="0"/>
                <a:cs typeface="Times New Roman" panose="02020603050405020304" pitchFamily="18" charset="0"/>
              </a:rPr>
              <a:t>ức</a:t>
            </a:r>
            <a:r>
              <a:rPr lang="en-US" sz="2667" b="1" dirty="0">
                <a:solidFill>
                  <a:schemeClr val="accent1">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667" b="1" dirty="0" err="1">
                <a:solidFill>
                  <a:schemeClr val="accent1">
                    <a:lumMod val="50000"/>
                  </a:schemeClr>
                </a:solidFill>
                <a:latin typeface="Times New Roman" panose="02020603050405020304" pitchFamily="18" charset="0"/>
                <a:ea typeface="Calibri" panose="020F0502020204030204" pitchFamily="34" charset="0"/>
                <a:cs typeface="Times New Roman" panose="02020603050405020304" pitchFamily="18" charset="0"/>
              </a:rPr>
              <a:t>mơn</a:t>
            </a:r>
            <a:r>
              <a:rPr lang="en-US" sz="2667" b="1" dirty="0">
                <a:solidFill>
                  <a:schemeClr val="accent1">
                    <a:lumMod val="50000"/>
                  </a:schemeClr>
                </a:solidFill>
                <a:latin typeface="Times New Roman" panose="02020603050405020304" pitchFamily="18" charset="0"/>
                <a:ea typeface="Calibri" panose="020F0502020204030204" pitchFamily="34" charset="0"/>
                <a:cs typeface="Times New Roman" panose="02020603050405020304" pitchFamily="18" charset="0"/>
              </a:rPr>
              <a:t> man </a:t>
            </a:r>
            <a:r>
              <a:rPr lang="en-US" sz="2667" b="1" dirty="0" err="1">
                <a:solidFill>
                  <a:schemeClr val="accent1">
                    <a:lumMod val="50000"/>
                  </a:schemeClr>
                </a:solidFill>
                <a:latin typeface="Times New Roman" panose="02020603050405020304" pitchFamily="18" charset="0"/>
                <a:ea typeface="Calibri" panose="020F0502020204030204" pitchFamily="34" charset="0"/>
                <a:cs typeface="Times New Roman" panose="02020603050405020304" pitchFamily="18" charset="0"/>
              </a:rPr>
              <a:t>của</a:t>
            </a:r>
            <a:r>
              <a:rPr lang="en-US" sz="2667" b="1" dirty="0">
                <a:solidFill>
                  <a:schemeClr val="accent1">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667" b="1" dirty="0" err="1">
                <a:solidFill>
                  <a:schemeClr val="accent1">
                    <a:lumMod val="50000"/>
                  </a:schemeClr>
                </a:solidFill>
                <a:latin typeface="Times New Roman" panose="02020603050405020304" pitchFamily="18" charset="0"/>
                <a:ea typeface="Calibri" panose="020F0502020204030204" pitchFamily="34" charset="0"/>
                <a:cs typeface="Times New Roman" panose="02020603050405020304" pitchFamily="18" charset="0"/>
              </a:rPr>
              <a:t>buổi</a:t>
            </a:r>
            <a:r>
              <a:rPr lang="en-US" sz="2667" b="1" dirty="0">
                <a:solidFill>
                  <a:schemeClr val="accent1">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667" b="1" dirty="0" err="1">
                <a:solidFill>
                  <a:schemeClr val="accent1">
                    <a:lumMod val="50000"/>
                  </a:schemeClr>
                </a:solidFill>
                <a:latin typeface="Times New Roman" panose="02020603050405020304" pitchFamily="18" charset="0"/>
                <a:ea typeface="Calibri" panose="020F0502020204030204" pitchFamily="34" charset="0"/>
                <a:cs typeface="Times New Roman" panose="02020603050405020304" pitchFamily="18" charset="0"/>
              </a:rPr>
              <a:t>tựu</a:t>
            </a:r>
            <a:r>
              <a:rPr lang="en-US" sz="2667" b="1" dirty="0">
                <a:solidFill>
                  <a:schemeClr val="accent1">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667" b="1" dirty="0" err="1">
                <a:solidFill>
                  <a:schemeClr val="accent1">
                    <a:lumMod val="50000"/>
                  </a:schemeClr>
                </a:solidFill>
                <a:latin typeface="Times New Roman" panose="02020603050405020304" pitchFamily="18" charset="0"/>
                <a:ea typeface="Calibri" panose="020F0502020204030204" pitchFamily="34" charset="0"/>
                <a:cs typeface="Times New Roman" panose="02020603050405020304" pitchFamily="18" charset="0"/>
              </a:rPr>
              <a:t>trường</a:t>
            </a:r>
            <a:r>
              <a:rPr lang="en-US" sz="2667" b="1" dirty="0">
                <a:solidFill>
                  <a:schemeClr val="accent1">
                    <a:lumMod val="50000"/>
                  </a:schemeClr>
                </a:solidFill>
                <a:latin typeface="Times New Roman" panose="02020603050405020304" pitchFamily="18" charset="0"/>
                <a:ea typeface="Calibri" panose="020F0502020204030204" pitchFamily="34" charset="0"/>
                <a:cs typeface="Times New Roman" panose="02020603050405020304" pitchFamily="18" charset="0"/>
              </a:rPr>
              <a:t>.</a:t>
            </a:r>
          </a:p>
        </p:txBody>
      </p:sp>
      <p:sp>
        <p:nvSpPr>
          <p:cNvPr id="7" name="Rectangle 6"/>
          <p:cNvSpPr/>
          <p:nvPr/>
        </p:nvSpPr>
        <p:spPr>
          <a:xfrm>
            <a:off x="605852" y="5380387"/>
            <a:ext cx="11220259" cy="913199"/>
          </a:xfrm>
          <a:prstGeom prst="rect">
            <a:avLst/>
          </a:prstGeom>
        </p:spPr>
        <p:txBody>
          <a:bodyPr wrap="square">
            <a:spAutoFit/>
          </a:bodyPr>
          <a:lstStyle/>
          <a:p>
            <a:pPr algn="just"/>
            <a:r>
              <a:rPr lang="en-US" sz="2667" b="1" dirty="0">
                <a:solidFill>
                  <a:schemeClr val="accent1">
                    <a:lumMod val="50000"/>
                  </a:schemeClr>
                </a:solidFill>
                <a:latin typeface="Times New Roman" panose="02020603050405020304" pitchFamily="18" charset="0"/>
                <a:ea typeface="Calibri" panose="020F0502020204030204" pitchFamily="34" charset="0"/>
              </a:rPr>
              <a:t>=&gt; </a:t>
            </a:r>
            <a:r>
              <a:rPr lang="en-US" sz="2667" b="1" dirty="0" err="1">
                <a:solidFill>
                  <a:schemeClr val="accent1">
                    <a:lumMod val="50000"/>
                  </a:schemeClr>
                </a:solidFill>
                <a:latin typeface="Times New Roman" panose="02020603050405020304" pitchFamily="18" charset="0"/>
                <a:ea typeface="Calibri" panose="020F0502020204030204" pitchFamily="34" charset="0"/>
              </a:rPr>
              <a:t>diễn</a:t>
            </a:r>
            <a:r>
              <a:rPr lang="en-US" sz="2667" b="1" dirty="0">
                <a:solidFill>
                  <a:schemeClr val="accent1">
                    <a:lumMod val="50000"/>
                  </a:schemeClr>
                </a:solidFill>
                <a:latin typeface="Times New Roman" panose="02020603050405020304" pitchFamily="18" charset="0"/>
                <a:ea typeface="Calibri" panose="020F0502020204030204" pitchFamily="34" charset="0"/>
              </a:rPr>
              <a:t> </a:t>
            </a:r>
            <a:r>
              <a:rPr lang="en-US" sz="2667" b="1" dirty="0" err="1">
                <a:solidFill>
                  <a:schemeClr val="accent1">
                    <a:lumMod val="50000"/>
                  </a:schemeClr>
                </a:solidFill>
                <a:latin typeface="Times New Roman" panose="02020603050405020304" pitchFamily="18" charset="0"/>
                <a:ea typeface="Calibri" panose="020F0502020204030204" pitchFamily="34" charset="0"/>
              </a:rPr>
              <a:t>tả</a:t>
            </a:r>
            <a:r>
              <a:rPr lang="en-US" sz="2667" b="1" dirty="0">
                <a:solidFill>
                  <a:schemeClr val="accent1">
                    <a:lumMod val="50000"/>
                  </a:schemeClr>
                </a:solidFill>
                <a:latin typeface="Times New Roman" panose="02020603050405020304" pitchFamily="18" charset="0"/>
                <a:ea typeface="Calibri" panose="020F0502020204030204" pitchFamily="34" charset="0"/>
              </a:rPr>
              <a:t> </a:t>
            </a:r>
            <a:r>
              <a:rPr lang="en-US" sz="2667" b="1" dirty="0" err="1">
                <a:solidFill>
                  <a:schemeClr val="accent1">
                    <a:lumMod val="50000"/>
                  </a:schemeClr>
                </a:solidFill>
                <a:latin typeface="Times New Roman" panose="02020603050405020304" pitchFamily="18" charset="0"/>
                <a:ea typeface="Calibri" panose="020F0502020204030204" pitchFamily="34" charset="0"/>
              </a:rPr>
              <a:t>những</a:t>
            </a:r>
            <a:r>
              <a:rPr lang="en-US" sz="2667" b="1" dirty="0">
                <a:solidFill>
                  <a:schemeClr val="accent1">
                    <a:lumMod val="50000"/>
                  </a:schemeClr>
                </a:solidFill>
                <a:latin typeface="Times New Roman" panose="02020603050405020304" pitchFamily="18" charset="0"/>
                <a:ea typeface="Calibri" panose="020F0502020204030204" pitchFamily="34" charset="0"/>
              </a:rPr>
              <a:t> </a:t>
            </a:r>
            <a:r>
              <a:rPr lang="en-US" sz="2667" b="1" dirty="0" err="1">
                <a:solidFill>
                  <a:schemeClr val="accent1">
                    <a:lumMod val="50000"/>
                  </a:schemeClr>
                </a:solidFill>
                <a:latin typeface="Times New Roman" panose="02020603050405020304" pitchFamily="18" charset="0"/>
                <a:ea typeface="Calibri" panose="020F0502020204030204" pitchFamily="34" charset="0"/>
              </a:rPr>
              <a:t>suy</a:t>
            </a:r>
            <a:r>
              <a:rPr lang="en-US" sz="2667" b="1" dirty="0">
                <a:solidFill>
                  <a:schemeClr val="accent1">
                    <a:lumMod val="50000"/>
                  </a:schemeClr>
                </a:solidFill>
                <a:latin typeface="Times New Roman" panose="02020603050405020304" pitchFamily="18" charset="0"/>
                <a:ea typeface="Calibri" panose="020F0502020204030204" pitchFamily="34" charset="0"/>
              </a:rPr>
              <a:t> </a:t>
            </a:r>
            <a:r>
              <a:rPr lang="en-US" sz="2667" b="1" dirty="0" err="1">
                <a:solidFill>
                  <a:schemeClr val="accent1">
                    <a:lumMod val="50000"/>
                  </a:schemeClr>
                </a:solidFill>
                <a:latin typeface="Times New Roman" panose="02020603050405020304" pitchFamily="18" charset="0"/>
                <a:ea typeface="Calibri" panose="020F0502020204030204" pitchFamily="34" charset="0"/>
              </a:rPr>
              <a:t>nghĩ</a:t>
            </a:r>
            <a:r>
              <a:rPr lang="en-US" sz="2667" b="1" dirty="0">
                <a:solidFill>
                  <a:schemeClr val="accent1">
                    <a:lumMod val="50000"/>
                  </a:schemeClr>
                </a:solidFill>
                <a:latin typeface="Times New Roman" panose="02020603050405020304" pitchFamily="18" charset="0"/>
                <a:ea typeface="Calibri" panose="020F0502020204030204" pitchFamily="34" charset="0"/>
              </a:rPr>
              <a:t> </a:t>
            </a:r>
            <a:r>
              <a:rPr lang="en-US" sz="2667" b="1" dirty="0" err="1">
                <a:solidFill>
                  <a:schemeClr val="accent1">
                    <a:lumMod val="50000"/>
                  </a:schemeClr>
                </a:solidFill>
                <a:latin typeface="Times New Roman" panose="02020603050405020304" pitchFamily="18" charset="0"/>
                <a:ea typeface="Calibri" panose="020F0502020204030204" pitchFamily="34" charset="0"/>
              </a:rPr>
              <a:t>thoáng</a:t>
            </a:r>
            <a:r>
              <a:rPr lang="en-US" sz="2667" b="1" dirty="0">
                <a:solidFill>
                  <a:schemeClr val="accent1">
                    <a:lumMod val="50000"/>
                  </a:schemeClr>
                </a:solidFill>
                <a:latin typeface="Times New Roman" panose="02020603050405020304" pitchFamily="18" charset="0"/>
                <a:ea typeface="Calibri" panose="020F0502020204030204" pitchFamily="34" charset="0"/>
              </a:rPr>
              <a:t> qua </a:t>
            </a:r>
            <a:r>
              <a:rPr lang="en-US" sz="2667" b="1" dirty="0" err="1">
                <a:solidFill>
                  <a:schemeClr val="accent1">
                    <a:lumMod val="50000"/>
                  </a:schemeClr>
                </a:solidFill>
                <a:latin typeface="Times New Roman" panose="02020603050405020304" pitchFamily="18" charset="0"/>
                <a:ea typeface="Calibri" panose="020F0502020204030204" pitchFamily="34" charset="0"/>
              </a:rPr>
              <a:t>mơ</a:t>
            </a:r>
            <a:r>
              <a:rPr lang="en-US" sz="2667" b="1" dirty="0">
                <a:solidFill>
                  <a:schemeClr val="accent1">
                    <a:lumMod val="50000"/>
                  </a:schemeClr>
                </a:solidFill>
                <a:latin typeface="Times New Roman" panose="02020603050405020304" pitchFamily="18" charset="0"/>
                <a:ea typeface="Calibri" panose="020F0502020204030204" pitchFamily="34" charset="0"/>
              </a:rPr>
              <a:t> </a:t>
            </a:r>
            <a:r>
              <a:rPr lang="en-US" sz="2667" b="1" dirty="0" err="1">
                <a:solidFill>
                  <a:schemeClr val="accent1">
                    <a:lumMod val="50000"/>
                  </a:schemeClr>
                </a:solidFill>
                <a:latin typeface="Times New Roman" panose="02020603050405020304" pitchFamily="18" charset="0"/>
                <a:ea typeface="Calibri" panose="020F0502020204030204" pitchFamily="34" charset="0"/>
              </a:rPr>
              <a:t>hồ</a:t>
            </a:r>
            <a:r>
              <a:rPr lang="en-US" sz="2667" b="1" dirty="0">
                <a:solidFill>
                  <a:schemeClr val="accent1">
                    <a:lumMod val="50000"/>
                  </a:schemeClr>
                </a:solidFill>
                <a:latin typeface="Times New Roman" panose="02020603050405020304" pitchFamily="18" charset="0"/>
                <a:ea typeface="Calibri" panose="020F0502020204030204" pitchFamily="34" charset="0"/>
              </a:rPr>
              <a:t> </a:t>
            </a:r>
            <a:r>
              <a:rPr lang="en-US" sz="2667" b="1" dirty="0" err="1">
                <a:solidFill>
                  <a:schemeClr val="accent1">
                    <a:lumMod val="50000"/>
                  </a:schemeClr>
                </a:solidFill>
                <a:latin typeface="Times New Roman" panose="02020603050405020304" pitchFamily="18" charset="0"/>
                <a:ea typeface="Calibri" panose="020F0502020204030204" pitchFamily="34" charset="0"/>
              </a:rPr>
              <a:t>đầy</a:t>
            </a:r>
            <a:r>
              <a:rPr lang="en-US" sz="2667" b="1" dirty="0">
                <a:solidFill>
                  <a:schemeClr val="accent1">
                    <a:lumMod val="50000"/>
                  </a:schemeClr>
                </a:solidFill>
                <a:latin typeface="Times New Roman" panose="02020603050405020304" pitchFamily="18" charset="0"/>
                <a:ea typeface="Calibri" panose="020F0502020204030204" pitchFamily="34" charset="0"/>
              </a:rPr>
              <a:t> non </a:t>
            </a:r>
            <a:r>
              <a:rPr lang="en-US" sz="2667" b="1" dirty="0" err="1">
                <a:solidFill>
                  <a:schemeClr val="accent1">
                    <a:lumMod val="50000"/>
                  </a:schemeClr>
                </a:solidFill>
                <a:latin typeface="Times New Roman" panose="02020603050405020304" pitchFamily="18" charset="0"/>
                <a:ea typeface="Calibri" panose="020F0502020204030204" pitchFamily="34" charset="0"/>
              </a:rPr>
              <a:t>nớt</a:t>
            </a:r>
            <a:r>
              <a:rPr lang="en-US" sz="2667" b="1" dirty="0">
                <a:solidFill>
                  <a:schemeClr val="accent1">
                    <a:lumMod val="50000"/>
                  </a:schemeClr>
                </a:solidFill>
                <a:latin typeface="Times New Roman" panose="02020603050405020304" pitchFamily="18" charset="0"/>
                <a:ea typeface="Calibri" panose="020F0502020204030204" pitchFamily="34" charset="0"/>
              </a:rPr>
              <a:t> </a:t>
            </a:r>
            <a:r>
              <a:rPr lang="en-US" sz="2667" b="1" dirty="0" err="1">
                <a:solidFill>
                  <a:schemeClr val="accent1">
                    <a:lumMod val="50000"/>
                  </a:schemeClr>
                </a:solidFill>
                <a:latin typeface="Times New Roman" panose="02020603050405020304" pitchFamily="18" charset="0"/>
                <a:ea typeface="Calibri" panose="020F0502020204030204" pitchFamily="34" charset="0"/>
              </a:rPr>
              <a:t>của</a:t>
            </a:r>
            <a:r>
              <a:rPr lang="en-US" sz="2667" b="1" dirty="0">
                <a:solidFill>
                  <a:schemeClr val="accent1">
                    <a:lumMod val="50000"/>
                  </a:schemeClr>
                </a:solidFill>
                <a:latin typeface="Times New Roman" panose="02020603050405020304" pitchFamily="18" charset="0"/>
                <a:ea typeface="Calibri" panose="020F0502020204030204" pitchFamily="34" charset="0"/>
              </a:rPr>
              <a:t> </a:t>
            </a:r>
            <a:r>
              <a:rPr lang="en-US" sz="2667" b="1" dirty="0" err="1">
                <a:solidFill>
                  <a:schemeClr val="accent1">
                    <a:lumMod val="50000"/>
                  </a:schemeClr>
                </a:solidFill>
                <a:latin typeface="Times New Roman" panose="02020603050405020304" pitchFamily="18" charset="0"/>
                <a:ea typeface="Calibri" panose="020F0502020204030204" pitchFamily="34" charset="0"/>
              </a:rPr>
              <a:t>nhân</a:t>
            </a:r>
            <a:r>
              <a:rPr lang="en-US" sz="2667" b="1" dirty="0">
                <a:solidFill>
                  <a:schemeClr val="accent1">
                    <a:lumMod val="50000"/>
                  </a:schemeClr>
                </a:solidFill>
                <a:latin typeface="Times New Roman" panose="02020603050405020304" pitchFamily="18" charset="0"/>
                <a:ea typeface="Calibri" panose="020F0502020204030204" pitchFamily="34" charset="0"/>
              </a:rPr>
              <a:t> </a:t>
            </a:r>
            <a:r>
              <a:rPr lang="en-US" sz="2667" b="1" dirty="0" err="1">
                <a:solidFill>
                  <a:schemeClr val="accent1">
                    <a:lumMod val="50000"/>
                  </a:schemeClr>
                </a:solidFill>
                <a:latin typeface="Times New Roman" panose="02020603050405020304" pitchFamily="18" charset="0"/>
                <a:ea typeface="Calibri" panose="020F0502020204030204" pitchFamily="34" charset="0"/>
              </a:rPr>
              <a:t>vật</a:t>
            </a:r>
            <a:r>
              <a:rPr lang="en-US" sz="2667" b="1" dirty="0">
                <a:solidFill>
                  <a:schemeClr val="accent1">
                    <a:lumMod val="50000"/>
                  </a:schemeClr>
                </a:solidFill>
                <a:latin typeface="Times New Roman" panose="02020603050405020304" pitchFamily="18" charset="0"/>
                <a:ea typeface="Calibri" panose="020F0502020204030204" pitchFamily="34" charset="0"/>
              </a:rPr>
              <a:t> </a:t>
            </a:r>
            <a:r>
              <a:rPr lang="en-US" sz="2667" b="1" dirty="0" err="1">
                <a:solidFill>
                  <a:schemeClr val="accent1">
                    <a:lumMod val="50000"/>
                  </a:schemeClr>
                </a:solidFill>
                <a:latin typeface="Times New Roman" panose="02020603050405020304" pitchFamily="18" charset="0"/>
                <a:ea typeface="Calibri" panose="020F0502020204030204" pitchFamily="34" charset="0"/>
              </a:rPr>
              <a:t>tôi</a:t>
            </a:r>
            <a:r>
              <a:rPr lang="en-US" sz="2667" b="1" dirty="0">
                <a:solidFill>
                  <a:schemeClr val="accent1">
                    <a:lumMod val="50000"/>
                  </a:schemeClr>
                </a:solidFill>
                <a:latin typeface="Times New Roman" panose="02020603050405020304" pitchFamily="18" charset="0"/>
                <a:ea typeface="Calibri" panose="020F0502020204030204" pitchFamily="34" charset="0"/>
              </a:rPr>
              <a:t> </a:t>
            </a:r>
            <a:r>
              <a:rPr lang="en-US" sz="2667" b="1" dirty="0" err="1">
                <a:solidFill>
                  <a:schemeClr val="accent1">
                    <a:lumMod val="50000"/>
                  </a:schemeClr>
                </a:solidFill>
                <a:latin typeface="Times New Roman" panose="02020603050405020304" pitchFamily="18" charset="0"/>
                <a:ea typeface="Calibri" panose="020F0502020204030204" pitchFamily="34" charset="0"/>
              </a:rPr>
              <a:t>khi</a:t>
            </a:r>
            <a:r>
              <a:rPr lang="en-US" sz="2667" b="1" dirty="0">
                <a:solidFill>
                  <a:schemeClr val="accent1">
                    <a:lumMod val="50000"/>
                  </a:schemeClr>
                </a:solidFill>
                <a:latin typeface="Times New Roman" panose="02020603050405020304" pitchFamily="18" charset="0"/>
                <a:ea typeface="Calibri" panose="020F0502020204030204" pitchFamily="34" charset="0"/>
              </a:rPr>
              <a:t> </a:t>
            </a:r>
            <a:r>
              <a:rPr lang="en-US" sz="2667" b="1" dirty="0" err="1">
                <a:solidFill>
                  <a:schemeClr val="accent1">
                    <a:lumMod val="50000"/>
                  </a:schemeClr>
                </a:solidFill>
                <a:latin typeface="Times New Roman" panose="02020603050405020304" pitchFamily="18" charset="0"/>
                <a:ea typeface="Calibri" panose="020F0502020204030204" pitchFamily="34" charset="0"/>
              </a:rPr>
              <a:t>lần</a:t>
            </a:r>
            <a:r>
              <a:rPr lang="en-US" sz="2667" b="1" dirty="0">
                <a:solidFill>
                  <a:schemeClr val="accent1">
                    <a:lumMod val="50000"/>
                  </a:schemeClr>
                </a:solidFill>
                <a:latin typeface="Times New Roman" panose="02020603050405020304" pitchFamily="18" charset="0"/>
                <a:ea typeface="Calibri" panose="020F0502020204030204" pitchFamily="34" charset="0"/>
              </a:rPr>
              <a:t> </a:t>
            </a:r>
            <a:r>
              <a:rPr lang="en-US" sz="2667" b="1" dirty="0" err="1">
                <a:solidFill>
                  <a:schemeClr val="accent1">
                    <a:lumMod val="50000"/>
                  </a:schemeClr>
                </a:solidFill>
                <a:latin typeface="Times New Roman" panose="02020603050405020304" pitchFamily="18" charset="0"/>
                <a:ea typeface="Calibri" panose="020F0502020204030204" pitchFamily="34" charset="0"/>
              </a:rPr>
              <a:t>đầu</a:t>
            </a:r>
            <a:r>
              <a:rPr lang="en-US" sz="2667" b="1" dirty="0">
                <a:solidFill>
                  <a:schemeClr val="accent1">
                    <a:lumMod val="50000"/>
                  </a:schemeClr>
                </a:solidFill>
                <a:latin typeface="Times New Roman" panose="02020603050405020304" pitchFamily="18" charset="0"/>
                <a:ea typeface="Calibri" panose="020F0502020204030204" pitchFamily="34" charset="0"/>
              </a:rPr>
              <a:t> </a:t>
            </a:r>
            <a:r>
              <a:rPr lang="en-US" sz="2667" b="1" dirty="0" err="1">
                <a:solidFill>
                  <a:schemeClr val="accent1">
                    <a:lumMod val="50000"/>
                  </a:schemeClr>
                </a:solidFill>
                <a:latin typeface="Times New Roman" panose="02020603050405020304" pitchFamily="18" charset="0"/>
                <a:ea typeface="Calibri" panose="020F0502020204030204" pitchFamily="34" charset="0"/>
              </a:rPr>
              <a:t>tiên</a:t>
            </a:r>
            <a:r>
              <a:rPr lang="en-US" sz="2667" b="1" dirty="0">
                <a:solidFill>
                  <a:schemeClr val="accent1">
                    <a:lumMod val="50000"/>
                  </a:schemeClr>
                </a:solidFill>
                <a:latin typeface="Times New Roman" panose="02020603050405020304" pitchFamily="18" charset="0"/>
                <a:ea typeface="Calibri" panose="020F0502020204030204" pitchFamily="34" charset="0"/>
              </a:rPr>
              <a:t> </a:t>
            </a:r>
            <a:r>
              <a:rPr lang="en-US" sz="2667" b="1" dirty="0" err="1">
                <a:solidFill>
                  <a:schemeClr val="accent1">
                    <a:lumMod val="50000"/>
                  </a:schemeClr>
                </a:solidFill>
                <a:latin typeface="Times New Roman" panose="02020603050405020304" pitchFamily="18" charset="0"/>
                <a:ea typeface="Calibri" panose="020F0502020204030204" pitchFamily="34" charset="0"/>
              </a:rPr>
              <a:t>đi</a:t>
            </a:r>
            <a:r>
              <a:rPr lang="en-US" sz="2667" b="1" dirty="0">
                <a:solidFill>
                  <a:schemeClr val="accent1">
                    <a:lumMod val="50000"/>
                  </a:schemeClr>
                </a:solidFill>
                <a:latin typeface="Times New Roman" panose="02020603050405020304" pitchFamily="18" charset="0"/>
                <a:ea typeface="Calibri" panose="020F0502020204030204" pitchFamily="34" charset="0"/>
              </a:rPr>
              <a:t> </a:t>
            </a:r>
            <a:r>
              <a:rPr lang="en-US" sz="2667" b="1" dirty="0" err="1">
                <a:solidFill>
                  <a:schemeClr val="accent1">
                    <a:lumMod val="50000"/>
                  </a:schemeClr>
                </a:solidFill>
                <a:latin typeface="Times New Roman" panose="02020603050405020304" pitchFamily="18" charset="0"/>
                <a:ea typeface="Calibri" panose="020F0502020204030204" pitchFamily="34" charset="0"/>
              </a:rPr>
              <a:t>học</a:t>
            </a:r>
            <a:r>
              <a:rPr lang="en-US" sz="2667" b="1" dirty="0">
                <a:solidFill>
                  <a:schemeClr val="accent1">
                    <a:lumMod val="50000"/>
                  </a:schemeClr>
                </a:solidFill>
                <a:latin typeface="Times New Roman" panose="02020603050405020304" pitchFamily="18" charset="0"/>
                <a:ea typeface="Calibri" panose="020F0502020204030204" pitchFamily="34" charset="0"/>
              </a:rPr>
              <a:t>, </a:t>
            </a:r>
            <a:r>
              <a:rPr lang="en-US" sz="2667" b="1" dirty="0" err="1">
                <a:solidFill>
                  <a:schemeClr val="accent1">
                    <a:lumMod val="50000"/>
                  </a:schemeClr>
                </a:solidFill>
                <a:latin typeface="Times New Roman" panose="02020603050405020304" pitchFamily="18" charset="0"/>
                <a:ea typeface="Calibri" panose="020F0502020204030204" pitchFamily="34" charset="0"/>
              </a:rPr>
              <a:t>với</a:t>
            </a:r>
            <a:r>
              <a:rPr lang="en-US" sz="2667" b="1" dirty="0">
                <a:solidFill>
                  <a:schemeClr val="accent1">
                    <a:lumMod val="50000"/>
                  </a:schemeClr>
                </a:solidFill>
                <a:latin typeface="Times New Roman" panose="02020603050405020304" pitchFamily="18" charset="0"/>
                <a:ea typeface="Calibri" panose="020F0502020204030204" pitchFamily="34" charset="0"/>
              </a:rPr>
              <a:t> </a:t>
            </a:r>
            <a:r>
              <a:rPr lang="en-US" sz="2667" b="1" dirty="0" err="1">
                <a:solidFill>
                  <a:schemeClr val="accent1">
                    <a:lumMod val="50000"/>
                  </a:schemeClr>
                </a:solidFill>
                <a:latin typeface="Times New Roman" panose="02020603050405020304" pitchFamily="18" charset="0"/>
                <a:ea typeface="Calibri" panose="020F0502020204030204" pitchFamily="34" charset="0"/>
              </a:rPr>
              <a:t>đầy</a:t>
            </a:r>
            <a:r>
              <a:rPr lang="en-US" sz="2667" b="1" dirty="0">
                <a:solidFill>
                  <a:schemeClr val="accent1">
                    <a:lumMod val="50000"/>
                  </a:schemeClr>
                </a:solidFill>
                <a:latin typeface="Times New Roman" panose="02020603050405020304" pitchFamily="18" charset="0"/>
                <a:ea typeface="Calibri" panose="020F0502020204030204" pitchFamily="34" charset="0"/>
              </a:rPr>
              <a:t> </a:t>
            </a:r>
            <a:r>
              <a:rPr lang="en-US" sz="2667" b="1" dirty="0" err="1">
                <a:solidFill>
                  <a:schemeClr val="accent1">
                    <a:lumMod val="50000"/>
                  </a:schemeClr>
                </a:solidFill>
                <a:latin typeface="Times New Roman" panose="02020603050405020304" pitchFamily="18" charset="0"/>
                <a:ea typeface="Calibri" panose="020F0502020204030204" pitchFamily="34" charset="0"/>
              </a:rPr>
              <a:t>những</a:t>
            </a:r>
            <a:r>
              <a:rPr lang="en-US" sz="2667" b="1" dirty="0">
                <a:solidFill>
                  <a:schemeClr val="accent1">
                    <a:lumMod val="50000"/>
                  </a:schemeClr>
                </a:solidFill>
                <a:latin typeface="Times New Roman" panose="02020603050405020304" pitchFamily="18" charset="0"/>
                <a:ea typeface="Calibri" panose="020F0502020204030204" pitchFamily="34" charset="0"/>
              </a:rPr>
              <a:t> </a:t>
            </a:r>
            <a:r>
              <a:rPr lang="en-US" sz="2667" b="1" dirty="0" err="1">
                <a:solidFill>
                  <a:schemeClr val="accent1">
                    <a:lumMod val="50000"/>
                  </a:schemeClr>
                </a:solidFill>
                <a:latin typeface="Times New Roman" panose="02020603050405020304" pitchFamily="18" charset="0"/>
                <a:ea typeface="Calibri" panose="020F0502020204030204" pitchFamily="34" charset="0"/>
              </a:rPr>
              <a:t>bỡ</a:t>
            </a:r>
            <a:r>
              <a:rPr lang="en-US" sz="2667" b="1" dirty="0">
                <a:solidFill>
                  <a:schemeClr val="accent1">
                    <a:lumMod val="50000"/>
                  </a:schemeClr>
                </a:solidFill>
                <a:latin typeface="Times New Roman" panose="02020603050405020304" pitchFamily="18" charset="0"/>
                <a:ea typeface="Calibri" panose="020F0502020204030204" pitchFamily="34" charset="0"/>
              </a:rPr>
              <a:t> </a:t>
            </a:r>
            <a:r>
              <a:rPr lang="en-US" sz="2667" b="1" dirty="0" err="1">
                <a:solidFill>
                  <a:schemeClr val="accent1">
                    <a:lumMod val="50000"/>
                  </a:schemeClr>
                </a:solidFill>
                <a:latin typeface="Times New Roman" panose="02020603050405020304" pitchFamily="18" charset="0"/>
                <a:ea typeface="Calibri" panose="020F0502020204030204" pitchFamily="34" charset="0"/>
              </a:rPr>
              <a:t>ngỡ</a:t>
            </a:r>
            <a:r>
              <a:rPr lang="en-US" sz="2667" b="1" dirty="0">
                <a:solidFill>
                  <a:schemeClr val="accent1">
                    <a:lumMod val="50000"/>
                  </a:schemeClr>
                </a:solidFill>
                <a:latin typeface="Times New Roman" panose="02020603050405020304" pitchFamily="18" charset="0"/>
                <a:ea typeface="Calibri" panose="020F0502020204030204" pitchFamily="34" charset="0"/>
              </a:rPr>
              <a:t>.</a:t>
            </a:r>
            <a:endParaRPr lang="en-US" sz="2667" b="1" dirty="0">
              <a:solidFill>
                <a:schemeClr val="accent1">
                  <a:lumMod val="50000"/>
                </a:schemeClr>
              </a:solidFill>
            </a:endParaRPr>
          </a:p>
        </p:txBody>
      </p:sp>
    </p:spTree>
    <p:extLst>
      <p:ext uri="{BB962C8B-B14F-4D97-AF65-F5344CB8AC3E}">
        <p14:creationId xmlns:p14="http://schemas.microsoft.com/office/powerpoint/2010/main" val="41342981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anim calcmode="lin" valueType="num">
                                      <p:cBhvr>
                                        <p:cTn id="15" dur="500" fill="hold"/>
                                        <p:tgtEl>
                                          <p:spTgt spid="3"/>
                                        </p:tgtEl>
                                        <p:attrNameLst>
                                          <p:attrName>ppt_x</p:attrName>
                                        </p:attrNameLst>
                                      </p:cBhvr>
                                      <p:tavLst>
                                        <p:tav tm="0">
                                          <p:val>
                                            <p:strVal val="#ppt_x"/>
                                          </p:val>
                                        </p:tav>
                                        <p:tav tm="100000">
                                          <p:val>
                                            <p:strVal val="#ppt_x"/>
                                          </p:val>
                                        </p:tav>
                                      </p:tavLst>
                                    </p:anim>
                                    <p:anim calcmode="lin" valueType="num">
                                      <p:cBhvr>
                                        <p:cTn id="16"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anim calcmode="lin" valueType="num">
                                      <p:cBhvr>
                                        <p:cTn id="22" dur="500" fill="hold"/>
                                        <p:tgtEl>
                                          <p:spTgt spid="5"/>
                                        </p:tgtEl>
                                        <p:attrNameLst>
                                          <p:attrName>ppt_x</p:attrName>
                                        </p:attrNameLst>
                                      </p:cBhvr>
                                      <p:tavLst>
                                        <p:tav tm="0">
                                          <p:val>
                                            <p:strVal val="#ppt_x"/>
                                          </p:val>
                                        </p:tav>
                                        <p:tav tm="100000">
                                          <p:val>
                                            <p:strVal val="#ppt_x"/>
                                          </p:val>
                                        </p:tav>
                                      </p:tavLst>
                                    </p:anim>
                                    <p:anim calcmode="lin" valueType="num">
                                      <p:cBhvr>
                                        <p:cTn id="23"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anim calcmode="lin" valueType="num">
                                      <p:cBhvr>
                                        <p:cTn id="29" dur="500" fill="hold"/>
                                        <p:tgtEl>
                                          <p:spTgt spid="7"/>
                                        </p:tgtEl>
                                        <p:attrNameLst>
                                          <p:attrName>ppt_x</p:attrName>
                                        </p:attrNameLst>
                                      </p:cBhvr>
                                      <p:tavLst>
                                        <p:tav tm="0">
                                          <p:val>
                                            <p:strVal val="#ppt_x"/>
                                          </p:val>
                                        </p:tav>
                                        <p:tav tm="100000">
                                          <p:val>
                                            <p:strVal val="#ppt_x"/>
                                          </p:val>
                                        </p:tav>
                                      </p:tavLst>
                                    </p:anim>
                                    <p:anim calcmode="lin" valueType="num">
                                      <p:cBhvr>
                                        <p:cTn id="30"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0"/>
            <a:ext cx="12192000" cy="6858000"/>
          </a:xfrm>
          <a:prstGeom prst="rect">
            <a:avLst/>
          </a:prstGeom>
          <a:noFill/>
        </p:spPr>
      </p:pic>
      <p:sp>
        <p:nvSpPr>
          <p:cNvPr id="23" name="标题 22"/>
          <p:cNvSpPr>
            <a:spLocks noGrp="1"/>
          </p:cNvSpPr>
          <p:nvPr>
            <p:ph type="title"/>
          </p:nvPr>
        </p:nvSpPr>
        <p:spPr>
          <a:xfrm>
            <a:off x="609600" y="260648"/>
            <a:ext cx="10972800" cy="466064"/>
          </a:xfrm>
        </p:spPr>
        <p:txBody>
          <a:bodyPr>
            <a:noAutofit/>
          </a:bodyPr>
          <a:lstStyle/>
          <a:p>
            <a:r>
              <a:rPr lang="en-US" sz="3733" b="1" i="1" dirty="0">
                <a:solidFill>
                  <a:schemeClr val="accent3">
                    <a:lumMod val="50000"/>
                  </a:schemeClr>
                </a:solidFill>
                <a:latin typeface="Times New Roman" panose="02020603050405020304" pitchFamily="18" charset="0"/>
                <a:cs typeface="Times New Roman" panose="02020603050405020304" pitchFamily="18" charset="0"/>
              </a:rPr>
              <a:t>b. </a:t>
            </a:r>
            <a:r>
              <a:rPr lang="en-US" sz="3733" b="1" i="1" dirty="0" err="1">
                <a:solidFill>
                  <a:schemeClr val="accent3">
                    <a:lumMod val="50000"/>
                  </a:schemeClr>
                </a:solidFill>
                <a:latin typeface="Times New Roman" panose="02020603050405020304" pitchFamily="18" charset="0"/>
                <a:cs typeface="Times New Roman" panose="02020603050405020304" pitchFamily="18" charset="0"/>
              </a:rPr>
              <a:t>Diễn</a:t>
            </a:r>
            <a:r>
              <a:rPr lang="en-US" sz="3733" b="1" i="1" dirty="0">
                <a:solidFill>
                  <a:schemeClr val="accent3">
                    <a:lumMod val="50000"/>
                  </a:schemeClr>
                </a:solidFill>
                <a:latin typeface="Times New Roman" panose="02020603050405020304" pitchFamily="18" charset="0"/>
                <a:cs typeface="Times New Roman" panose="02020603050405020304" pitchFamily="18" charset="0"/>
              </a:rPr>
              <a:t> </a:t>
            </a:r>
            <a:r>
              <a:rPr lang="en-US" sz="3733" b="1" i="1" dirty="0" err="1">
                <a:solidFill>
                  <a:schemeClr val="accent3">
                    <a:lumMod val="50000"/>
                  </a:schemeClr>
                </a:solidFill>
                <a:latin typeface="Times New Roman" panose="02020603050405020304" pitchFamily="18" charset="0"/>
                <a:cs typeface="Times New Roman" panose="02020603050405020304" pitchFamily="18" charset="0"/>
              </a:rPr>
              <a:t>biến</a:t>
            </a:r>
            <a:r>
              <a:rPr lang="en-US" sz="3733" b="1" i="1" dirty="0">
                <a:solidFill>
                  <a:schemeClr val="accent3">
                    <a:lumMod val="50000"/>
                  </a:schemeClr>
                </a:solidFill>
                <a:latin typeface="Times New Roman" panose="02020603050405020304" pitchFamily="18" charset="0"/>
                <a:cs typeface="Times New Roman" panose="02020603050405020304" pitchFamily="18" charset="0"/>
              </a:rPr>
              <a:t> </a:t>
            </a:r>
            <a:r>
              <a:rPr lang="en-US" sz="3733" b="1" i="1" dirty="0" err="1">
                <a:solidFill>
                  <a:schemeClr val="accent3">
                    <a:lumMod val="50000"/>
                  </a:schemeClr>
                </a:solidFill>
                <a:latin typeface="Times New Roman" panose="02020603050405020304" pitchFamily="18" charset="0"/>
                <a:cs typeface="Times New Roman" panose="02020603050405020304" pitchFamily="18" charset="0"/>
              </a:rPr>
              <a:t>tâm</a:t>
            </a:r>
            <a:r>
              <a:rPr lang="en-US" sz="3733" b="1" i="1" dirty="0">
                <a:solidFill>
                  <a:schemeClr val="accent3">
                    <a:lumMod val="50000"/>
                  </a:schemeClr>
                </a:solidFill>
                <a:latin typeface="Times New Roman" panose="02020603050405020304" pitchFamily="18" charset="0"/>
                <a:cs typeface="Times New Roman" panose="02020603050405020304" pitchFamily="18" charset="0"/>
              </a:rPr>
              <a:t> </a:t>
            </a:r>
            <a:r>
              <a:rPr lang="en-US" sz="3733" b="1" i="1" dirty="0" err="1">
                <a:solidFill>
                  <a:schemeClr val="accent3">
                    <a:lumMod val="50000"/>
                  </a:schemeClr>
                </a:solidFill>
                <a:latin typeface="Times New Roman" panose="02020603050405020304" pitchFamily="18" charset="0"/>
                <a:cs typeface="Times New Roman" panose="02020603050405020304" pitchFamily="18" charset="0"/>
              </a:rPr>
              <a:t>trạng</a:t>
            </a:r>
            <a:r>
              <a:rPr lang="en-US" sz="3733" b="1" i="1" dirty="0">
                <a:solidFill>
                  <a:schemeClr val="accent3">
                    <a:lumMod val="50000"/>
                  </a:schemeClr>
                </a:solidFill>
                <a:latin typeface="Times New Roman" panose="02020603050405020304" pitchFamily="18" charset="0"/>
                <a:cs typeface="Times New Roman" panose="02020603050405020304" pitchFamily="18" charset="0"/>
              </a:rPr>
              <a:t> </a:t>
            </a:r>
            <a:r>
              <a:rPr lang="en-US" sz="3733" b="1" i="1" dirty="0" err="1">
                <a:solidFill>
                  <a:schemeClr val="accent3">
                    <a:lumMod val="50000"/>
                  </a:schemeClr>
                </a:solidFill>
                <a:latin typeface="Times New Roman" panose="02020603050405020304" pitchFamily="18" charset="0"/>
                <a:cs typeface="Times New Roman" panose="02020603050405020304" pitchFamily="18" charset="0"/>
              </a:rPr>
              <a:t>của</a:t>
            </a:r>
            <a:r>
              <a:rPr lang="en-US" sz="3733" b="1" i="1" dirty="0">
                <a:solidFill>
                  <a:schemeClr val="accent3">
                    <a:lumMod val="50000"/>
                  </a:schemeClr>
                </a:solidFill>
                <a:latin typeface="Times New Roman" panose="02020603050405020304" pitchFamily="18" charset="0"/>
                <a:cs typeface="Times New Roman" panose="02020603050405020304" pitchFamily="18" charset="0"/>
              </a:rPr>
              <a:t> </a:t>
            </a:r>
            <a:r>
              <a:rPr lang="en-US" sz="3733" b="1" i="1" dirty="0" err="1">
                <a:solidFill>
                  <a:schemeClr val="accent3">
                    <a:lumMod val="50000"/>
                  </a:schemeClr>
                </a:solidFill>
                <a:latin typeface="Times New Roman" panose="02020603050405020304" pitchFamily="18" charset="0"/>
                <a:cs typeface="Times New Roman" panose="02020603050405020304" pitchFamily="18" charset="0"/>
              </a:rPr>
              <a:t>nhân</a:t>
            </a:r>
            <a:r>
              <a:rPr lang="en-US" sz="3733" b="1" i="1" dirty="0">
                <a:solidFill>
                  <a:schemeClr val="accent3">
                    <a:lumMod val="50000"/>
                  </a:schemeClr>
                </a:solidFill>
                <a:latin typeface="Times New Roman" panose="02020603050405020304" pitchFamily="18" charset="0"/>
                <a:cs typeface="Times New Roman" panose="02020603050405020304" pitchFamily="18" charset="0"/>
              </a:rPr>
              <a:t> </a:t>
            </a:r>
            <a:r>
              <a:rPr lang="en-US" sz="3733" b="1" i="1" dirty="0" err="1">
                <a:solidFill>
                  <a:schemeClr val="accent3">
                    <a:lumMod val="50000"/>
                  </a:schemeClr>
                </a:solidFill>
                <a:latin typeface="Times New Roman" panose="02020603050405020304" pitchFamily="18" charset="0"/>
                <a:cs typeface="Times New Roman" panose="02020603050405020304" pitchFamily="18" charset="0"/>
              </a:rPr>
              <a:t>vật</a:t>
            </a:r>
            <a:r>
              <a:rPr lang="en-US" sz="3733" b="1" i="1" dirty="0">
                <a:solidFill>
                  <a:schemeClr val="accent3">
                    <a:lumMod val="50000"/>
                  </a:schemeClr>
                </a:solidFill>
                <a:latin typeface="Times New Roman" panose="02020603050405020304" pitchFamily="18" charset="0"/>
                <a:cs typeface="Times New Roman" panose="02020603050405020304" pitchFamily="18" charset="0"/>
              </a:rPr>
              <a:t> “</a:t>
            </a:r>
            <a:r>
              <a:rPr lang="en-US" sz="3733" b="1" i="1" dirty="0" err="1">
                <a:solidFill>
                  <a:schemeClr val="accent3">
                    <a:lumMod val="50000"/>
                  </a:schemeClr>
                </a:solidFill>
                <a:latin typeface="Times New Roman" panose="02020603050405020304" pitchFamily="18" charset="0"/>
                <a:cs typeface="Times New Roman" panose="02020603050405020304" pitchFamily="18" charset="0"/>
              </a:rPr>
              <a:t>tôi</a:t>
            </a:r>
            <a:r>
              <a:rPr lang="en-US" sz="3733" b="1" i="1" dirty="0">
                <a:solidFill>
                  <a:schemeClr val="accent3">
                    <a:lumMod val="50000"/>
                  </a:schemeClr>
                </a:solidFill>
                <a:latin typeface="Times New Roman" panose="02020603050405020304" pitchFamily="18" charset="0"/>
                <a:cs typeface="Times New Roman" panose="02020603050405020304" pitchFamily="18" charset="0"/>
              </a:rPr>
              <a:t>”</a:t>
            </a:r>
            <a:endParaRPr lang="en-US" i="1" dirty="0">
              <a:solidFill>
                <a:schemeClr val="accent3">
                  <a:lumMod val="50000"/>
                </a:schemeClr>
              </a:solidFill>
              <a:latin typeface="Times New Roman" panose="02020603050405020304" pitchFamily="18" charset="0"/>
              <a:cs typeface="Times New Roman" panose="02020603050405020304" pitchFamily="18" charset="0"/>
            </a:endParaRPr>
          </a:p>
        </p:txBody>
      </p:sp>
      <p:sp>
        <p:nvSpPr>
          <p:cNvPr id="24" name="Teardrop 23"/>
          <p:cNvSpPr/>
          <p:nvPr/>
        </p:nvSpPr>
        <p:spPr>
          <a:xfrm>
            <a:off x="6096000" y="1316765"/>
            <a:ext cx="4896544" cy="4128459"/>
          </a:xfrm>
          <a:prstGeom prst="teardrop">
            <a:avLst/>
          </a:prstGeom>
          <a:solidFill>
            <a:schemeClr val="accent1">
              <a:lumMod val="60000"/>
              <a:lumOff val="4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i="1" dirty="0">
                <a:solidFill>
                  <a:schemeClr val="tx1">
                    <a:lumMod val="95000"/>
                    <a:lumOff val="5000"/>
                  </a:schemeClr>
                </a:solidFill>
              </a:rPr>
              <a:t>? </a:t>
            </a:r>
            <a:r>
              <a:rPr lang="en-US" sz="3200" b="1" i="1" dirty="0" err="1">
                <a:solidFill>
                  <a:schemeClr val="tx1">
                    <a:lumMod val="95000"/>
                    <a:lumOff val="5000"/>
                  </a:schemeClr>
                </a:solidFill>
              </a:rPr>
              <a:t>Khi</a:t>
            </a:r>
            <a:r>
              <a:rPr lang="en-US" sz="3200" b="1" i="1" dirty="0">
                <a:solidFill>
                  <a:schemeClr val="tx1">
                    <a:lumMod val="95000"/>
                    <a:lumOff val="5000"/>
                  </a:schemeClr>
                </a:solidFill>
              </a:rPr>
              <a:t> </a:t>
            </a:r>
            <a:r>
              <a:rPr lang="en-US" sz="3200" b="1" i="1" dirty="0" err="1">
                <a:solidFill>
                  <a:schemeClr val="tx1">
                    <a:lumMod val="95000"/>
                    <a:lumOff val="5000"/>
                  </a:schemeClr>
                </a:solidFill>
              </a:rPr>
              <a:t>vào</a:t>
            </a:r>
            <a:r>
              <a:rPr lang="en-US" sz="3200" b="1" i="1" dirty="0">
                <a:solidFill>
                  <a:schemeClr val="tx1">
                    <a:lumMod val="95000"/>
                    <a:lumOff val="5000"/>
                  </a:schemeClr>
                </a:solidFill>
              </a:rPr>
              <a:t> </a:t>
            </a:r>
            <a:r>
              <a:rPr lang="en-US" sz="3200" b="1" i="1" dirty="0" err="1">
                <a:solidFill>
                  <a:schemeClr val="tx1">
                    <a:lumMod val="95000"/>
                    <a:lumOff val="5000"/>
                  </a:schemeClr>
                </a:solidFill>
              </a:rPr>
              <a:t>lớp</a:t>
            </a:r>
            <a:r>
              <a:rPr lang="en-US" sz="3200" b="1" i="1" dirty="0">
                <a:solidFill>
                  <a:schemeClr val="tx1">
                    <a:lumMod val="95000"/>
                    <a:lumOff val="5000"/>
                  </a:schemeClr>
                </a:solidFill>
              </a:rPr>
              <a:t> </a:t>
            </a:r>
            <a:r>
              <a:rPr lang="en-US" sz="3200" b="1" i="1" dirty="0" err="1">
                <a:solidFill>
                  <a:schemeClr val="tx1">
                    <a:lumMod val="95000"/>
                    <a:lumOff val="5000"/>
                  </a:schemeClr>
                </a:solidFill>
              </a:rPr>
              <a:t>học</a:t>
            </a:r>
            <a:r>
              <a:rPr lang="en-US" sz="3200" b="1" i="1" dirty="0">
                <a:solidFill>
                  <a:schemeClr val="tx1">
                    <a:lumMod val="95000"/>
                    <a:lumOff val="5000"/>
                  </a:schemeClr>
                </a:solidFill>
              </a:rPr>
              <a:t> </a:t>
            </a:r>
            <a:r>
              <a:rPr lang="en-US" sz="3200" b="1" i="1" dirty="0" err="1">
                <a:solidFill>
                  <a:schemeClr val="tx1">
                    <a:lumMod val="95000"/>
                    <a:lumOff val="5000"/>
                  </a:schemeClr>
                </a:solidFill>
              </a:rPr>
              <a:t>tâm</a:t>
            </a:r>
            <a:r>
              <a:rPr lang="en-US" sz="3200" b="1" i="1" dirty="0">
                <a:solidFill>
                  <a:schemeClr val="tx1">
                    <a:lumMod val="95000"/>
                    <a:lumOff val="5000"/>
                  </a:schemeClr>
                </a:solidFill>
              </a:rPr>
              <a:t> </a:t>
            </a:r>
            <a:r>
              <a:rPr lang="en-US" sz="3200" b="1" i="1" dirty="0" err="1">
                <a:solidFill>
                  <a:schemeClr val="tx1">
                    <a:lumMod val="95000"/>
                    <a:lumOff val="5000"/>
                  </a:schemeClr>
                </a:solidFill>
              </a:rPr>
              <a:t>trạng</a:t>
            </a:r>
            <a:r>
              <a:rPr lang="en-US" sz="3200" b="1" i="1" dirty="0">
                <a:solidFill>
                  <a:schemeClr val="tx1">
                    <a:lumMod val="95000"/>
                    <a:lumOff val="5000"/>
                  </a:schemeClr>
                </a:solidFill>
              </a:rPr>
              <a:t> </a:t>
            </a:r>
            <a:r>
              <a:rPr lang="en-US" sz="3200" b="1" i="1" dirty="0" err="1">
                <a:solidFill>
                  <a:schemeClr val="tx1">
                    <a:lumMod val="95000"/>
                    <a:lumOff val="5000"/>
                  </a:schemeClr>
                </a:solidFill>
              </a:rPr>
              <a:t>của</a:t>
            </a:r>
            <a:r>
              <a:rPr lang="en-US" sz="3200" b="1" i="1" dirty="0">
                <a:solidFill>
                  <a:schemeClr val="tx1">
                    <a:lumMod val="95000"/>
                    <a:lumOff val="5000"/>
                  </a:schemeClr>
                </a:solidFill>
              </a:rPr>
              <a:t> </a:t>
            </a:r>
            <a:r>
              <a:rPr lang="en-US" sz="3200" b="1" i="1" dirty="0" err="1">
                <a:solidFill>
                  <a:schemeClr val="tx1">
                    <a:lumMod val="95000"/>
                    <a:lumOff val="5000"/>
                  </a:schemeClr>
                </a:solidFill>
              </a:rPr>
              <a:t>nhân</a:t>
            </a:r>
            <a:r>
              <a:rPr lang="en-US" sz="3200" b="1" i="1" dirty="0">
                <a:solidFill>
                  <a:schemeClr val="tx1">
                    <a:lumMod val="95000"/>
                    <a:lumOff val="5000"/>
                  </a:schemeClr>
                </a:solidFill>
              </a:rPr>
              <a:t> </a:t>
            </a:r>
            <a:r>
              <a:rPr lang="en-US" sz="3200" b="1" i="1" dirty="0" err="1">
                <a:solidFill>
                  <a:schemeClr val="tx1">
                    <a:lumMod val="95000"/>
                    <a:lumOff val="5000"/>
                  </a:schemeClr>
                </a:solidFill>
              </a:rPr>
              <a:t>vật</a:t>
            </a:r>
            <a:r>
              <a:rPr lang="en-US" sz="3200" b="1" i="1" dirty="0">
                <a:solidFill>
                  <a:schemeClr val="tx1">
                    <a:lumMod val="95000"/>
                    <a:lumOff val="5000"/>
                  </a:schemeClr>
                </a:solidFill>
              </a:rPr>
              <a:t> “</a:t>
            </a:r>
            <a:r>
              <a:rPr lang="en-US" sz="3200" b="1" i="1" dirty="0" err="1">
                <a:solidFill>
                  <a:schemeClr val="tx1">
                    <a:lumMod val="95000"/>
                    <a:lumOff val="5000"/>
                  </a:schemeClr>
                </a:solidFill>
              </a:rPr>
              <a:t>tôi</a:t>
            </a:r>
            <a:r>
              <a:rPr lang="en-US" sz="3200" b="1" i="1" dirty="0">
                <a:solidFill>
                  <a:schemeClr val="tx1">
                    <a:lumMod val="95000"/>
                    <a:lumOff val="5000"/>
                  </a:schemeClr>
                </a:solidFill>
              </a:rPr>
              <a:t>” </a:t>
            </a:r>
            <a:r>
              <a:rPr lang="en-US" sz="3200" b="1" i="1" dirty="0" err="1">
                <a:solidFill>
                  <a:schemeClr val="tx1">
                    <a:lumMod val="95000"/>
                    <a:lumOff val="5000"/>
                  </a:schemeClr>
                </a:solidFill>
              </a:rPr>
              <a:t>thay</a:t>
            </a:r>
            <a:r>
              <a:rPr lang="en-US" sz="3200" b="1" i="1" dirty="0">
                <a:solidFill>
                  <a:schemeClr val="tx1">
                    <a:lumMod val="95000"/>
                    <a:lumOff val="5000"/>
                  </a:schemeClr>
                </a:solidFill>
              </a:rPr>
              <a:t> </a:t>
            </a:r>
            <a:r>
              <a:rPr lang="en-US" sz="3200" b="1" i="1" dirty="0" err="1">
                <a:solidFill>
                  <a:schemeClr val="tx1">
                    <a:lumMod val="95000"/>
                    <a:lumOff val="5000"/>
                  </a:schemeClr>
                </a:solidFill>
              </a:rPr>
              <a:t>đổi</a:t>
            </a:r>
            <a:r>
              <a:rPr lang="en-US" sz="3200" b="1" i="1" dirty="0">
                <a:solidFill>
                  <a:schemeClr val="tx1">
                    <a:lumMod val="95000"/>
                    <a:lumOff val="5000"/>
                  </a:schemeClr>
                </a:solidFill>
              </a:rPr>
              <a:t> </a:t>
            </a:r>
            <a:r>
              <a:rPr lang="en-US" sz="3200" b="1" i="1" dirty="0" err="1">
                <a:solidFill>
                  <a:schemeClr val="tx1">
                    <a:lumMod val="95000"/>
                    <a:lumOff val="5000"/>
                  </a:schemeClr>
                </a:solidFill>
              </a:rPr>
              <a:t>như</a:t>
            </a:r>
            <a:r>
              <a:rPr lang="en-US" sz="3200" b="1" i="1" dirty="0">
                <a:solidFill>
                  <a:schemeClr val="tx1">
                    <a:lumMod val="95000"/>
                    <a:lumOff val="5000"/>
                  </a:schemeClr>
                </a:solidFill>
              </a:rPr>
              <a:t> </a:t>
            </a:r>
            <a:r>
              <a:rPr lang="en-US" sz="3200" b="1" i="1" dirty="0" err="1">
                <a:solidFill>
                  <a:schemeClr val="tx1">
                    <a:lumMod val="95000"/>
                    <a:lumOff val="5000"/>
                  </a:schemeClr>
                </a:solidFill>
              </a:rPr>
              <a:t>thế</a:t>
            </a:r>
            <a:r>
              <a:rPr lang="en-US" sz="3200" b="1" i="1" dirty="0">
                <a:solidFill>
                  <a:schemeClr val="tx1">
                    <a:lumMod val="95000"/>
                    <a:lumOff val="5000"/>
                  </a:schemeClr>
                </a:solidFill>
              </a:rPr>
              <a:t> </a:t>
            </a:r>
            <a:r>
              <a:rPr lang="en-US" sz="3200" b="1" i="1" dirty="0" err="1">
                <a:solidFill>
                  <a:schemeClr val="tx1">
                    <a:lumMod val="95000"/>
                    <a:lumOff val="5000"/>
                  </a:schemeClr>
                </a:solidFill>
              </a:rPr>
              <a:t>nào</a:t>
            </a:r>
            <a:r>
              <a:rPr lang="en-US" sz="3200" b="1" i="1" dirty="0">
                <a:solidFill>
                  <a:schemeClr val="tx1">
                    <a:lumMod val="95000"/>
                    <a:lumOff val="5000"/>
                  </a:schemeClr>
                </a:solidFill>
              </a:rPr>
              <a:t>? </a:t>
            </a:r>
            <a:r>
              <a:rPr lang="en-US" sz="3200" b="1" i="1" dirty="0" err="1">
                <a:solidFill>
                  <a:schemeClr val="tx1">
                    <a:lumMod val="95000"/>
                    <a:lumOff val="5000"/>
                  </a:schemeClr>
                </a:solidFill>
              </a:rPr>
              <a:t>Vì</a:t>
            </a:r>
            <a:r>
              <a:rPr lang="en-US" sz="3200" b="1" i="1" dirty="0">
                <a:solidFill>
                  <a:schemeClr val="tx1">
                    <a:lumMod val="95000"/>
                    <a:lumOff val="5000"/>
                  </a:schemeClr>
                </a:solidFill>
              </a:rPr>
              <a:t> </a:t>
            </a:r>
            <a:r>
              <a:rPr lang="en-US" sz="3200" b="1" i="1" dirty="0" err="1">
                <a:solidFill>
                  <a:schemeClr val="tx1">
                    <a:lumMod val="95000"/>
                    <a:lumOff val="5000"/>
                  </a:schemeClr>
                </a:solidFill>
              </a:rPr>
              <a:t>sao</a:t>
            </a:r>
            <a:r>
              <a:rPr lang="en-US" sz="3200" b="1" i="1" dirty="0">
                <a:solidFill>
                  <a:schemeClr val="tx1">
                    <a:lumMod val="95000"/>
                    <a:lumOff val="5000"/>
                  </a:schemeClr>
                </a:solidFill>
              </a:rPr>
              <a:t> </a:t>
            </a:r>
            <a:r>
              <a:rPr lang="en-US" sz="3200" b="1" i="1" dirty="0" err="1">
                <a:solidFill>
                  <a:schemeClr val="tx1">
                    <a:lumMod val="95000"/>
                    <a:lumOff val="5000"/>
                  </a:schemeClr>
                </a:solidFill>
              </a:rPr>
              <a:t>có</a:t>
            </a:r>
            <a:r>
              <a:rPr lang="en-US" sz="3200" b="1" i="1" dirty="0">
                <a:solidFill>
                  <a:schemeClr val="tx1">
                    <a:lumMod val="95000"/>
                    <a:lumOff val="5000"/>
                  </a:schemeClr>
                </a:solidFill>
              </a:rPr>
              <a:t> </a:t>
            </a:r>
            <a:r>
              <a:rPr lang="en-US" sz="3200" b="1" i="1" dirty="0" err="1">
                <a:solidFill>
                  <a:schemeClr val="tx1">
                    <a:lumMod val="95000"/>
                    <a:lumOff val="5000"/>
                  </a:schemeClr>
                </a:solidFill>
              </a:rPr>
              <a:t>sự</a:t>
            </a:r>
            <a:r>
              <a:rPr lang="en-US" sz="3200" b="1" i="1" dirty="0">
                <a:solidFill>
                  <a:schemeClr val="tx1">
                    <a:lumMod val="95000"/>
                    <a:lumOff val="5000"/>
                  </a:schemeClr>
                </a:solidFill>
              </a:rPr>
              <a:t> </a:t>
            </a:r>
            <a:r>
              <a:rPr lang="en-US" sz="3200" b="1" i="1" dirty="0" err="1">
                <a:solidFill>
                  <a:schemeClr val="tx1">
                    <a:lumMod val="95000"/>
                    <a:lumOff val="5000"/>
                  </a:schemeClr>
                </a:solidFill>
              </a:rPr>
              <a:t>thay</a:t>
            </a:r>
            <a:r>
              <a:rPr lang="en-US" sz="3200" b="1" i="1" dirty="0">
                <a:solidFill>
                  <a:schemeClr val="tx1">
                    <a:lumMod val="95000"/>
                    <a:lumOff val="5000"/>
                  </a:schemeClr>
                </a:solidFill>
              </a:rPr>
              <a:t> </a:t>
            </a:r>
            <a:r>
              <a:rPr lang="en-US" sz="3200" b="1" i="1" dirty="0" err="1">
                <a:solidFill>
                  <a:schemeClr val="tx1">
                    <a:lumMod val="95000"/>
                    <a:lumOff val="5000"/>
                  </a:schemeClr>
                </a:solidFill>
              </a:rPr>
              <a:t>đổi</a:t>
            </a:r>
            <a:r>
              <a:rPr lang="en-US" sz="3200" b="1" i="1" dirty="0">
                <a:solidFill>
                  <a:schemeClr val="tx1">
                    <a:lumMod val="95000"/>
                    <a:lumOff val="5000"/>
                  </a:schemeClr>
                </a:solidFill>
              </a:rPr>
              <a:t> </a:t>
            </a:r>
            <a:r>
              <a:rPr lang="en-US" sz="3200" b="1" i="1" dirty="0" err="1">
                <a:solidFill>
                  <a:schemeClr val="tx1">
                    <a:lumMod val="95000"/>
                    <a:lumOff val="5000"/>
                  </a:schemeClr>
                </a:solidFill>
              </a:rPr>
              <a:t>ấy</a:t>
            </a:r>
            <a:r>
              <a:rPr lang="en-US" sz="3200" b="1" i="1" dirty="0">
                <a:solidFill>
                  <a:schemeClr val="tx1">
                    <a:lumMod val="95000"/>
                    <a:lumOff val="5000"/>
                  </a:schemeClr>
                </a:solidFill>
              </a:rPr>
              <a:t>?</a:t>
            </a:r>
            <a:endParaRPr lang="en-US" sz="3200" b="1" dirty="0">
              <a:solidFill>
                <a:schemeClr val="tx1">
                  <a:lumMod val="95000"/>
                  <a:lumOff val="5000"/>
                </a:schemeClr>
              </a:solidFill>
            </a:endParaRPr>
          </a:p>
        </p:txBody>
      </p:sp>
      <p:sp>
        <p:nvSpPr>
          <p:cNvPr id="25" name="Rectangle 24"/>
          <p:cNvSpPr/>
          <p:nvPr/>
        </p:nvSpPr>
        <p:spPr>
          <a:xfrm>
            <a:off x="527381" y="932723"/>
            <a:ext cx="10657184" cy="5686172"/>
          </a:xfrm>
          <a:prstGeom prst="rect">
            <a:avLst/>
          </a:prstGeom>
        </p:spPr>
        <p:txBody>
          <a:bodyPr wrap="square">
            <a:spAutoFit/>
          </a:bodyPr>
          <a:lstStyle/>
          <a:p>
            <a:pPr>
              <a:lnSpc>
                <a:spcPct val="150000"/>
              </a:lnSpc>
              <a:spcAft>
                <a:spcPts val="1067"/>
              </a:spcAft>
              <a:tabLst>
                <a:tab pos="2997125" algn="l"/>
              </a:tabLst>
            </a:pP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Không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còn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bỡ</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ngỡ</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sợ</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sệt</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mà</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cảm</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thấy</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mọi</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thứ</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lớp</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học</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thân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quen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quyến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luyến</a:t>
            </a:r>
            <a:r>
              <a:rPr lang="en-US" sz="3200" dirty="0">
                <a:latin typeface="Times New Roman" panose="02020603050405020304" pitchFamily="18" charset="0"/>
                <a:ea typeface="Calibri" panose="020F0502020204030204" pitchFamily="34" charset="0"/>
                <a:cs typeface="Times New Roman" panose="02020603050405020304" pitchFamily="18" charset="0"/>
              </a:rPr>
              <a:t>.</a:t>
            </a:r>
          </a:p>
          <a:p>
            <a:pPr>
              <a:lnSpc>
                <a:spcPct val="150000"/>
              </a:lnSpc>
              <a:spcAft>
                <a:spcPts val="1067"/>
              </a:spcAft>
              <a:tabLst>
                <a:tab pos="2997125" algn="l"/>
              </a:tabLst>
            </a:pP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Sự</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thay</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đổi</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tâm</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trạng</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ấy</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là</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smtClean="0">
                <a:latin typeface="Times New Roman" panose="02020603050405020304" pitchFamily="18" charset="0"/>
                <a:ea typeface="Calibri" panose="020F0502020204030204" pitchFamily="34" charset="0"/>
                <a:cs typeface="Times New Roman" panose="02020603050405020304" pitchFamily="18" charset="0"/>
              </a:rPr>
              <a:t>do: </a:t>
            </a:r>
            <a:endParaRPr lang="en-US" sz="3200" b="1" dirty="0">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spcAft>
                <a:spcPts val="1067"/>
              </a:spcAft>
              <a:tabLst>
                <a:tab pos="2997125" algn="l"/>
              </a:tabLst>
            </a:pP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thầy</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giáo</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đón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tiếp</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em</a:t>
            </a:r>
            <a:r>
              <a:rPr lang="en-US" sz="3200" dirty="0">
                <a:latin typeface="Times New Roman" panose="02020603050405020304" pitchFamily="18" charset="0"/>
                <a:ea typeface="Calibri" panose="020F0502020204030204" pitchFamily="34" charset="0"/>
                <a:cs typeface="Times New Roman" panose="02020603050405020304" pitchFamily="18" charset="0"/>
              </a:rPr>
              <a:t> HS </a:t>
            </a:r>
            <a:r>
              <a:rPr lang="en-US" sz="3200" dirty="0" err="1">
                <a:latin typeface="Times New Roman" panose="02020603050405020304" pitchFamily="18" charset="0"/>
                <a:ea typeface="Calibri" panose="020F0502020204030204" pitchFamily="34" charset="0"/>
                <a:cs typeface="Times New Roman" panose="02020603050405020304" pitchFamily="18" charset="0"/>
              </a:rPr>
              <a:t>một</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cách</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ân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cần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nhiệt</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tình</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cách</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bài</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trí</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lớp</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học</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bàn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ghế</a:t>
            </a:r>
            <a:r>
              <a:rPr lang="en-US" sz="3200" dirty="0">
                <a:latin typeface="Times New Roman" panose="02020603050405020304" pitchFamily="18" charset="0"/>
                <a:ea typeface="Calibri" panose="020F0502020204030204" pitchFamily="34" charset="0"/>
                <a:cs typeface="Times New Roman" panose="02020603050405020304" pitchFamily="18" charset="0"/>
              </a:rPr>
              <a:t>.</a:t>
            </a:r>
          </a:p>
          <a:p>
            <a:pPr>
              <a:lnSpc>
                <a:spcPct val="150000"/>
              </a:lnSpc>
            </a:pP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bạn</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bè</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rất</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ấm</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áp</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thân</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thiện</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khiến</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nhân</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vật</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tôi</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cảm</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thấy</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yên</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tâm</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quyến</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luyến</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quen</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thuộc</a:t>
            </a:r>
            <a:r>
              <a:rPr lang="en-US" sz="3200" dirty="0">
                <a:latin typeface="Times New Roman" panose="02020603050405020304" pitchFamily="18" charset="0"/>
                <a:ea typeface="Calibri" panose="020F0502020204030204" pitchFamily="34" charset="0"/>
              </a:rPr>
              <a:t>.</a:t>
            </a:r>
            <a:endParaRPr lang="en-US" sz="3200" dirty="0"/>
          </a:p>
        </p:txBody>
      </p:sp>
    </p:spTree>
    <p:extLst>
      <p:ext uri="{BB962C8B-B14F-4D97-AF65-F5344CB8AC3E}">
        <p14:creationId xmlns:p14="http://schemas.microsoft.com/office/powerpoint/2010/main" val="64215080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 calcmode="lin" valueType="num">
                                      <p:cBhvr>
                                        <p:cTn id="9" dur="500" fill="hold"/>
                                        <p:tgtEl>
                                          <p:spTgt spid="24"/>
                                        </p:tgtEl>
                                        <p:attrNameLst>
                                          <p:attrName>style.rotation</p:attrName>
                                        </p:attrNameLst>
                                      </p:cBhvr>
                                      <p:tavLst>
                                        <p:tav tm="0">
                                          <p:val>
                                            <p:fltVal val="90"/>
                                          </p:val>
                                        </p:tav>
                                        <p:tav tm="100000">
                                          <p:val>
                                            <p:fltVal val="0"/>
                                          </p:val>
                                        </p:tav>
                                      </p:tavLst>
                                    </p:anim>
                                    <p:animEffect transition="in" filter="fade">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xit" presetSubtype="4" fill="hold" grpId="1" nodeType="clickEffect">
                                  <p:stCondLst>
                                    <p:cond delay="0"/>
                                  </p:stCondLst>
                                  <p:childTnLst>
                                    <p:anim calcmode="lin" valueType="num">
                                      <p:cBhvr additive="base">
                                        <p:cTn id="14" dur="500"/>
                                        <p:tgtEl>
                                          <p:spTgt spid="24"/>
                                        </p:tgtEl>
                                        <p:attrNameLst>
                                          <p:attrName>ppt_x</p:attrName>
                                        </p:attrNameLst>
                                      </p:cBhvr>
                                      <p:tavLst>
                                        <p:tav tm="0">
                                          <p:val>
                                            <p:strVal val="ppt_x"/>
                                          </p:val>
                                        </p:tav>
                                        <p:tav tm="100000">
                                          <p:val>
                                            <p:strVal val="ppt_x"/>
                                          </p:val>
                                        </p:tav>
                                      </p:tavLst>
                                    </p:anim>
                                    <p:anim calcmode="lin" valueType="num">
                                      <p:cBhvr additive="base">
                                        <p:cTn id="15" dur="500"/>
                                        <p:tgtEl>
                                          <p:spTgt spid="24"/>
                                        </p:tgtEl>
                                        <p:attrNameLst>
                                          <p:attrName>ppt_y</p:attrName>
                                        </p:attrNameLst>
                                      </p:cBhvr>
                                      <p:tavLst>
                                        <p:tav tm="0">
                                          <p:val>
                                            <p:strVal val="ppt_y"/>
                                          </p:val>
                                        </p:tav>
                                        <p:tav tm="100000">
                                          <p:val>
                                            <p:strVal val="1+ppt_h/2"/>
                                          </p:val>
                                        </p:tav>
                                      </p:tavLst>
                                    </p:anim>
                                    <p:set>
                                      <p:cBhvr>
                                        <p:cTn id="16" dur="1" fill="hold">
                                          <p:stCondLst>
                                            <p:cond delay="499"/>
                                          </p:stCondLst>
                                        </p:cTn>
                                        <p:tgtEl>
                                          <p:spTgt spid="24"/>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5">
                                            <p:txEl>
                                              <p:pRg st="0" end="0"/>
                                            </p:txEl>
                                          </p:spTgt>
                                        </p:tgtEl>
                                        <p:attrNameLst>
                                          <p:attrName>style.visibility</p:attrName>
                                        </p:attrNameLst>
                                      </p:cBhvr>
                                      <p:to>
                                        <p:strVal val="visible"/>
                                      </p:to>
                                    </p:set>
                                    <p:animEffect transition="in" filter="fade">
                                      <p:cBhvr>
                                        <p:cTn id="21" dur="500"/>
                                        <p:tgtEl>
                                          <p:spTgt spid="25">
                                            <p:txEl>
                                              <p:pRg st="0" end="0"/>
                                            </p:txEl>
                                          </p:spTgt>
                                        </p:tgtEl>
                                      </p:cBhvr>
                                    </p:animEffect>
                                    <p:anim calcmode="lin" valueType="num">
                                      <p:cBhvr>
                                        <p:cTn id="22" dur="500" fill="hold"/>
                                        <p:tgtEl>
                                          <p:spTgt spid="25">
                                            <p:txEl>
                                              <p:pRg st="0" end="0"/>
                                            </p:txEl>
                                          </p:spTgt>
                                        </p:tgtEl>
                                        <p:attrNameLst>
                                          <p:attrName>ppt_x</p:attrName>
                                        </p:attrNameLst>
                                      </p:cBhvr>
                                      <p:tavLst>
                                        <p:tav tm="0">
                                          <p:val>
                                            <p:strVal val="#ppt_x"/>
                                          </p:val>
                                        </p:tav>
                                        <p:tav tm="100000">
                                          <p:val>
                                            <p:strVal val="#ppt_x"/>
                                          </p:val>
                                        </p:tav>
                                      </p:tavLst>
                                    </p:anim>
                                    <p:anim calcmode="lin" valueType="num">
                                      <p:cBhvr>
                                        <p:cTn id="23" dur="500" fill="hold"/>
                                        <p:tgtEl>
                                          <p:spTgt spid="2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5">
                                            <p:txEl>
                                              <p:pRg st="1" end="1"/>
                                            </p:txEl>
                                          </p:spTgt>
                                        </p:tgtEl>
                                        <p:attrNameLst>
                                          <p:attrName>style.visibility</p:attrName>
                                        </p:attrNameLst>
                                      </p:cBhvr>
                                      <p:to>
                                        <p:strVal val="visible"/>
                                      </p:to>
                                    </p:set>
                                    <p:animEffect transition="in" filter="fade">
                                      <p:cBhvr>
                                        <p:cTn id="28" dur="500"/>
                                        <p:tgtEl>
                                          <p:spTgt spid="25">
                                            <p:txEl>
                                              <p:pRg st="1" end="1"/>
                                            </p:txEl>
                                          </p:spTgt>
                                        </p:tgtEl>
                                      </p:cBhvr>
                                    </p:animEffect>
                                    <p:anim calcmode="lin" valueType="num">
                                      <p:cBhvr>
                                        <p:cTn id="29" dur="500" fill="hold"/>
                                        <p:tgtEl>
                                          <p:spTgt spid="25">
                                            <p:txEl>
                                              <p:pRg st="1" end="1"/>
                                            </p:txEl>
                                          </p:spTgt>
                                        </p:tgtEl>
                                        <p:attrNameLst>
                                          <p:attrName>ppt_x</p:attrName>
                                        </p:attrNameLst>
                                      </p:cBhvr>
                                      <p:tavLst>
                                        <p:tav tm="0">
                                          <p:val>
                                            <p:strVal val="#ppt_x"/>
                                          </p:val>
                                        </p:tav>
                                        <p:tav tm="100000">
                                          <p:val>
                                            <p:strVal val="#ppt_x"/>
                                          </p:val>
                                        </p:tav>
                                      </p:tavLst>
                                    </p:anim>
                                    <p:anim calcmode="lin" valueType="num">
                                      <p:cBhvr>
                                        <p:cTn id="30" dur="500" fill="hold"/>
                                        <p:tgtEl>
                                          <p:spTgt spid="2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5">
                                            <p:txEl>
                                              <p:pRg st="2" end="2"/>
                                            </p:txEl>
                                          </p:spTgt>
                                        </p:tgtEl>
                                        <p:attrNameLst>
                                          <p:attrName>style.visibility</p:attrName>
                                        </p:attrNameLst>
                                      </p:cBhvr>
                                      <p:to>
                                        <p:strVal val="visible"/>
                                      </p:to>
                                    </p:set>
                                    <p:animEffect transition="in" filter="fade">
                                      <p:cBhvr>
                                        <p:cTn id="35" dur="500"/>
                                        <p:tgtEl>
                                          <p:spTgt spid="25">
                                            <p:txEl>
                                              <p:pRg st="2" end="2"/>
                                            </p:txEl>
                                          </p:spTgt>
                                        </p:tgtEl>
                                      </p:cBhvr>
                                    </p:animEffect>
                                    <p:anim calcmode="lin" valueType="num">
                                      <p:cBhvr>
                                        <p:cTn id="36" dur="500" fill="hold"/>
                                        <p:tgtEl>
                                          <p:spTgt spid="25">
                                            <p:txEl>
                                              <p:pRg st="2" end="2"/>
                                            </p:txEl>
                                          </p:spTgt>
                                        </p:tgtEl>
                                        <p:attrNameLst>
                                          <p:attrName>ppt_x</p:attrName>
                                        </p:attrNameLst>
                                      </p:cBhvr>
                                      <p:tavLst>
                                        <p:tav tm="0">
                                          <p:val>
                                            <p:strVal val="#ppt_x"/>
                                          </p:val>
                                        </p:tav>
                                        <p:tav tm="100000">
                                          <p:val>
                                            <p:strVal val="#ppt_x"/>
                                          </p:val>
                                        </p:tav>
                                      </p:tavLst>
                                    </p:anim>
                                    <p:anim calcmode="lin" valueType="num">
                                      <p:cBhvr>
                                        <p:cTn id="37" dur="500" fill="hold"/>
                                        <p:tgtEl>
                                          <p:spTgt spid="2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25">
                                            <p:txEl>
                                              <p:pRg st="3" end="3"/>
                                            </p:txEl>
                                          </p:spTgt>
                                        </p:tgtEl>
                                        <p:attrNameLst>
                                          <p:attrName>style.visibility</p:attrName>
                                        </p:attrNameLst>
                                      </p:cBhvr>
                                      <p:to>
                                        <p:strVal val="visible"/>
                                      </p:to>
                                    </p:set>
                                    <p:animEffect transition="in" filter="fade">
                                      <p:cBhvr>
                                        <p:cTn id="42" dur="500"/>
                                        <p:tgtEl>
                                          <p:spTgt spid="25">
                                            <p:txEl>
                                              <p:pRg st="3" end="3"/>
                                            </p:txEl>
                                          </p:spTgt>
                                        </p:tgtEl>
                                      </p:cBhvr>
                                    </p:animEffect>
                                    <p:anim calcmode="lin" valueType="num">
                                      <p:cBhvr>
                                        <p:cTn id="43" dur="500" fill="hold"/>
                                        <p:tgtEl>
                                          <p:spTgt spid="25">
                                            <p:txEl>
                                              <p:pRg st="3" end="3"/>
                                            </p:txEl>
                                          </p:spTgt>
                                        </p:tgtEl>
                                        <p:attrNameLst>
                                          <p:attrName>ppt_x</p:attrName>
                                        </p:attrNameLst>
                                      </p:cBhvr>
                                      <p:tavLst>
                                        <p:tav tm="0">
                                          <p:val>
                                            <p:strVal val="#ppt_x"/>
                                          </p:val>
                                        </p:tav>
                                        <p:tav tm="100000">
                                          <p:val>
                                            <p:strVal val="#ppt_x"/>
                                          </p:val>
                                        </p:tav>
                                      </p:tavLst>
                                    </p:anim>
                                    <p:anim calcmode="lin" valueType="num">
                                      <p:cBhvr>
                                        <p:cTn id="44" dur="500" fill="hold"/>
                                        <p:tgtEl>
                                          <p:spTgt spid="25">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4"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0"/>
            <a:ext cx="12192000" cy="6858000"/>
          </a:xfrm>
          <a:prstGeom prst="rect">
            <a:avLst/>
          </a:prstGeom>
          <a:noFill/>
        </p:spPr>
      </p:pic>
      <p:sp>
        <p:nvSpPr>
          <p:cNvPr id="23" name="标题 22"/>
          <p:cNvSpPr>
            <a:spLocks noGrp="1"/>
          </p:cNvSpPr>
          <p:nvPr>
            <p:ph type="title"/>
          </p:nvPr>
        </p:nvSpPr>
        <p:spPr>
          <a:xfrm>
            <a:off x="3369366" y="48492"/>
            <a:ext cx="4403034" cy="1325563"/>
          </a:xfrm>
        </p:spPr>
        <p:txBody>
          <a:bodyPr>
            <a:noAutofit/>
          </a:bodyPr>
          <a:lstStyle/>
          <a:p>
            <a:r>
              <a:rPr lang="en-US" sz="3733" b="1" dirty="0">
                <a:solidFill>
                  <a:srgbClr val="FF0000"/>
                </a:solidFill>
                <a:latin typeface="Times New Roman" panose="02020603050405020304" pitchFamily="18" charset="0"/>
                <a:cs typeface="Times New Roman" panose="02020603050405020304" pitchFamily="18" charset="0"/>
              </a:rPr>
              <a:t>2. Ý </a:t>
            </a:r>
            <a:r>
              <a:rPr lang="en-US" sz="3733" b="1" dirty="0" err="1">
                <a:solidFill>
                  <a:srgbClr val="FF0000"/>
                </a:solidFill>
                <a:latin typeface="Times New Roman" panose="02020603050405020304" pitchFamily="18" charset="0"/>
                <a:cs typeface="Times New Roman" panose="02020603050405020304" pitchFamily="18" charset="0"/>
              </a:rPr>
              <a:t>nghĩa</a:t>
            </a:r>
            <a:r>
              <a:rPr lang="en-US" sz="3733" b="1" dirty="0">
                <a:solidFill>
                  <a:srgbClr val="FF0000"/>
                </a:solidFill>
                <a:latin typeface="Times New Roman" panose="02020603050405020304" pitchFamily="18" charset="0"/>
                <a:cs typeface="Times New Roman" panose="02020603050405020304" pitchFamily="18" charset="0"/>
              </a:rPr>
              <a:t> </a:t>
            </a:r>
            <a:r>
              <a:rPr lang="en-US" sz="3733" b="1" dirty="0" err="1">
                <a:solidFill>
                  <a:srgbClr val="FF0000"/>
                </a:solidFill>
                <a:latin typeface="Times New Roman" panose="02020603050405020304" pitchFamily="18" charset="0"/>
                <a:cs typeface="Times New Roman" panose="02020603050405020304" pitchFamily="18" charset="0"/>
              </a:rPr>
              <a:t>nhan</a:t>
            </a:r>
            <a:r>
              <a:rPr lang="en-US" sz="3733" b="1" dirty="0">
                <a:solidFill>
                  <a:srgbClr val="FF0000"/>
                </a:solidFill>
                <a:latin typeface="Times New Roman" panose="02020603050405020304" pitchFamily="18" charset="0"/>
                <a:cs typeface="Times New Roman" panose="02020603050405020304" pitchFamily="18" charset="0"/>
              </a:rPr>
              <a:t> </a:t>
            </a:r>
            <a:r>
              <a:rPr lang="en-US" sz="3733" b="1" dirty="0" err="1">
                <a:solidFill>
                  <a:srgbClr val="FF0000"/>
                </a:solidFill>
                <a:latin typeface="Times New Roman" panose="02020603050405020304" pitchFamily="18" charset="0"/>
                <a:cs typeface="Times New Roman" panose="02020603050405020304" pitchFamily="18" charset="0"/>
              </a:rPr>
              <a:t>đề</a:t>
            </a:r>
            <a:endParaRPr lang="en-US" dirty="0">
              <a:solidFill>
                <a:srgbClr val="FF0000"/>
              </a:solidFill>
              <a:latin typeface="Times New Roman" panose="02020603050405020304" pitchFamily="18" charset="0"/>
              <a:cs typeface="Times New Roman" panose="02020603050405020304" pitchFamily="18" charset="0"/>
            </a:endParaRPr>
          </a:p>
        </p:txBody>
      </p:sp>
      <p:sp>
        <p:nvSpPr>
          <p:cNvPr id="25" name="Teardrop 24"/>
          <p:cNvSpPr/>
          <p:nvPr/>
        </p:nvSpPr>
        <p:spPr>
          <a:xfrm rot="10800000">
            <a:off x="6288022" y="1220755"/>
            <a:ext cx="5376597" cy="5044644"/>
          </a:xfrm>
          <a:prstGeom prst="teardrop">
            <a:avLst>
              <a:gd name="adj" fmla="val 98370"/>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lumMod val="50000"/>
                </a:schemeClr>
              </a:solidFill>
            </a:endParaRPr>
          </a:p>
        </p:txBody>
      </p:sp>
      <p:sp>
        <p:nvSpPr>
          <p:cNvPr id="24" name="Rectangle 23"/>
          <p:cNvSpPr/>
          <p:nvPr/>
        </p:nvSpPr>
        <p:spPr>
          <a:xfrm>
            <a:off x="6757874" y="2372883"/>
            <a:ext cx="4330681" cy="3046988"/>
          </a:xfrm>
          <a:prstGeom prst="rect">
            <a:avLst/>
          </a:prstGeom>
        </p:spPr>
        <p:txBody>
          <a:bodyPr wrap="square">
            <a:spAutoFit/>
          </a:bodyPr>
          <a:lstStyle/>
          <a:p>
            <a:pPr algn="just">
              <a:spcAft>
                <a:spcPts val="400"/>
              </a:spcAft>
            </a:pP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Tôi</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đi</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học</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vừa</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là</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nhan</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đề</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vừa</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là</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cụm</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từ</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nhà</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văn</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dùng</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để</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khép</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lại</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văn</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bản</a:t>
            </a:r>
            <a:r>
              <a:rPr lang="en-US" sz="3200" b="1" dirty="0">
                <a:latin typeface="Times New Roman" panose="02020603050405020304" pitchFamily="18" charset="0"/>
                <a:ea typeface="Calibri" panose="020F0502020204030204" pitchFamily="34" charset="0"/>
                <a:cs typeface="Times New Roman" panose="02020603050405020304" pitchFamily="18" charset="0"/>
              </a:rPr>
              <a:t>. Theo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em</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cụm</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từ</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ấy</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gợi</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ra</a:t>
            </a:r>
            <a:r>
              <a:rPr lang="en-US" sz="3200" b="1" dirty="0">
                <a:latin typeface="Times New Roman" panose="02020603050405020304" pitchFamily="18" charset="0"/>
                <a:ea typeface="Calibri" panose="020F0502020204030204" pitchFamily="34" charset="0"/>
                <a:cs typeface="Times New Roman" panose="02020603050405020304" pitchFamily="18" charset="0"/>
              </a:rPr>
              <a:t> ý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nghĩa</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gì</a:t>
            </a:r>
            <a:r>
              <a:rPr lang="en-US" sz="3200" b="1" dirty="0">
                <a:latin typeface="Times New Roman" panose="02020603050405020304" pitchFamily="18" charset="0"/>
                <a:ea typeface="Calibri" panose="020F0502020204030204" pitchFamily="34" charset="0"/>
                <a:cs typeface="Times New Roman" panose="02020603050405020304" pitchFamily="18" charset="0"/>
              </a:rPr>
              <a:t>?</a:t>
            </a:r>
          </a:p>
        </p:txBody>
      </p:sp>
      <p:sp>
        <p:nvSpPr>
          <p:cNvPr id="26" name="Rectangle 25"/>
          <p:cNvSpPr/>
          <p:nvPr/>
        </p:nvSpPr>
        <p:spPr>
          <a:xfrm>
            <a:off x="682137" y="1269675"/>
            <a:ext cx="10790460" cy="3926716"/>
          </a:xfrm>
          <a:prstGeom prst="rect">
            <a:avLst/>
          </a:prstGeom>
        </p:spPr>
        <p:txBody>
          <a:bodyPr wrap="square">
            <a:spAutoFit/>
          </a:bodyPr>
          <a:lstStyle/>
          <a:p>
            <a:pPr>
              <a:lnSpc>
                <a:spcPct val="150000"/>
              </a:lnSpc>
              <a:spcAft>
                <a:spcPts val="1067"/>
              </a:spcAft>
              <a:tabLst>
                <a:tab pos="2997125" algn="l"/>
              </a:tabLst>
            </a:pP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Gợi</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nhắc</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cột</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mốc</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quan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trọng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đời</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ngày</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đầu</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tiên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đi</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học</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với</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sự</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trân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trọng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nâng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niu</a:t>
            </a:r>
            <a:r>
              <a:rPr lang="en-US" sz="3200" dirty="0">
                <a:latin typeface="Times New Roman" panose="02020603050405020304" pitchFamily="18" charset="0"/>
                <a:ea typeface="Calibri" panose="020F0502020204030204" pitchFamily="34" charset="0"/>
                <a:cs typeface="Times New Roman" panose="02020603050405020304" pitchFamily="18" charset="0"/>
              </a:rPr>
              <a:t>.</a:t>
            </a:r>
          </a:p>
          <a:p>
            <a:pPr>
              <a:lnSpc>
                <a:spcPct val="150000"/>
              </a:lnSpc>
            </a:pP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Gợi</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tới</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những</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bước</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đầu</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tiên</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trên</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cuộc</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hành</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trình</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lĩnh</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hội</a:t>
            </a:r>
            <a:r>
              <a:rPr lang="en-US" sz="3200" dirty="0">
                <a:latin typeface="Times New Roman" panose="02020603050405020304" pitchFamily="18" charset="0"/>
                <a:ea typeface="Calibri" panose="020F0502020204030204" pitchFamily="34" charset="0"/>
              </a:rPr>
              <a:t> tri </a:t>
            </a:r>
            <a:r>
              <a:rPr lang="en-US" sz="3200" dirty="0" err="1">
                <a:latin typeface="Times New Roman" panose="02020603050405020304" pitchFamily="18" charset="0"/>
                <a:ea typeface="Calibri" panose="020F0502020204030204" pitchFamily="34" charset="0"/>
              </a:rPr>
              <a:t>thức</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của</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cuộc</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đời</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thể</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hiện</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thái</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độ</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trân</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trọng</a:t>
            </a:r>
            <a:r>
              <a:rPr lang="en-US" sz="3200" dirty="0">
                <a:latin typeface="Times New Roman" panose="02020603050405020304" pitchFamily="18" charset="0"/>
                <a:ea typeface="Calibri" panose="020F0502020204030204" pitchFamily="34" charset="0"/>
              </a:rPr>
              <a:t> tri </a:t>
            </a:r>
            <a:r>
              <a:rPr lang="en-US" sz="3200" dirty="0" err="1">
                <a:latin typeface="Times New Roman" panose="02020603050405020304" pitchFamily="18" charset="0"/>
                <a:ea typeface="Calibri" panose="020F0502020204030204" pitchFamily="34" charset="0"/>
              </a:rPr>
              <a:t>thức</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trân</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trọng</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việc</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học</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tập</a:t>
            </a:r>
            <a:r>
              <a:rPr lang="en-US" sz="3200" dirty="0">
                <a:latin typeface="Times New Roman" panose="02020603050405020304" pitchFamily="18" charset="0"/>
                <a:ea typeface="Calibri" panose="020F0502020204030204" pitchFamily="34" charset="0"/>
              </a:rPr>
              <a:t>…</a:t>
            </a:r>
            <a:endParaRPr lang="en-US" sz="3200" dirty="0"/>
          </a:p>
        </p:txBody>
      </p:sp>
    </p:spTree>
    <p:extLst>
      <p:ext uri="{BB962C8B-B14F-4D97-AF65-F5344CB8AC3E}">
        <p14:creationId xmlns:p14="http://schemas.microsoft.com/office/powerpoint/2010/main" val="131038978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1000" fill="hold"/>
                                        <p:tgtEl>
                                          <p:spTgt spid="25"/>
                                        </p:tgtEl>
                                        <p:attrNameLst>
                                          <p:attrName>ppt_w</p:attrName>
                                        </p:attrNameLst>
                                      </p:cBhvr>
                                      <p:tavLst>
                                        <p:tav tm="0">
                                          <p:val>
                                            <p:fltVal val="0"/>
                                          </p:val>
                                        </p:tav>
                                        <p:tav tm="100000">
                                          <p:val>
                                            <p:strVal val="#ppt_w"/>
                                          </p:val>
                                        </p:tav>
                                      </p:tavLst>
                                    </p:anim>
                                    <p:anim calcmode="lin" valueType="num">
                                      <p:cBhvr>
                                        <p:cTn id="8" dur="1000" fill="hold"/>
                                        <p:tgtEl>
                                          <p:spTgt spid="25"/>
                                        </p:tgtEl>
                                        <p:attrNameLst>
                                          <p:attrName>ppt_h</p:attrName>
                                        </p:attrNameLst>
                                      </p:cBhvr>
                                      <p:tavLst>
                                        <p:tav tm="0">
                                          <p:val>
                                            <p:fltVal val="0"/>
                                          </p:val>
                                        </p:tav>
                                        <p:tav tm="100000">
                                          <p:val>
                                            <p:strVal val="#ppt_h"/>
                                          </p:val>
                                        </p:tav>
                                      </p:tavLst>
                                    </p:anim>
                                    <p:anim calcmode="lin" valueType="num">
                                      <p:cBhvr>
                                        <p:cTn id="9" dur="1000" fill="hold"/>
                                        <p:tgtEl>
                                          <p:spTgt spid="25"/>
                                        </p:tgtEl>
                                        <p:attrNameLst>
                                          <p:attrName>style.rotation</p:attrName>
                                        </p:attrNameLst>
                                      </p:cBhvr>
                                      <p:tavLst>
                                        <p:tav tm="0">
                                          <p:val>
                                            <p:fltVal val="90"/>
                                          </p:val>
                                        </p:tav>
                                        <p:tav tm="100000">
                                          <p:val>
                                            <p:fltVal val="0"/>
                                          </p:val>
                                        </p:tav>
                                      </p:tavLst>
                                    </p:anim>
                                    <p:animEffect transition="in" filter="fade">
                                      <p:cBhvr>
                                        <p:cTn id="10" dur="1000"/>
                                        <p:tgtEl>
                                          <p:spTgt spid="25"/>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p:cTn id="13" dur="1000" fill="hold"/>
                                        <p:tgtEl>
                                          <p:spTgt spid="24"/>
                                        </p:tgtEl>
                                        <p:attrNameLst>
                                          <p:attrName>ppt_w</p:attrName>
                                        </p:attrNameLst>
                                      </p:cBhvr>
                                      <p:tavLst>
                                        <p:tav tm="0">
                                          <p:val>
                                            <p:fltVal val="0"/>
                                          </p:val>
                                        </p:tav>
                                        <p:tav tm="100000">
                                          <p:val>
                                            <p:strVal val="#ppt_w"/>
                                          </p:val>
                                        </p:tav>
                                      </p:tavLst>
                                    </p:anim>
                                    <p:anim calcmode="lin" valueType="num">
                                      <p:cBhvr>
                                        <p:cTn id="14" dur="1000" fill="hold"/>
                                        <p:tgtEl>
                                          <p:spTgt spid="24"/>
                                        </p:tgtEl>
                                        <p:attrNameLst>
                                          <p:attrName>ppt_h</p:attrName>
                                        </p:attrNameLst>
                                      </p:cBhvr>
                                      <p:tavLst>
                                        <p:tav tm="0">
                                          <p:val>
                                            <p:fltVal val="0"/>
                                          </p:val>
                                        </p:tav>
                                        <p:tav tm="100000">
                                          <p:val>
                                            <p:strVal val="#ppt_h"/>
                                          </p:val>
                                        </p:tav>
                                      </p:tavLst>
                                    </p:anim>
                                    <p:anim calcmode="lin" valueType="num">
                                      <p:cBhvr>
                                        <p:cTn id="15" dur="1000" fill="hold"/>
                                        <p:tgtEl>
                                          <p:spTgt spid="24"/>
                                        </p:tgtEl>
                                        <p:attrNameLst>
                                          <p:attrName>style.rotation</p:attrName>
                                        </p:attrNameLst>
                                      </p:cBhvr>
                                      <p:tavLst>
                                        <p:tav tm="0">
                                          <p:val>
                                            <p:fltVal val="90"/>
                                          </p:val>
                                        </p:tav>
                                        <p:tav tm="100000">
                                          <p:val>
                                            <p:fltVal val="0"/>
                                          </p:val>
                                        </p:tav>
                                      </p:tavLst>
                                    </p:anim>
                                    <p:animEffect transition="in" filter="fade">
                                      <p:cBhvr>
                                        <p:cTn id="16" dur="1000"/>
                                        <p:tgtEl>
                                          <p:spTgt spid="24"/>
                                        </p:tgtEl>
                                      </p:cBhvr>
                                    </p:animEffect>
                                  </p:childTnLst>
                                </p:cTn>
                              </p:par>
                            </p:childTnLst>
                          </p:cTn>
                        </p:par>
                      </p:childTnLst>
                    </p:cTn>
                  </p:par>
                  <p:par>
                    <p:cTn id="17" fill="hold">
                      <p:stCondLst>
                        <p:cond delay="indefinite"/>
                      </p:stCondLst>
                      <p:childTnLst>
                        <p:par>
                          <p:cTn id="18" fill="hold">
                            <p:stCondLst>
                              <p:cond delay="0"/>
                            </p:stCondLst>
                            <p:childTnLst>
                              <p:par>
                                <p:cTn id="19" presetID="23" presetClass="exit" presetSubtype="32" fill="hold" grpId="1" nodeType="clickEffect">
                                  <p:stCondLst>
                                    <p:cond delay="0"/>
                                  </p:stCondLst>
                                  <p:childTnLst>
                                    <p:anim calcmode="lin" valueType="num">
                                      <p:cBhvr>
                                        <p:cTn id="20" dur="500"/>
                                        <p:tgtEl>
                                          <p:spTgt spid="25"/>
                                        </p:tgtEl>
                                        <p:attrNameLst>
                                          <p:attrName>ppt_w</p:attrName>
                                        </p:attrNameLst>
                                      </p:cBhvr>
                                      <p:tavLst>
                                        <p:tav tm="0">
                                          <p:val>
                                            <p:strVal val="ppt_w"/>
                                          </p:val>
                                        </p:tav>
                                        <p:tav tm="100000">
                                          <p:val>
                                            <p:fltVal val="0"/>
                                          </p:val>
                                        </p:tav>
                                      </p:tavLst>
                                    </p:anim>
                                    <p:anim calcmode="lin" valueType="num">
                                      <p:cBhvr>
                                        <p:cTn id="21" dur="500"/>
                                        <p:tgtEl>
                                          <p:spTgt spid="25"/>
                                        </p:tgtEl>
                                        <p:attrNameLst>
                                          <p:attrName>ppt_h</p:attrName>
                                        </p:attrNameLst>
                                      </p:cBhvr>
                                      <p:tavLst>
                                        <p:tav tm="0">
                                          <p:val>
                                            <p:strVal val="ppt_h"/>
                                          </p:val>
                                        </p:tav>
                                        <p:tav tm="100000">
                                          <p:val>
                                            <p:fltVal val="0"/>
                                          </p:val>
                                        </p:tav>
                                      </p:tavLst>
                                    </p:anim>
                                    <p:set>
                                      <p:cBhvr>
                                        <p:cTn id="22" dur="1" fill="hold">
                                          <p:stCondLst>
                                            <p:cond delay="499"/>
                                          </p:stCondLst>
                                        </p:cTn>
                                        <p:tgtEl>
                                          <p:spTgt spid="25"/>
                                        </p:tgtEl>
                                        <p:attrNameLst>
                                          <p:attrName>style.visibility</p:attrName>
                                        </p:attrNameLst>
                                      </p:cBhvr>
                                      <p:to>
                                        <p:strVal val="hidden"/>
                                      </p:to>
                                    </p:set>
                                  </p:childTnLst>
                                </p:cTn>
                              </p:par>
                              <p:par>
                                <p:cTn id="23" presetID="23" presetClass="exit" presetSubtype="32" fill="hold" grpId="1" nodeType="withEffect">
                                  <p:stCondLst>
                                    <p:cond delay="0"/>
                                  </p:stCondLst>
                                  <p:childTnLst>
                                    <p:anim calcmode="lin" valueType="num">
                                      <p:cBhvr>
                                        <p:cTn id="24" dur="500"/>
                                        <p:tgtEl>
                                          <p:spTgt spid="24"/>
                                        </p:tgtEl>
                                        <p:attrNameLst>
                                          <p:attrName>ppt_w</p:attrName>
                                        </p:attrNameLst>
                                      </p:cBhvr>
                                      <p:tavLst>
                                        <p:tav tm="0">
                                          <p:val>
                                            <p:strVal val="ppt_w"/>
                                          </p:val>
                                        </p:tav>
                                        <p:tav tm="100000">
                                          <p:val>
                                            <p:fltVal val="0"/>
                                          </p:val>
                                        </p:tav>
                                      </p:tavLst>
                                    </p:anim>
                                    <p:anim calcmode="lin" valueType="num">
                                      <p:cBhvr>
                                        <p:cTn id="25" dur="500"/>
                                        <p:tgtEl>
                                          <p:spTgt spid="24"/>
                                        </p:tgtEl>
                                        <p:attrNameLst>
                                          <p:attrName>ppt_h</p:attrName>
                                        </p:attrNameLst>
                                      </p:cBhvr>
                                      <p:tavLst>
                                        <p:tav tm="0">
                                          <p:val>
                                            <p:strVal val="ppt_h"/>
                                          </p:val>
                                        </p:tav>
                                        <p:tav tm="100000">
                                          <p:val>
                                            <p:fltVal val="0"/>
                                          </p:val>
                                        </p:tav>
                                      </p:tavLst>
                                    </p:anim>
                                    <p:set>
                                      <p:cBhvr>
                                        <p:cTn id="26" dur="1" fill="hold">
                                          <p:stCondLst>
                                            <p:cond delay="499"/>
                                          </p:stCondLst>
                                        </p:cTn>
                                        <p:tgtEl>
                                          <p:spTgt spid="2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randombar(horizontal)">
                                      <p:cBhvr>
                                        <p:cTn id="3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5" grpId="1" animBg="1"/>
      <p:bldP spid="24" grpId="0"/>
      <p:bldP spid="24" grpId="1"/>
      <p:bldP spid="2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0"/>
            <a:ext cx="12192000" cy="6858000"/>
          </a:xfrm>
          <a:prstGeom prst="rect">
            <a:avLst/>
          </a:prstGeom>
          <a:noFill/>
        </p:spPr>
      </p:pic>
      <p:sp>
        <p:nvSpPr>
          <p:cNvPr id="3" name="Horizontal Scroll 2"/>
          <p:cNvSpPr/>
          <p:nvPr/>
        </p:nvSpPr>
        <p:spPr>
          <a:xfrm>
            <a:off x="3071664" y="2052072"/>
            <a:ext cx="6048672" cy="3072341"/>
          </a:xfrm>
          <a:prstGeom prst="horizontalScroll">
            <a:avLst/>
          </a:prstGeom>
          <a:solidFill>
            <a:schemeClr val="accent2">
              <a:lumMod val="60000"/>
              <a:lumOff val="4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extBox 1"/>
          <p:cNvSpPr txBox="1"/>
          <p:nvPr/>
        </p:nvSpPr>
        <p:spPr>
          <a:xfrm>
            <a:off x="4015089" y="3075282"/>
            <a:ext cx="4099199" cy="995209"/>
          </a:xfrm>
          <a:prstGeom prst="rect">
            <a:avLst/>
          </a:prstGeom>
          <a:noFill/>
        </p:spPr>
        <p:txBody>
          <a:bodyPr wrap="none" rtlCol="0">
            <a:spAutoFit/>
          </a:bodyPr>
          <a:lstStyle/>
          <a:p>
            <a:r>
              <a:rPr lang="en-US" sz="5867" b="1" dirty="0">
                <a:solidFill>
                  <a:srgbClr val="C00000"/>
                </a:solidFill>
                <a:latin typeface="Bahnschrift Light" panose="020B0502040204020203" pitchFamily="34" charset="0"/>
              </a:rPr>
              <a:t>KHỞI ĐỘNG</a:t>
            </a:r>
          </a:p>
        </p:txBody>
      </p:sp>
    </p:spTree>
    <p:extLst>
      <p:ext uri="{BB962C8B-B14F-4D97-AF65-F5344CB8AC3E}">
        <p14:creationId xmlns:p14="http://schemas.microsoft.com/office/powerpoint/2010/main" val="2827365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0"/>
            <a:ext cx="12192000" cy="6858000"/>
          </a:xfrm>
          <a:prstGeom prst="rect">
            <a:avLst/>
          </a:prstGeom>
          <a:noFill/>
        </p:spPr>
      </p:pic>
      <p:sp>
        <p:nvSpPr>
          <p:cNvPr id="4" name="Teardrop 3"/>
          <p:cNvSpPr/>
          <p:nvPr/>
        </p:nvSpPr>
        <p:spPr>
          <a:xfrm flipH="1" flipV="1">
            <a:off x="7248128" y="1316765"/>
            <a:ext cx="4320480" cy="4128459"/>
          </a:xfrm>
          <a:prstGeom prst="teardrop">
            <a:avLst>
              <a:gd name="adj" fmla="val 98559"/>
            </a:avLst>
          </a:prstGeom>
          <a:solidFill>
            <a:schemeClr val="accent2">
              <a:lumMod val="20000"/>
              <a:lumOff val="8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 name="Rectangle 4"/>
          <p:cNvSpPr/>
          <p:nvPr/>
        </p:nvSpPr>
        <p:spPr>
          <a:xfrm>
            <a:off x="7524328" y="2276872"/>
            <a:ext cx="3768080" cy="2062103"/>
          </a:xfrm>
          <a:prstGeom prst="rect">
            <a:avLst/>
          </a:prstGeom>
        </p:spPr>
        <p:txBody>
          <a:bodyPr wrap="square">
            <a:spAutoFit/>
          </a:bodyPr>
          <a:lstStyle/>
          <a:p>
            <a:pPr algn="just">
              <a:spcAft>
                <a:spcPts val="1067"/>
              </a:spcAft>
            </a:pPr>
            <a:r>
              <a:rPr lang="en-US" sz="3200" b="1" kern="100" dirty="0">
                <a:latin typeface="Times New Roman" panose="02020603050405020304" pitchFamily="18" charset="0"/>
                <a:ea typeface="SimSun" panose="02010600030101010101" pitchFamily="2" charset="-122"/>
                <a:cs typeface="Times New Roman" panose="02020603050405020304" pitchFamily="18" charset="0"/>
              </a:rPr>
              <a:t>? </a:t>
            </a:r>
            <a:r>
              <a:rPr lang="en-US" sz="3200" b="1" kern="100" dirty="0" err="1">
                <a:latin typeface="Times New Roman" panose="02020603050405020304" pitchFamily="18" charset="0"/>
                <a:ea typeface="SimSun" panose="02010600030101010101" pitchFamily="2" charset="-122"/>
                <a:cs typeface="Times New Roman" panose="02020603050405020304" pitchFamily="18" charset="0"/>
              </a:rPr>
              <a:t>Trình</a:t>
            </a:r>
            <a:r>
              <a:rPr lang="en-US" sz="3200" b="1" kern="100" dirty="0">
                <a:latin typeface="Times New Roman" panose="02020603050405020304" pitchFamily="18" charset="0"/>
                <a:ea typeface="SimSun" panose="02010600030101010101" pitchFamily="2" charset="-122"/>
                <a:cs typeface="Times New Roman" panose="02020603050405020304" pitchFamily="18" charset="0"/>
              </a:rPr>
              <a:t> </a:t>
            </a:r>
            <a:r>
              <a:rPr lang="en-US" sz="3200" b="1" kern="100" dirty="0" err="1">
                <a:latin typeface="Times New Roman" panose="02020603050405020304" pitchFamily="18" charset="0"/>
                <a:ea typeface="SimSun" panose="02010600030101010101" pitchFamily="2" charset="-122"/>
                <a:cs typeface="Times New Roman" panose="02020603050405020304" pitchFamily="18" charset="0"/>
              </a:rPr>
              <a:t>bày</a:t>
            </a:r>
            <a:r>
              <a:rPr lang="en-US" sz="3200" b="1" kern="100" dirty="0">
                <a:latin typeface="Times New Roman" panose="02020603050405020304" pitchFamily="18" charset="0"/>
                <a:ea typeface="SimSun" panose="02010600030101010101" pitchFamily="2" charset="-122"/>
                <a:cs typeface="Times New Roman" panose="02020603050405020304" pitchFamily="18" charset="0"/>
              </a:rPr>
              <a:t> ý </a:t>
            </a:r>
            <a:r>
              <a:rPr lang="en-US" sz="3200" b="1" kern="100" dirty="0" err="1">
                <a:latin typeface="Times New Roman" panose="02020603050405020304" pitchFamily="18" charset="0"/>
                <a:ea typeface="SimSun" panose="02010600030101010101" pitchFamily="2" charset="-122"/>
                <a:cs typeface="Times New Roman" panose="02020603050405020304" pitchFamily="18" charset="0"/>
              </a:rPr>
              <a:t>kiến</a:t>
            </a:r>
            <a:r>
              <a:rPr lang="en-US" sz="3200" b="1" kern="100" dirty="0">
                <a:latin typeface="Times New Roman" panose="02020603050405020304" pitchFamily="18" charset="0"/>
                <a:ea typeface="SimSun" panose="02010600030101010101" pitchFamily="2" charset="-122"/>
                <a:cs typeface="Times New Roman" panose="02020603050405020304" pitchFamily="18" charset="0"/>
              </a:rPr>
              <a:t> </a:t>
            </a:r>
            <a:r>
              <a:rPr lang="en-US" sz="3200" b="1" kern="100" dirty="0" err="1">
                <a:latin typeface="Times New Roman" panose="02020603050405020304" pitchFamily="18" charset="0"/>
                <a:ea typeface="SimSun" panose="02010600030101010101" pitchFamily="2" charset="-122"/>
                <a:cs typeface="Times New Roman" panose="02020603050405020304" pitchFamily="18" charset="0"/>
              </a:rPr>
              <a:t>của</a:t>
            </a:r>
            <a:r>
              <a:rPr lang="en-US" sz="3200" b="1" kern="100" dirty="0">
                <a:latin typeface="Times New Roman" panose="02020603050405020304" pitchFamily="18" charset="0"/>
                <a:ea typeface="SimSun" panose="02010600030101010101" pitchFamily="2" charset="-122"/>
                <a:cs typeface="Times New Roman" panose="02020603050405020304" pitchFamily="18" charset="0"/>
              </a:rPr>
              <a:t> </a:t>
            </a:r>
            <a:r>
              <a:rPr lang="en-US" sz="3200" b="1" kern="100" dirty="0" err="1">
                <a:latin typeface="Times New Roman" panose="02020603050405020304" pitchFamily="18" charset="0"/>
                <a:ea typeface="SimSun" panose="02010600030101010101" pitchFamily="2" charset="-122"/>
                <a:cs typeface="Times New Roman" panose="02020603050405020304" pitchFamily="18" charset="0"/>
              </a:rPr>
              <a:t>em</a:t>
            </a:r>
            <a:r>
              <a:rPr lang="en-US" sz="3200" b="1" kern="100" dirty="0">
                <a:latin typeface="Times New Roman" panose="02020603050405020304" pitchFamily="18" charset="0"/>
                <a:ea typeface="SimSun" panose="02010600030101010101" pitchFamily="2" charset="-122"/>
                <a:cs typeface="Times New Roman" panose="02020603050405020304" pitchFamily="18" charset="0"/>
              </a:rPr>
              <a:t> </a:t>
            </a:r>
            <a:r>
              <a:rPr lang="en-US" sz="3200" b="1" kern="100" dirty="0" err="1">
                <a:latin typeface="Times New Roman" panose="02020603050405020304" pitchFamily="18" charset="0"/>
                <a:ea typeface="SimSun" panose="02010600030101010101" pitchFamily="2" charset="-122"/>
                <a:cs typeface="Times New Roman" panose="02020603050405020304" pitchFamily="18" charset="0"/>
              </a:rPr>
              <a:t>về</a:t>
            </a:r>
            <a:r>
              <a:rPr lang="en-US" sz="3200" b="1" kern="100" dirty="0">
                <a:latin typeface="Times New Roman" panose="02020603050405020304" pitchFamily="18" charset="0"/>
                <a:ea typeface="SimSun" panose="02010600030101010101" pitchFamily="2" charset="-122"/>
                <a:cs typeface="Times New Roman" panose="02020603050405020304" pitchFamily="18" charset="0"/>
              </a:rPr>
              <a:t> </a:t>
            </a:r>
            <a:r>
              <a:rPr lang="en-US" sz="3200" b="1" kern="100" dirty="0" err="1">
                <a:latin typeface="Times New Roman" panose="02020603050405020304" pitchFamily="18" charset="0"/>
                <a:ea typeface="SimSun" panose="02010600030101010101" pitchFamily="2" charset="-122"/>
                <a:cs typeface="Times New Roman" panose="02020603050405020304" pitchFamily="18" charset="0"/>
              </a:rPr>
              <a:t>mối</a:t>
            </a:r>
            <a:r>
              <a:rPr lang="en-US" sz="3200" b="1" kern="100" dirty="0">
                <a:latin typeface="Times New Roman" panose="02020603050405020304" pitchFamily="18" charset="0"/>
                <a:ea typeface="SimSun" panose="02010600030101010101" pitchFamily="2" charset="-122"/>
                <a:cs typeface="Times New Roman" panose="02020603050405020304" pitchFamily="18" charset="0"/>
              </a:rPr>
              <a:t> </a:t>
            </a:r>
            <a:r>
              <a:rPr lang="en-US" sz="3200" b="1" kern="100" dirty="0" err="1">
                <a:latin typeface="Times New Roman" panose="02020603050405020304" pitchFamily="18" charset="0"/>
                <a:ea typeface="SimSun" panose="02010600030101010101" pitchFamily="2" charset="-122"/>
                <a:cs typeface="Times New Roman" panose="02020603050405020304" pitchFamily="18" charset="0"/>
              </a:rPr>
              <a:t>quan</a:t>
            </a:r>
            <a:r>
              <a:rPr lang="en-US" sz="3200" b="1" kern="100" dirty="0">
                <a:latin typeface="Times New Roman" panose="02020603050405020304" pitchFamily="18" charset="0"/>
                <a:ea typeface="SimSun" panose="02010600030101010101" pitchFamily="2" charset="-122"/>
                <a:cs typeface="Times New Roman" panose="02020603050405020304" pitchFamily="18" charset="0"/>
              </a:rPr>
              <a:t> </a:t>
            </a:r>
            <a:r>
              <a:rPr lang="en-US" sz="3200" b="1" kern="100" dirty="0" err="1">
                <a:latin typeface="Times New Roman" panose="02020603050405020304" pitchFamily="18" charset="0"/>
                <a:ea typeface="SimSun" panose="02010600030101010101" pitchFamily="2" charset="-122"/>
                <a:cs typeface="Times New Roman" panose="02020603050405020304" pitchFamily="18" charset="0"/>
              </a:rPr>
              <a:t>hệ</a:t>
            </a:r>
            <a:r>
              <a:rPr lang="en-US" sz="3200" b="1" kern="100" dirty="0">
                <a:latin typeface="Times New Roman" panose="02020603050405020304" pitchFamily="18" charset="0"/>
                <a:ea typeface="SimSun" panose="02010600030101010101" pitchFamily="2" charset="-122"/>
                <a:cs typeface="Times New Roman" panose="02020603050405020304" pitchFamily="18" charset="0"/>
              </a:rPr>
              <a:t> </a:t>
            </a:r>
            <a:r>
              <a:rPr lang="en-US" sz="3200" b="1" kern="100" dirty="0" err="1">
                <a:latin typeface="Times New Roman" panose="02020603050405020304" pitchFamily="18" charset="0"/>
                <a:ea typeface="SimSun" panose="02010600030101010101" pitchFamily="2" charset="-122"/>
                <a:cs typeface="Times New Roman" panose="02020603050405020304" pitchFamily="18" charset="0"/>
              </a:rPr>
              <a:t>giữa</a:t>
            </a:r>
            <a:r>
              <a:rPr lang="en-US" sz="3200" b="1" kern="100" dirty="0">
                <a:latin typeface="Times New Roman" panose="02020603050405020304" pitchFamily="18" charset="0"/>
                <a:ea typeface="SimSun" panose="02010600030101010101" pitchFamily="2" charset="-122"/>
                <a:cs typeface="Times New Roman" panose="02020603050405020304" pitchFamily="18" charset="0"/>
              </a:rPr>
              <a:t> </a:t>
            </a:r>
            <a:r>
              <a:rPr lang="en-US" sz="3200" b="1" kern="100" dirty="0" err="1">
                <a:latin typeface="Times New Roman" panose="02020603050405020304" pitchFamily="18" charset="0"/>
                <a:ea typeface="SimSun" panose="02010600030101010101" pitchFamily="2" charset="-122"/>
                <a:cs typeface="Times New Roman" panose="02020603050405020304" pitchFamily="18" charset="0"/>
              </a:rPr>
              <a:t>việc</a:t>
            </a:r>
            <a:r>
              <a:rPr lang="en-US" sz="3200" b="1" kern="100" dirty="0">
                <a:latin typeface="Times New Roman" panose="02020603050405020304" pitchFamily="18" charset="0"/>
                <a:ea typeface="SimSun" panose="02010600030101010101" pitchFamily="2" charset="-122"/>
                <a:cs typeface="Times New Roman" panose="02020603050405020304" pitchFamily="18" charset="0"/>
              </a:rPr>
              <a:t> </a:t>
            </a:r>
            <a:r>
              <a:rPr lang="en-US" sz="3200" b="1" kern="100" dirty="0" err="1">
                <a:latin typeface="Times New Roman" panose="02020603050405020304" pitchFamily="18" charset="0"/>
                <a:ea typeface="SimSun" panose="02010600030101010101" pitchFamily="2" charset="-122"/>
                <a:cs typeface="Times New Roman" panose="02020603050405020304" pitchFamily="18" charset="0"/>
              </a:rPr>
              <a:t>đi</a:t>
            </a:r>
            <a:r>
              <a:rPr lang="en-US" sz="3200" b="1" kern="100" dirty="0">
                <a:latin typeface="Times New Roman" panose="02020603050405020304" pitchFamily="18" charset="0"/>
                <a:ea typeface="SimSun" panose="02010600030101010101" pitchFamily="2" charset="-122"/>
                <a:cs typeface="Times New Roman" panose="02020603050405020304" pitchFamily="18" charset="0"/>
              </a:rPr>
              <a:t> </a:t>
            </a:r>
            <a:r>
              <a:rPr lang="en-US" sz="3200" b="1" kern="100" dirty="0" err="1">
                <a:latin typeface="Times New Roman" panose="02020603050405020304" pitchFamily="18" charset="0"/>
                <a:ea typeface="SimSun" panose="02010600030101010101" pitchFamily="2" charset="-122"/>
                <a:cs typeface="Times New Roman" panose="02020603050405020304" pitchFamily="18" charset="0"/>
              </a:rPr>
              <a:t>học</a:t>
            </a:r>
            <a:r>
              <a:rPr lang="en-US" sz="3200" b="1" kern="100" dirty="0">
                <a:latin typeface="Times New Roman" panose="02020603050405020304" pitchFamily="18" charset="0"/>
                <a:ea typeface="SimSun" panose="02010600030101010101" pitchFamily="2" charset="-122"/>
                <a:cs typeface="Times New Roman" panose="02020603050405020304" pitchFamily="18" charset="0"/>
              </a:rPr>
              <a:t> - </a:t>
            </a:r>
            <a:r>
              <a:rPr lang="en-US" sz="3200" b="1" kern="100" dirty="0" err="1">
                <a:latin typeface="Times New Roman" panose="02020603050405020304" pitchFamily="18" charset="0"/>
                <a:ea typeface="SimSun" panose="02010600030101010101" pitchFamily="2" charset="-122"/>
                <a:cs typeface="Times New Roman" panose="02020603050405020304" pitchFamily="18" charset="0"/>
              </a:rPr>
              <a:t>tự</a:t>
            </a:r>
            <a:r>
              <a:rPr lang="en-US" sz="3200" b="1" kern="100" dirty="0">
                <a:latin typeface="Times New Roman" panose="02020603050405020304" pitchFamily="18" charset="0"/>
                <a:ea typeface="SimSun" panose="02010600030101010101" pitchFamily="2" charset="-122"/>
                <a:cs typeface="Times New Roman" panose="02020603050405020304" pitchFamily="18" charset="0"/>
              </a:rPr>
              <a:t> </a:t>
            </a:r>
            <a:r>
              <a:rPr lang="en-US" sz="3200" b="1" kern="100" dirty="0" err="1">
                <a:latin typeface="Times New Roman" panose="02020603050405020304" pitchFamily="18" charset="0"/>
                <a:ea typeface="SimSun" panose="02010600030101010101" pitchFamily="2" charset="-122"/>
                <a:cs typeface="Times New Roman" panose="02020603050405020304" pitchFamily="18" charset="0"/>
              </a:rPr>
              <a:t>học</a:t>
            </a:r>
            <a:r>
              <a:rPr lang="en-US" sz="3200" b="1" kern="100" dirty="0">
                <a:latin typeface="Times New Roman" panose="02020603050405020304" pitchFamily="18" charset="0"/>
                <a:ea typeface="SimSun" panose="02010600030101010101" pitchFamily="2" charset="-122"/>
                <a:cs typeface="Times New Roman" panose="02020603050405020304" pitchFamily="18" charset="0"/>
              </a:rPr>
              <a:t> - </a:t>
            </a:r>
            <a:r>
              <a:rPr lang="en-US" sz="3200" b="1" kern="100" dirty="0" err="1">
                <a:latin typeface="Times New Roman" panose="02020603050405020304" pitchFamily="18" charset="0"/>
                <a:ea typeface="SimSun" panose="02010600030101010101" pitchFamily="2" charset="-122"/>
                <a:cs typeface="Times New Roman" panose="02020603050405020304" pitchFamily="18" charset="0"/>
              </a:rPr>
              <a:t>đọc</a:t>
            </a:r>
            <a:r>
              <a:rPr lang="en-US" sz="3200" b="1" kern="100" dirty="0">
                <a:latin typeface="Times New Roman" panose="02020603050405020304" pitchFamily="18" charset="0"/>
                <a:ea typeface="SimSun" panose="02010600030101010101" pitchFamily="2" charset="-122"/>
                <a:cs typeface="Times New Roman" panose="02020603050405020304" pitchFamily="18" charset="0"/>
              </a:rPr>
              <a:t> </a:t>
            </a:r>
            <a:r>
              <a:rPr lang="en-US" sz="3200" b="1" kern="100" dirty="0" err="1">
                <a:latin typeface="Times New Roman" panose="02020603050405020304" pitchFamily="18" charset="0"/>
                <a:ea typeface="SimSun" panose="02010600030101010101" pitchFamily="2" charset="-122"/>
                <a:cs typeface="Times New Roman" panose="02020603050405020304" pitchFamily="18" charset="0"/>
              </a:rPr>
              <a:t>sách</a:t>
            </a:r>
            <a:r>
              <a:rPr lang="en-US" sz="3200" b="1" kern="100" dirty="0">
                <a:latin typeface="Times New Roman" panose="02020603050405020304" pitchFamily="18" charset="0"/>
                <a:ea typeface="SimSun" panose="02010600030101010101" pitchFamily="2" charset="-122"/>
                <a:cs typeface="Times New Roman" panose="02020603050405020304" pitchFamily="18" charset="0"/>
              </a:rPr>
              <a:t>?</a:t>
            </a:r>
            <a:endParaRPr lang="en-US" sz="32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Rectangle 6"/>
          <p:cNvSpPr/>
          <p:nvPr/>
        </p:nvSpPr>
        <p:spPr>
          <a:xfrm>
            <a:off x="719403" y="1292852"/>
            <a:ext cx="6096000" cy="5116914"/>
          </a:xfrm>
          <a:prstGeom prst="rect">
            <a:avLst/>
          </a:prstGeom>
        </p:spPr>
        <p:txBody>
          <a:bodyPr>
            <a:spAutoFit/>
          </a:bodyPr>
          <a:lstStyle/>
          <a:p>
            <a:pPr>
              <a:lnSpc>
                <a:spcPct val="107000"/>
              </a:lnSpc>
              <a:spcAft>
                <a:spcPts val="1067"/>
              </a:spcAft>
              <a:tabLst>
                <a:tab pos="2997125" algn="l"/>
              </a:tabLst>
            </a:pPr>
            <a:r>
              <a:rPr lang="en-US" sz="32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3200" b="1" i="1"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Đi</a:t>
            </a:r>
            <a:r>
              <a:rPr lang="en-US" sz="3200" b="1" i="1"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3200" b="1" i="1"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học</a:t>
            </a:r>
            <a:r>
              <a:rPr lang="en-US" sz="32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32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là</a:t>
            </a:r>
            <a:r>
              <a:rPr lang="en-US" sz="32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32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quá</a:t>
            </a:r>
            <a:r>
              <a:rPr lang="en-US" sz="32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32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trình</a:t>
            </a:r>
            <a:r>
              <a:rPr lang="en-US" sz="32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32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trau</a:t>
            </a:r>
            <a:r>
              <a:rPr lang="en-US" sz="32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32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dồi</a:t>
            </a:r>
            <a:r>
              <a:rPr lang="en-US" sz="32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32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kiến</a:t>
            </a:r>
            <a:r>
              <a:rPr lang="en-US" sz="32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32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thức</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trau</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dồi</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kiến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thức</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trí</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tuệ</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và</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vận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dụng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nó</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vào</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cuộc</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sống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xã</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hội</a:t>
            </a:r>
            <a:r>
              <a:rPr lang="en-US" sz="3200" dirty="0">
                <a:latin typeface="Times New Roman" panose="02020603050405020304" pitchFamily="18" charset="0"/>
                <a:ea typeface="Calibri" panose="020F0502020204030204" pitchFamily="34" charset="0"/>
                <a:cs typeface="Times New Roman" panose="02020603050405020304" pitchFamily="18" charset="0"/>
              </a:rPr>
              <a:t>.</a:t>
            </a:r>
          </a:p>
          <a:p>
            <a:pPr>
              <a:lnSpc>
                <a:spcPct val="107000"/>
              </a:lnSpc>
              <a:spcAft>
                <a:spcPts val="1067"/>
              </a:spcAft>
              <a:tabLst>
                <a:tab pos="2997125" algn="l"/>
              </a:tabLst>
            </a:pPr>
            <a:r>
              <a:rPr lang="en-US" sz="32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3200" b="1" i="1"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Tự</a:t>
            </a:r>
            <a:r>
              <a:rPr lang="en-US" sz="3200" b="1" i="1"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3200" b="1" i="1"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học</a:t>
            </a:r>
            <a:r>
              <a:rPr lang="en-US" sz="32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32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giúp</a:t>
            </a:r>
            <a:r>
              <a:rPr lang="en-US" sz="32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ta </a:t>
            </a:r>
            <a:r>
              <a:rPr lang="en-US" sz="32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nhớ</a:t>
            </a:r>
            <a:r>
              <a:rPr lang="en-US" sz="32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32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lâu</a:t>
            </a:r>
            <a:r>
              <a:rPr lang="en-US" sz="32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32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và</a:t>
            </a:r>
            <a:r>
              <a:rPr lang="en-US" sz="32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32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bổ</a:t>
            </a:r>
            <a:r>
              <a:rPr lang="en-US" sz="32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sung </a:t>
            </a:r>
            <a:r>
              <a:rPr lang="en-US" sz="32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kiến</a:t>
            </a:r>
            <a:r>
              <a:rPr lang="en-US" sz="32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32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thức</a:t>
            </a:r>
            <a:r>
              <a:rPr lang="en-US" sz="32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32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còn</a:t>
            </a:r>
            <a:r>
              <a:rPr lang="en-US" sz="32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32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thiếu</a:t>
            </a:r>
            <a:r>
              <a:rPr lang="en-US" sz="32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ở </a:t>
            </a:r>
            <a:r>
              <a:rPr lang="en-US" sz="32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nhà</a:t>
            </a:r>
            <a:r>
              <a:rPr lang="en-US" sz="32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32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trường</a:t>
            </a:r>
            <a:r>
              <a:rPr lang="en-US" sz="32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p>
          <a:p>
            <a:pPr>
              <a:lnSpc>
                <a:spcPct val="107000"/>
              </a:lnSpc>
              <a:spcAft>
                <a:spcPts val="1067"/>
              </a:spcAft>
              <a:tabLst>
                <a:tab pos="2997125" algn="l"/>
              </a:tabLst>
            </a:pPr>
            <a:r>
              <a:rPr lang="en-US" sz="3200" kern="100" dirty="0">
                <a:solidFill>
                  <a:srgbClr val="000000"/>
                </a:solidFill>
                <a:latin typeface="Times New Roman" panose="02020603050405020304" pitchFamily="18" charset="0"/>
                <a:ea typeface="SimSun" panose="02010600030101010101" pitchFamily="2" charset="-122"/>
              </a:rPr>
              <a:t>- </a:t>
            </a:r>
            <a:r>
              <a:rPr lang="en-US" sz="3200" b="1" i="1" kern="100" dirty="0" err="1">
                <a:solidFill>
                  <a:srgbClr val="000000"/>
                </a:solidFill>
                <a:latin typeface="Times New Roman" panose="02020603050405020304" pitchFamily="18" charset="0"/>
                <a:ea typeface="SimSun" panose="02010600030101010101" pitchFamily="2" charset="-122"/>
              </a:rPr>
              <a:t>Đọc</a:t>
            </a:r>
            <a:r>
              <a:rPr lang="en-US" sz="3200" b="1" i="1" kern="100" dirty="0">
                <a:solidFill>
                  <a:srgbClr val="000000"/>
                </a:solidFill>
                <a:latin typeface="Times New Roman" panose="02020603050405020304" pitchFamily="18" charset="0"/>
                <a:ea typeface="SimSun" panose="02010600030101010101" pitchFamily="2" charset="-122"/>
              </a:rPr>
              <a:t> </a:t>
            </a:r>
            <a:r>
              <a:rPr lang="en-US" sz="3200" b="1" i="1" kern="100" dirty="0" err="1">
                <a:solidFill>
                  <a:srgbClr val="000000"/>
                </a:solidFill>
                <a:latin typeface="Times New Roman" panose="02020603050405020304" pitchFamily="18" charset="0"/>
                <a:ea typeface="SimSun" panose="02010600030101010101" pitchFamily="2" charset="-122"/>
              </a:rPr>
              <a:t>sách</a:t>
            </a:r>
            <a:r>
              <a:rPr lang="en-US" sz="3200" kern="100" dirty="0">
                <a:solidFill>
                  <a:srgbClr val="000000"/>
                </a:solidFill>
                <a:latin typeface="Times New Roman" panose="02020603050405020304" pitchFamily="18" charset="0"/>
                <a:ea typeface="SimSun" panose="02010600030101010101" pitchFamily="2" charset="-122"/>
              </a:rPr>
              <a:t> </a:t>
            </a:r>
            <a:r>
              <a:rPr lang="en-US" sz="3200" kern="100" dirty="0" err="1">
                <a:solidFill>
                  <a:srgbClr val="000000"/>
                </a:solidFill>
                <a:latin typeface="Times New Roman" panose="02020603050405020304" pitchFamily="18" charset="0"/>
                <a:ea typeface="SimSun" panose="02010600030101010101" pitchFamily="2" charset="-122"/>
              </a:rPr>
              <a:t>nâng</a:t>
            </a:r>
            <a:r>
              <a:rPr lang="en-US" sz="3200" kern="100" dirty="0">
                <a:solidFill>
                  <a:srgbClr val="000000"/>
                </a:solidFill>
                <a:latin typeface="Times New Roman" panose="02020603050405020304" pitchFamily="18" charset="0"/>
                <a:ea typeface="SimSun" panose="02010600030101010101" pitchFamily="2" charset="-122"/>
              </a:rPr>
              <a:t> </a:t>
            </a:r>
            <a:r>
              <a:rPr lang="en-US" sz="3200" kern="100" dirty="0" err="1">
                <a:solidFill>
                  <a:srgbClr val="000000"/>
                </a:solidFill>
                <a:latin typeface="Times New Roman" panose="02020603050405020304" pitchFamily="18" charset="0"/>
                <a:ea typeface="SimSun" panose="02010600030101010101" pitchFamily="2" charset="-122"/>
              </a:rPr>
              <a:t>cao</a:t>
            </a:r>
            <a:r>
              <a:rPr lang="en-US" sz="3200" kern="100" dirty="0">
                <a:solidFill>
                  <a:srgbClr val="000000"/>
                </a:solidFill>
                <a:latin typeface="Times New Roman" panose="02020603050405020304" pitchFamily="18" charset="0"/>
                <a:ea typeface="SimSun" panose="02010600030101010101" pitchFamily="2" charset="-122"/>
              </a:rPr>
              <a:t> </a:t>
            </a:r>
            <a:r>
              <a:rPr lang="en-US" sz="3200" kern="100" dirty="0" err="1">
                <a:solidFill>
                  <a:srgbClr val="000000"/>
                </a:solidFill>
                <a:latin typeface="Times New Roman" panose="02020603050405020304" pitchFamily="18" charset="0"/>
                <a:ea typeface="SimSun" panose="02010600030101010101" pitchFamily="2" charset="-122"/>
              </a:rPr>
              <a:t>kiến</a:t>
            </a:r>
            <a:r>
              <a:rPr lang="en-US" sz="3200" kern="100" dirty="0">
                <a:solidFill>
                  <a:srgbClr val="000000"/>
                </a:solidFill>
                <a:latin typeface="Times New Roman" panose="02020603050405020304" pitchFamily="18" charset="0"/>
                <a:ea typeface="SimSun" panose="02010600030101010101" pitchFamily="2" charset="-122"/>
              </a:rPr>
              <a:t> </a:t>
            </a:r>
            <a:r>
              <a:rPr lang="en-US" sz="3200" kern="100" dirty="0" err="1">
                <a:solidFill>
                  <a:srgbClr val="000000"/>
                </a:solidFill>
                <a:latin typeface="Times New Roman" panose="02020603050405020304" pitchFamily="18" charset="0"/>
                <a:ea typeface="SimSun" panose="02010600030101010101" pitchFamily="2" charset="-122"/>
              </a:rPr>
              <a:t>thức</a:t>
            </a:r>
            <a:r>
              <a:rPr lang="en-US" sz="3200" kern="100" dirty="0">
                <a:solidFill>
                  <a:srgbClr val="000000"/>
                </a:solidFill>
                <a:latin typeface="Times New Roman" panose="02020603050405020304" pitchFamily="18" charset="0"/>
                <a:ea typeface="SimSun" panose="02010600030101010101" pitchFamily="2" charset="-122"/>
              </a:rPr>
              <a:t>, </a:t>
            </a:r>
            <a:r>
              <a:rPr lang="en-US" sz="3200" kern="100" dirty="0" err="1">
                <a:solidFill>
                  <a:srgbClr val="000000"/>
                </a:solidFill>
                <a:latin typeface="Times New Roman" panose="02020603050405020304" pitchFamily="18" charset="0"/>
                <a:ea typeface="SimSun" panose="02010600030101010101" pitchFamily="2" charset="-122"/>
              </a:rPr>
              <a:t>kỹ</a:t>
            </a:r>
            <a:r>
              <a:rPr lang="en-US" sz="3200" kern="100" dirty="0">
                <a:solidFill>
                  <a:srgbClr val="000000"/>
                </a:solidFill>
                <a:latin typeface="Times New Roman" panose="02020603050405020304" pitchFamily="18" charset="0"/>
                <a:ea typeface="SimSun" panose="02010600030101010101" pitchFamily="2" charset="-122"/>
              </a:rPr>
              <a:t> </a:t>
            </a:r>
            <a:r>
              <a:rPr lang="en-US" sz="3200" kern="100" dirty="0" err="1">
                <a:solidFill>
                  <a:srgbClr val="000000"/>
                </a:solidFill>
                <a:latin typeface="Times New Roman" panose="02020603050405020304" pitchFamily="18" charset="0"/>
                <a:ea typeface="SimSun" panose="02010600030101010101" pitchFamily="2" charset="-122"/>
              </a:rPr>
              <a:t>năng</a:t>
            </a:r>
            <a:r>
              <a:rPr lang="en-US" sz="3200" kern="100" dirty="0">
                <a:solidFill>
                  <a:srgbClr val="000000"/>
                </a:solidFill>
                <a:latin typeface="Times New Roman" panose="02020603050405020304" pitchFamily="18" charset="0"/>
                <a:ea typeface="SimSun" panose="02010600030101010101" pitchFamily="2" charset="-122"/>
              </a:rPr>
              <a:t>, </a:t>
            </a:r>
            <a:r>
              <a:rPr lang="en-US" sz="3200" kern="100" dirty="0" err="1">
                <a:solidFill>
                  <a:srgbClr val="000000"/>
                </a:solidFill>
                <a:latin typeface="Times New Roman" panose="02020603050405020304" pitchFamily="18" charset="0"/>
                <a:ea typeface="SimSun" panose="02010600030101010101" pitchFamily="2" charset="-122"/>
              </a:rPr>
              <a:t>phát</a:t>
            </a:r>
            <a:r>
              <a:rPr lang="en-US" sz="3200" kern="100" dirty="0">
                <a:solidFill>
                  <a:srgbClr val="000000"/>
                </a:solidFill>
                <a:latin typeface="Times New Roman" panose="02020603050405020304" pitchFamily="18" charset="0"/>
                <a:ea typeface="SimSun" panose="02010600030101010101" pitchFamily="2" charset="-122"/>
              </a:rPr>
              <a:t> </a:t>
            </a:r>
            <a:r>
              <a:rPr lang="en-US" sz="3200" kern="100" dirty="0" err="1">
                <a:solidFill>
                  <a:srgbClr val="000000"/>
                </a:solidFill>
                <a:latin typeface="Times New Roman" panose="02020603050405020304" pitchFamily="18" charset="0"/>
                <a:ea typeface="SimSun" panose="02010600030101010101" pitchFamily="2" charset="-122"/>
              </a:rPr>
              <a:t>triển</a:t>
            </a:r>
            <a:r>
              <a:rPr lang="en-US" sz="3200" kern="100" dirty="0">
                <a:solidFill>
                  <a:srgbClr val="000000"/>
                </a:solidFill>
                <a:latin typeface="Times New Roman" panose="02020603050405020304" pitchFamily="18" charset="0"/>
                <a:ea typeface="SimSun" panose="02010600030101010101" pitchFamily="2" charset="-122"/>
              </a:rPr>
              <a:t> </a:t>
            </a:r>
            <a:r>
              <a:rPr lang="en-US" sz="3200" kern="100" dirty="0" err="1">
                <a:solidFill>
                  <a:srgbClr val="000000"/>
                </a:solidFill>
                <a:latin typeface="Times New Roman" panose="02020603050405020304" pitchFamily="18" charset="0"/>
                <a:ea typeface="SimSun" panose="02010600030101010101" pitchFamily="2" charset="-122"/>
              </a:rPr>
              <a:t>tư</a:t>
            </a:r>
            <a:r>
              <a:rPr lang="en-US" sz="3200" kern="100" dirty="0">
                <a:solidFill>
                  <a:srgbClr val="000000"/>
                </a:solidFill>
                <a:latin typeface="Times New Roman" panose="02020603050405020304" pitchFamily="18" charset="0"/>
                <a:ea typeface="SimSun" panose="02010600030101010101" pitchFamily="2" charset="-122"/>
              </a:rPr>
              <a:t> </a:t>
            </a:r>
            <a:r>
              <a:rPr lang="en-US" sz="3200" kern="100" dirty="0" err="1">
                <a:solidFill>
                  <a:srgbClr val="000000"/>
                </a:solidFill>
                <a:latin typeface="Times New Roman" panose="02020603050405020304" pitchFamily="18" charset="0"/>
                <a:ea typeface="SimSun" panose="02010600030101010101" pitchFamily="2" charset="-122"/>
              </a:rPr>
              <a:t>duy</a:t>
            </a:r>
            <a:r>
              <a:rPr lang="en-US" sz="3200" kern="100" dirty="0">
                <a:solidFill>
                  <a:srgbClr val="000000"/>
                </a:solidFill>
                <a:latin typeface="Times New Roman" panose="02020603050405020304" pitchFamily="18" charset="0"/>
                <a:ea typeface="SimSun" panose="02010600030101010101" pitchFamily="2" charset="-122"/>
              </a:rPr>
              <a:t>, </a:t>
            </a:r>
            <a:r>
              <a:rPr lang="en-US" sz="3200" kern="100" dirty="0" err="1">
                <a:solidFill>
                  <a:srgbClr val="000000"/>
                </a:solidFill>
                <a:latin typeface="Times New Roman" panose="02020603050405020304" pitchFamily="18" charset="0"/>
                <a:ea typeface="SimSun" panose="02010600030101010101" pitchFamily="2" charset="-122"/>
              </a:rPr>
              <a:t>rèn</a:t>
            </a:r>
            <a:r>
              <a:rPr lang="en-US" sz="3200" kern="100" dirty="0">
                <a:solidFill>
                  <a:srgbClr val="000000"/>
                </a:solidFill>
                <a:latin typeface="Times New Roman" panose="02020603050405020304" pitchFamily="18" charset="0"/>
                <a:ea typeface="SimSun" panose="02010600030101010101" pitchFamily="2" charset="-122"/>
              </a:rPr>
              <a:t> </a:t>
            </a:r>
            <a:r>
              <a:rPr lang="en-US" sz="3200" kern="100" dirty="0" err="1">
                <a:solidFill>
                  <a:srgbClr val="000000"/>
                </a:solidFill>
                <a:latin typeface="Times New Roman" panose="02020603050405020304" pitchFamily="18" charset="0"/>
                <a:ea typeface="SimSun" panose="02010600030101010101" pitchFamily="2" charset="-122"/>
              </a:rPr>
              <a:t>luyện</a:t>
            </a:r>
            <a:r>
              <a:rPr lang="en-US" sz="3200" kern="100" dirty="0">
                <a:solidFill>
                  <a:srgbClr val="000000"/>
                </a:solidFill>
                <a:latin typeface="Times New Roman" panose="02020603050405020304" pitchFamily="18" charset="0"/>
                <a:ea typeface="SimSun" panose="02010600030101010101" pitchFamily="2" charset="-122"/>
              </a:rPr>
              <a:t> </a:t>
            </a:r>
            <a:r>
              <a:rPr lang="en-US" sz="3200" kern="100" dirty="0" err="1">
                <a:solidFill>
                  <a:srgbClr val="000000"/>
                </a:solidFill>
                <a:latin typeface="Times New Roman" panose="02020603050405020304" pitchFamily="18" charset="0"/>
                <a:ea typeface="SimSun" panose="02010600030101010101" pitchFamily="2" charset="-122"/>
              </a:rPr>
              <a:t>nhân</a:t>
            </a:r>
            <a:r>
              <a:rPr lang="en-US" sz="3200" kern="100" dirty="0">
                <a:solidFill>
                  <a:srgbClr val="000000"/>
                </a:solidFill>
                <a:latin typeface="Times New Roman" panose="02020603050405020304" pitchFamily="18" charset="0"/>
                <a:ea typeface="SimSun" panose="02010600030101010101" pitchFamily="2" charset="-122"/>
              </a:rPr>
              <a:t> </a:t>
            </a:r>
            <a:r>
              <a:rPr lang="en-US" sz="3200" kern="100" dirty="0" err="1">
                <a:solidFill>
                  <a:srgbClr val="000000"/>
                </a:solidFill>
                <a:latin typeface="Times New Roman" panose="02020603050405020304" pitchFamily="18" charset="0"/>
                <a:ea typeface="SimSun" panose="02010600030101010101" pitchFamily="2" charset="-122"/>
              </a:rPr>
              <a:t>cách</a:t>
            </a:r>
            <a:r>
              <a:rPr lang="en-US" sz="3200" kern="100" dirty="0">
                <a:solidFill>
                  <a:srgbClr val="000000"/>
                </a:solidFill>
                <a:latin typeface="Times New Roman" panose="02020603050405020304" pitchFamily="18" charset="0"/>
                <a:ea typeface="SimSun" panose="02010600030101010101" pitchFamily="2" charset="-122"/>
              </a:rPr>
              <a:t> con </a:t>
            </a:r>
            <a:r>
              <a:rPr lang="en-US" sz="3200" kern="100" dirty="0" err="1">
                <a:solidFill>
                  <a:srgbClr val="000000"/>
                </a:solidFill>
                <a:latin typeface="Times New Roman" panose="02020603050405020304" pitchFamily="18" charset="0"/>
                <a:ea typeface="SimSun" panose="02010600030101010101" pitchFamily="2" charset="-122"/>
              </a:rPr>
              <a:t>người</a:t>
            </a:r>
            <a:r>
              <a:rPr lang="en-US" sz="3200" kern="100" dirty="0">
                <a:solidFill>
                  <a:srgbClr val="000000"/>
                </a:solidFill>
                <a:latin typeface="Times New Roman" panose="02020603050405020304" pitchFamily="18" charset="0"/>
                <a:ea typeface="SimSun" panose="02010600030101010101" pitchFamily="2" charset="-122"/>
              </a:rPr>
              <a:t>.</a:t>
            </a:r>
            <a:endParaRPr lang="en-US" sz="3200" dirty="0"/>
          </a:p>
        </p:txBody>
      </p:sp>
    </p:spTree>
    <p:extLst>
      <p:ext uri="{BB962C8B-B14F-4D97-AF65-F5344CB8AC3E}">
        <p14:creationId xmlns:p14="http://schemas.microsoft.com/office/powerpoint/2010/main" val="278472677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xit" presetSubtype="21" fill="hold" grpId="0" nodeType="withEffect">
                                  <p:stCondLst>
                                    <p:cond delay="0"/>
                                  </p:stCondLst>
                                  <p:childTnLst>
                                    <p:animEffect transition="out" filter="barn(inVertical)">
                                      <p:cBhvr>
                                        <p:cTn id="9" dur="500"/>
                                        <p:tgtEl>
                                          <p:spTgt spid="5"/>
                                        </p:tgtEl>
                                      </p:cBhvr>
                                    </p:animEffect>
                                    <p:set>
                                      <p:cBhvr>
                                        <p:cTn id="10" dur="1" fill="hold">
                                          <p:stCondLst>
                                            <p:cond delay="499"/>
                                          </p:stCondLst>
                                        </p:cTn>
                                        <p:tgtEl>
                                          <p:spTgt spid="5"/>
                                        </p:tgtEl>
                                        <p:attrNameLst>
                                          <p:attrName>style.visibility</p:attrName>
                                        </p:attrNameLst>
                                      </p:cBhvr>
                                      <p:to>
                                        <p:strVal val="hidden"/>
                                      </p:to>
                                    </p:set>
                                  </p:childTnLst>
                                </p:cTn>
                              </p:par>
                              <p:par>
                                <p:cTn id="11" presetID="16" presetClass="exit" presetSubtype="21" fill="hold" grpId="0" nodeType="withEffect">
                                  <p:stCondLst>
                                    <p:cond delay="0"/>
                                  </p:stCondLst>
                                  <p:childTnLst>
                                    <p:animEffect transition="out" filter="barn(inVertical)">
                                      <p:cBhvr>
                                        <p:cTn id="12" dur="500"/>
                                        <p:tgtEl>
                                          <p:spTgt spid="4"/>
                                        </p:tgtEl>
                                      </p:cBhvr>
                                    </p:animEffect>
                                    <p:set>
                                      <p:cBhvr>
                                        <p:cTn id="13"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0"/>
            <a:ext cx="12192000" cy="6858000"/>
          </a:xfrm>
          <a:prstGeom prst="rect">
            <a:avLst/>
          </a:prstGeom>
          <a:noFill/>
        </p:spPr>
      </p:pic>
      <p:graphicFrame>
        <p:nvGraphicFramePr>
          <p:cNvPr id="2" name="Diagram 1"/>
          <p:cNvGraphicFramePr/>
          <p:nvPr>
            <p:extLst>
              <p:ext uri="{D42A27DB-BD31-4B8C-83A1-F6EECF244321}">
                <p14:modId xmlns:p14="http://schemas.microsoft.com/office/powerpoint/2010/main" val="295799194"/>
              </p:ext>
            </p:extLst>
          </p:nvPr>
        </p:nvGraphicFramePr>
        <p:xfrm>
          <a:off x="0" y="0"/>
          <a:ext cx="12191999"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Oval 2"/>
          <p:cNvSpPr/>
          <p:nvPr/>
        </p:nvSpPr>
        <p:spPr>
          <a:xfrm>
            <a:off x="4843670" y="2133600"/>
            <a:ext cx="2504660" cy="205408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smtClean="0"/>
              <a:t>Hành</a:t>
            </a:r>
            <a:r>
              <a:rPr lang="en-US" sz="3200" b="1" dirty="0" smtClean="0"/>
              <a:t> </a:t>
            </a:r>
            <a:r>
              <a:rPr lang="en-US" sz="3200" b="1" dirty="0" err="1" smtClean="0"/>
              <a:t>trình</a:t>
            </a:r>
            <a:r>
              <a:rPr lang="en-US" sz="3200" b="1" dirty="0" smtClean="0"/>
              <a:t> tri </a:t>
            </a:r>
            <a:r>
              <a:rPr lang="en-US" sz="3200" b="1" dirty="0" err="1" smtClean="0"/>
              <a:t>thức</a:t>
            </a:r>
            <a:endParaRPr lang="en-US" sz="3200" b="1" dirty="0"/>
          </a:p>
        </p:txBody>
      </p:sp>
    </p:spTree>
    <p:extLst>
      <p:ext uri="{BB962C8B-B14F-4D97-AF65-F5344CB8AC3E}">
        <p14:creationId xmlns:p14="http://schemas.microsoft.com/office/powerpoint/2010/main" val="3782979919"/>
      </p:ext>
    </p:extLst>
  </p:cSld>
  <p:clrMapOvr>
    <a:masterClrMapping/>
  </p:clrMapOvr>
  <p:transition spd="slow">
    <p:push dir="u"/>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0"/>
            <a:ext cx="12192000" cy="6858000"/>
          </a:xfrm>
          <a:prstGeom prst="rect">
            <a:avLst/>
          </a:prstGeom>
          <a:noFill/>
        </p:spPr>
      </p:pic>
      <p:sp>
        <p:nvSpPr>
          <p:cNvPr id="9" name="Freeform 12"/>
          <p:cNvSpPr>
            <a:spLocks noChangeArrowheads="1"/>
          </p:cNvSpPr>
          <p:nvPr/>
        </p:nvSpPr>
        <p:spPr bwMode="auto">
          <a:xfrm>
            <a:off x="6412233" y="1039340"/>
            <a:ext cx="1054100" cy="2103967"/>
          </a:xfrm>
          <a:custGeom>
            <a:avLst/>
            <a:gdLst>
              <a:gd name="T0" fmla="*/ 0 w 498"/>
              <a:gd name="T1" fmla="*/ 0 h 994"/>
              <a:gd name="T2" fmla="*/ 498 w 498"/>
              <a:gd name="T3" fmla="*/ 498 h 994"/>
              <a:gd name="T4" fmla="*/ 0 w 498"/>
              <a:gd name="T5" fmla="*/ 994 h 994"/>
              <a:gd name="T6" fmla="*/ 0 w 498"/>
              <a:gd name="T7" fmla="*/ 0 h 994"/>
              <a:gd name="T8" fmla="*/ 0 60000 65536"/>
              <a:gd name="T9" fmla="*/ 0 60000 65536"/>
              <a:gd name="T10" fmla="*/ 0 60000 65536"/>
              <a:gd name="T11" fmla="*/ 0 60000 65536"/>
              <a:gd name="T12" fmla="*/ 0 w 498"/>
              <a:gd name="T13" fmla="*/ 0 h 994"/>
              <a:gd name="T14" fmla="*/ 498 w 498"/>
              <a:gd name="T15" fmla="*/ 994 h 994"/>
            </a:gdLst>
            <a:ahLst/>
            <a:cxnLst>
              <a:cxn ang="T8">
                <a:pos x="T0" y="T1"/>
              </a:cxn>
              <a:cxn ang="T9">
                <a:pos x="T2" y="T3"/>
              </a:cxn>
              <a:cxn ang="T10">
                <a:pos x="T4" y="T5"/>
              </a:cxn>
              <a:cxn ang="T11">
                <a:pos x="T6" y="T7"/>
              </a:cxn>
            </a:cxnLst>
            <a:rect l="T12" t="T13" r="T14" b="T15"/>
            <a:pathLst>
              <a:path w="498" h="994">
                <a:moveTo>
                  <a:pt x="0" y="0"/>
                </a:moveTo>
                <a:lnTo>
                  <a:pt x="498" y="498"/>
                </a:lnTo>
                <a:lnTo>
                  <a:pt x="0" y="994"/>
                </a:lnTo>
                <a:lnTo>
                  <a:pt x="0" y="0"/>
                </a:lnTo>
                <a:close/>
              </a:path>
            </a:pathLst>
          </a:custGeom>
          <a:solidFill>
            <a:schemeClr val="accent1"/>
          </a:solidFill>
          <a:ln>
            <a:noFill/>
          </a:ln>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sz="2133">
              <a:solidFill>
                <a:srgbClr val="000000"/>
              </a:solidFill>
              <a:sym typeface="宋体" pitchFamily="2" charset="-122"/>
            </a:endParaRPr>
          </a:p>
        </p:txBody>
      </p:sp>
      <p:sp>
        <p:nvSpPr>
          <p:cNvPr id="11" name="TextBox 341"/>
          <p:cNvSpPr>
            <a:spLocks noChangeArrowheads="1"/>
          </p:cNvSpPr>
          <p:nvPr/>
        </p:nvSpPr>
        <p:spPr bwMode="auto">
          <a:xfrm>
            <a:off x="1702568" y="412592"/>
            <a:ext cx="1981633" cy="666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pPr algn="ctr"/>
            <a:r>
              <a:rPr lang="en-US" altLang="zh-CN" sz="3733" b="1" dirty="0" err="1">
                <a:solidFill>
                  <a:schemeClr val="accent4">
                    <a:lumMod val="50000"/>
                  </a:schemeClr>
                </a:solidFill>
                <a:latin typeface="+mn-lt"/>
              </a:rPr>
              <a:t>Nội</a:t>
            </a:r>
            <a:r>
              <a:rPr lang="en-US" altLang="zh-CN" sz="3733" b="1" dirty="0">
                <a:solidFill>
                  <a:schemeClr val="accent4">
                    <a:lumMod val="50000"/>
                  </a:schemeClr>
                </a:solidFill>
                <a:latin typeface="+mn-lt"/>
              </a:rPr>
              <a:t> dung</a:t>
            </a:r>
            <a:endParaRPr lang="zh-CN" altLang="en-US" sz="3733" b="1" dirty="0">
              <a:solidFill>
                <a:schemeClr val="accent4">
                  <a:lumMod val="50000"/>
                </a:schemeClr>
              </a:solidFill>
              <a:latin typeface="+mn-lt"/>
            </a:endParaRPr>
          </a:p>
        </p:txBody>
      </p:sp>
      <p:sp>
        <p:nvSpPr>
          <p:cNvPr id="12" name="矩形 11"/>
          <p:cNvSpPr>
            <a:spLocks noChangeArrowheads="1"/>
          </p:cNvSpPr>
          <p:nvPr/>
        </p:nvSpPr>
        <p:spPr bwMode="auto">
          <a:xfrm>
            <a:off x="337179" y="1068651"/>
            <a:ext cx="5648131" cy="1734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txBody>
          <a:bodyPr wrap="square">
            <a:spAutoFit/>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pPr algn="just"/>
            <a:r>
              <a:rPr lang="nl-NL" sz="2667" dirty="0" smtClean="0">
                <a:latin typeface="Times New Roman" panose="02020603050405020304" pitchFamily="18" charset="0"/>
                <a:ea typeface="Tahoma" panose="020B0604030504040204" pitchFamily="34" charset="0"/>
                <a:cs typeface="Times New Roman" panose="02020603050405020304" pitchFamily="18" charset="0"/>
              </a:rPr>
              <a:t>- Truyện kể lại kỷ niệm trong sáng của tuổi học trò trong ngày tựu trường đầu tiên hết sức chân thực, tinh tế qua dòng hồi ức của nhà văn.</a:t>
            </a:r>
            <a:endParaRPr lang="en-US" sz="2667"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19" name="Title 1"/>
          <p:cNvSpPr txBox="1">
            <a:spLocks/>
          </p:cNvSpPr>
          <p:nvPr/>
        </p:nvSpPr>
        <p:spPr>
          <a:xfrm>
            <a:off x="992755" y="5060"/>
            <a:ext cx="9985109" cy="466064"/>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a:solidFill>
                  <a:schemeClr val="accent1">
                    <a:lumMod val="75000"/>
                  </a:schemeClr>
                </a:solidFill>
                <a:latin typeface="Times New Roman" panose="02020603050405020304" pitchFamily="18" charset="0"/>
                <a:cs typeface="Times New Roman" panose="02020603050405020304" pitchFamily="18" charset="0"/>
              </a:rPr>
              <a:t>III. TỔNG KẾT</a:t>
            </a:r>
          </a:p>
        </p:txBody>
      </p:sp>
      <p:pic>
        <p:nvPicPr>
          <p:cNvPr id="20" name="Picture 2" descr="Cảm nhận về truyện ngắn Tôi đi học của Thanh Tịn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4312" y="844131"/>
            <a:ext cx="3689125" cy="2368161"/>
          </a:xfrm>
          <a:prstGeom prst="rect">
            <a:avLst/>
          </a:prstGeom>
          <a:noFill/>
          <a:extLst>
            <a:ext uri="{909E8E84-426E-40DD-AFC4-6F175D3DCCD1}">
              <a14:hiddenFill xmlns:a14="http://schemas.microsoft.com/office/drawing/2010/main">
                <a:solidFill>
                  <a:srgbClr val="FFFFFF"/>
                </a:solidFill>
              </a14:hiddenFill>
            </a:ext>
          </a:extLst>
        </p:spPr>
      </p:pic>
      <p:sp>
        <p:nvSpPr>
          <p:cNvPr id="7" name="Freeform 13"/>
          <p:cNvSpPr>
            <a:spLocks noChangeArrowheads="1"/>
          </p:cNvSpPr>
          <p:nvPr/>
        </p:nvSpPr>
        <p:spPr bwMode="auto">
          <a:xfrm>
            <a:off x="3722894" y="4074850"/>
            <a:ext cx="1049867" cy="2103967"/>
          </a:xfrm>
          <a:custGeom>
            <a:avLst/>
            <a:gdLst>
              <a:gd name="T0" fmla="*/ 496 w 496"/>
              <a:gd name="T1" fmla="*/ 994 h 994"/>
              <a:gd name="T2" fmla="*/ 0 w 496"/>
              <a:gd name="T3" fmla="*/ 498 h 994"/>
              <a:gd name="T4" fmla="*/ 496 w 496"/>
              <a:gd name="T5" fmla="*/ 0 h 994"/>
              <a:gd name="T6" fmla="*/ 496 w 496"/>
              <a:gd name="T7" fmla="*/ 994 h 994"/>
              <a:gd name="T8" fmla="*/ 0 60000 65536"/>
              <a:gd name="T9" fmla="*/ 0 60000 65536"/>
              <a:gd name="T10" fmla="*/ 0 60000 65536"/>
              <a:gd name="T11" fmla="*/ 0 60000 65536"/>
              <a:gd name="T12" fmla="*/ 0 w 496"/>
              <a:gd name="T13" fmla="*/ 0 h 994"/>
              <a:gd name="T14" fmla="*/ 496 w 496"/>
              <a:gd name="T15" fmla="*/ 994 h 994"/>
            </a:gdLst>
            <a:ahLst/>
            <a:cxnLst>
              <a:cxn ang="T8">
                <a:pos x="T0" y="T1"/>
              </a:cxn>
              <a:cxn ang="T9">
                <a:pos x="T2" y="T3"/>
              </a:cxn>
              <a:cxn ang="T10">
                <a:pos x="T4" y="T5"/>
              </a:cxn>
              <a:cxn ang="T11">
                <a:pos x="T6" y="T7"/>
              </a:cxn>
            </a:cxnLst>
            <a:rect l="T12" t="T13" r="T14" b="T15"/>
            <a:pathLst>
              <a:path w="496" h="994">
                <a:moveTo>
                  <a:pt x="496" y="994"/>
                </a:moveTo>
                <a:lnTo>
                  <a:pt x="0" y="498"/>
                </a:lnTo>
                <a:lnTo>
                  <a:pt x="496" y="0"/>
                </a:lnTo>
                <a:lnTo>
                  <a:pt x="496" y="994"/>
                </a:lnTo>
                <a:close/>
              </a:path>
            </a:pathLst>
          </a:custGeom>
          <a:solidFill>
            <a:schemeClr val="accent2"/>
          </a:solidFill>
          <a:ln>
            <a:noFill/>
          </a:ln>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sz="2133">
              <a:solidFill>
                <a:srgbClr val="000000"/>
              </a:solidFill>
              <a:sym typeface="宋体" pitchFamily="2" charset="-122"/>
            </a:endParaRPr>
          </a:p>
        </p:txBody>
      </p:sp>
      <p:sp>
        <p:nvSpPr>
          <p:cNvPr id="8" name="TextBox 344"/>
          <p:cNvSpPr>
            <a:spLocks noChangeArrowheads="1"/>
          </p:cNvSpPr>
          <p:nvPr/>
        </p:nvSpPr>
        <p:spPr bwMode="auto">
          <a:xfrm>
            <a:off x="7568081" y="3390564"/>
            <a:ext cx="209166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pPr algn="ctr"/>
            <a:r>
              <a:rPr lang="en-US" altLang="zh-CN" sz="3200" b="1" dirty="0" err="1">
                <a:solidFill>
                  <a:schemeClr val="accent4">
                    <a:lumMod val="50000"/>
                  </a:schemeClr>
                </a:solidFill>
                <a:latin typeface="+mn-lt"/>
              </a:rPr>
              <a:t>Nghệ</a:t>
            </a:r>
            <a:r>
              <a:rPr lang="en-US" altLang="zh-CN" sz="3200" b="1" dirty="0">
                <a:solidFill>
                  <a:schemeClr val="accent4">
                    <a:lumMod val="50000"/>
                  </a:schemeClr>
                </a:solidFill>
                <a:latin typeface="+mn-lt"/>
              </a:rPr>
              <a:t> </a:t>
            </a:r>
            <a:r>
              <a:rPr lang="en-US" altLang="zh-CN" sz="3200" b="1" dirty="0" err="1">
                <a:solidFill>
                  <a:schemeClr val="accent4">
                    <a:lumMod val="50000"/>
                  </a:schemeClr>
                </a:solidFill>
                <a:latin typeface="+mn-lt"/>
              </a:rPr>
              <a:t>thuật</a:t>
            </a:r>
            <a:endParaRPr lang="zh-CN" altLang="en-US" sz="3200" b="1" dirty="0">
              <a:solidFill>
                <a:schemeClr val="accent4">
                  <a:lumMod val="50000"/>
                </a:schemeClr>
              </a:solidFill>
              <a:latin typeface="+mn-lt"/>
            </a:endParaRPr>
          </a:p>
        </p:txBody>
      </p:sp>
      <p:sp>
        <p:nvSpPr>
          <p:cNvPr id="10" name="矩形 14"/>
          <p:cNvSpPr>
            <a:spLocks noChangeArrowheads="1"/>
          </p:cNvSpPr>
          <p:nvPr/>
        </p:nvSpPr>
        <p:spPr bwMode="auto">
          <a:xfrm>
            <a:off x="4811455" y="3949099"/>
            <a:ext cx="7380546" cy="2965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txBody>
          <a:bodyPr wrap="square">
            <a:spAutoFit/>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pPr algn="just"/>
            <a:r>
              <a:rPr lang="nl-NL" sz="2667" dirty="0">
                <a:latin typeface="Times New Roman" panose="02020603050405020304" pitchFamily="18" charset="0"/>
                <a:ea typeface="Tahoma" panose="020B0604030504040204" pitchFamily="34" charset="0"/>
                <a:cs typeface="Times New Roman" panose="02020603050405020304" pitchFamily="18" charset="0"/>
              </a:rPr>
              <a:t>- Bố cục theo dòng hồi tưởng, cảm nghĩ của nhân vật tôi theo trình tự thời gian</a:t>
            </a:r>
            <a:endParaRPr lang="en-US" sz="2667" dirty="0">
              <a:latin typeface="Times New Roman" panose="02020603050405020304" pitchFamily="18" charset="0"/>
              <a:ea typeface="Tahoma" panose="020B0604030504040204" pitchFamily="34" charset="0"/>
              <a:cs typeface="Times New Roman" panose="02020603050405020304" pitchFamily="18" charset="0"/>
            </a:endParaRPr>
          </a:p>
          <a:p>
            <a:pPr algn="just"/>
            <a:r>
              <a:rPr lang="nl-NL" sz="2667" dirty="0">
                <a:latin typeface="Times New Roman" panose="02020603050405020304" pitchFamily="18" charset="0"/>
                <a:ea typeface="Tahoma" panose="020B0604030504040204" pitchFamily="34" charset="0"/>
                <a:cs typeface="Times New Roman" panose="02020603050405020304" pitchFamily="18" charset="0"/>
              </a:rPr>
              <a:t>- Đan xen yếu tố tự sự, miêu tả và biểu cảm.</a:t>
            </a:r>
            <a:endParaRPr lang="en-US" sz="2667" dirty="0">
              <a:latin typeface="Times New Roman" panose="02020603050405020304" pitchFamily="18" charset="0"/>
              <a:ea typeface="Tahoma" panose="020B0604030504040204" pitchFamily="34" charset="0"/>
              <a:cs typeface="Times New Roman" panose="02020603050405020304" pitchFamily="18" charset="0"/>
            </a:endParaRPr>
          </a:p>
          <a:p>
            <a:pPr algn="just"/>
            <a:r>
              <a:rPr lang="nl-NL" sz="2667" dirty="0">
                <a:latin typeface="Times New Roman" panose="02020603050405020304" pitchFamily="18" charset="0"/>
                <a:ea typeface="Tahoma" panose="020B0604030504040204" pitchFamily="34" charset="0"/>
                <a:cs typeface="Times New Roman" panose="02020603050405020304" pitchFamily="18" charset="0"/>
              </a:rPr>
              <a:t>- Nghệ thuật so sánh, từ láy, tính từ, động từ giàu hình ảnh và sinh động.</a:t>
            </a:r>
            <a:endParaRPr lang="en-US" sz="2667" dirty="0">
              <a:latin typeface="Times New Roman" panose="02020603050405020304" pitchFamily="18" charset="0"/>
              <a:ea typeface="Tahoma" panose="020B0604030504040204" pitchFamily="34" charset="0"/>
              <a:cs typeface="Times New Roman" panose="02020603050405020304" pitchFamily="18" charset="0"/>
            </a:endParaRPr>
          </a:p>
          <a:p>
            <a:pPr algn="just"/>
            <a:r>
              <a:rPr lang="nl-NL" sz="2667" dirty="0">
                <a:latin typeface="Times New Roman" panose="02020603050405020304" pitchFamily="18" charset="0"/>
                <a:ea typeface="Tahoma" panose="020B0604030504040204" pitchFamily="34" charset="0"/>
                <a:cs typeface="Times New Roman" panose="02020603050405020304" pitchFamily="18" charset="0"/>
              </a:rPr>
              <a:t>- Ngôn ngữ hình ảnh trong sáng, giàu chất thơ, nhẹ nhàng</a:t>
            </a:r>
            <a:endParaRPr lang="zh-CN" altLang="en-US" sz="1400" dirty="0">
              <a:solidFill>
                <a:schemeClr val="tx1">
                  <a:lumMod val="65000"/>
                  <a:lumOff val="35000"/>
                </a:schemeClr>
              </a:solidFill>
              <a:latin typeface="Times New Roman" panose="02020603050405020304" pitchFamily="18" charset="0"/>
              <a:ea typeface="微软雅黑" pitchFamily="34" charset="-122"/>
              <a:cs typeface="Times New Roman" panose="02020603050405020304" pitchFamily="18" charset="0"/>
              <a:sym typeface="微软雅黑" pitchFamily="34" charset="-122"/>
            </a:endParaRPr>
          </a:p>
        </p:txBody>
      </p:sp>
      <p:pic>
        <p:nvPicPr>
          <p:cNvPr id="13" name="Picture 2" descr="Thay đổi cách đánh giá, xếp loại học sinh tiểu học - VnExpres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4602" y="3929076"/>
            <a:ext cx="3539599" cy="23626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609496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8" grpId="0"/>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0"/>
            <a:ext cx="12192000" cy="6858000"/>
          </a:xfrm>
          <a:prstGeom prst="rect">
            <a:avLst/>
          </a:prstGeom>
          <a:noFill/>
        </p:spPr>
      </p:pic>
      <p:sp>
        <p:nvSpPr>
          <p:cNvPr id="3" name="Horizontal Scroll 2"/>
          <p:cNvSpPr/>
          <p:nvPr/>
        </p:nvSpPr>
        <p:spPr>
          <a:xfrm>
            <a:off x="3071664" y="2052072"/>
            <a:ext cx="6048672" cy="3072341"/>
          </a:xfrm>
          <a:prstGeom prst="horizontalScroll">
            <a:avLst/>
          </a:prstGeom>
          <a:solidFill>
            <a:schemeClr val="accent2">
              <a:lumMod val="60000"/>
              <a:lumOff val="4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extBox 1"/>
          <p:cNvSpPr txBox="1"/>
          <p:nvPr/>
        </p:nvSpPr>
        <p:spPr>
          <a:xfrm>
            <a:off x="4015089" y="3075282"/>
            <a:ext cx="4497578" cy="995209"/>
          </a:xfrm>
          <a:prstGeom prst="rect">
            <a:avLst/>
          </a:prstGeom>
          <a:noFill/>
        </p:spPr>
        <p:txBody>
          <a:bodyPr wrap="none" rtlCol="0">
            <a:spAutoFit/>
          </a:bodyPr>
          <a:lstStyle/>
          <a:p>
            <a:r>
              <a:rPr lang="en-US" sz="5867" b="1" dirty="0" smtClean="0">
                <a:solidFill>
                  <a:srgbClr val="C00000"/>
                </a:solidFill>
                <a:latin typeface="Times New Roman" panose="02020603050405020304" pitchFamily="18" charset="0"/>
                <a:cs typeface="Times New Roman" panose="02020603050405020304" pitchFamily="18" charset="0"/>
              </a:rPr>
              <a:t>LUYỆN TẬP</a:t>
            </a:r>
            <a:endParaRPr lang="en-US" sz="5867" b="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65420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solidFill>
            <a:srgbClr val="0033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45" name="Picture 44">
            <a:extLst>
              <a:ext uri="{FF2B5EF4-FFF2-40B4-BE49-F238E27FC236}">
                <a16:creationId xmlns="" xmlns:a16="http://schemas.microsoft.com/office/drawing/2014/main" id="{2AB8A841-494C-4C05-B559-B83B93E2701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283449" y="-49893"/>
            <a:ext cx="3468041" cy="3468041"/>
          </a:xfrm>
          <a:prstGeom prst="rect">
            <a:avLst/>
          </a:prstGeom>
        </p:spPr>
      </p:pic>
      <p:cxnSp>
        <p:nvCxnSpPr>
          <p:cNvPr id="23" name="Straight Connector 22">
            <a:extLst>
              <a:ext uri="{FF2B5EF4-FFF2-40B4-BE49-F238E27FC236}">
                <a16:creationId xmlns="" xmlns:a16="http://schemas.microsoft.com/office/drawing/2014/main" id="{C7B0FE9C-F303-49FF-B30D-C4457E06642A}"/>
              </a:ext>
            </a:extLst>
          </p:cNvPr>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 xmlns:a16="http://schemas.microsoft.com/office/drawing/2014/main" id="{2F7D700C-B032-496C-9680-57633EB31182}"/>
              </a:ext>
            </a:extLst>
          </p:cNvPr>
          <p:cNvCxnSpPr/>
          <p:nvPr/>
        </p:nvCxnSpPr>
        <p:spPr>
          <a:xfrm>
            <a:off x="0" y="5397219"/>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 xmlns:a16="http://schemas.microsoft.com/office/drawing/2014/main" id="{B4199134-2609-4E66-A329-2863BCCC5133}"/>
              </a:ext>
            </a:extLst>
          </p:cNvPr>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pic>
        <p:nvPicPr>
          <p:cNvPr id="38" name="Question">
            <a:hlinkClick r:id="" action="ppaction://media"/>
            <a:extLst>
              <a:ext uri="{FF2B5EF4-FFF2-40B4-BE49-F238E27FC236}">
                <a16:creationId xmlns=""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1" y="863860"/>
            <a:ext cx="487363" cy="487363"/>
          </a:xfrm>
          <a:prstGeom prst="rect">
            <a:avLst/>
          </a:prstGeom>
        </p:spPr>
      </p:pic>
      <p:pic>
        <p:nvPicPr>
          <p:cNvPr id="39" name="Final Answer">
            <a:hlinkClick r:id="" action="ppaction://media"/>
            <a:extLst>
              <a:ext uri="{FF2B5EF4-FFF2-40B4-BE49-F238E27FC236}">
                <a16:creationId xmlns=""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1" y="1478693"/>
            <a:ext cx="487363" cy="487363"/>
          </a:xfrm>
          <a:prstGeom prst="rect">
            <a:avLst/>
          </a:prstGeom>
        </p:spPr>
      </p:pic>
      <p:pic>
        <p:nvPicPr>
          <p:cNvPr id="40" name="Win">
            <a:hlinkClick r:id="" action="ppaction://media"/>
            <a:extLst>
              <a:ext uri="{FF2B5EF4-FFF2-40B4-BE49-F238E27FC236}">
                <a16:creationId xmlns=""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6"/>
            <a:ext cx="487363" cy="487363"/>
          </a:xfrm>
          <a:prstGeom prst="rect">
            <a:avLst/>
          </a:prstGeom>
        </p:spPr>
      </p:pic>
      <p:pic>
        <p:nvPicPr>
          <p:cNvPr id="41" name="Lose">
            <a:hlinkClick r:id="" action="ppaction://media"/>
            <a:extLst>
              <a:ext uri="{FF2B5EF4-FFF2-40B4-BE49-F238E27FC236}">
                <a16:creationId xmlns=""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2"/>
            <a:ext cx="487363" cy="487363"/>
          </a:xfrm>
          <a:prstGeom prst="rect">
            <a:avLst/>
          </a:prstGeom>
        </p:spPr>
      </p:pic>
      <p:sp>
        <p:nvSpPr>
          <p:cNvPr id="11" name="Rounded Rectangle 10"/>
          <p:cNvSpPr/>
          <p:nvPr/>
        </p:nvSpPr>
        <p:spPr>
          <a:xfrm>
            <a:off x="294068" y="3408422"/>
            <a:ext cx="11603865" cy="3425780"/>
          </a:xfrm>
          <a:prstGeom prst="roundRect">
            <a:avLst/>
          </a:prstGeom>
          <a:solidFill>
            <a:srgbClr val="0070C0"/>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err="1">
                <a:solidFill>
                  <a:schemeClr val="tx1"/>
                </a:solidFill>
                <a:latin typeface="Times New Roman" pitchFamily="18" charset="0"/>
                <a:cs typeface="Times New Roman" pitchFamily="18" charset="0"/>
              </a:rPr>
              <a:t>Có</a:t>
            </a:r>
            <a:r>
              <a:rPr lang="en-US" sz="2800" dirty="0">
                <a:solidFill>
                  <a:schemeClr val="tx1"/>
                </a:solidFill>
                <a:latin typeface="Times New Roman" pitchFamily="18" charset="0"/>
                <a:cs typeface="Times New Roman" pitchFamily="18" charset="0"/>
              </a:rPr>
              <a:t> 10 </a:t>
            </a:r>
            <a:r>
              <a:rPr lang="en-US" sz="2800" dirty="0" err="1">
                <a:solidFill>
                  <a:schemeClr val="tx1"/>
                </a:solidFill>
                <a:latin typeface="Times New Roman" pitchFamily="18" charset="0"/>
                <a:cs typeface="Times New Roman" pitchFamily="18" charset="0"/>
              </a:rPr>
              <a:t>câu</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hỏi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mỗi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câu</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hỏi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khi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trả</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lời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đúng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được</a:t>
            </a:r>
            <a:r>
              <a:rPr lang="en-US" sz="2800" dirty="0">
                <a:solidFill>
                  <a:schemeClr val="tx1"/>
                </a:solidFill>
                <a:latin typeface="Times New Roman" pitchFamily="18" charset="0"/>
                <a:cs typeface="Times New Roman" pitchFamily="18" charset="0"/>
              </a:rPr>
              <a:t> 1 </a:t>
            </a:r>
            <a:r>
              <a:rPr lang="en-US" sz="2800" dirty="0" err="1">
                <a:solidFill>
                  <a:schemeClr val="tx1"/>
                </a:solidFill>
                <a:latin typeface="Times New Roman" pitchFamily="18" charset="0"/>
                <a:cs typeface="Times New Roman" pitchFamily="18" charset="0"/>
              </a:rPr>
              <a:t>điểm</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trả</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lời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đúng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đến</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câu</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nào</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thì</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được</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điểm</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tương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ứng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với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câu</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hỏi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đó</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Trong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quá</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trình</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trả</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lời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học</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sinh</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được</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sử</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dụng</a:t>
            </a:r>
            <a:r>
              <a:rPr lang="en-US" sz="2800" dirty="0">
                <a:solidFill>
                  <a:schemeClr val="tx1"/>
                </a:solidFill>
                <a:latin typeface="Times New Roman" pitchFamily="18" charset="0"/>
                <a:cs typeface="Times New Roman" pitchFamily="18" charset="0"/>
              </a:rPr>
              <a:t> 2 </a:t>
            </a:r>
            <a:r>
              <a:rPr lang="en-US" sz="2800" dirty="0" err="1">
                <a:solidFill>
                  <a:schemeClr val="tx1"/>
                </a:solidFill>
                <a:latin typeface="Times New Roman" pitchFamily="18" charset="0"/>
                <a:cs typeface="Times New Roman" pitchFamily="18" charset="0"/>
              </a:rPr>
              <a:t>quyền</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trợ</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giúp</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trong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bất</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kì</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thời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điểm</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nào</a:t>
            </a:r>
            <a:r>
              <a:rPr lang="en-US" sz="2800" dirty="0">
                <a:solidFill>
                  <a:schemeClr val="tx1"/>
                </a:solidFill>
                <a:latin typeface="Times New Roman" pitchFamily="18" charset="0"/>
                <a:cs typeface="Times New Roman" pitchFamily="18" charset="0"/>
              </a:rPr>
              <a:t>: </a:t>
            </a:r>
          </a:p>
          <a:p>
            <a:pPr marL="285744" indent="-285744">
              <a:buFontTx/>
              <a:buChar char="-"/>
            </a:pPr>
            <a:r>
              <a:rPr lang="en-US" sz="2800" dirty="0" err="1">
                <a:solidFill>
                  <a:srgbClr val="FFC000"/>
                </a:solidFill>
                <a:latin typeface="Times New Roman" pitchFamily="18" charset="0"/>
                <a:cs typeface="Times New Roman" pitchFamily="18" charset="0"/>
              </a:rPr>
              <a:t>Quyền</a:t>
            </a:r>
            <a:r>
              <a:rPr lang="en-US" sz="2800" dirty="0">
                <a:solidFill>
                  <a:srgbClr val="FFC000"/>
                </a:solidFill>
                <a:latin typeface="Times New Roman" pitchFamily="18" charset="0"/>
                <a:cs typeface="Times New Roman" pitchFamily="18" charset="0"/>
              </a:rPr>
              <a:t> </a:t>
            </a:r>
            <a:r>
              <a:rPr lang="en-US" sz="2800" dirty="0" err="1">
                <a:solidFill>
                  <a:srgbClr val="FFC000"/>
                </a:solidFill>
                <a:latin typeface="Times New Roman" pitchFamily="18" charset="0"/>
                <a:cs typeface="Times New Roman" pitchFamily="18" charset="0"/>
              </a:rPr>
              <a:t>hỏi</a:t>
            </a:r>
            <a:r>
              <a:rPr lang="en-US" sz="2800" dirty="0">
                <a:solidFill>
                  <a:srgbClr val="FFC000"/>
                </a:solidFill>
                <a:latin typeface="Times New Roman" pitchFamily="18" charset="0"/>
                <a:cs typeface="Times New Roman" pitchFamily="18" charset="0"/>
              </a:rPr>
              <a:t> ý </a:t>
            </a:r>
            <a:r>
              <a:rPr lang="en-US" sz="2800" dirty="0" err="1">
                <a:solidFill>
                  <a:srgbClr val="FFC000"/>
                </a:solidFill>
                <a:latin typeface="Times New Roman" pitchFamily="18" charset="0"/>
                <a:cs typeface="Times New Roman" pitchFamily="18" charset="0"/>
              </a:rPr>
              <a:t>kiến</a:t>
            </a:r>
            <a:r>
              <a:rPr lang="en-US" sz="2800" dirty="0">
                <a:solidFill>
                  <a:srgbClr val="FFC000"/>
                </a:solidFill>
                <a:latin typeface="Times New Roman" pitchFamily="18" charset="0"/>
                <a:cs typeface="Times New Roman" pitchFamily="18" charset="0"/>
              </a:rPr>
              <a:t> </a:t>
            </a:r>
            <a:r>
              <a:rPr lang="en-US" sz="2800" dirty="0" err="1">
                <a:solidFill>
                  <a:srgbClr val="FFC000"/>
                </a:solidFill>
                <a:latin typeface="Times New Roman" pitchFamily="18" charset="0"/>
                <a:cs typeface="Times New Roman" pitchFamily="18" charset="0"/>
              </a:rPr>
              <a:t>Tổ</a:t>
            </a:r>
            <a:r>
              <a:rPr lang="en-US" sz="2800" dirty="0">
                <a:solidFill>
                  <a:srgbClr val="FFC000"/>
                </a:solidFill>
                <a:latin typeface="Times New Roman" pitchFamily="18" charset="0"/>
                <a:cs typeface="Times New Roman" pitchFamily="18" charset="0"/>
              </a:rPr>
              <a:t> </a:t>
            </a:r>
            <a:r>
              <a:rPr lang="en-US" sz="2800" dirty="0" err="1">
                <a:solidFill>
                  <a:srgbClr val="FFC000"/>
                </a:solidFill>
                <a:latin typeface="Times New Roman" pitchFamily="18" charset="0"/>
                <a:cs typeface="Times New Roman" pitchFamily="18" charset="0"/>
              </a:rPr>
              <a:t>tư</a:t>
            </a:r>
            <a:r>
              <a:rPr lang="en-US" sz="2800" dirty="0">
                <a:solidFill>
                  <a:srgbClr val="FFC000"/>
                </a:solidFill>
                <a:latin typeface="Times New Roman" pitchFamily="18" charset="0"/>
                <a:cs typeface="Times New Roman" pitchFamily="18" charset="0"/>
              </a:rPr>
              <a:t> </a:t>
            </a:r>
            <a:r>
              <a:rPr lang="en-US" sz="2800" dirty="0" err="1">
                <a:solidFill>
                  <a:srgbClr val="FFC000"/>
                </a:solidFill>
                <a:latin typeface="Times New Roman" pitchFamily="18" charset="0"/>
                <a:cs typeface="Times New Roman" pitchFamily="18" charset="0"/>
              </a:rPr>
              <a:t>vấn</a:t>
            </a:r>
            <a:r>
              <a:rPr lang="en-US" sz="2800" dirty="0">
                <a:solidFill>
                  <a:srgbClr val="FFC000"/>
                </a:solidFill>
                <a:latin typeface="Times New Roman" pitchFamily="18" charset="0"/>
                <a:cs typeface="Times New Roman" pitchFamily="18" charset="0"/>
              </a:rPr>
              <a:t> </a:t>
            </a:r>
            <a:r>
              <a:rPr lang="en-US" sz="2800" dirty="0">
                <a:solidFill>
                  <a:schemeClr val="tx1"/>
                </a:solidFill>
                <a:latin typeface="Times New Roman" pitchFamily="18" charset="0"/>
                <a:cs typeface="Times New Roman" pitchFamily="18" charset="0"/>
              </a:rPr>
              <a:t>(</a:t>
            </a:r>
            <a:r>
              <a:rPr lang="en-US" sz="2800" dirty="0" err="1">
                <a:solidFill>
                  <a:schemeClr val="tx1"/>
                </a:solidFill>
                <a:latin typeface="Times New Roman" pitchFamily="18" charset="0"/>
                <a:cs typeface="Times New Roman" pitchFamily="18" charset="0"/>
              </a:rPr>
              <a:t>ba</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người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bạn</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trong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lớp</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từ</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câu</a:t>
            </a:r>
            <a:r>
              <a:rPr lang="en-US" sz="2800" dirty="0">
                <a:solidFill>
                  <a:schemeClr val="tx1"/>
                </a:solidFill>
                <a:latin typeface="Times New Roman" pitchFamily="18" charset="0"/>
                <a:cs typeface="Times New Roman" pitchFamily="18" charset="0"/>
              </a:rPr>
              <a:t> </a:t>
            </a:r>
            <a:r>
              <a:rPr lang="en-US" sz="2800" b="1" dirty="0">
                <a:solidFill>
                  <a:schemeClr val="tx1"/>
                </a:solidFill>
                <a:latin typeface="Times New Roman" pitchFamily="18" charset="0"/>
                <a:cs typeface="Times New Roman" pitchFamily="18" charset="0"/>
              </a:rPr>
              <a:t>6</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trở</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nếu</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cả</a:t>
            </a:r>
            <a:r>
              <a:rPr lang="en-US" sz="2800" dirty="0">
                <a:solidFill>
                  <a:schemeClr val="tx1"/>
                </a:solidFill>
                <a:latin typeface="Times New Roman" pitchFamily="18" charset="0"/>
                <a:cs typeface="Times New Roman" pitchFamily="18" charset="0"/>
              </a:rPr>
              <a:t> 3 </a:t>
            </a:r>
            <a:r>
              <a:rPr lang="en-US" sz="2800" dirty="0" err="1">
                <a:solidFill>
                  <a:schemeClr val="tx1"/>
                </a:solidFill>
                <a:latin typeface="Times New Roman" pitchFamily="18" charset="0"/>
                <a:cs typeface="Times New Roman" pitchFamily="18" charset="0"/>
              </a:rPr>
              <a:t>người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trợ</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giúp</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đúng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mỗi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người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đều</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được</a:t>
            </a:r>
            <a:r>
              <a:rPr lang="en-US" sz="2800" dirty="0">
                <a:solidFill>
                  <a:schemeClr val="tx1"/>
                </a:solidFill>
                <a:latin typeface="Times New Roman" pitchFamily="18" charset="0"/>
                <a:cs typeface="Times New Roman" pitchFamily="18" charset="0"/>
              </a:rPr>
              <a:t> 8 </a:t>
            </a:r>
            <a:r>
              <a:rPr lang="en-US" sz="2800" dirty="0" err="1">
                <a:solidFill>
                  <a:schemeClr val="tx1"/>
                </a:solidFill>
                <a:latin typeface="Times New Roman" pitchFamily="18" charset="0"/>
                <a:cs typeface="Times New Roman" pitchFamily="18" charset="0"/>
              </a:rPr>
              <a:t>điểm</a:t>
            </a:r>
            <a:r>
              <a:rPr lang="en-US" sz="2800" dirty="0">
                <a:solidFill>
                  <a:schemeClr val="tx1"/>
                </a:solidFill>
                <a:latin typeface="Times New Roman" pitchFamily="18" charset="0"/>
                <a:cs typeface="Times New Roman" pitchFamily="18" charset="0"/>
              </a:rPr>
              <a:t>, 2 </a:t>
            </a:r>
            <a:r>
              <a:rPr lang="en-US" sz="2800" dirty="0" err="1">
                <a:solidFill>
                  <a:schemeClr val="tx1"/>
                </a:solidFill>
                <a:latin typeface="Times New Roman" pitchFamily="18" charset="0"/>
                <a:cs typeface="Times New Roman" pitchFamily="18" charset="0"/>
              </a:rPr>
              <a:t>người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đúng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được</a:t>
            </a:r>
            <a:r>
              <a:rPr lang="en-US" sz="2800" dirty="0">
                <a:solidFill>
                  <a:schemeClr val="tx1"/>
                </a:solidFill>
                <a:latin typeface="Times New Roman" pitchFamily="18" charset="0"/>
                <a:cs typeface="Times New Roman" pitchFamily="18" charset="0"/>
              </a:rPr>
              <a:t> 9 </a:t>
            </a:r>
            <a:r>
              <a:rPr lang="en-US" sz="2800" dirty="0" err="1">
                <a:solidFill>
                  <a:schemeClr val="tx1"/>
                </a:solidFill>
                <a:latin typeface="Times New Roman" pitchFamily="18" charset="0"/>
                <a:cs typeface="Times New Roman" pitchFamily="18" charset="0"/>
              </a:rPr>
              <a:t>điểm</a:t>
            </a:r>
            <a:r>
              <a:rPr lang="en-US" sz="2800" dirty="0">
                <a:solidFill>
                  <a:schemeClr val="tx1"/>
                </a:solidFill>
                <a:latin typeface="Times New Roman" pitchFamily="18" charset="0"/>
                <a:cs typeface="Times New Roman" pitchFamily="18" charset="0"/>
              </a:rPr>
              <a:t>, 1 </a:t>
            </a:r>
            <a:r>
              <a:rPr lang="en-US" sz="2800" dirty="0" err="1">
                <a:solidFill>
                  <a:schemeClr val="tx1"/>
                </a:solidFill>
                <a:latin typeface="Times New Roman" pitchFamily="18" charset="0"/>
                <a:cs typeface="Times New Roman" pitchFamily="18" charset="0"/>
              </a:rPr>
              <a:t>người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đúng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được</a:t>
            </a:r>
            <a:r>
              <a:rPr lang="en-US" sz="2800" dirty="0">
                <a:solidFill>
                  <a:schemeClr val="tx1"/>
                </a:solidFill>
                <a:latin typeface="Times New Roman" pitchFamily="18" charset="0"/>
                <a:cs typeface="Times New Roman" pitchFamily="18" charset="0"/>
              </a:rPr>
              <a:t> 10 </a:t>
            </a:r>
            <a:r>
              <a:rPr lang="en-US" sz="2800" dirty="0" err="1">
                <a:solidFill>
                  <a:schemeClr val="tx1"/>
                </a:solidFill>
                <a:latin typeface="Times New Roman" pitchFamily="18" charset="0"/>
                <a:cs typeface="Times New Roman" pitchFamily="18" charset="0"/>
              </a:rPr>
              <a:t>điểm</a:t>
            </a:r>
            <a:r>
              <a:rPr lang="en-US" sz="2800" dirty="0">
                <a:solidFill>
                  <a:schemeClr val="tx1"/>
                </a:solidFill>
                <a:latin typeface="Times New Roman" pitchFamily="18" charset="0"/>
                <a:cs typeface="Times New Roman" pitchFamily="18" charset="0"/>
              </a:rPr>
              <a:t>).</a:t>
            </a:r>
          </a:p>
          <a:p>
            <a:pPr marL="285744" indent="-285744">
              <a:buFontTx/>
              <a:buChar char="-"/>
            </a:pPr>
            <a:r>
              <a:rPr lang="en-US" sz="2800" dirty="0" err="1">
                <a:solidFill>
                  <a:srgbClr val="FFC000"/>
                </a:solidFill>
                <a:latin typeface="Times New Roman" pitchFamily="18" charset="0"/>
                <a:cs typeface="Times New Roman" pitchFamily="18" charset="0"/>
              </a:rPr>
              <a:t>Quyền</a:t>
            </a:r>
            <a:r>
              <a:rPr lang="en-US" sz="2800" dirty="0">
                <a:solidFill>
                  <a:srgbClr val="FFC000"/>
                </a:solidFill>
                <a:latin typeface="Times New Roman" pitchFamily="18" charset="0"/>
                <a:cs typeface="Times New Roman" pitchFamily="18" charset="0"/>
              </a:rPr>
              <a:t> </a:t>
            </a:r>
            <a:r>
              <a:rPr lang="en-US" sz="2800" dirty="0" err="1">
                <a:solidFill>
                  <a:srgbClr val="FFC000"/>
                </a:solidFill>
                <a:latin typeface="Times New Roman" pitchFamily="18" charset="0"/>
                <a:cs typeface="Times New Roman" pitchFamily="18" charset="0"/>
              </a:rPr>
              <a:t>trợ</a:t>
            </a:r>
            <a:r>
              <a:rPr lang="en-US" sz="2800" dirty="0">
                <a:solidFill>
                  <a:srgbClr val="FFC000"/>
                </a:solidFill>
                <a:latin typeface="Times New Roman" pitchFamily="18" charset="0"/>
                <a:cs typeface="Times New Roman" pitchFamily="18" charset="0"/>
              </a:rPr>
              <a:t> </a:t>
            </a:r>
            <a:r>
              <a:rPr lang="en-US" sz="2800" dirty="0" err="1">
                <a:solidFill>
                  <a:srgbClr val="FFC000"/>
                </a:solidFill>
                <a:latin typeface="Times New Roman" pitchFamily="18" charset="0"/>
                <a:cs typeface="Times New Roman" pitchFamily="18" charset="0"/>
              </a:rPr>
              <a:t>giúp</a:t>
            </a:r>
            <a:r>
              <a:rPr lang="en-US" sz="2800" dirty="0">
                <a:solidFill>
                  <a:srgbClr val="FFC000"/>
                </a:solidFill>
                <a:latin typeface="Times New Roman" pitchFamily="18" charset="0"/>
                <a:cs typeface="Times New Roman" pitchFamily="18" charset="0"/>
              </a:rPr>
              <a:t> 50/50</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giáo</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viên</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chỉ</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ra</a:t>
            </a:r>
            <a:r>
              <a:rPr lang="en-US" sz="2800" dirty="0">
                <a:solidFill>
                  <a:schemeClr val="tx1"/>
                </a:solidFill>
                <a:latin typeface="Times New Roman" pitchFamily="18" charset="0"/>
                <a:cs typeface="Times New Roman" pitchFamily="18" charset="0"/>
              </a:rPr>
              <a:t> 2 </a:t>
            </a:r>
            <a:r>
              <a:rPr lang="en-US" sz="2800" dirty="0" err="1">
                <a:solidFill>
                  <a:schemeClr val="tx1"/>
                </a:solidFill>
                <a:latin typeface="Times New Roman" pitchFamily="18" charset="0"/>
                <a:cs typeface="Times New Roman" pitchFamily="18" charset="0"/>
              </a:rPr>
              <a:t>phương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án</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sai</a:t>
            </a:r>
            <a:r>
              <a:rPr lang="en-US" sz="2800" dirty="0">
                <a:solidFill>
                  <a:schemeClr val="tx1"/>
                </a:solidFill>
                <a:latin typeface="Times New Roman" pitchFamily="18" charset="0"/>
                <a:cs typeface="Times New Roman" pitchFamily="18" charset="0"/>
              </a:rPr>
              <a:t>).</a:t>
            </a:r>
          </a:p>
        </p:txBody>
      </p:sp>
    </p:spTree>
    <p:extLst>
      <p:ext uri="{BB962C8B-B14F-4D97-AF65-F5344CB8AC3E}">
        <p14:creationId xmlns:p14="http://schemas.microsoft.com/office/powerpoint/2010/main" val="2301073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 presetClass="mediacall" presetSubtype="0" fill="hold" nodeType="withEffect">
                                  <p:stCondLst>
                                    <p:cond delay="0"/>
                                  </p:stCondLst>
                                  <p:childTnLst>
                                    <p:cmd type="call" cmd="playFrom(0.0)">
                                      <p:cBhvr>
                                        <p:cTn id="8" dur="20221" fill="hold"/>
                                        <p:tgtEl>
                                          <p:spTgt spid="39"/>
                                        </p:tgtEl>
                                      </p:cBhvr>
                                    </p:cmd>
                                  </p:childTnLst>
                                </p:cTn>
                              </p:par>
                              <p:par>
                                <p:cTn id="9" presetID="3" presetClass="mediacall" presetSubtype="0" fill="hold" nodeType="withEffect">
                                  <p:stCondLst>
                                    <p:cond delay="0"/>
                                  </p:stCondLst>
                                  <p:childTnLst>
                                    <p:cmd type="call" cmd="stop">
                                      <p:cBhvr>
                                        <p:cTn id="10" dur="1" fill="hold"/>
                                        <p:tgtEl>
                                          <p:spTgt spid="38"/>
                                        </p:tgtEl>
                                      </p:cBhvr>
                                    </p:cmd>
                                  </p:childTnLst>
                                </p:cTn>
                              </p:par>
                              <p:par>
                                <p:cTn id="11" presetID="1" presetClass="mediacall" presetSubtype="0" fill="hold" nodeType="withEffect">
                                  <p:stCondLst>
                                    <p:cond delay="3000"/>
                                  </p:stCondLst>
                                  <p:childTnLst>
                                    <p:cmd type="call" cmd="playFrom(0.0)">
                                      <p:cBhvr>
                                        <p:cTn id="12" dur="7734" fill="hold"/>
                                        <p:tgtEl>
                                          <p:spTgt spid="40"/>
                                        </p:tgtEl>
                                      </p:cBhvr>
                                    </p:cmd>
                                  </p:childTnLst>
                                </p:cTn>
                              </p:par>
                              <p:par>
                                <p:cTn id="13" presetID="3" presetClass="mediacall" presetSubtype="0" fill="hold" nodeType="withEffect">
                                  <p:stCondLst>
                                    <p:cond delay="3000"/>
                                  </p:stCondLst>
                                  <p:childTnLst>
                                    <p:cmd type="call" cmd="stop">
                                      <p:cBhvr>
                                        <p:cTn id="14" dur="1" fill="hold"/>
                                        <p:tgtEl>
                                          <p:spTgt spid="39"/>
                                        </p:tgtEl>
                                      </p:cBhvr>
                                    </p:cmd>
                                  </p:childTnLst>
                                </p:cTn>
                              </p:par>
                              <p:par>
                                <p:cTn id="15" presetID="1" presetClass="mediacall" presetSubtype="0" fill="hold" nodeType="withEffect">
                                  <p:stCondLst>
                                    <p:cond delay="0"/>
                                  </p:stCondLst>
                                  <p:childTnLst>
                                    <p:cmd type="call" cmd="playFrom(0.0)">
                                      <p:cBhvr>
                                        <p:cTn id="16" dur="20221" fill="hold"/>
                                        <p:tgtEl>
                                          <p:spTgt spid="39"/>
                                        </p:tgtEl>
                                      </p:cBhvr>
                                    </p:cmd>
                                  </p:childTnLst>
                                </p:cTn>
                              </p:par>
                              <p:par>
                                <p:cTn id="17" presetID="3" presetClass="mediacall" presetSubtype="0" fill="hold" nodeType="withEffect">
                                  <p:stCondLst>
                                    <p:cond delay="0"/>
                                  </p:stCondLst>
                                  <p:childTnLst>
                                    <p:cmd type="call" cmd="stop">
                                      <p:cBhvr>
                                        <p:cTn id="18" dur="1" fill="hold"/>
                                        <p:tgtEl>
                                          <p:spTgt spid="38"/>
                                        </p:tgtEl>
                                      </p:cBhvr>
                                    </p:cmd>
                                  </p:childTnLst>
                                </p:cTn>
                              </p:par>
                              <p:par>
                                <p:cTn id="19" presetID="1" presetClass="mediacall" presetSubtype="0" fill="hold" nodeType="withEffect">
                                  <p:stCondLst>
                                    <p:cond delay="3000"/>
                                  </p:stCondLst>
                                  <p:childTnLst>
                                    <p:cmd type="call" cmd="playFrom(0.0)">
                                      <p:cBhvr>
                                        <p:cTn id="20" dur="5906" fill="hold"/>
                                        <p:tgtEl>
                                          <p:spTgt spid="41"/>
                                        </p:tgtEl>
                                      </p:cBhvr>
                                    </p:cmd>
                                  </p:childTnLst>
                                </p:cTn>
                              </p:par>
                              <p:par>
                                <p:cTn id="21" presetID="3" presetClass="mediacall" presetSubtype="0" fill="hold" nodeType="withEffect">
                                  <p:stCondLst>
                                    <p:cond delay="3000"/>
                                  </p:stCondLst>
                                  <p:childTnLst>
                                    <p:cmd type="call" cmd="stop">
                                      <p:cBhvr>
                                        <p:cTn id="22" dur="1" fill="hold"/>
                                        <p:tgtEl>
                                          <p:spTgt spid="39"/>
                                        </p:tgtEl>
                                      </p:cBhvr>
                                    </p:cmd>
                                  </p:childTnLst>
                                </p:cTn>
                              </p:par>
                              <p:par>
                                <p:cTn id="23" presetID="1" presetClass="mediacall" presetSubtype="0" fill="hold" nodeType="withEffect">
                                  <p:stCondLst>
                                    <p:cond delay="0"/>
                                  </p:stCondLst>
                                  <p:childTnLst>
                                    <p:cmd type="call" cmd="playFrom(0.0)">
                                      <p:cBhvr>
                                        <p:cTn id="24" dur="20221" fill="hold"/>
                                        <p:tgtEl>
                                          <p:spTgt spid="39"/>
                                        </p:tgtEl>
                                      </p:cBhvr>
                                    </p:cmd>
                                  </p:childTnLst>
                                </p:cTn>
                              </p:par>
                              <p:par>
                                <p:cTn id="25" presetID="3" presetClass="mediacall" presetSubtype="0" fill="hold" nodeType="withEffect">
                                  <p:stCondLst>
                                    <p:cond delay="0"/>
                                  </p:stCondLst>
                                  <p:childTnLst>
                                    <p:cmd type="call" cmd="stop">
                                      <p:cBhvr>
                                        <p:cTn id="26" dur="1" fill="hold"/>
                                        <p:tgtEl>
                                          <p:spTgt spid="38"/>
                                        </p:tgtEl>
                                      </p:cBhvr>
                                    </p:cmd>
                                  </p:childTnLst>
                                </p:cTn>
                              </p:par>
                              <p:par>
                                <p:cTn id="27" presetID="1" presetClass="mediacall" presetSubtype="0" fill="hold" nodeType="withEffect">
                                  <p:stCondLst>
                                    <p:cond delay="3000"/>
                                  </p:stCondLst>
                                  <p:childTnLst>
                                    <p:cmd type="call" cmd="playFrom(0.0)">
                                      <p:cBhvr>
                                        <p:cTn id="28" dur="5906" fill="hold"/>
                                        <p:tgtEl>
                                          <p:spTgt spid="41"/>
                                        </p:tgtEl>
                                      </p:cBhvr>
                                    </p:cmd>
                                  </p:childTnLst>
                                </p:cTn>
                              </p:par>
                              <p:par>
                                <p:cTn id="29" presetID="3" presetClass="mediacall" presetSubtype="0" fill="hold" nodeType="withEffect">
                                  <p:stCondLst>
                                    <p:cond delay="3000"/>
                                  </p:stCondLst>
                                  <p:childTnLst>
                                    <p:cmd type="call" cmd="stop">
                                      <p:cBhvr>
                                        <p:cTn id="30" dur="1" fill="hold"/>
                                        <p:tgtEl>
                                          <p:spTgt spid="39"/>
                                        </p:tgtEl>
                                      </p:cBhvr>
                                    </p:cmd>
                                  </p:childTnLst>
                                </p:cTn>
                              </p:par>
                              <p:par>
                                <p:cTn id="31" presetID="1" presetClass="mediacall" presetSubtype="0" fill="hold" nodeType="withEffect">
                                  <p:stCondLst>
                                    <p:cond delay="0"/>
                                  </p:stCondLst>
                                  <p:childTnLst>
                                    <p:cmd type="call" cmd="playFrom(0.0)">
                                      <p:cBhvr>
                                        <p:cTn id="32" dur="20221" fill="hold"/>
                                        <p:tgtEl>
                                          <p:spTgt spid="39"/>
                                        </p:tgtEl>
                                      </p:cBhvr>
                                    </p:cmd>
                                  </p:childTnLst>
                                </p:cTn>
                              </p:par>
                              <p:par>
                                <p:cTn id="33" presetID="3" presetClass="mediacall" presetSubtype="0" fill="hold" nodeType="withEffect">
                                  <p:stCondLst>
                                    <p:cond delay="0"/>
                                  </p:stCondLst>
                                  <p:childTnLst>
                                    <p:cmd type="call" cmd="stop">
                                      <p:cBhvr>
                                        <p:cTn id="34" dur="1" fill="hold"/>
                                        <p:tgtEl>
                                          <p:spTgt spid="38"/>
                                        </p:tgtEl>
                                      </p:cBhvr>
                                    </p:cmd>
                                  </p:childTnLst>
                                </p:cTn>
                              </p:par>
                              <p:par>
                                <p:cTn id="35" presetID="1" presetClass="mediacall" presetSubtype="0" fill="hold" nodeType="withEffect">
                                  <p:stCondLst>
                                    <p:cond delay="3500"/>
                                  </p:stCondLst>
                                  <p:childTnLst>
                                    <p:cmd type="call" cmd="playFrom(0.0)">
                                      <p:cBhvr>
                                        <p:cTn id="36" dur="5906" fill="hold"/>
                                        <p:tgtEl>
                                          <p:spTgt spid="41"/>
                                        </p:tgtEl>
                                      </p:cBhvr>
                                    </p:cmd>
                                  </p:childTnLst>
                                </p:cTn>
                              </p:par>
                              <p:par>
                                <p:cTn id="37" presetID="3" presetClass="mediacall" presetSubtype="0" fill="hold" nodeType="withEffect">
                                  <p:stCondLst>
                                    <p:cond delay="3500"/>
                                  </p:stCondLst>
                                  <p:childTnLst>
                                    <p:cmd type="call" cmd="stop">
                                      <p:cBhvr>
                                        <p:cTn id="38" dur="1" fill="hold"/>
                                        <p:tgtEl>
                                          <p:spTgt spid="39"/>
                                        </p:tgtEl>
                                      </p:cBhvr>
                                    </p:cmd>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barn(inVertical)">
                                      <p:cBhvr>
                                        <p:cTn id="4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4" fill="hold" display="0">
                  <p:stCondLst>
                    <p:cond delay="indefinite"/>
                  </p:stCondLst>
                  <p:endCondLst>
                    <p:cond evt="onStopAudio" delay="0">
                      <p:tgtEl>
                        <p:sldTgt/>
                      </p:tgtEl>
                    </p:cond>
                  </p:endCondLst>
                </p:cTn>
                <p:tgtEl>
                  <p:spTgt spid="38"/>
                </p:tgtEl>
              </p:cMediaNode>
            </p:audio>
            <p:audio>
              <p:cMediaNode vol="80000">
                <p:cTn id="45" fill="hold" display="0">
                  <p:stCondLst>
                    <p:cond delay="indefinite"/>
                  </p:stCondLst>
                  <p:endCondLst>
                    <p:cond evt="onStopAudio" delay="0">
                      <p:tgtEl>
                        <p:sldTgt/>
                      </p:tgtEl>
                    </p:cond>
                  </p:endCondLst>
                </p:cTn>
                <p:tgtEl>
                  <p:spTgt spid="39"/>
                </p:tgtEl>
              </p:cMediaNode>
            </p:audio>
            <p:audio>
              <p:cMediaNode vol="80000">
                <p:cTn id="46" fill="hold" display="0">
                  <p:stCondLst>
                    <p:cond delay="indefinite"/>
                  </p:stCondLst>
                  <p:endCondLst>
                    <p:cond evt="onStopAudio" delay="0">
                      <p:tgtEl>
                        <p:sldTgt/>
                      </p:tgtEl>
                    </p:cond>
                  </p:endCondLst>
                </p:cTn>
                <p:tgtEl>
                  <p:spTgt spid="40"/>
                </p:tgtEl>
              </p:cMediaNode>
            </p:audio>
            <p:audio>
              <p:cMediaNode vol="80000">
                <p:cTn id="47" fill="hold" display="0">
                  <p:stCondLst>
                    <p:cond delay="indefinite"/>
                  </p:stCondLst>
                  <p:endCondLst>
                    <p:cond evt="onStopAudio" delay="0">
                      <p:tgtEl>
                        <p:sldTgt/>
                      </p:tgtEl>
                    </p:cond>
                  </p:endCondLst>
                </p:cTn>
                <p:tgtEl>
                  <p:spTgt spid="41"/>
                </p:tgtEl>
              </p:cMediaNode>
            </p:audio>
          </p:childTnLst>
        </p:cTn>
      </p:par>
    </p:tnLst>
    <p:bldLst>
      <p:bldP spid="1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0" y="0"/>
            <a:ext cx="12192000" cy="6858000"/>
          </a:xfrm>
          <a:prstGeom prst="rect">
            <a:avLst/>
          </a:prstGeom>
          <a:solidFill>
            <a:srgbClr val="0033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45" name="Picture 44">
            <a:extLst>
              <a:ext uri="{FF2B5EF4-FFF2-40B4-BE49-F238E27FC236}">
                <a16:creationId xmlns="" xmlns:a16="http://schemas.microsoft.com/office/drawing/2014/main" id="{2AB8A841-494C-4C05-B559-B83B93E2701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2085" y="-49893"/>
            <a:ext cx="3468041" cy="3468041"/>
          </a:xfrm>
          <a:prstGeom prst="rect">
            <a:avLst/>
          </a:prstGeom>
        </p:spPr>
      </p:pic>
      <p:cxnSp>
        <p:nvCxnSpPr>
          <p:cNvPr id="23" name="Straight Connector 22">
            <a:extLst>
              <a:ext uri="{FF2B5EF4-FFF2-40B4-BE49-F238E27FC236}">
                <a16:creationId xmlns="" xmlns:a16="http://schemas.microsoft.com/office/drawing/2014/main" id="{C7B0FE9C-F303-49FF-B30D-C4457E06642A}"/>
              </a:ext>
            </a:extLst>
          </p:cNvPr>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 xmlns:a16="http://schemas.microsoft.com/office/drawing/2014/main" id="{2F7D700C-B032-496C-9680-57633EB31182}"/>
              </a:ext>
            </a:extLst>
          </p:cNvPr>
          <p:cNvCxnSpPr/>
          <p:nvPr/>
        </p:nvCxnSpPr>
        <p:spPr>
          <a:xfrm>
            <a:off x="0" y="5397219"/>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 xmlns:a16="http://schemas.microsoft.com/office/drawing/2014/main" id="{B4199134-2609-4E66-A329-2863BCCC5133}"/>
              </a:ext>
            </a:extLst>
          </p:cNvPr>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 xmlns:a16="http://schemas.microsoft.com/office/drawing/2014/main" id="{2254BD6F-C222-4EBF-A18A-FDA724EC8AEA}"/>
              </a:ext>
            </a:extLst>
          </p:cNvPr>
          <p:cNvSpPr/>
          <p:nvPr/>
        </p:nvSpPr>
        <p:spPr>
          <a:xfrm flipH="1">
            <a:off x="659906" y="3584278"/>
            <a:ext cx="10872191" cy="125193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TextBox 23">
            <a:extLst>
              <a:ext uri="{FF2B5EF4-FFF2-40B4-BE49-F238E27FC236}">
                <a16:creationId xmlns="" xmlns:a16="http://schemas.microsoft.com/office/drawing/2014/main" id="{4605F6AC-8356-4661-B6A4-309609CF4CCF}"/>
              </a:ext>
            </a:extLst>
          </p:cNvPr>
          <p:cNvSpPr txBox="1"/>
          <p:nvPr/>
        </p:nvSpPr>
        <p:spPr>
          <a:xfrm>
            <a:off x="1384918" y="3616546"/>
            <a:ext cx="9383697" cy="666786"/>
          </a:xfrm>
          <a:prstGeom prst="rect">
            <a:avLst/>
          </a:prstGeom>
          <a:noFill/>
        </p:spPr>
        <p:txBody>
          <a:bodyPr wrap="square" rtlCol="0">
            <a:spAutoFit/>
          </a:bodyPr>
          <a:lstStyle/>
          <a:p>
            <a:r>
              <a:rPr lang="vi-VN" sz="3733" b="1" dirty="0">
                <a:latin typeface="+mj-lt"/>
              </a:rPr>
              <a:t>Câu 1:</a:t>
            </a:r>
            <a:r>
              <a:rPr lang="vi-VN" sz="3733" dirty="0">
                <a:latin typeface="+mj-lt"/>
              </a:rPr>
              <a:t> Quê hương của Thanh Tịnh là ở đâu?</a:t>
            </a:r>
            <a:endParaRPr lang="en-US" sz="3733" dirty="0">
              <a:latin typeface="+mj-lt"/>
            </a:endParaRPr>
          </a:p>
        </p:txBody>
      </p:sp>
      <p:sp>
        <p:nvSpPr>
          <p:cNvPr id="15" name="bang a">
            <a:extLst>
              <a:ext uri="{FF2B5EF4-FFF2-40B4-BE49-F238E27FC236}">
                <a16:creationId xmlns="" xmlns:a16="http://schemas.microsoft.com/office/drawing/2014/main" id="{D0E6AFB4-275F-4728-9A13-27E00F9EA3A2}"/>
              </a:ext>
            </a:extLst>
          </p:cNvPr>
          <p:cNvSpPr/>
          <p:nvPr/>
        </p:nvSpPr>
        <p:spPr>
          <a:xfrm flipH="1">
            <a:off x="806332" y="5094963"/>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bang c">
            <a:extLst>
              <a:ext uri="{FF2B5EF4-FFF2-40B4-BE49-F238E27FC236}">
                <a16:creationId xmlns="" xmlns:a16="http://schemas.microsoft.com/office/drawing/2014/main" id="{CA2E0476-BE10-4768-BE1B-A9C0072703C2}"/>
              </a:ext>
            </a:extLst>
          </p:cNvPr>
          <p:cNvSpPr/>
          <p:nvPr/>
        </p:nvSpPr>
        <p:spPr>
          <a:xfrm flipH="1">
            <a:off x="806332"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dap an a">
            <a:extLst>
              <a:ext uri="{FF2B5EF4-FFF2-40B4-BE49-F238E27FC236}">
                <a16:creationId xmlns="" xmlns:a16="http://schemas.microsoft.com/office/drawing/2014/main" id="{9897B1B9-EB78-41AF-AC33-1E8F7714B11F}"/>
              </a:ext>
            </a:extLst>
          </p:cNvPr>
          <p:cNvSpPr txBox="1"/>
          <p:nvPr/>
        </p:nvSpPr>
        <p:spPr>
          <a:xfrm>
            <a:off x="1106009" y="5197165"/>
            <a:ext cx="4650419" cy="461665"/>
          </a:xfrm>
          <a:prstGeom prst="rect">
            <a:avLst/>
          </a:prstGeom>
          <a:noFill/>
        </p:spPr>
        <p:txBody>
          <a:bodyPr wrap="square" rtlCol="0">
            <a:spAutoFit/>
          </a:bodyPr>
          <a:lstStyle/>
          <a:p>
            <a:r>
              <a:rPr lang="vi-VN" sz="2400" dirty="0">
                <a:solidFill>
                  <a:schemeClr val="bg1"/>
                </a:solidFill>
                <a:latin typeface="+mj-lt"/>
              </a:rPr>
              <a:t>A. Ven sông Hương, thành phố Huế</a:t>
            </a:r>
            <a:endParaRPr lang="en-US" sz="2400" dirty="0">
              <a:solidFill>
                <a:schemeClr val="bg1"/>
              </a:solidFill>
              <a:latin typeface="+mj-lt"/>
            </a:endParaRPr>
          </a:p>
        </p:txBody>
      </p:sp>
      <p:sp>
        <p:nvSpPr>
          <p:cNvPr id="27" name="dap an c">
            <a:extLst>
              <a:ext uri="{FF2B5EF4-FFF2-40B4-BE49-F238E27FC236}">
                <a16:creationId xmlns="" xmlns:a16="http://schemas.microsoft.com/office/drawing/2014/main" id="{D96707EC-5A82-4050-B897-6DBAB63AC957}"/>
              </a:ext>
            </a:extLst>
          </p:cNvPr>
          <p:cNvSpPr txBox="1"/>
          <p:nvPr/>
        </p:nvSpPr>
        <p:spPr>
          <a:xfrm>
            <a:off x="956173" y="6001731"/>
            <a:ext cx="5249772" cy="461665"/>
          </a:xfrm>
          <a:prstGeom prst="rect">
            <a:avLst/>
          </a:prstGeom>
          <a:noFill/>
        </p:spPr>
        <p:txBody>
          <a:bodyPr wrap="square" rtlCol="0">
            <a:spAutoFit/>
          </a:bodyPr>
          <a:lstStyle/>
          <a:p>
            <a:r>
              <a:rPr lang="vi-VN" sz="2400" dirty="0">
                <a:solidFill>
                  <a:schemeClr val="bg1"/>
                </a:solidFill>
                <a:latin typeface="+mj-lt"/>
              </a:rPr>
              <a:t>C. Ven sông Đuống, Gia Lâm (Hà Nội)</a:t>
            </a:r>
            <a:endParaRPr lang="en-US" sz="2400" dirty="0">
              <a:solidFill>
                <a:schemeClr val="bg1"/>
              </a:solidFill>
              <a:latin typeface="+mj-lt"/>
            </a:endParaRPr>
          </a:p>
        </p:txBody>
      </p:sp>
      <p:sp>
        <p:nvSpPr>
          <p:cNvPr id="31" name="bang b">
            <a:extLst>
              <a:ext uri="{FF2B5EF4-FFF2-40B4-BE49-F238E27FC236}">
                <a16:creationId xmlns="" xmlns:a16="http://schemas.microsoft.com/office/drawing/2014/main" id="{8DD63B39-09F3-4F04-83CD-408FC7619A90}"/>
              </a:ext>
            </a:extLst>
          </p:cNvPr>
          <p:cNvSpPr/>
          <p:nvPr/>
        </p:nvSpPr>
        <p:spPr>
          <a:xfrm flipH="1">
            <a:off x="6135896" y="5094963"/>
            <a:ext cx="552872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bang d">
            <a:extLst>
              <a:ext uri="{FF2B5EF4-FFF2-40B4-BE49-F238E27FC236}">
                <a16:creationId xmlns="" xmlns:a16="http://schemas.microsoft.com/office/drawing/2014/main" id="{A6F11D1C-4D08-4BAF-9A3D-4AC673B9036B}"/>
              </a:ext>
            </a:extLst>
          </p:cNvPr>
          <p:cNvSpPr/>
          <p:nvPr/>
        </p:nvSpPr>
        <p:spPr>
          <a:xfrm flipH="1">
            <a:off x="6135896"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dap an b">
            <a:extLst>
              <a:ext uri="{FF2B5EF4-FFF2-40B4-BE49-F238E27FC236}">
                <a16:creationId xmlns="" xmlns:a16="http://schemas.microsoft.com/office/drawing/2014/main" id="{9B5DABB8-849A-4D2D-930C-9CA07BFC5BDE}"/>
              </a:ext>
            </a:extLst>
          </p:cNvPr>
          <p:cNvSpPr txBox="1"/>
          <p:nvPr/>
        </p:nvSpPr>
        <p:spPr>
          <a:xfrm>
            <a:off x="6435571" y="5197165"/>
            <a:ext cx="5229047" cy="461665"/>
          </a:xfrm>
          <a:prstGeom prst="rect">
            <a:avLst/>
          </a:prstGeom>
          <a:noFill/>
        </p:spPr>
        <p:txBody>
          <a:bodyPr wrap="square" rtlCol="0">
            <a:spAutoFit/>
          </a:bodyPr>
          <a:lstStyle/>
          <a:p>
            <a:r>
              <a:rPr lang="vi-VN" sz="2400" dirty="0">
                <a:solidFill>
                  <a:schemeClr val="bg1"/>
                </a:solidFill>
                <a:latin typeface="+mj-lt"/>
              </a:rPr>
              <a:t>B. Ven sông Hồng, thành phố Hà Nội</a:t>
            </a:r>
            <a:endParaRPr lang="en-US" sz="2400" dirty="0">
              <a:solidFill>
                <a:schemeClr val="bg1"/>
              </a:solidFill>
              <a:latin typeface="+mj-lt"/>
            </a:endParaRPr>
          </a:p>
        </p:txBody>
      </p:sp>
      <p:sp>
        <p:nvSpPr>
          <p:cNvPr id="34" name="dap an d">
            <a:extLst>
              <a:ext uri="{FF2B5EF4-FFF2-40B4-BE49-F238E27FC236}">
                <a16:creationId xmlns="" xmlns:a16="http://schemas.microsoft.com/office/drawing/2014/main" id="{42A746A3-96B8-42A5-8EFA-A104DB6B2F69}"/>
              </a:ext>
            </a:extLst>
          </p:cNvPr>
          <p:cNvSpPr txBox="1"/>
          <p:nvPr/>
        </p:nvSpPr>
        <p:spPr>
          <a:xfrm>
            <a:off x="6435571" y="6060426"/>
            <a:ext cx="5096524" cy="461665"/>
          </a:xfrm>
          <a:prstGeom prst="rect">
            <a:avLst/>
          </a:prstGeom>
          <a:noFill/>
        </p:spPr>
        <p:txBody>
          <a:bodyPr wrap="square" rtlCol="0">
            <a:spAutoFit/>
          </a:bodyPr>
          <a:lstStyle/>
          <a:p>
            <a:r>
              <a:rPr lang="vi-VN" sz="2400" dirty="0">
                <a:solidFill>
                  <a:schemeClr val="bg1"/>
                </a:solidFill>
                <a:latin typeface="+mj-lt"/>
              </a:rPr>
              <a:t>D. Một tỉnh thuộc đồng bằng Bắc Bộ</a:t>
            </a:r>
            <a:endParaRPr lang="en-US" sz="2400" dirty="0">
              <a:solidFill>
                <a:schemeClr val="bg1"/>
              </a:solidFill>
              <a:latin typeface="+mj-lt"/>
            </a:endParaRPr>
          </a:p>
        </p:txBody>
      </p:sp>
      <p:pic>
        <p:nvPicPr>
          <p:cNvPr id="38" name="Question">
            <a:hlinkClick r:id="" action="ppaction://media"/>
            <a:extLst>
              <a:ext uri="{FF2B5EF4-FFF2-40B4-BE49-F238E27FC236}">
                <a16:creationId xmlns=""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1" y="863860"/>
            <a:ext cx="487363" cy="487363"/>
          </a:xfrm>
          <a:prstGeom prst="rect">
            <a:avLst/>
          </a:prstGeom>
        </p:spPr>
      </p:pic>
      <p:pic>
        <p:nvPicPr>
          <p:cNvPr id="39" name="Final Answer">
            <a:hlinkClick r:id="" action="ppaction://media"/>
            <a:extLst>
              <a:ext uri="{FF2B5EF4-FFF2-40B4-BE49-F238E27FC236}">
                <a16:creationId xmlns=""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1" y="1478693"/>
            <a:ext cx="487363" cy="487363"/>
          </a:xfrm>
          <a:prstGeom prst="rect">
            <a:avLst/>
          </a:prstGeom>
        </p:spPr>
      </p:pic>
      <p:pic>
        <p:nvPicPr>
          <p:cNvPr id="40" name="Win">
            <a:hlinkClick r:id="" action="ppaction://media"/>
            <a:extLst>
              <a:ext uri="{FF2B5EF4-FFF2-40B4-BE49-F238E27FC236}">
                <a16:creationId xmlns=""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6"/>
            <a:ext cx="487363" cy="487363"/>
          </a:xfrm>
          <a:prstGeom prst="rect">
            <a:avLst/>
          </a:prstGeom>
        </p:spPr>
      </p:pic>
      <p:pic>
        <p:nvPicPr>
          <p:cNvPr id="41" name="Lose">
            <a:hlinkClick r:id="" action="ppaction://media"/>
            <a:extLst>
              <a:ext uri="{FF2B5EF4-FFF2-40B4-BE49-F238E27FC236}">
                <a16:creationId xmlns=""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2"/>
            <a:ext cx="487363" cy="487363"/>
          </a:xfrm>
          <a:prstGeom prst="rect">
            <a:avLst/>
          </a:prstGeom>
        </p:spPr>
      </p:pic>
    </p:spTree>
    <p:extLst>
      <p:ext uri="{BB962C8B-B14F-4D97-AF65-F5344CB8AC3E}">
        <p14:creationId xmlns:p14="http://schemas.microsoft.com/office/powerpoint/2010/main" val="2443143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21"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4"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21"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6"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21"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6"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21"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6"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0" y="0"/>
            <a:ext cx="12192000" cy="6858000"/>
          </a:xfrm>
          <a:prstGeom prst="rect">
            <a:avLst/>
          </a:prstGeom>
          <a:solidFill>
            <a:srgbClr val="0033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Times New Roman" panose="02020603050405020304" pitchFamily="18" charset="0"/>
              <a:cs typeface="Times New Roman" panose="02020603050405020304" pitchFamily="18" charset="0"/>
            </a:endParaRPr>
          </a:p>
        </p:txBody>
      </p:sp>
      <p:pic>
        <p:nvPicPr>
          <p:cNvPr id="26" name="Picture 25">
            <a:extLst>
              <a:ext uri="{FF2B5EF4-FFF2-40B4-BE49-F238E27FC236}">
                <a16:creationId xmlns="" xmlns:a16="http://schemas.microsoft.com/office/drawing/2014/main" id="{6C975AF1-8BB4-444D-993E-F98C38C51C8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2085" y="-49893"/>
            <a:ext cx="3468041" cy="3468041"/>
          </a:xfrm>
          <a:prstGeom prst="rect">
            <a:avLst/>
          </a:prstGeom>
        </p:spPr>
      </p:pic>
      <p:cxnSp>
        <p:nvCxnSpPr>
          <p:cNvPr id="23" name="Straight Connector 22">
            <a:extLst>
              <a:ext uri="{FF2B5EF4-FFF2-40B4-BE49-F238E27FC236}">
                <a16:creationId xmlns="" xmlns:a16="http://schemas.microsoft.com/office/drawing/2014/main" id="{C7B0FE9C-F303-49FF-B30D-C4457E06642A}"/>
              </a:ext>
            </a:extLst>
          </p:cNvPr>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 xmlns:a16="http://schemas.microsoft.com/office/drawing/2014/main" id="{2F7D700C-B032-496C-9680-57633EB31182}"/>
              </a:ext>
            </a:extLst>
          </p:cNvPr>
          <p:cNvCxnSpPr/>
          <p:nvPr/>
        </p:nvCxnSpPr>
        <p:spPr>
          <a:xfrm>
            <a:off x="0" y="5397219"/>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 xmlns:a16="http://schemas.microsoft.com/office/drawing/2014/main" id="{B4199134-2609-4E66-A329-2863BCCC5133}"/>
              </a:ext>
            </a:extLst>
          </p:cNvPr>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 xmlns:a16="http://schemas.microsoft.com/office/drawing/2014/main" id="{2254BD6F-C222-4EBF-A18A-FDA724EC8AEA}"/>
              </a:ext>
            </a:extLst>
          </p:cNvPr>
          <p:cNvSpPr/>
          <p:nvPr/>
        </p:nvSpPr>
        <p:spPr>
          <a:xfrm flipH="1">
            <a:off x="659906" y="3584278"/>
            <a:ext cx="10872191" cy="125193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 xmlns:a16="http://schemas.microsoft.com/office/drawing/2014/main" id="{4605F6AC-8356-4661-B6A4-309609CF4CCF}"/>
              </a:ext>
            </a:extLst>
          </p:cNvPr>
          <p:cNvSpPr txBox="1"/>
          <p:nvPr/>
        </p:nvSpPr>
        <p:spPr>
          <a:xfrm>
            <a:off x="1384918" y="3616545"/>
            <a:ext cx="9383697" cy="1241237"/>
          </a:xfrm>
          <a:prstGeom prst="rect">
            <a:avLst/>
          </a:prstGeom>
          <a:noFill/>
        </p:spPr>
        <p:txBody>
          <a:bodyPr wrap="square" rtlCol="0">
            <a:spAutoFit/>
          </a:bodyPr>
          <a:lstStyle/>
          <a:p>
            <a:r>
              <a:rPr lang="vi-VN" sz="3733" b="1" dirty="0">
                <a:latin typeface="Times New Roman" panose="02020603050405020304" pitchFamily="18" charset="0"/>
                <a:cs typeface="Times New Roman" panose="02020603050405020304" pitchFamily="18" charset="0"/>
              </a:rPr>
              <a:t>Câu 2:</a:t>
            </a:r>
            <a:r>
              <a:rPr lang="vi-VN" sz="3733" dirty="0">
                <a:latin typeface="Times New Roman" panose="02020603050405020304" pitchFamily="18" charset="0"/>
                <a:cs typeface="Times New Roman" panose="02020603050405020304" pitchFamily="18" charset="0"/>
              </a:rPr>
              <a:t> “Tôi đi học” của Thanh Tịnh được viết theo thể loại nào?</a:t>
            </a:r>
            <a:endParaRPr lang="en-US" sz="3733" dirty="0">
              <a:latin typeface="Times New Roman" panose="02020603050405020304" pitchFamily="18" charset="0"/>
              <a:cs typeface="Times New Roman" panose="02020603050405020304" pitchFamily="18" charset="0"/>
            </a:endParaRPr>
          </a:p>
        </p:txBody>
      </p:sp>
      <p:sp>
        <p:nvSpPr>
          <p:cNvPr id="15" name="bang c">
            <a:extLst>
              <a:ext uri="{FF2B5EF4-FFF2-40B4-BE49-F238E27FC236}">
                <a16:creationId xmlns="" xmlns:a16="http://schemas.microsoft.com/office/drawing/2014/main" id="{D0E6AFB4-275F-4728-9A13-27E00F9EA3A2}"/>
              </a:ext>
            </a:extLst>
          </p:cNvPr>
          <p:cNvSpPr/>
          <p:nvPr/>
        </p:nvSpPr>
        <p:spPr>
          <a:xfrm flipH="1">
            <a:off x="804610" y="5961292"/>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Times New Roman" panose="02020603050405020304" pitchFamily="18" charset="0"/>
              <a:cs typeface="Times New Roman" panose="02020603050405020304" pitchFamily="18" charset="0"/>
            </a:endParaRPr>
          </a:p>
        </p:txBody>
      </p:sp>
      <p:sp>
        <p:nvSpPr>
          <p:cNvPr id="16" name="bang b">
            <a:extLst>
              <a:ext uri="{FF2B5EF4-FFF2-40B4-BE49-F238E27FC236}">
                <a16:creationId xmlns="" xmlns:a16="http://schemas.microsoft.com/office/drawing/2014/main" id="{CA2E0476-BE10-4768-BE1B-A9C0072703C2}"/>
              </a:ext>
            </a:extLst>
          </p:cNvPr>
          <p:cNvSpPr/>
          <p:nvPr/>
        </p:nvSpPr>
        <p:spPr>
          <a:xfrm flipH="1">
            <a:off x="6135896" y="5094961"/>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Times New Roman" panose="02020603050405020304" pitchFamily="18" charset="0"/>
              <a:cs typeface="Times New Roman" panose="02020603050405020304" pitchFamily="18" charset="0"/>
            </a:endParaRPr>
          </a:p>
        </p:txBody>
      </p:sp>
      <p:sp>
        <p:nvSpPr>
          <p:cNvPr id="25" name="cau hoi c">
            <a:extLst>
              <a:ext uri="{FF2B5EF4-FFF2-40B4-BE49-F238E27FC236}">
                <a16:creationId xmlns="" xmlns:a16="http://schemas.microsoft.com/office/drawing/2014/main" id="{9897B1B9-EB78-41AF-AC33-1E8F7714B11F}"/>
              </a:ext>
            </a:extLst>
          </p:cNvPr>
          <p:cNvSpPr txBox="1"/>
          <p:nvPr/>
        </p:nvSpPr>
        <p:spPr>
          <a:xfrm>
            <a:off x="1104285" y="6063494"/>
            <a:ext cx="4650419" cy="502766"/>
          </a:xfrm>
          <a:prstGeom prst="rect">
            <a:avLst/>
          </a:prstGeom>
          <a:noFill/>
        </p:spPr>
        <p:txBody>
          <a:bodyPr wrap="square" rtlCol="0">
            <a:spAutoFit/>
          </a:bodyPr>
          <a:lstStyle/>
          <a:p>
            <a:r>
              <a:rPr lang="en-US" sz="2667" dirty="0">
                <a:solidFill>
                  <a:schemeClr val="bg1"/>
                </a:solidFill>
                <a:latin typeface="Times New Roman" panose="02020603050405020304" pitchFamily="18" charset="0"/>
                <a:cs typeface="Times New Roman" panose="02020603050405020304" pitchFamily="18" charset="0"/>
              </a:rPr>
              <a:t>C</a:t>
            </a:r>
            <a:r>
              <a:rPr lang="vi-VN" sz="2667" dirty="0">
                <a:solidFill>
                  <a:schemeClr val="bg1"/>
                </a:solidFill>
                <a:latin typeface="Times New Roman" panose="02020603050405020304" pitchFamily="18" charset="0"/>
                <a:cs typeface="Times New Roman" panose="02020603050405020304" pitchFamily="18" charset="0"/>
              </a:rPr>
              <a:t>. Truyện ngắn trữ tình</a:t>
            </a:r>
            <a:endParaRPr lang="en-US" sz="2667" dirty="0">
              <a:solidFill>
                <a:schemeClr val="bg1"/>
              </a:solidFill>
              <a:latin typeface="Times New Roman" panose="02020603050405020304" pitchFamily="18" charset="0"/>
              <a:cs typeface="Times New Roman" panose="02020603050405020304" pitchFamily="18" charset="0"/>
            </a:endParaRPr>
          </a:p>
        </p:txBody>
      </p:sp>
      <p:sp>
        <p:nvSpPr>
          <p:cNvPr id="27" name="cau hoi b">
            <a:extLst>
              <a:ext uri="{FF2B5EF4-FFF2-40B4-BE49-F238E27FC236}">
                <a16:creationId xmlns="" xmlns:a16="http://schemas.microsoft.com/office/drawing/2014/main" id="{D96707EC-5A82-4050-B897-6DBAB63AC957}"/>
              </a:ext>
            </a:extLst>
          </p:cNvPr>
          <p:cNvSpPr txBox="1"/>
          <p:nvPr/>
        </p:nvSpPr>
        <p:spPr>
          <a:xfrm>
            <a:off x="6435572" y="5197163"/>
            <a:ext cx="4650419" cy="502766"/>
          </a:xfrm>
          <a:prstGeom prst="rect">
            <a:avLst/>
          </a:prstGeom>
          <a:noFill/>
        </p:spPr>
        <p:txBody>
          <a:bodyPr wrap="square" rtlCol="0">
            <a:spAutoFit/>
          </a:bodyPr>
          <a:lstStyle/>
          <a:p>
            <a:r>
              <a:rPr lang="en-US" sz="2667" dirty="0">
                <a:solidFill>
                  <a:schemeClr val="bg1"/>
                </a:solidFill>
                <a:latin typeface="Times New Roman" panose="02020603050405020304" pitchFamily="18" charset="0"/>
                <a:cs typeface="Times New Roman" panose="02020603050405020304" pitchFamily="18" charset="0"/>
              </a:rPr>
              <a:t>B</a:t>
            </a:r>
            <a:r>
              <a:rPr lang="vi-VN" sz="2667" dirty="0">
                <a:solidFill>
                  <a:schemeClr val="bg1"/>
                </a:solidFill>
                <a:latin typeface="Times New Roman" panose="02020603050405020304" pitchFamily="18" charset="0"/>
                <a:cs typeface="Times New Roman" panose="02020603050405020304" pitchFamily="18" charset="0"/>
              </a:rPr>
              <a:t>. Tiểu thuyết</a:t>
            </a:r>
            <a:endParaRPr lang="en-US" sz="2667" dirty="0">
              <a:solidFill>
                <a:schemeClr val="bg1"/>
              </a:solidFill>
              <a:latin typeface="Times New Roman" panose="02020603050405020304" pitchFamily="18" charset="0"/>
              <a:cs typeface="Times New Roman" panose="02020603050405020304" pitchFamily="18" charset="0"/>
            </a:endParaRPr>
          </a:p>
        </p:txBody>
      </p:sp>
      <p:sp>
        <p:nvSpPr>
          <p:cNvPr id="31" name="bang a">
            <a:extLst>
              <a:ext uri="{FF2B5EF4-FFF2-40B4-BE49-F238E27FC236}">
                <a16:creationId xmlns="" xmlns:a16="http://schemas.microsoft.com/office/drawing/2014/main" id="{8DD63B39-09F3-4F04-83CD-408FC7619A90}"/>
              </a:ext>
            </a:extLst>
          </p:cNvPr>
          <p:cNvSpPr/>
          <p:nvPr/>
        </p:nvSpPr>
        <p:spPr>
          <a:xfrm flipH="1">
            <a:off x="806332" y="5094961"/>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Times New Roman" panose="02020603050405020304" pitchFamily="18" charset="0"/>
              <a:cs typeface="Times New Roman" panose="02020603050405020304" pitchFamily="18" charset="0"/>
            </a:endParaRPr>
          </a:p>
        </p:txBody>
      </p:sp>
      <p:sp>
        <p:nvSpPr>
          <p:cNvPr id="32" name="bang d">
            <a:extLst>
              <a:ext uri="{FF2B5EF4-FFF2-40B4-BE49-F238E27FC236}">
                <a16:creationId xmlns="" xmlns:a16="http://schemas.microsoft.com/office/drawing/2014/main" id="{A6F11D1C-4D08-4BAF-9A3D-4AC673B9036B}"/>
              </a:ext>
            </a:extLst>
          </p:cNvPr>
          <p:cNvSpPr/>
          <p:nvPr/>
        </p:nvSpPr>
        <p:spPr>
          <a:xfrm flipH="1">
            <a:off x="6135896"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Times New Roman" panose="02020603050405020304" pitchFamily="18" charset="0"/>
              <a:cs typeface="Times New Roman" panose="02020603050405020304" pitchFamily="18" charset="0"/>
            </a:endParaRPr>
          </a:p>
        </p:txBody>
      </p:sp>
      <p:sp>
        <p:nvSpPr>
          <p:cNvPr id="33" name="cau hoi a">
            <a:extLst>
              <a:ext uri="{FF2B5EF4-FFF2-40B4-BE49-F238E27FC236}">
                <a16:creationId xmlns="" xmlns:a16="http://schemas.microsoft.com/office/drawing/2014/main" id="{9B5DABB8-849A-4D2D-930C-9CA07BFC5BDE}"/>
              </a:ext>
            </a:extLst>
          </p:cNvPr>
          <p:cNvSpPr txBox="1"/>
          <p:nvPr/>
        </p:nvSpPr>
        <p:spPr>
          <a:xfrm>
            <a:off x="1106009" y="5197163"/>
            <a:ext cx="4650419" cy="502766"/>
          </a:xfrm>
          <a:prstGeom prst="rect">
            <a:avLst/>
          </a:prstGeom>
          <a:noFill/>
        </p:spPr>
        <p:txBody>
          <a:bodyPr wrap="square" rtlCol="0">
            <a:spAutoFit/>
          </a:bodyPr>
          <a:lstStyle/>
          <a:p>
            <a:r>
              <a:rPr lang="vi-VN" sz="2667" dirty="0">
                <a:solidFill>
                  <a:schemeClr val="bg1"/>
                </a:solidFill>
                <a:latin typeface="Times New Roman" panose="02020603050405020304" pitchFamily="18" charset="0"/>
                <a:cs typeface="Times New Roman" panose="02020603050405020304" pitchFamily="18" charset="0"/>
              </a:rPr>
              <a:t>A. Bút kí</a:t>
            </a:r>
            <a:endParaRPr lang="en-US" sz="2667" dirty="0">
              <a:solidFill>
                <a:schemeClr val="bg1"/>
              </a:solidFill>
              <a:latin typeface="Times New Roman" panose="02020603050405020304" pitchFamily="18" charset="0"/>
              <a:cs typeface="Times New Roman" panose="02020603050405020304" pitchFamily="18" charset="0"/>
            </a:endParaRPr>
          </a:p>
        </p:txBody>
      </p:sp>
      <p:sp>
        <p:nvSpPr>
          <p:cNvPr id="34" name="cau hoi d">
            <a:extLst>
              <a:ext uri="{FF2B5EF4-FFF2-40B4-BE49-F238E27FC236}">
                <a16:creationId xmlns="" xmlns:a16="http://schemas.microsoft.com/office/drawing/2014/main" id="{42A746A3-96B8-42A5-8EFA-A104DB6B2F69}"/>
              </a:ext>
            </a:extLst>
          </p:cNvPr>
          <p:cNvSpPr txBox="1"/>
          <p:nvPr/>
        </p:nvSpPr>
        <p:spPr>
          <a:xfrm>
            <a:off x="6435572" y="6060425"/>
            <a:ext cx="4650419" cy="502766"/>
          </a:xfrm>
          <a:prstGeom prst="rect">
            <a:avLst/>
          </a:prstGeom>
          <a:noFill/>
        </p:spPr>
        <p:txBody>
          <a:bodyPr wrap="square" rtlCol="0">
            <a:spAutoFit/>
          </a:bodyPr>
          <a:lstStyle/>
          <a:p>
            <a:r>
              <a:rPr lang="vi-VN" sz="2667" dirty="0">
                <a:solidFill>
                  <a:schemeClr val="bg1"/>
                </a:solidFill>
                <a:latin typeface="Times New Roman" panose="02020603050405020304" pitchFamily="18" charset="0"/>
                <a:cs typeface="Times New Roman" panose="02020603050405020304" pitchFamily="18" charset="0"/>
              </a:rPr>
              <a:t>D. Tuỳ bút</a:t>
            </a:r>
            <a:endParaRPr lang="en-US" sz="2667" dirty="0">
              <a:solidFill>
                <a:schemeClr val="bg1"/>
              </a:solidFill>
              <a:latin typeface="Times New Roman" panose="02020603050405020304" pitchFamily="18" charset="0"/>
              <a:cs typeface="Times New Roman" panose="02020603050405020304" pitchFamily="18" charset="0"/>
            </a:endParaRPr>
          </a:p>
        </p:txBody>
      </p:sp>
      <p:pic>
        <p:nvPicPr>
          <p:cNvPr id="38" name="Question">
            <a:hlinkClick r:id="" action="ppaction://media"/>
            <a:extLst>
              <a:ext uri="{FF2B5EF4-FFF2-40B4-BE49-F238E27FC236}">
                <a16:creationId xmlns=""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1" y="863860"/>
            <a:ext cx="487363" cy="487363"/>
          </a:xfrm>
          <a:prstGeom prst="rect">
            <a:avLst/>
          </a:prstGeom>
        </p:spPr>
      </p:pic>
      <p:pic>
        <p:nvPicPr>
          <p:cNvPr id="39" name="Final Answer">
            <a:hlinkClick r:id="" action="ppaction://media"/>
            <a:extLst>
              <a:ext uri="{FF2B5EF4-FFF2-40B4-BE49-F238E27FC236}">
                <a16:creationId xmlns=""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1" y="1478693"/>
            <a:ext cx="487363" cy="487363"/>
          </a:xfrm>
          <a:prstGeom prst="rect">
            <a:avLst/>
          </a:prstGeom>
        </p:spPr>
      </p:pic>
      <p:pic>
        <p:nvPicPr>
          <p:cNvPr id="40" name="Win">
            <a:hlinkClick r:id="" action="ppaction://media"/>
            <a:extLst>
              <a:ext uri="{FF2B5EF4-FFF2-40B4-BE49-F238E27FC236}">
                <a16:creationId xmlns=""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6"/>
            <a:ext cx="487363" cy="487363"/>
          </a:xfrm>
          <a:prstGeom prst="rect">
            <a:avLst/>
          </a:prstGeom>
        </p:spPr>
      </p:pic>
      <p:pic>
        <p:nvPicPr>
          <p:cNvPr id="41" name="Lose">
            <a:hlinkClick r:id="" action="ppaction://media"/>
            <a:extLst>
              <a:ext uri="{FF2B5EF4-FFF2-40B4-BE49-F238E27FC236}">
                <a16:creationId xmlns=""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2"/>
            <a:ext cx="487363" cy="487363"/>
          </a:xfrm>
          <a:prstGeom prst="rect">
            <a:avLst/>
          </a:prstGeom>
        </p:spPr>
      </p:pic>
    </p:spTree>
    <p:extLst>
      <p:ext uri="{BB962C8B-B14F-4D97-AF65-F5344CB8AC3E}">
        <p14:creationId xmlns:p14="http://schemas.microsoft.com/office/powerpoint/2010/main" val="3340815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21"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4"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21"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6"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21"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6"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21"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6"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0" y="0"/>
            <a:ext cx="12192000" cy="6858000"/>
          </a:xfrm>
          <a:prstGeom prst="rect">
            <a:avLst/>
          </a:prstGeom>
          <a:solidFill>
            <a:srgbClr val="0033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Times New Roman" panose="02020603050405020304" pitchFamily="18" charset="0"/>
              <a:cs typeface="Times New Roman" panose="02020603050405020304" pitchFamily="18" charset="0"/>
            </a:endParaRPr>
          </a:p>
        </p:txBody>
      </p:sp>
      <p:pic>
        <p:nvPicPr>
          <p:cNvPr id="26" name="Picture 25">
            <a:extLst>
              <a:ext uri="{FF2B5EF4-FFF2-40B4-BE49-F238E27FC236}">
                <a16:creationId xmlns="" xmlns:a16="http://schemas.microsoft.com/office/drawing/2014/main" id="{34294F01-75A2-47C6-8975-F699C21E23C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2085" y="-49893"/>
            <a:ext cx="3468041" cy="3468041"/>
          </a:xfrm>
          <a:prstGeom prst="rect">
            <a:avLst/>
          </a:prstGeom>
        </p:spPr>
      </p:pic>
      <p:cxnSp>
        <p:nvCxnSpPr>
          <p:cNvPr id="23" name="Straight Connector 22">
            <a:extLst>
              <a:ext uri="{FF2B5EF4-FFF2-40B4-BE49-F238E27FC236}">
                <a16:creationId xmlns="" xmlns:a16="http://schemas.microsoft.com/office/drawing/2014/main" id="{C7B0FE9C-F303-49FF-B30D-C4457E06642A}"/>
              </a:ext>
            </a:extLst>
          </p:cNvPr>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 xmlns:a16="http://schemas.microsoft.com/office/drawing/2014/main" id="{2F7D700C-B032-496C-9680-57633EB31182}"/>
              </a:ext>
            </a:extLst>
          </p:cNvPr>
          <p:cNvCxnSpPr/>
          <p:nvPr/>
        </p:nvCxnSpPr>
        <p:spPr>
          <a:xfrm>
            <a:off x="0" y="5397219"/>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 xmlns:a16="http://schemas.microsoft.com/office/drawing/2014/main" id="{B4199134-2609-4E66-A329-2863BCCC5133}"/>
              </a:ext>
            </a:extLst>
          </p:cNvPr>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 xmlns:a16="http://schemas.microsoft.com/office/drawing/2014/main" id="{2254BD6F-C222-4EBF-A18A-FDA724EC8AEA}"/>
              </a:ext>
            </a:extLst>
          </p:cNvPr>
          <p:cNvSpPr/>
          <p:nvPr/>
        </p:nvSpPr>
        <p:spPr>
          <a:xfrm flipH="1">
            <a:off x="659906" y="3584278"/>
            <a:ext cx="10872191" cy="125193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 xmlns:a16="http://schemas.microsoft.com/office/drawing/2014/main" id="{4605F6AC-8356-4661-B6A4-309609CF4CCF}"/>
              </a:ext>
            </a:extLst>
          </p:cNvPr>
          <p:cNvSpPr txBox="1"/>
          <p:nvPr/>
        </p:nvSpPr>
        <p:spPr>
          <a:xfrm>
            <a:off x="1384918" y="3616545"/>
            <a:ext cx="9383697" cy="1077218"/>
          </a:xfrm>
          <a:prstGeom prst="rect">
            <a:avLst/>
          </a:prstGeom>
          <a:noFill/>
        </p:spPr>
        <p:txBody>
          <a:bodyPr wrap="square" rtlCol="0">
            <a:spAutoFit/>
          </a:bodyPr>
          <a:lstStyle/>
          <a:p>
            <a:r>
              <a:rPr lang="vi-VN" sz="3200" b="1" dirty="0">
                <a:latin typeface="Times New Roman" panose="02020603050405020304" pitchFamily="18" charset="0"/>
                <a:cs typeface="Times New Roman" panose="02020603050405020304" pitchFamily="18" charset="0"/>
              </a:rPr>
              <a:t>Câu 3:</a:t>
            </a:r>
            <a:r>
              <a:rPr lang="vi-VN" sz="3200" dirty="0">
                <a:latin typeface="Times New Roman" panose="02020603050405020304" pitchFamily="18" charset="0"/>
                <a:cs typeface="Times New Roman" panose="02020603050405020304" pitchFamily="18" charset="0"/>
              </a:rPr>
              <a:t> Các phương thức biẻu đạt được tác giả Thanh Tịnh sử dụng trong văn bản "Tôi đi học”?</a:t>
            </a:r>
            <a:endParaRPr lang="en-US" sz="3200" dirty="0">
              <a:latin typeface="Times New Roman" panose="02020603050405020304" pitchFamily="18" charset="0"/>
              <a:cs typeface="Times New Roman" panose="02020603050405020304" pitchFamily="18" charset="0"/>
            </a:endParaRPr>
          </a:p>
        </p:txBody>
      </p:sp>
      <p:sp>
        <p:nvSpPr>
          <p:cNvPr id="15" name="bang b">
            <a:extLst>
              <a:ext uri="{FF2B5EF4-FFF2-40B4-BE49-F238E27FC236}">
                <a16:creationId xmlns="" xmlns:a16="http://schemas.microsoft.com/office/drawing/2014/main" id="{D0E6AFB4-275F-4728-9A13-27E00F9EA3A2}"/>
              </a:ext>
            </a:extLst>
          </p:cNvPr>
          <p:cNvSpPr/>
          <p:nvPr/>
        </p:nvSpPr>
        <p:spPr>
          <a:xfrm flipH="1">
            <a:off x="6135896" y="5100583"/>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Times New Roman" panose="02020603050405020304" pitchFamily="18" charset="0"/>
              <a:cs typeface="Times New Roman" panose="02020603050405020304" pitchFamily="18" charset="0"/>
            </a:endParaRPr>
          </a:p>
        </p:txBody>
      </p:sp>
      <p:sp>
        <p:nvSpPr>
          <p:cNvPr id="16" name="bang c">
            <a:extLst>
              <a:ext uri="{FF2B5EF4-FFF2-40B4-BE49-F238E27FC236}">
                <a16:creationId xmlns="" xmlns:a16="http://schemas.microsoft.com/office/drawing/2014/main" id="{CA2E0476-BE10-4768-BE1B-A9C0072703C2}"/>
              </a:ext>
            </a:extLst>
          </p:cNvPr>
          <p:cNvSpPr/>
          <p:nvPr/>
        </p:nvSpPr>
        <p:spPr>
          <a:xfrm flipH="1">
            <a:off x="806332"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Times New Roman" panose="02020603050405020304" pitchFamily="18" charset="0"/>
              <a:cs typeface="Times New Roman" panose="02020603050405020304" pitchFamily="18" charset="0"/>
            </a:endParaRPr>
          </a:p>
        </p:txBody>
      </p:sp>
      <p:sp>
        <p:nvSpPr>
          <p:cNvPr id="25" name="cau hoi b">
            <a:extLst>
              <a:ext uri="{FF2B5EF4-FFF2-40B4-BE49-F238E27FC236}">
                <a16:creationId xmlns="" xmlns:a16="http://schemas.microsoft.com/office/drawing/2014/main" id="{9897B1B9-EB78-41AF-AC33-1E8F7714B11F}"/>
              </a:ext>
            </a:extLst>
          </p:cNvPr>
          <p:cNvSpPr txBox="1"/>
          <p:nvPr/>
        </p:nvSpPr>
        <p:spPr>
          <a:xfrm>
            <a:off x="6435572" y="5202785"/>
            <a:ext cx="4650419" cy="502766"/>
          </a:xfrm>
          <a:prstGeom prst="rect">
            <a:avLst/>
          </a:prstGeom>
          <a:noFill/>
        </p:spPr>
        <p:txBody>
          <a:bodyPr wrap="square" rtlCol="0">
            <a:spAutoFit/>
          </a:bodyPr>
          <a:lstStyle/>
          <a:p>
            <a:r>
              <a:rPr lang="en-US" sz="2667" dirty="0">
                <a:solidFill>
                  <a:schemeClr val="bg1"/>
                </a:solidFill>
                <a:latin typeface="Times New Roman" panose="02020603050405020304" pitchFamily="18" charset="0"/>
                <a:cs typeface="Times New Roman" panose="02020603050405020304" pitchFamily="18" charset="0"/>
              </a:rPr>
              <a:t>B</a:t>
            </a:r>
            <a:r>
              <a:rPr lang="vi-VN" sz="2667" dirty="0">
                <a:solidFill>
                  <a:schemeClr val="bg1"/>
                </a:solidFill>
                <a:latin typeface="Times New Roman" panose="02020603050405020304" pitchFamily="18" charset="0"/>
                <a:cs typeface="Times New Roman" panose="02020603050405020304" pitchFamily="18" charset="0"/>
              </a:rPr>
              <a:t>. </a:t>
            </a:r>
            <a:r>
              <a:rPr lang="en-US" sz="2667" dirty="0" err="1">
                <a:solidFill>
                  <a:schemeClr val="bg1"/>
                </a:solidFill>
                <a:latin typeface="Times New Roman" panose="02020603050405020304" pitchFamily="18" charset="0"/>
                <a:cs typeface="Times New Roman" panose="02020603050405020304" pitchFamily="18" charset="0"/>
              </a:rPr>
              <a:t>Tự</a:t>
            </a:r>
            <a:r>
              <a:rPr lang="en-US" sz="2667" dirty="0">
                <a:solidFill>
                  <a:schemeClr val="bg1"/>
                </a:solidFill>
                <a:latin typeface="Times New Roman" panose="02020603050405020304" pitchFamily="18" charset="0"/>
                <a:cs typeface="Times New Roman" panose="02020603050405020304" pitchFamily="18" charset="0"/>
              </a:rPr>
              <a:t> </a:t>
            </a:r>
            <a:r>
              <a:rPr lang="en-US" sz="2667" dirty="0" err="1">
                <a:solidFill>
                  <a:schemeClr val="bg1"/>
                </a:solidFill>
                <a:latin typeface="Times New Roman" panose="02020603050405020304" pitchFamily="18" charset="0"/>
                <a:cs typeface="Times New Roman" panose="02020603050405020304" pitchFamily="18" charset="0"/>
              </a:rPr>
              <a:t>sự</a:t>
            </a:r>
            <a:r>
              <a:rPr lang="en-US" sz="2667" dirty="0">
                <a:solidFill>
                  <a:schemeClr val="bg1"/>
                </a:solidFill>
                <a:latin typeface="Times New Roman" panose="02020603050405020304" pitchFamily="18" charset="0"/>
                <a:cs typeface="Times New Roman" panose="02020603050405020304" pitchFamily="18" charset="0"/>
              </a:rPr>
              <a:t>, </a:t>
            </a:r>
            <a:r>
              <a:rPr lang="en-US" sz="2667" dirty="0" err="1">
                <a:solidFill>
                  <a:schemeClr val="bg1"/>
                </a:solidFill>
                <a:latin typeface="Times New Roman" panose="02020603050405020304" pitchFamily="18" charset="0"/>
                <a:cs typeface="Times New Roman" panose="02020603050405020304" pitchFamily="18" charset="0"/>
              </a:rPr>
              <a:t>miêu</a:t>
            </a:r>
            <a:r>
              <a:rPr lang="en-US" sz="2667" dirty="0">
                <a:solidFill>
                  <a:schemeClr val="bg1"/>
                </a:solidFill>
                <a:latin typeface="Times New Roman" panose="02020603050405020304" pitchFamily="18" charset="0"/>
                <a:cs typeface="Times New Roman" panose="02020603050405020304" pitchFamily="18" charset="0"/>
              </a:rPr>
              <a:t> </a:t>
            </a:r>
            <a:r>
              <a:rPr lang="en-US" sz="2667" dirty="0" err="1">
                <a:solidFill>
                  <a:schemeClr val="bg1"/>
                </a:solidFill>
                <a:latin typeface="Times New Roman" panose="02020603050405020304" pitchFamily="18" charset="0"/>
                <a:cs typeface="Times New Roman" panose="02020603050405020304" pitchFamily="18" charset="0"/>
              </a:rPr>
              <a:t>tả</a:t>
            </a:r>
            <a:r>
              <a:rPr lang="en-US" sz="2667" dirty="0">
                <a:solidFill>
                  <a:schemeClr val="bg1"/>
                </a:solidFill>
                <a:latin typeface="Times New Roman" panose="02020603050405020304" pitchFamily="18" charset="0"/>
                <a:cs typeface="Times New Roman" panose="02020603050405020304" pitchFamily="18" charset="0"/>
              </a:rPr>
              <a:t>, </a:t>
            </a:r>
            <a:r>
              <a:rPr lang="en-US" sz="2667" dirty="0" err="1">
                <a:solidFill>
                  <a:schemeClr val="bg1"/>
                </a:solidFill>
                <a:latin typeface="Times New Roman" panose="02020603050405020304" pitchFamily="18" charset="0"/>
                <a:cs typeface="Times New Roman" panose="02020603050405020304" pitchFamily="18" charset="0"/>
              </a:rPr>
              <a:t>biểu</a:t>
            </a:r>
            <a:r>
              <a:rPr lang="en-US" sz="2667" dirty="0">
                <a:solidFill>
                  <a:schemeClr val="bg1"/>
                </a:solidFill>
                <a:latin typeface="Times New Roman" panose="02020603050405020304" pitchFamily="18" charset="0"/>
                <a:cs typeface="Times New Roman" panose="02020603050405020304" pitchFamily="18" charset="0"/>
              </a:rPr>
              <a:t> </a:t>
            </a:r>
            <a:r>
              <a:rPr lang="en-US" sz="2667" dirty="0" err="1">
                <a:solidFill>
                  <a:schemeClr val="bg1"/>
                </a:solidFill>
                <a:latin typeface="Times New Roman" panose="02020603050405020304" pitchFamily="18" charset="0"/>
                <a:cs typeface="Times New Roman" panose="02020603050405020304" pitchFamily="18" charset="0"/>
              </a:rPr>
              <a:t>cảm</a:t>
            </a:r>
            <a:endParaRPr lang="en-US" sz="2667" dirty="0">
              <a:solidFill>
                <a:schemeClr val="bg1"/>
              </a:solidFill>
              <a:latin typeface="Times New Roman" panose="02020603050405020304" pitchFamily="18" charset="0"/>
              <a:cs typeface="Times New Roman" panose="02020603050405020304" pitchFamily="18" charset="0"/>
            </a:endParaRPr>
          </a:p>
        </p:txBody>
      </p:sp>
      <p:sp>
        <p:nvSpPr>
          <p:cNvPr id="27" name="cau hoi c">
            <a:extLst>
              <a:ext uri="{FF2B5EF4-FFF2-40B4-BE49-F238E27FC236}">
                <a16:creationId xmlns="" xmlns:a16="http://schemas.microsoft.com/office/drawing/2014/main" id="{D96707EC-5A82-4050-B897-6DBAB63AC957}"/>
              </a:ext>
            </a:extLst>
          </p:cNvPr>
          <p:cNvSpPr txBox="1"/>
          <p:nvPr/>
        </p:nvSpPr>
        <p:spPr>
          <a:xfrm>
            <a:off x="1106009" y="6060425"/>
            <a:ext cx="4650419" cy="502766"/>
          </a:xfrm>
          <a:prstGeom prst="rect">
            <a:avLst/>
          </a:prstGeom>
          <a:noFill/>
        </p:spPr>
        <p:txBody>
          <a:bodyPr wrap="square" rtlCol="0">
            <a:spAutoFit/>
          </a:bodyPr>
          <a:lstStyle/>
          <a:p>
            <a:r>
              <a:rPr lang="en-US" sz="2667" dirty="0">
                <a:solidFill>
                  <a:schemeClr val="bg1"/>
                </a:solidFill>
                <a:latin typeface="Times New Roman" panose="02020603050405020304" pitchFamily="18" charset="0"/>
                <a:cs typeface="Times New Roman" panose="02020603050405020304" pitchFamily="18" charset="0"/>
              </a:rPr>
              <a:t>C</a:t>
            </a:r>
            <a:r>
              <a:rPr lang="vi-VN" sz="2667" dirty="0">
                <a:solidFill>
                  <a:schemeClr val="bg1"/>
                </a:solidFill>
                <a:latin typeface="Times New Roman" panose="02020603050405020304" pitchFamily="18" charset="0"/>
                <a:cs typeface="Times New Roman" panose="02020603050405020304" pitchFamily="18" charset="0"/>
              </a:rPr>
              <a:t>. Miêu tả</a:t>
            </a:r>
            <a:r>
              <a:rPr lang="en-US" sz="2667" dirty="0">
                <a:solidFill>
                  <a:schemeClr val="bg1"/>
                </a:solidFill>
                <a:latin typeface="Times New Roman" panose="02020603050405020304" pitchFamily="18" charset="0"/>
                <a:cs typeface="Times New Roman" panose="02020603050405020304" pitchFamily="18" charset="0"/>
              </a:rPr>
              <a:t>, </a:t>
            </a:r>
            <a:r>
              <a:rPr lang="en-US" sz="2667" dirty="0" err="1">
                <a:solidFill>
                  <a:schemeClr val="bg1"/>
                </a:solidFill>
                <a:latin typeface="Times New Roman" panose="02020603050405020304" pitchFamily="18" charset="0"/>
                <a:cs typeface="Times New Roman" panose="02020603050405020304" pitchFamily="18" charset="0"/>
              </a:rPr>
              <a:t>tự</a:t>
            </a:r>
            <a:r>
              <a:rPr lang="en-US" sz="2667" dirty="0">
                <a:solidFill>
                  <a:schemeClr val="bg1"/>
                </a:solidFill>
                <a:latin typeface="Times New Roman" panose="02020603050405020304" pitchFamily="18" charset="0"/>
                <a:cs typeface="Times New Roman" panose="02020603050405020304" pitchFamily="18" charset="0"/>
              </a:rPr>
              <a:t> </a:t>
            </a:r>
            <a:r>
              <a:rPr lang="en-US" sz="2667" dirty="0" err="1">
                <a:solidFill>
                  <a:schemeClr val="bg1"/>
                </a:solidFill>
                <a:latin typeface="Times New Roman" panose="02020603050405020304" pitchFamily="18" charset="0"/>
                <a:cs typeface="Times New Roman" panose="02020603050405020304" pitchFamily="18" charset="0"/>
              </a:rPr>
              <a:t>sự</a:t>
            </a:r>
            <a:endParaRPr lang="en-US" sz="2667" dirty="0">
              <a:solidFill>
                <a:schemeClr val="bg1"/>
              </a:solidFill>
              <a:latin typeface="Times New Roman" panose="02020603050405020304" pitchFamily="18" charset="0"/>
              <a:cs typeface="Times New Roman" panose="02020603050405020304" pitchFamily="18" charset="0"/>
            </a:endParaRPr>
          </a:p>
        </p:txBody>
      </p:sp>
      <p:sp>
        <p:nvSpPr>
          <p:cNvPr id="31" name="bang a">
            <a:extLst>
              <a:ext uri="{FF2B5EF4-FFF2-40B4-BE49-F238E27FC236}">
                <a16:creationId xmlns="" xmlns:a16="http://schemas.microsoft.com/office/drawing/2014/main" id="{8DD63B39-09F3-4F04-83CD-408FC7619A90}"/>
              </a:ext>
            </a:extLst>
          </p:cNvPr>
          <p:cNvSpPr/>
          <p:nvPr/>
        </p:nvSpPr>
        <p:spPr>
          <a:xfrm flipH="1">
            <a:off x="806332" y="5094961"/>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3200" b="1">
              <a:solidFill>
                <a:prstClr val="white"/>
              </a:solidFill>
              <a:latin typeface="Times New Roman" panose="02020603050405020304" pitchFamily="18" charset="0"/>
              <a:cs typeface="Times New Roman" pitchFamily="18" charset="0"/>
            </a:endParaRPr>
          </a:p>
        </p:txBody>
      </p:sp>
      <p:sp>
        <p:nvSpPr>
          <p:cNvPr id="32" name="bang d">
            <a:extLst>
              <a:ext uri="{FF2B5EF4-FFF2-40B4-BE49-F238E27FC236}">
                <a16:creationId xmlns="" xmlns:a16="http://schemas.microsoft.com/office/drawing/2014/main" id="{A6F11D1C-4D08-4BAF-9A3D-4AC673B9036B}"/>
              </a:ext>
            </a:extLst>
          </p:cNvPr>
          <p:cNvSpPr/>
          <p:nvPr/>
        </p:nvSpPr>
        <p:spPr>
          <a:xfrm flipH="1">
            <a:off x="6135896"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Times New Roman" panose="02020603050405020304" pitchFamily="18" charset="0"/>
              <a:cs typeface="Times New Roman" panose="02020603050405020304" pitchFamily="18" charset="0"/>
            </a:endParaRPr>
          </a:p>
        </p:txBody>
      </p:sp>
      <p:sp>
        <p:nvSpPr>
          <p:cNvPr id="33" name="cau hoi a">
            <a:extLst>
              <a:ext uri="{FF2B5EF4-FFF2-40B4-BE49-F238E27FC236}">
                <a16:creationId xmlns="" xmlns:a16="http://schemas.microsoft.com/office/drawing/2014/main" id="{9B5DABB8-849A-4D2D-930C-9CA07BFC5BDE}"/>
              </a:ext>
            </a:extLst>
          </p:cNvPr>
          <p:cNvSpPr txBox="1"/>
          <p:nvPr/>
        </p:nvSpPr>
        <p:spPr>
          <a:xfrm>
            <a:off x="1106009" y="5197163"/>
            <a:ext cx="4650419" cy="502766"/>
          </a:xfrm>
          <a:prstGeom prst="rect">
            <a:avLst/>
          </a:prstGeom>
          <a:noFill/>
        </p:spPr>
        <p:txBody>
          <a:bodyPr wrap="square" rtlCol="0">
            <a:spAutoFit/>
          </a:bodyPr>
          <a:lstStyle/>
          <a:p>
            <a:r>
              <a:rPr lang="vi-VN" sz="2667" dirty="0">
                <a:solidFill>
                  <a:schemeClr val="bg1"/>
                </a:solidFill>
                <a:latin typeface="Times New Roman" panose="02020603050405020304" pitchFamily="18" charset="0"/>
                <a:cs typeface="Times New Roman" panose="02020603050405020304" pitchFamily="18" charset="0"/>
              </a:rPr>
              <a:t>A. Tự sự</a:t>
            </a:r>
            <a:endParaRPr lang="en-US" sz="2667" dirty="0">
              <a:solidFill>
                <a:schemeClr val="bg1"/>
              </a:solidFill>
              <a:latin typeface="Times New Roman" panose="02020603050405020304" pitchFamily="18" charset="0"/>
              <a:cs typeface="Times New Roman" panose="02020603050405020304" pitchFamily="18" charset="0"/>
            </a:endParaRPr>
          </a:p>
        </p:txBody>
      </p:sp>
      <p:sp>
        <p:nvSpPr>
          <p:cNvPr id="34" name="cau hoi d">
            <a:extLst>
              <a:ext uri="{FF2B5EF4-FFF2-40B4-BE49-F238E27FC236}">
                <a16:creationId xmlns="" xmlns:a16="http://schemas.microsoft.com/office/drawing/2014/main" id="{42A746A3-96B8-42A5-8EFA-A104DB6B2F69}"/>
              </a:ext>
            </a:extLst>
          </p:cNvPr>
          <p:cNvSpPr txBox="1"/>
          <p:nvPr/>
        </p:nvSpPr>
        <p:spPr>
          <a:xfrm>
            <a:off x="6435572" y="6060425"/>
            <a:ext cx="4650419" cy="1077218"/>
          </a:xfrm>
          <a:prstGeom prst="rect">
            <a:avLst/>
          </a:prstGeom>
          <a:noFill/>
        </p:spPr>
        <p:txBody>
          <a:bodyPr wrap="square" rtlCol="0">
            <a:spAutoFit/>
          </a:bodyPr>
          <a:lstStyle/>
          <a:p>
            <a:r>
              <a:rPr lang="en-US" sz="2667" dirty="0">
                <a:solidFill>
                  <a:schemeClr val="bg1"/>
                </a:solidFill>
                <a:latin typeface="Times New Roman" panose="02020603050405020304" pitchFamily="18" charset="0"/>
                <a:cs typeface="Times New Roman" panose="02020603050405020304" pitchFamily="18" charset="0"/>
              </a:rPr>
              <a:t>D</a:t>
            </a:r>
            <a:r>
              <a:rPr lang="vi-VN" sz="2667" dirty="0">
                <a:solidFill>
                  <a:schemeClr val="bg1"/>
                </a:solidFill>
                <a:latin typeface="Times New Roman" panose="02020603050405020304" pitchFamily="18" charset="0"/>
                <a:cs typeface="Times New Roman" panose="02020603050405020304" pitchFamily="18" charset="0"/>
              </a:rPr>
              <a:t>. Biểu cảm</a:t>
            </a:r>
            <a:r>
              <a:rPr lang="en-US" sz="2667" dirty="0">
                <a:solidFill>
                  <a:schemeClr val="bg1"/>
                </a:solidFill>
                <a:latin typeface="Times New Roman" panose="02020603050405020304" pitchFamily="18" charset="0"/>
                <a:cs typeface="Times New Roman" panose="02020603050405020304" pitchFamily="18" charset="0"/>
              </a:rPr>
              <a:t>, </a:t>
            </a:r>
            <a:r>
              <a:rPr lang="en-US" sz="2667" dirty="0" err="1">
                <a:solidFill>
                  <a:schemeClr val="bg1"/>
                </a:solidFill>
                <a:latin typeface="Times New Roman" panose="02020603050405020304" pitchFamily="18" charset="0"/>
                <a:cs typeface="Times New Roman" panose="02020603050405020304" pitchFamily="18" charset="0"/>
              </a:rPr>
              <a:t>miêu</a:t>
            </a:r>
            <a:r>
              <a:rPr lang="en-US" sz="2667" dirty="0">
                <a:solidFill>
                  <a:schemeClr val="bg1"/>
                </a:solidFill>
                <a:latin typeface="Times New Roman" panose="02020603050405020304" pitchFamily="18" charset="0"/>
                <a:cs typeface="Times New Roman" panose="02020603050405020304" pitchFamily="18" charset="0"/>
              </a:rPr>
              <a:t> </a:t>
            </a:r>
            <a:r>
              <a:rPr lang="en-US" sz="2667" dirty="0" err="1">
                <a:solidFill>
                  <a:schemeClr val="bg1"/>
                </a:solidFill>
                <a:latin typeface="Times New Roman" panose="02020603050405020304" pitchFamily="18" charset="0"/>
                <a:cs typeface="Times New Roman" panose="02020603050405020304" pitchFamily="18" charset="0"/>
              </a:rPr>
              <a:t>tả</a:t>
            </a:r>
            <a:endParaRPr lang="en-US" sz="2667" dirty="0">
              <a:solidFill>
                <a:schemeClr val="bg1"/>
              </a:solidFill>
              <a:latin typeface="Times New Roman" panose="02020603050405020304" pitchFamily="18" charset="0"/>
              <a:cs typeface="Times New Roman" panose="02020603050405020304" pitchFamily="18" charset="0"/>
            </a:endParaRPr>
          </a:p>
          <a:p>
            <a:pPr marL="342891" indent="-342891" defTabSz="914377">
              <a:buClr>
                <a:schemeClr val="bg1"/>
              </a:buClr>
              <a:buFont typeface="Wingdings" panose="05000000000000000000" pitchFamily="2" charset="2"/>
              <a:buChar char="w"/>
              <a:defRPr/>
            </a:pPr>
            <a:endParaRPr lang="en-US" sz="3733" b="1" dirty="0">
              <a:solidFill>
                <a:schemeClr val="bg1"/>
              </a:solidFill>
              <a:latin typeface="Times New Roman" pitchFamily="18" charset="0"/>
              <a:ea typeface="Tahoma" panose="020B0604030504040204" pitchFamily="34" charset="0"/>
              <a:cs typeface="Times New Roman" pitchFamily="18" charset="0"/>
            </a:endParaRPr>
          </a:p>
        </p:txBody>
      </p:sp>
      <p:pic>
        <p:nvPicPr>
          <p:cNvPr id="38" name="Question">
            <a:hlinkClick r:id="" action="ppaction://media"/>
            <a:extLst>
              <a:ext uri="{FF2B5EF4-FFF2-40B4-BE49-F238E27FC236}">
                <a16:creationId xmlns=""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1" y="863860"/>
            <a:ext cx="487363" cy="487363"/>
          </a:xfrm>
          <a:prstGeom prst="rect">
            <a:avLst/>
          </a:prstGeom>
        </p:spPr>
      </p:pic>
      <p:pic>
        <p:nvPicPr>
          <p:cNvPr id="39" name="Final Answer">
            <a:hlinkClick r:id="" action="ppaction://media"/>
            <a:extLst>
              <a:ext uri="{FF2B5EF4-FFF2-40B4-BE49-F238E27FC236}">
                <a16:creationId xmlns=""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1" y="1478693"/>
            <a:ext cx="487363" cy="487363"/>
          </a:xfrm>
          <a:prstGeom prst="rect">
            <a:avLst/>
          </a:prstGeom>
        </p:spPr>
      </p:pic>
      <p:pic>
        <p:nvPicPr>
          <p:cNvPr id="40" name="Win">
            <a:hlinkClick r:id="" action="ppaction://media"/>
            <a:extLst>
              <a:ext uri="{FF2B5EF4-FFF2-40B4-BE49-F238E27FC236}">
                <a16:creationId xmlns=""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6"/>
            <a:ext cx="487363" cy="487363"/>
          </a:xfrm>
          <a:prstGeom prst="rect">
            <a:avLst/>
          </a:prstGeom>
        </p:spPr>
      </p:pic>
      <p:pic>
        <p:nvPicPr>
          <p:cNvPr id="41" name="Lose">
            <a:hlinkClick r:id="" action="ppaction://media"/>
            <a:extLst>
              <a:ext uri="{FF2B5EF4-FFF2-40B4-BE49-F238E27FC236}">
                <a16:creationId xmlns=""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2"/>
            <a:ext cx="487363" cy="487363"/>
          </a:xfrm>
          <a:prstGeom prst="rect">
            <a:avLst/>
          </a:prstGeom>
        </p:spPr>
      </p:pic>
    </p:spTree>
    <p:extLst>
      <p:ext uri="{BB962C8B-B14F-4D97-AF65-F5344CB8AC3E}">
        <p14:creationId xmlns:p14="http://schemas.microsoft.com/office/powerpoint/2010/main" val="2111553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21"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4"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21"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6"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21"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6"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21"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6"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0" y="0"/>
            <a:ext cx="12192000" cy="6858000"/>
          </a:xfrm>
          <a:prstGeom prst="rect">
            <a:avLst/>
          </a:prstGeom>
          <a:solidFill>
            <a:srgbClr val="0033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Times New Roman" panose="02020603050405020304" pitchFamily="18" charset="0"/>
              <a:cs typeface="Times New Roman" panose="02020603050405020304" pitchFamily="18" charset="0"/>
            </a:endParaRPr>
          </a:p>
        </p:txBody>
      </p:sp>
      <p:pic>
        <p:nvPicPr>
          <p:cNvPr id="26" name="Picture 25">
            <a:extLst>
              <a:ext uri="{FF2B5EF4-FFF2-40B4-BE49-F238E27FC236}">
                <a16:creationId xmlns="" xmlns:a16="http://schemas.microsoft.com/office/drawing/2014/main" id="{69C01B56-DA3A-41A9-AE57-D9F13F2E198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2085" y="-49893"/>
            <a:ext cx="3468041" cy="3468041"/>
          </a:xfrm>
          <a:prstGeom prst="rect">
            <a:avLst/>
          </a:prstGeom>
        </p:spPr>
      </p:pic>
      <p:cxnSp>
        <p:nvCxnSpPr>
          <p:cNvPr id="23" name="Straight Connector 22">
            <a:extLst>
              <a:ext uri="{FF2B5EF4-FFF2-40B4-BE49-F238E27FC236}">
                <a16:creationId xmlns="" xmlns:a16="http://schemas.microsoft.com/office/drawing/2014/main" id="{C7B0FE9C-F303-49FF-B30D-C4457E06642A}"/>
              </a:ext>
            </a:extLst>
          </p:cNvPr>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 xmlns:a16="http://schemas.microsoft.com/office/drawing/2014/main" id="{2F7D700C-B032-496C-9680-57633EB31182}"/>
              </a:ext>
            </a:extLst>
          </p:cNvPr>
          <p:cNvCxnSpPr/>
          <p:nvPr/>
        </p:nvCxnSpPr>
        <p:spPr>
          <a:xfrm>
            <a:off x="0" y="5397219"/>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 xmlns:a16="http://schemas.microsoft.com/office/drawing/2014/main" id="{B4199134-2609-4E66-A329-2863BCCC5133}"/>
              </a:ext>
            </a:extLst>
          </p:cNvPr>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 xmlns:a16="http://schemas.microsoft.com/office/drawing/2014/main" id="{2254BD6F-C222-4EBF-A18A-FDA724EC8AEA}"/>
              </a:ext>
            </a:extLst>
          </p:cNvPr>
          <p:cNvSpPr/>
          <p:nvPr/>
        </p:nvSpPr>
        <p:spPr>
          <a:xfrm flipH="1">
            <a:off x="659906" y="3584278"/>
            <a:ext cx="10872191" cy="125193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2133" dirty="0">
              <a:solidFill>
                <a:prstClr val="white"/>
              </a:solidFill>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 xmlns:a16="http://schemas.microsoft.com/office/drawing/2014/main" id="{4605F6AC-8356-4661-B6A4-309609CF4CCF}"/>
              </a:ext>
            </a:extLst>
          </p:cNvPr>
          <p:cNvSpPr txBox="1"/>
          <p:nvPr/>
        </p:nvSpPr>
        <p:spPr>
          <a:xfrm>
            <a:off x="1384918" y="3616546"/>
            <a:ext cx="9383697" cy="1241237"/>
          </a:xfrm>
          <a:prstGeom prst="rect">
            <a:avLst/>
          </a:prstGeom>
          <a:noFill/>
        </p:spPr>
        <p:txBody>
          <a:bodyPr wrap="square" rtlCol="0">
            <a:spAutoFit/>
          </a:bodyPr>
          <a:lstStyle/>
          <a:p>
            <a:r>
              <a:rPr lang="vi-VN" sz="3733" b="1" dirty="0">
                <a:latin typeface="Times New Roman" panose="02020603050405020304" pitchFamily="18" charset="0"/>
                <a:cs typeface="Times New Roman" panose="02020603050405020304" pitchFamily="18" charset="0"/>
              </a:rPr>
              <a:t>Câu 4:</a:t>
            </a:r>
            <a:r>
              <a:rPr lang="vi-VN" sz="3733" dirty="0">
                <a:latin typeface="Times New Roman" panose="02020603050405020304" pitchFamily="18" charset="0"/>
                <a:cs typeface="Times New Roman" panose="02020603050405020304" pitchFamily="18" charset="0"/>
              </a:rPr>
              <a:t> Nhân vật chính trong văn bản" Tôi đi học” là ai?</a:t>
            </a:r>
            <a:endParaRPr lang="en-US" sz="3733" dirty="0">
              <a:latin typeface="Times New Roman" panose="02020603050405020304" pitchFamily="18" charset="0"/>
              <a:cs typeface="Times New Roman" panose="02020603050405020304" pitchFamily="18" charset="0"/>
            </a:endParaRPr>
          </a:p>
        </p:txBody>
      </p:sp>
      <p:sp>
        <p:nvSpPr>
          <p:cNvPr id="15" name="bang d">
            <a:extLst>
              <a:ext uri="{FF2B5EF4-FFF2-40B4-BE49-F238E27FC236}">
                <a16:creationId xmlns="" xmlns:a16="http://schemas.microsoft.com/office/drawing/2014/main" id="{D0E6AFB4-275F-4728-9A13-27E00F9EA3A2}"/>
              </a:ext>
            </a:extLst>
          </p:cNvPr>
          <p:cNvSpPr/>
          <p:nvPr/>
        </p:nvSpPr>
        <p:spPr>
          <a:xfrm flipH="1">
            <a:off x="6135896" y="5958223"/>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44" indent="-285744" algn="ctr" defTabSz="914377">
              <a:buClr>
                <a:schemeClr val="bg1"/>
              </a:buClr>
              <a:buFont typeface="Wingdings" panose="05000000000000000000" pitchFamily="2" charset="2"/>
              <a:buChar char="w"/>
              <a:defRPr/>
            </a:pPr>
            <a:endParaRPr lang="en-US">
              <a:solidFill>
                <a:prstClr val="white"/>
              </a:solidFill>
              <a:latin typeface="Times New Roman" panose="02020603050405020304" pitchFamily="18" charset="0"/>
              <a:cs typeface="Times New Roman" panose="02020603050405020304" pitchFamily="18" charset="0"/>
            </a:endParaRPr>
          </a:p>
        </p:txBody>
      </p:sp>
      <p:sp>
        <p:nvSpPr>
          <p:cNvPr id="16" name="bang b">
            <a:extLst>
              <a:ext uri="{FF2B5EF4-FFF2-40B4-BE49-F238E27FC236}">
                <a16:creationId xmlns="" xmlns:a16="http://schemas.microsoft.com/office/drawing/2014/main" id="{CA2E0476-BE10-4768-BE1B-A9C0072703C2}"/>
              </a:ext>
            </a:extLst>
          </p:cNvPr>
          <p:cNvSpPr/>
          <p:nvPr/>
        </p:nvSpPr>
        <p:spPr>
          <a:xfrm flipH="1">
            <a:off x="6135896" y="5094960"/>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44" indent="-285744" algn="ctr" defTabSz="914377">
              <a:buClr>
                <a:schemeClr val="bg1"/>
              </a:buClr>
              <a:buFont typeface="Wingdings" panose="05000000000000000000" pitchFamily="2" charset="2"/>
              <a:buChar char="w"/>
              <a:defRPr/>
            </a:pPr>
            <a:endParaRPr lang="en-US">
              <a:solidFill>
                <a:prstClr val="white"/>
              </a:solidFill>
              <a:latin typeface="Times New Roman" panose="02020603050405020304" pitchFamily="18" charset="0"/>
              <a:cs typeface="Times New Roman" panose="02020603050405020304" pitchFamily="18" charset="0"/>
            </a:endParaRPr>
          </a:p>
        </p:txBody>
      </p:sp>
      <p:sp>
        <p:nvSpPr>
          <p:cNvPr id="25" name="cau hoi d">
            <a:extLst>
              <a:ext uri="{FF2B5EF4-FFF2-40B4-BE49-F238E27FC236}">
                <a16:creationId xmlns="" xmlns:a16="http://schemas.microsoft.com/office/drawing/2014/main" id="{9897B1B9-EB78-41AF-AC33-1E8F7714B11F}"/>
              </a:ext>
            </a:extLst>
          </p:cNvPr>
          <p:cNvSpPr txBox="1"/>
          <p:nvPr/>
        </p:nvSpPr>
        <p:spPr>
          <a:xfrm>
            <a:off x="6435572" y="6034665"/>
            <a:ext cx="4650419" cy="502766"/>
          </a:xfrm>
          <a:prstGeom prst="rect">
            <a:avLst/>
          </a:prstGeom>
          <a:noFill/>
        </p:spPr>
        <p:txBody>
          <a:bodyPr wrap="square" rtlCol="0">
            <a:spAutoFit/>
          </a:bodyPr>
          <a:lstStyle/>
          <a:p>
            <a:r>
              <a:rPr lang="vi-VN" sz="2667" dirty="0">
                <a:solidFill>
                  <a:schemeClr val="bg1"/>
                </a:solidFill>
                <a:latin typeface="Times New Roman" panose="02020603050405020304" pitchFamily="18" charset="0"/>
                <a:cs typeface="Times New Roman" panose="02020603050405020304" pitchFamily="18" charset="0"/>
              </a:rPr>
              <a:t>D. Nhân vật “tôi”</a:t>
            </a:r>
            <a:endParaRPr lang="en-US" sz="2667" dirty="0">
              <a:solidFill>
                <a:schemeClr val="bg1"/>
              </a:solidFill>
              <a:latin typeface="Times New Roman" panose="02020603050405020304" pitchFamily="18" charset="0"/>
              <a:cs typeface="Times New Roman" panose="02020603050405020304" pitchFamily="18" charset="0"/>
            </a:endParaRPr>
          </a:p>
        </p:txBody>
      </p:sp>
      <p:sp>
        <p:nvSpPr>
          <p:cNvPr id="27" name="cau hoi b">
            <a:extLst>
              <a:ext uri="{FF2B5EF4-FFF2-40B4-BE49-F238E27FC236}">
                <a16:creationId xmlns="" xmlns:a16="http://schemas.microsoft.com/office/drawing/2014/main" id="{D96707EC-5A82-4050-B897-6DBAB63AC957}"/>
              </a:ext>
            </a:extLst>
          </p:cNvPr>
          <p:cNvSpPr txBox="1"/>
          <p:nvPr/>
        </p:nvSpPr>
        <p:spPr>
          <a:xfrm>
            <a:off x="6435572" y="5197161"/>
            <a:ext cx="4650419" cy="502766"/>
          </a:xfrm>
          <a:prstGeom prst="rect">
            <a:avLst/>
          </a:prstGeom>
          <a:noFill/>
        </p:spPr>
        <p:txBody>
          <a:bodyPr wrap="square" rtlCol="0">
            <a:spAutoFit/>
          </a:bodyPr>
          <a:lstStyle/>
          <a:p>
            <a:r>
              <a:rPr lang="vi-VN" sz="2667" dirty="0">
                <a:solidFill>
                  <a:schemeClr val="bg1"/>
                </a:solidFill>
                <a:latin typeface="Times New Roman" panose="02020603050405020304" pitchFamily="18" charset="0"/>
                <a:cs typeface="Times New Roman" panose="02020603050405020304" pitchFamily="18" charset="0"/>
              </a:rPr>
              <a:t>B. Người thầy giáo</a:t>
            </a:r>
            <a:endParaRPr lang="en-US" sz="2667" dirty="0">
              <a:solidFill>
                <a:schemeClr val="bg1"/>
              </a:solidFill>
              <a:latin typeface="Times New Roman" panose="02020603050405020304" pitchFamily="18" charset="0"/>
              <a:cs typeface="Times New Roman" panose="02020603050405020304" pitchFamily="18" charset="0"/>
            </a:endParaRPr>
          </a:p>
        </p:txBody>
      </p:sp>
      <p:sp>
        <p:nvSpPr>
          <p:cNvPr id="31" name="bang a">
            <a:extLst>
              <a:ext uri="{FF2B5EF4-FFF2-40B4-BE49-F238E27FC236}">
                <a16:creationId xmlns="" xmlns:a16="http://schemas.microsoft.com/office/drawing/2014/main" id="{8DD63B39-09F3-4F04-83CD-408FC7619A90}"/>
              </a:ext>
            </a:extLst>
          </p:cNvPr>
          <p:cNvSpPr/>
          <p:nvPr/>
        </p:nvSpPr>
        <p:spPr>
          <a:xfrm flipH="1">
            <a:off x="806332" y="5094961"/>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Times New Roman" panose="02020603050405020304" pitchFamily="18" charset="0"/>
              <a:cs typeface="Times New Roman" panose="02020603050405020304" pitchFamily="18" charset="0"/>
            </a:endParaRPr>
          </a:p>
        </p:txBody>
      </p:sp>
      <p:sp>
        <p:nvSpPr>
          <p:cNvPr id="32" name="bang c">
            <a:extLst>
              <a:ext uri="{FF2B5EF4-FFF2-40B4-BE49-F238E27FC236}">
                <a16:creationId xmlns="" xmlns:a16="http://schemas.microsoft.com/office/drawing/2014/main" id="{A6F11D1C-4D08-4BAF-9A3D-4AC673B9036B}"/>
              </a:ext>
            </a:extLst>
          </p:cNvPr>
          <p:cNvSpPr/>
          <p:nvPr/>
        </p:nvSpPr>
        <p:spPr>
          <a:xfrm flipH="1">
            <a:off x="806332" y="5958223"/>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Times New Roman" panose="02020603050405020304" pitchFamily="18" charset="0"/>
              <a:cs typeface="Times New Roman" panose="02020603050405020304" pitchFamily="18" charset="0"/>
            </a:endParaRPr>
          </a:p>
        </p:txBody>
      </p:sp>
      <p:sp>
        <p:nvSpPr>
          <p:cNvPr id="33" name="cau hoi a">
            <a:extLst>
              <a:ext uri="{FF2B5EF4-FFF2-40B4-BE49-F238E27FC236}">
                <a16:creationId xmlns="" xmlns:a16="http://schemas.microsoft.com/office/drawing/2014/main" id="{9B5DABB8-849A-4D2D-930C-9CA07BFC5BDE}"/>
              </a:ext>
            </a:extLst>
          </p:cNvPr>
          <p:cNvSpPr txBox="1"/>
          <p:nvPr/>
        </p:nvSpPr>
        <p:spPr>
          <a:xfrm>
            <a:off x="1106009" y="5197161"/>
            <a:ext cx="4650419" cy="502766"/>
          </a:xfrm>
          <a:prstGeom prst="rect">
            <a:avLst/>
          </a:prstGeom>
          <a:noFill/>
        </p:spPr>
        <p:txBody>
          <a:bodyPr wrap="square" rtlCol="0">
            <a:spAutoFit/>
          </a:bodyPr>
          <a:lstStyle/>
          <a:p>
            <a:r>
              <a:rPr lang="vi-VN" sz="2667" dirty="0">
                <a:solidFill>
                  <a:schemeClr val="bg1"/>
                </a:solidFill>
                <a:latin typeface="Times New Roman" panose="02020603050405020304" pitchFamily="18" charset="0"/>
                <a:cs typeface="Times New Roman" panose="02020603050405020304" pitchFamily="18" charset="0"/>
              </a:rPr>
              <a:t>A. Người mẹ</a:t>
            </a:r>
            <a:endParaRPr lang="en-US" sz="2667" dirty="0">
              <a:solidFill>
                <a:schemeClr val="bg1"/>
              </a:solidFill>
              <a:latin typeface="Times New Roman" panose="02020603050405020304" pitchFamily="18" charset="0"/>
              <a:cs typeface="Times New Roman" panose="02020603050405020304" pitchFamily="18" charset="0"/>
            </a:endParaRPr>
          </a:p>
        </p:txBody>
      </p:sp>
      <p:sp>
        <p:nvSpPr>
          <p:cNvPr id="34" name="cau hoi c">
            <a:extLst>
              <a:ext uri="{FF2B5EF4-FFF2-40B4-BE49-F238E27FC236}">
                <a16:creationId xmlns="" xmlns:a16="http://schemas.microsoft.com/office/drawing/2014/main" id="{42A746A3-96B8-42A5-8EFA-A104DB6B2F69}"/>
              </a:ext>
            </a:extLst>
          </p:cNvPr>
          <p:cNvSpPr txBox="1"/>
          <p:nvPr/>
        </p:nvSpPr>
        <p:spPr>
          <a:xfrm>
            <a:off x="1106009" y="6060424"/>
            <a:ext cx="4650419" cy="502766"/>
          </a:xfrm>
          <a:prstGeom prst="rect">
            <a:avLst/>
          </a:prstGeom>
          <a:noFill/>
        </p:spPr>
        <p:txBody>
          <a:bodyPr wrap="square" rtlCol="0">
            <a:spAutoFit/>
          </a:bodyPr>
          <a:lstStyle/>
          <a:p>
            <a:r>
              <a:rPr lang="vi-VN" sz="2667" dirty="0">
                <a:solidFill>
                  <a:schemeClr val="bg1"/>
                </a:solidFill>
                <a:latin typeface="Times New Roman" panose="02020603050405020304" pitchFamily="18" charset="0"/>
                <a:cs typeface="Times New Roman" panose="02020603050405020304" pitchFamily="18" charset="0"/>
              </a:rPr>
              <a:t>C. Ông đốc</a:t>
            </a:r>
            <a:endParaRPr lang="en-US" sz="2667" dirty="0">
              <a:solidFill>
                <a:schemeClr val="bg1"/>
              </a:solidFill>
              <a:latin typeface="Times New Roman" panose="02020603050405020304" pitchFamily="18" charset="0"/>
              <a:cs typeface="Times New Roman" panose="02020603050405020304" pitchFamily="18" charset="0"/>
            </a:endParaRPr>
          </a:p>
        </p:txBody>
      </p:sp>
      <p:pic>
        <p:nvPicPr>
          <p:cNvPr id="38" name="Question">
            <a:hlinkClick r:id="" action="ppaction://media"/>
            <a:extLst>
              <a:ext uri="{FF2B5EF4-FFF2-40B4-BE49-F238E27FC236}">
                <a16:creationId xmlns=""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1" y="863860"/>
            <a:ext cx="487363" cy="487363"/>
          </a:xfrm>
          <a:prstGeom prst="rect">
            <a:avLst/>
          </a:prstGeom>
        </p:spPr>
      </p:pic>
      <p:pic>
        <p:nvPicPr>
          <p:cNvPr id="39" name="Final Answer">
            <a:hlinkClick r:id="" action="ppaction://media"/>
            <a:extLst>
              <a:ext uri="{FF2B5EF4-FFF2-40B4-BE49-F238E27FC236}">
                <a16:creationId xmlns=""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1" y="1478693"/>
            <a:ext cx="487363" cy="487363"/>
          </a:xfrm>
          <a:prstGeom prst="rect">
            <a:avLst/>
          </a:prstGeom>
        </p:spPr>
      </p:pic>
      <p:pic>
        <p:nvPicPr>
          <p:cNvPr id="40" name="Win">
            <a:hlinkClick r:id="" action="ppaction://media"/>
            <a:extLst>
              <a:ext uri="{FF2B5EF4-FFF2-40B4-BE49-F238E27FC236}">
                <a16:creationId xmlns=""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6"/>
            <a:ext cx="487363" cy="487363"/>
          </a:xfrm>
          <a:prstGeom prst="rect">
            <a:avLst/>
          </a:prstGeom>
        </p:spPr>
      </p:pic>
      <p:pic>
        <p:nvPicPr>
          <p:cNvPr id="41" name="Lose">
            <a:hlinkClick r:id="" action="ppaction://media"/>
            <a:extLst>
              <a:ext uri="{FF2B5EF4-FFF2-40B4-BE49-F238E27FC236}">
                <a16:creationId xmlns=""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2"/>
            <a:ext cx="487363" cy="487363"/>
          </a:xfrm>
          <a:prstGeom prst="rect">
            <a:avLst/>
          </a:prstGeom>
        </p:spPr>
      </p:pic>
    </p:spTree>
    <p:extLst>
      <p:ext uri="{BB962C8B-B14F-4D97-AF65-F5344CB8AC3E}">
        <p14:creationId xmlns:p14="http://schemas.microsoft.com/office/powerpoint/2010/main" val="720416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21"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4"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21"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6"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21"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6"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21"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6"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0" y="49893"/>
            <a:ext cx="12192000" cy="6858000"/>
          </a:xfrm>
          <a:prstGeom prst="rect">
            <a:avLst/>
          </a:prstGeom>
          <a:solidFill>
            <a:srgbClr val="0033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Times New Roman" panose="02020603050405020304" pitchFamily="18" charset="0"/>
              <a:cs typeface="Times New Roman" panose="02020603050405020304" pitchFamily="18" charset="0"/>
            </a:endParaRPr>
          </a:p>
        </p:txBody>
      </p:sp>
      <p:pic>
        <p:nvPicPr>
          <p:cNvPr id="26" name="Picture 25">
            <a:extLst>
              <a:ext uri="{FF2B5EF4-FFF2-40B4-BE49-F238E27FC236}">
                <a16:creationId xmlns="" xmlns:a16="http://schemas.microsoft.com/office/drawing/2014/main" id="{69C01B56-DA3A-41A9-AE57-D9F13F2E198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2085" y="0"/>
            <a:ext cx="3468041" cy="3468041"/>
          </a:xfrm>
          <a:prstGeom prst="rect">
            <a:avLst/>
          </a:prstGeom>
        </p:spPr>
      </p:pic>
      <p:cxnSp>
        <p:nvCxnSpPr>
          <p:cNvPr id="23" name="Straight Connector 22">
            <a:extLst>
              <a:ext uri="{FF2B5EF4-FFF2-40B4-BE49-F238E27FC236}">
                <a16:creationId xmlns="" xmlns:a16="http://schemas.microsoft.com/office/drawing/2014/main" id="{C7B0FE9C-F303-49FF-B30D-C4457E06642A}"/>
              </a:ext>
            </a:extLst>
          </p:cNvPr>
          <p:cNvCxnSpPr/>
          <p:nvPr/>
        </p:nvCxnSpPr>
        <p:spPr>
          <a:xfrm>
            <a:off x="0" y="6310373"/>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 xmlns:a16="http://schemas.microsoft.com/office/drawing/2014/main" id="{2F7D700C-B032-496C-9680-57633EB31182}"/>
              </a:ext>
            </a:extLst>
          </p:cNvPr>
          <p:cNvCxnSpPr/>
          <p:nvPr/>
        </p:nvCxnSpPr>
        <p:spPr>
          <a:xfrm>
            <a:off x="0" y="5447112"/>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 xmlns:a16="http://schemas.microsoft.com/office/drawing/2014/main" id="{B4199134-2609-4E66-A329-2863BCCC5133}"/>
              </a:ext>
            </a:extLst>
          </p:cNvPr>
          <p:cNvCxnSpPr/>
          <p:nvPr/>
        </p:nvCxnSpPr>
        <p:spPr>
          <a:xfrm>
            <a:off x="0" y="4244602"/>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 xmlns:a16="http://schemas.microsoft.com/office/drawing/2014/main" id="{2254BD6F-C222-4EBF-A18A-FDA724EC8AEA}"/>
              </a:ext>
            </a:extLst>
          </p:cNvPr>
          <p:cNvSpPr/>
          <p:nvPr/>
        </p:nvSpPr>
        <p:spPr>
          <a:xfrm flipH="1">
            <a:off x="659906" y="3634171"/>
            <a:ext cx="10872191" cy="125193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 xmlns:a16="http://schemas.microsoft.com/office/drawing/2014/main" id="{4605F6AC-8356-4661-B6A4-309609CF4CCF}"/>
              </a:ext>
            </a:extLst>
          </p:cNvPr>
          <p:cNvSpPr txBox="1"/>
          <p:nvPr/>
        </p:nvSpPr>
        <p:spPr>
          <a:xfrm>
            <a:off x="1106009" y="3666440"/>
            <a:ext cx="10111491" cy="1241237"/>
          </a:xfrm>
          <a:prstGeom prst="rect">
            <a:avLst/>
          </a:prstGeom>
          <a:noFill/>
        </p:spPr>
        <p:txBody>
          <a:bodyPr wrap="square" rtlCol="0">
            <a:spAutoFit/>
          </a:bodyPr>
          <a:lstStyle/>
          <a:p>
            <a:r>
              <a:rPr lang="vi-VN" sz="3733" b="1" dirty="0">
                <a:latin typeface="Times New Roman" panose="02020603050405020304" pitchFamily="18" charset="0"/>
                <a:cs typeface="Times New Roman" panose="02020603050405020304" pitchFamily="18" charset="0"/>
              </a:rPr>
              <a:t>Câu 5:</a:t>
            </a:r>
            <a:r>
              <a:rPr lang="vi-VN" sz="3733" dirty="0">
                <a:latin typeface="Times New Roman" panose="02020603050405020304" pitchFamily="18" charset="0"/>
                <a:cs typeface="Times New Roman" panose="02020603050405020304" pitchFamily="18" charset="0"/>
              </a:rPr>
              <a:t> Nhân vật chính trong văn bản" Tôi đi học" được miêu tả chủ yếu ở phương diện nào?</a:t>
            </a:r>
            <a:endParaRPr lang="en-US" sz="3733" dirty="0">
              <a:latin typeface="Times New Roman" panose="02020603050405020304" pitchFamily="18" charset="0"/>
              <a:cs typeface="Times New Roman" panose="02020603050405020304" pitchFamily="18" charset="0"/>
            </a:endParaRPr>
          </a:p>
        </p:txBody>
      </p:sp>
      <p:sp>
        <p:nvSpPr>
          <p:cNvPr id="15" name="bang d">
            <a:extLst>
              <a:ext uri="{FF2B5EF4-FFF2-40B4-BE49-F238E27FC236}">
                <a16:creationId xmlns="" xmlns:a16="http://schemas.microsoft.com/office/drawing/2014/main" id="{D0E6AFB4-275F-4728-9A13-27E00F9EA3A2}"/>
              </a:ext>
            </a:extLst>
          </p:cNvPr>
          <p:cNvSpPr/>
          <p:nvPr/>
        </p:nvSpPr>
        <p:spPr>
          <a:xfrm flipH="1">
            <a:off x="6135896" y="6008116"/>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44" indent="-285744" algn="ctr" defTabSz="914377">
              <a:buClr>
                <a:schemeClr val="bg1"/>
              </a:buClr>
              <a:buFont typeface="Wingdings" panose="05000000000000000000" pitchFamily="2" charset="2"/>
              <a:buChar char="w"/>
              <a:defRPr/>
            </a:pPr>
            <a:endParaRPr lang="en-US">
              <a:solidFill>
                <a:prstClr val="white"/>
              </a:solidFill>
              <a:latin typeface="Times New Roman" panose="02020603050405020304" pitchFamily="18" charset="0"/>
              <a:cs typeface="Times New Roman" panose="02020603050405020304" pitchFamily="18" charset="0"/>
            </a:endParaRPr>
          </a:p>
        </p:txBody>
      </p:sp>
      <p:sp>
        <p:nvSpPr>
          <p:cNvPr id="16" name="bang b">
            <a:extLst>
              <a:ext uri="{FF2B5EF4-FFF2-40B4-BE49-F238E27FC236}">
                <a16:creationId xmlns="" xmlns:a16="http://schemas.microsoft.com/office/drawing/2014/main" id="{CA2E0476-BE10-4768-BE1B-A9C0072703C2}"/>
              </a:ext>
            </a:extLst>
          </p:cNvPr>
          <p:cNvSpPr/>
          <p:nvPr/>
        </p:nvSpPr>
        <p:spPr>
          <a:xfrm flipH="1">
            <a:off x="6135896" y="5144853"/>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44" indent="-285744" algn="ctr" defTabSz="914377">
              <a:buClr>
                <a:schemeClr val="bg1"/>
              </a:buClr>
              <a:buFont typeface="Wingdings" panose="05000000000000000000" pitchFamily="2" charset="2"/>
              <a:buChar char="w"/>
              <a:defRPr/>
            </a:pPr>
            <a:endParaRPr lang="en-US">
              <a:solidFill>
                <a:prstClr val="white"/>
              </a:solidFill>
              <a:latin typeface="Times New Roman" panose="02020603050405020304" pitchFamily="18" charset="0"/>
              <a:cs typeface="Times New Roman" panose="02020603050405020304" pitchFamily="18" charset="0"/>
            </a:endParaRPr>
          </a:p>
        </p:txBody>
      </p:sp>
      <p:sp>
        <p:nvSpPr>
          <p:cNvPr id="25" name="cau hoi d">
            <a:extLst>
              <a:ext uri="{FF2B5EF4-FFF2-40B4-BE49-F238E27FC236}">
                <a16:creationId xmlns="" xmlns:a16="http://schemas.microsoft.com/office/drawing/2014/main" id="{9897B1B9-EB78-41AF-AC33-1E8F7714B11F}"/>
              </a:ext>
            </a:extLst>
          </p:cNvPr>
          <p:cNvSpPr txBox="1"/>
          <p:nvPr/>
        </p:nvSpPr>
        <p:spPr>
          <a:xfrm>
            <a:off x="6435572" y="6084560"/>
            <a:ext cx="4650419" cy="584775"/>
          </a:xfrm>
          <a:prstGeom prst="rect">
            <a:avLst/>
          </a:prstGeom>
          <a:noFill/>
        </p:spPr>
        <p:txBody>
          <a:bodyPr wrap="square" rtlCol="0">
            <a:spAutoFit/>
          </a:bodyPr>
          <a:lstStyle/>
          <a:p>
            <a:r>
              <a:rPr lang="en-US" sz="3200" dirty="0">
                <a:solidFill>
                  <a:schemeClr val="bg1"/>
                </a:solidFill>
                <a:latin typeface="Times New Roman" panose="02020603050405020304" pitchFamily="18" charset="0"/>
                <a:cs typeface="Times New Roman" panose="02020603050405020304" pitchFamily="18" charset="0"/>
              </a:rPr>
              <a:t>D</a:t>
            </a:r>
            <a:r>
              <a:rPr lang="vi-VN" sz="3200" dirty="0">
                <a:solidFill>
                  <a:schemeClr val="bg1"/>
                </a:solidFill>
                <a:latin typeface="Times New Roman" panose="02020603050405020304" pitchFamily="18" charset="0"/>
                <a:cs typeface="Times New Roman" panose="02020603050405020304" pitchFamily="18" charset="0"/>
              </a:rPr>
              <a:t>. Tâm trạng</a:t>
            </a:r>
            <a:endParaRPr lang="en-US" sz="3200" dirty="0">
              <a:solidFill>
                <a:schemeClr val="bg1"/>
              </a:solidFill>
              <a:latin typeface="Times New Roman" panose="02020603050405020304" pitchFamily="18" charset="0"/>
              <a:cs typeface="Times New Roman" panose="02020603050405020304" pitchFamily="18" charset="0"/>
            </a:endParaRPr>
          </a:p>
        </p:txBody>
      </p:sp>
      <p:sp>
        <p:nvSpPr>
          <p:cNvPr id="27" name="cau hoi b">
            <a:extLst>
              <a:ext uri="{FF2B5EF4-FFF2-40B4-BE49-F238E27FC236}">
                <a16:creationId xmlns="" xmlns:a16="http://schemas.microsoft.com/office/drawing/2014/main" id="{D96707EC-5A82-4050-B897-6DBAB63AC957}"/>
              </a:ext>
            </a:extLst>
          </p:cNvPr>
          <p:cNvSpPr txBox="1"/>
          <p:nvPr/>
        </p:nvSpPr>
        <p:spPr>
          <a:xfrm>
            <a:off x="6435572" y="5247055"/>
            <a:ext cx="4650419" cy="584775"/>
          </a:xfrm>
          <a:prstGeom prst="rect">
            <a:avLst/>
          </a:prstGeom>
          <a:noFill/>
        </p:spPr>
        <p:txBody>
          <a:bodyPr wrap="square" rtlCol="0">
            <a:spAutoFit/>
          </a:bodyPr>
          <a:lstStyle/>
          <a:p>
            <a:r>
              <a:rPr lang="vi-VN" sz="3200" dirty="0">
                <a:solidFill>
                  <a:schemeClr val="bg1"/>
                </a:solidFill>
                <a:latin typeface="Times New Roman" panose="02020603050405020304" pitchFamily="18" charset="0"/>
                <a:cs typeface="Times New Roman" panose="02020603050405020304" pitchFamily="18" charset="0"/>
              </a:rPr>
              <a:t>B. Tính cách</a:t>
            </a:r>
            <a:endParaRPr lang="en-US" sz="3200" dirty="0">
              <a:solidFill>
                <a:schemeClr val="bg1"/>
              </a:solidFill>
              <a:latin typeface="Times New Roman" panose="02020603050405020304" pitchFamily="18" charset="0"/>
              <a:cs typeface="Times New Roman" panose="02020603050405020304" pitchFamily="18" charset="0"/>
            </a:endParaRPr>
          </a:p>
        </p:txBody>
      </p:sp>
      <p:sp>
        <p:nvSpPr>
          <p:cNvPr id="31" name="bang a">
            <a:extLst>
              <a:ext uri="{FF2B5EF4-FFF2-40B4-BE49-F238E27FC236}">
                <a16:creationId xmlns="" xmlns:a16="http://schemas.microsoft.com/office/drawing/2014/main" id="{8DD63B39-09F3-4F04-83CD-408FC7619A90}"/>
              </a:ext>
            </a:extLst>
          </p:cNvPr>
          <p:cNvSpPr/>
          <p:nvPr/>
        </p:nvSpPr>
        <p:spPr>
          <a:xfrm flipH="1">
            <a:off x="806332" y="514485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Times New Roman" panose="02020603050405020304" pitchFamily="18" charset="0"/>
              <a:cs typeface="Times New Roman" panose="02020603050405020304" pitchFamily="18" charset="0"/>
            </a:endParaRPr>
          </a:p>
        </p:txBody>
      </p:sp>
      <p:sp>
        <p:nvSpPr>
          <p:cNvPr id="32" name="bang c">
            <a:extLst>
              <a:ext uri="{FF2B5EF4-FFF2-40B4-BE49-F238E27FC236}">
                <a16:creationId xmlns="" xmlns:a16="http://schemas.microsoft.com/office/drawing/2014/main" id="{A6F11D1C-4D08-4BAF-9A3D-4AC673B9036B}"/>
              </a:ext>
            </a:extLst>
          </p:cNvPr>
          <p:cNvSpPr/>
          <p:nvPr/>
        </p:nvSpPr>
        <p:spPr>
          <a:xfrm flipH="1">
            <a:off x="806332" y="6008116"/>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Times New Roman" panose="02020603050405020304" pitchFamily="18" charset="0"/>
              <a:cs typeface="Times New Roman" panose="02020603050405020304" pitchFamily="18" charset="0"/>
            </a:endParaRPr>
          </a:p>
        </p:txBody>
      </p:sp>
      <p:sp>
        <p:nvSpPr>
          <p:cNvPr id="33" name="cau hoi a">
            <a:extLst>
              <a:ext uri="{FF2B5EF4-FFF2-40B4-BE49-F238E27FC236}">
                <a16:creationId xmlns="" xmlns:a16="http://schemas.microsoft.com/office/drawing/2014/main" id="{9B5DABB8-849A-4D2D-930C-9CA07BFC5BDE}"/>
              </a:ext>
            </a:extLst>
          </p:cNvPr>
          <p:cNvSpPr txBox="1"/>
          <p:nvPr/>
        </p:nvSpPr>
        <p:spPr>
          <a:xfrm>
            <a:off x="1106009" y="5247056"/>
            <a:ext cx="4650419" cy="584775"/>
          </a:xfrm>
          <a:prstGeom prst="rect">
            <a:avLst/>
          </a:prstGeom>
          <a:noFill/>
        </p:spPr>
        <p:txBody>
          <a:bodyPr wrap="square" rtlCol="0">
            <a:spAutoFit/>
          </a:bodyPr>
          <a:lstStyle/>
          <a:p>
            <a:r>
              <a:rPr lang="vi-VN" sz="3200" dirty="0">
                <a:solidFill>
                  <a:schemeClr val="bg1"/>
                </a:solidFill>
                <a:latin typeface="Times New Roman" panose="02020603050405020304" pitchFamily="18" charset="0"/>
                <a:cs typeface="Times New Roman" panose="02020603050405020304" pitchFamily="18" charset="0"/>
              </a:rPr>
              <a:t>A. Ngoại hình</a:t>
            </a:r>
            <a:endParaRPr lang="en-US" sz="3200" dirty="0">
              <a:solidFill>
                <a:schemeClr val="bg1"/>
              </a:solidFill>
              <a:latin typeface="Times New Roman" panose="02020603050405020304" pitchFamily="18" charset="0"/>
              <a:cs typeface="Times New Roman" panose="02020603050405020304" pitchFamily="18" charset="0"/>
            </a:endParaRPr>
          </a:p>
        </p:txBody>
      </p:sp>
      <p:sp>
        <p:nvSpPr>
          <p:cNvPr id="34" name="cau hoi c">
            <a:extLst>
              <a:ext uri="{FF2B5EF4-FFF2-40B4-BE49-F238E27FC236}">
                <a16:creationId xmlns="" xmlns:a16="http://schemas.microsoft.com/office/drawing/2014/main" id="{42A746A3-96B8-42A5-8EFA-A104DB6B2F69}"/>
              </a:ext>
            </a:extLst>
          </p:cNvPr>
          <p:cNvSpPr txBox="1"/>
          <p:nvPr/>
        </p:nvSpPr>
        <p:spPr>
          <a:xfrm>
            <a:off x="1106009" y="6110318"/>
            <a:ext cx="4650419" cy="584775"/>
          </a:xfrm>
          <a:prstGeom prst="rect">
            <a:avLst/>
          </a:prstGeom>
          <a:noFill/>
        </p:spPr>
        <p:txBody>
          <a:bodyPr wrap="square" rtlCol="0">
            <a:spAutoFit/>
          </a:bodyPr>
          <a:lstStyle/>
          <a:p>
            <a:r>
              <a:rPr lang="en-US" sz="3200" dirty="0">
                <a:solidFill>
                  <a:schemeClr val="bg1"/>
                </a:solidFill>
                <a:latin typeface="Times New Roman" panose="02020603050405020304" pitchFamily="18" charset="0"/>
                <a:cs typeface="Times New Roman" panose="02020603050405020304" pitchFamily="18" charset="0"/>
              </a:rPr>
              <a:t>C</a:t>
            </a:r>
            <a:r>
              <a:rPr lang="vi-VN" sz="3200" dirty="0">
                <a:solidFill>
                  <a:schemeClr val="bg1"/>
                </a:solidFill>
                <a:latin typeface="Times New Roman" panose="02020603050405020304" pitchFamily="18" charset="0"/>
                <a:cs typeface="Times New Roman" panose="02020603050405020304" pitchFamily="18" charset="0"/>
              </a:rPr>
              <a:t>. Hành động</a:t>
            </a:r>
            <a:endParaRPr lang="en-US" sz="3200" dirty="0">
              <a:solidFill>
                <a:schemeClr val="bg1"/>
              </a:solidFill>
              <a:latin typeface="Times New Roman" panose="02020603050405020304" pitchFamily="18" charset="0"/>
              <a:cs typeface="Times New Roman" panose="02020603050405020304" pitchFamily="18" charset="0"/>
            </a:endParaRPr>
          </a:p>
        </p:txBody>
      </p:sp>
      <p:pic>
        <p:nvPicPr>
          <p:cNvPr id="38" name="Question">
            <a:hlinkClick r:id="" action="ppaction://media"/>
            <a:extLst>
              <a:ext uri="{FF2B5EF4-FFF2-40B4-BE49-F238E27FC236}">
                <a16:creationId xmlns=""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1" y="913753"/>
            <a:ext cx="487363" cy="487363"/>
          </a:xfrm>
          <a:prstGeom prst="rect">
            <a:avLst/>
          </a:prstGeom>
        </p:spPr>
      </p:pic>
      <p:pic>
        <p:nvPicPr>
          <p:cNvPr id="39" name="Final Answer">
            <a:hlinkClick r:id="" action="ppaction://media"/>
            <a:extLst>
              <a:ext uri="{FF2B5EF4-FFF2-40B4-BE49-F238E27FC236}">
                <a16:creationId xmlns=""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1" y="1528586"/>
            <a:ext cx="487363" cy="487363"/>
          </a:xfrm>
          <a:prstGeom prst="rect">
            <a:avLst/>
          </a:prstGeom>
        </p:spPr>
      </p:pic>
      <p:pic>
        <p:nvPicPr>
          <p:cNvPr id="40" name="Win">
            <a:hlinkClick r:id="" action="ppaction://media"/>
            <a:extLst>
              <a:ext uri="{FF2B5EF4-FFF2-40B4-BE49-F238E27FC236}">
                <a16:creationId xmlns=""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124049"/>
            <a:ext cx="487363" cy="487363"/>
          </a:xfrm>
          <a:prstGeom prst="rect">
            <a:avLst/>
          </a:prstGeom>
        </p:spPr>
      </p:pic>
      <p:pic>
        <p:nvPicPr>
          <p:cNvPr id="41" name="Lose">
            <a:hlinkClick r:id="" action="ppaction://media"/>
            <a:extLst>
              <a:ext uri="{FF2B5EF4-FFF2-40B4-BE49-F238E27FC236}">
                <a16:creationId xmlns=""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80305"/>
            <a:ext cx="487363" cy="487363"/>
          </a:xfrm>
          <a:prstGeom prst="rect">
            <a:avLst/>
          </a:prstGeom>
        </p:spPr>
      </p:pic>
    </p:spTree>
    <p:extLst>
      <p:ext uri="{BB962C8B-B14F-4D97-AF65-F5344CB8AC3E}">
        <p14:creationId xmlns:p14="http://schemas.microsoft.com/office/powerpoint/2010/main" val="3021362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21"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4"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21"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6"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21"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6"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21"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6"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0"/>
            <a:ext cx="12192000" cy="6858000"/>
          </a:xfrm>
          <a:prstGeom prst="rect">
            <a:avLst/>
          </a:prstGeom>
          <a:noFill/>
        </p:spPr>
      </p:pic>
      <p:pic>
        <p:nvPicPr>
          <p:cNvPr id="19" name="Picture 18" descr="22858PICdbgea5Gz679dY_PIC2018.png">
            <a:extLst>
              <a:ext uri="{FF2B5EF4-FFF2-40B4-BE49-F238E27FC236}">
                <a16:creationId xmlns="" xmlns:a16="http://schemas.microsoft.com/office/drawing/2014/main" id="{8862BAED-AF75-A34C-BC34-E27A21D57D70}"/>
              </a:ext>
            </a:extLst>
          </p:cNvPr>
          <p:cNvPicPr>
            <a:picLocks noChangeAspect="1"/>
          </p:cNvPicPr>
          <p:nvPr/>
        </p:nvPicPr>
        <p:blipFill>
          <a:blip r:embed="rId4" cstate="print"/>
          <a:stretch>
            <a:fillRect/>
          </a:stretch>
        </p:blipFill>
        <p:spPr>
          <a:xfrm flipH="1">
            <a:off x="644380" y="2686982"/>
            <a:ext cx="4620941" cy="3950149"/>
          </a:xfrm>
          <a:prstGeom prst="rect">
            <a:avLst/>
          </a:prstGeom>
        </p:spPr>
      </p:pic>
      <p:sp>
        <p:nvSpPr>
          <p:cNvPr id="21" name="Oval Callout 20"/>
          <p:cNvSpPr/>
          <p:nvPr/>
        </p:nvSpPr>
        <p:spPr>
          <a:xfrm>
            <a:off x="5265322" y="457200"/>
            <a:ext cx="5459284" cy="3581401"/>
          </a:xfrm>
          <a:prstGeom prst="wedgeEllipseCallout">
            <a:avLst>
              <a:gd name="adj1" fmla="val -70345"/>
              <a:gd name="adj2" fmla="val 67490"/>
            </a:avLst>
          </a:prstGeom>
          <a:solidFill>
            <a:schemeClr val="accent2">
              <a:lumMod val="20000"/>
              <a:lumOff val="80000"/>
            </a:schemeClr>
          </a:solidFill>
          <a:ln>
            <a:solidFill>
              <a:srgbClr val="26484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TextBox 33"/>
          <p:cNvSpPr txBox="1"/>
          <p:nvPr/>
        </p:nvSpPr>
        <p:spPr>
          <a:xfrm>
            <a:off x="5921229" y="1154268"/>
            <a:ext cx="4241674" cy="2554545"/>
          </a:xfrm>
          <a:prstGeom prst="rect">
            <a:avLst/>
          </a:prstGeom>
          <a:noFill/>
        </p:spPr>
        <p:txBody>
          <a:bodyPr wrap="square" rtlCol="0">
            <a:spAutoFit/>
          </a:bodyPr>
          <a:lstStyle/>
          <a:p>
            <a:r>
              <a:rPr lang="en-US" sz="3200" b="1" i="1" dirty="0" err="1" smtClean="0">
                <a:solidFill>
                  <a:srgbClr val="FF0000"/>
                </a:solidFill>
                <a:latin typeface="Times New Roman" panose="02020603050405020304" pitchFamily="18" charset="0"/>
                <a:cs typeface="Times New Roman" panose="02020603050405020304" pitchFamily="18" charset="0"/>
              </a:rPr>
              <a:t>Em</a:t>
            </a:r>
            <a:r>
              <a:rPr lang="en-US" sz="3200" b="1" i="1" dirty="0" smtClean="0">
                <a:solidFill>
                  <a:srgbClr val="FF0000"/>
                </a:solidFill>
                <a:latin typeface="Times New Roman" panose="02020603050405020304" pitchFamily="18" charset="0"/>
                <a:cs typeface="Times New Roman" panose="02020603050405020304" pitchFamily="18" charset="0"/>
              </a:rPr>
              <a:t> </a:t>
            </a:r>
            <a:r>
              <a:rPr lang="en-US" sz="3200" b="1" i="1" dirty="0" err="1" smtClean="0">
                <a:solidFill>
                  <a:srgbClr val="FF0000"/>
                </a:solidFill>
                <a:latin typeface="Times New Roman" panose="02020603050405020304" pitchFamily="18" charset="0"/>
                <a:cs typeface="Times New Roman" panose="02020603050405020304" pitchFamily="18" charset="0"/>
              </a:rPr>
              <a:t>hãy</a:t>
            </a:r>
            <a:r>
              <a:rPr lang="en-US" sz="3200" b="1" i="1" dirty="0" smtClean="0">
                <a:solidFill>
                  <a:srgbClr val="FF0000"/>
                </a:solidFill>
                <a:latin typeface="Times New Roman" panose="02020603050405020304" pitchFamily="18" charset="0"/>
                <a:cs typeface="Times New Roman" panose="02020603050405020304" pitchFamily="18" charset="0"/>
              </a:rPr>
              <a:t> </a:t>
            </a:r>
            <a:r>
              <a:rPr lang="en-US" sz="3200" b="1" i="1" dirty="0" err="1" smtClean="0">
                <a:solidFill>
                  <a:srgbClr val="FF0000"/>
                </a:solidFill>
                <a:latin typeface="Times New Roman" panose="02020603050405020304" pitchFamily="18" charset="0"/>
                <a:cs typeface="Times New Roman" panose="02020603050405020304" pitchFamily="18" charset="0"/>
              </a:rPr>
              <a:t>nghe</a:t>
            </a:r>
            <a:r>
              <a:rPr lang="en-US" sz="3200" b="1" i="1" dirty="0" smtClean="0">
                <a:solidFill>
                  <a:srgbClr val="FF0000"/>
                </a:solidFill>
                <a:latin typeface="Times New Roman" panose="02020603050405020304" pitchFamily="18" charset="0"/>
                <a:cs typeface="Times New Roman" panose="02020603050405020304" pitchFamily="18" charset="0"/>
              </a:rPr>
              <a:t> </a:t>
            </a:r>
            <a:r>
              <a:rPr lang="en-US" sz="3200" b="1" i="1" dirty="0" err="1" smtClean="0">
                <a:solidFill>
                  <a:srgbClr val="FF0000"/>
                </a:solidFill>
                <a:latin typeface="Times New Roman" panose="02020603050405020304" pitchFamily="18" charset="0"/>
                <a:cs typeface="Times New Roman" panose="02020603050405020304" pitchFamily="18" charset="0"/>
              </a:rPr>
              <a:t>bài</a:t>
            </a:r>
            <a:r>
              <a:rPr lang="en-US" sz="3200" b="1" i="1" dirty="0" smtClean="0">
                <a:solidFill>
                  <a:srgbClr val="FF0000"/>
                </a:solidFill>
                <a:latin typeface="Times New Roman" panose="02020603050405020304" pitchFamily="18" charset="0"/>
                <a:cs typeface="Times New Roman" panose="02020603050405020304" pitchFamily="18" charset="0"/>
              </a:rPr>
              <a:t> </a:t>
            </a:r>
            <a:r>
              <a:rPr lang="en-US" sz="3200" b="1" i="1" dirty="0" err="1" smtClean="0">
                <a:solidFill>
                  <a:srgbClr val="FF0000"/>
                </a:solidFill>
                <a:latin typeface="Times New Roman" panose="02020603050405020304" pitchFamily="18" charset="0"/>
                <a:cs typeface="Times New Roman" panose="02020603050405020304" pitchFamily="18" charset="0"/>
              </a:rPr>
              <a:t>hát</a:t>
            </a:r>
            <a:r>
              <a:rPr lang="en-US" sz="3200" b="1" i="1" dirty="0" smtClean="0">
                <a:solidFill>
                  <a:srgbClr val="FF0000"/>
                </a:solidFill>
                <a:latin typeface="Times New Roman" panose="02020603050405020304" pitchFamily="18" charset="0"/>
                <a:cs typeface="Times New Roman" panose="02020603050405020304" pitchFamily="18" charset="0"/>
              </a:rPr>
              <a:t> “</a:t>
            </a:r>
            <a:r>
              <a:rPr lang="en-US" sz="3200" b="1" i="1" dirty="0" err="1" smtClean="0">
                <a:solidFill>
                  <a:srgbClr val="FF0000"/>
                </a:solidFill>
                <a:latin typeface="Times New Roman" panose="02020603050405020304" pitchFamily="18" charset="0"/>
                <a:cs typeface="Times New Roman" panose="02020603050405020304" pitchFamily="18" charset="0"/>
              </a:rPr>
              <a:t>Ngày</a:t>
            </a:r>
            <a:r>
              <a:rPr lang="en-US" sz="3200" b="1" i="1" dirty="0" smtClean="0">
                <a:solidFill>
                  <a:srgbClr val="FF0000"/>
                </a:solidFill>
                <a:latin typeface="Times New Roman" panose="02020603050405020304" pitchFamily="18" charset="0"/>
                <a:cs typeface="Times New Roman" panose="02020603050405020304" pitchFamily="18" charset="0"/>
              </a:rPr>
              <a:t> </a:t>
            </a:r>
            <a:r>
              <a:rPr lang="en-US" sz="3200" b="1" i="1" dirty="0" err="1" smtClean="0">
                <a:solidFill>
                  <a:srgbClr val="FF0000"/>
                </a:solidFill>
                <a:latin typeface="Times New Roman" panose="02020603050405020304" pitchFamily="18" charset="0"/>
                <a:cs typeface="Times New Roman" panose="02020603050405020304" pitchFamily="18" charset="0"/>
              </a:rPr>
              <a:t>đầu</a:t>
            </a:r>
            <a:r>
              <a:rPr lang="en-US" sz="3200" b="1" i="1" dirty="0" smtClean="0">
                <a:solidFill>
                  <a:srgbClr val="FF0000"/>
                </a:solidFill>
                <a:latin typeface="Times New Roman" panose="02020603050405020304" pitchFamily="18" charset="0"/>
                <a:cs typeface="Times New Roman" panose="02020603050405020304" pitchFamily="18" charset="0"/>
              </a:rPr>
              <a:t> </a:t>
            </a:r>
            <a:r>
              <a:rPr lang="en-US" sz="3200" b="1" i="1" dirty="0" err="1" smtClean="0">
                <a:solidFill>
                  <a:srgbClr val="FF0000"/>
                </a:solidFill>
                <a:latin typeface="Times New Roman" panose="02020603050405020304" pitchFamily="18" charset="0"/>
                <a:cs typeface="Times New Roman" panose="02020603050405020304" pitchFamily="18" charset="0"/>
              </a:rPr>
              <a:t>tiên</a:t>
            </a:r>
            <a:r>
              <a:rPr lang="en-US" sz="3200" b="1" i="1" dirty="0" smtClean="0">
                <a:solidFill>
                  <a:srgbClr val="FF0000"/>
                </a:solidFill>
                <a:latin typeface="Times New Roman" panose="02020603050405020304" pitchFamily="18" charset="0"/>
                <a:cs typeface="Times New Roman" panose="02020603050405020304" pitchFamily="18" charset="0"/>
              </a:rPr>
              <a:t> </a:t>
            </a:r>
            <a:r>
              <a:rPr lang="en-US" sz="3200" b="1" i="1" dirty="0" err="1" smtClean="0">
                <a:solidFill>
                  <a:srgbClr val="FF0000"/>
                </a:solidFill>
                <a:latin typeface="Times New Roman" panose="02020603050405020304" pitchFamily="18" charset="0"/>
                <a:cs typeface="Times New Roman" panose="02020603050405020304" pitchFamily="18" charset="0"/>
              </a:rPr>
              <a:t>đi</a:t>
            </a:r>
            <a:r>
              <a:rPr lang="en-US" sz="3200" b="1" i="1" dirty="0" smtClean="0">
                <a:solidFill>
                  <a:srgbClr val="FF0000"/>
                </a:solidFill>
                <a:latin typeface="Times New Roman" panose="02020603050405020304" pitchFamily="18" charset="0"/>
                <a:cs typeface="Times New Roman" panose="02020603050405020304" pitchFamily="18" charset="0"/>
              </a:rPr>
              <a:t> </a:t>
            </a:r>
            <a:r>
              <a:rPr lang="en-US" sz="3200" b="1" i="1" dirty="0" err="1" smtClean="0">
                <a:solidFill>
                  <a:srgbClr val="FF0000"/>
                </a:solidFill>
                <a:latin typeface="Times New Roman" panose="02020603050405020304" pitchFamily="18" charset="0"/>
                <a:cs typeface="Times New Roman" panose="02020603050405020304" pitchFamily="18" charset="0"/>
              </a:rPr>
              <a:t>học</a:t>
            </a:r>
            <a:r>
              <a:rPr lang="en-US" sz="3200" b="1" i="1" dirty="0" smtClean="0">
                <a:solidFill>
                  <a:srgbClr val="FF0000"/>
                </a:solidFill>
                <a:latin typeface="Times New Roman" panose="02020603050405020304" pitchFamily="18" charset="0"/>
                <a:cs typeface="Times New Roman" panose="02020603050405020304" pitchFamily="18" charset="0"/>
              </a:rPr>
              <a:t>” </a:t>
            </a:r>
            <a:r>
              <a:rPr lang="en-US" sz="3200" b="1" i="1" dirty="0" err="1" smtClean="0">
                <a:solidFill>
                  <a:srgbClr val="FF0000"/>
                </a:solidFill>
                <a:latin typeface="Times New Roman" panose="02020603050405020304" pitchFamily="18" charset="0"/>
                <a:cs typeface="Times New Roman" panose="02020603050405020304" pitchFamily="18" charset="0"/>
              </a:rPr>
              <a:t>và</a:t>
            </a:r>
            <a:r>
              <a:rPr lang="en-US" sz="3200" b="1" i="1" dirty="0" smtClean="0">
                <a:solidFill>
                  <a:srgbClr val="FF0000"/>
                </a:solidFill>
                <a:latin typeface="Times New Roman" panose="02020603050405020304" pitchFamily="18" charset="0"/>
                <a:cs typeface="Times New Roman" panose="02020603050405020304" pitchFamily="18" charset="0"/>
              </a:rPr>
              <a:t> chia </a:t>
            </a:r>
            <a:r>
              <a:rPr lang="en-US" sz="3200" b="1" i="1" dirty="0" err="1" smtClean="0">
                <a:solidFill>
                  <a:srgbClr val="FF0000"/>
                </a:solidFill>
                <a:latin typeface="Times New Roman" panose="02020603050405020304" pitchFamily="18" charset="0"/>
                <a:cs typeface="Times New Roman" panose="02020603050405020304" pitchFamily="18" charset="0"/>
              </a:rPr>
              <a:t>sẻ</a:t>
            </a:r>
            <a:r>
              <a:rPr lang="en-US" sz="3200" b="1" i="1" dirty="0" smtClean="0">
                <a:solidFill>
                  <a:srgbClr val="FF0000"/>
                </a:solidFill>
                <a:latin typeface="Times New Roman" panose="02020603050405020304" pitchFamily="18" charset="0"/>
                <a:cs typeface="Times New Roman" panose="02020603050405020304" pitchFamily="18" charset="0"/>
              </a:rPr>
              <a:t> </a:t>
            </a:r>
            <a:r>
              <a:rPr lang="en-US" sz="3200" b="1" i="1" dirty="0" err="1" smtClean="0">
                <a:solidFill>
                  <a:srgbClr val="FF0000"/>
                </a:solidFill>
                <a:latin typeface="Times New Roman" panose="02020603050405020304" pitchFamily="18" charset="0"/>
                <a:cs typeface="Times New Roman" panose="02020603050405020304" pitchFamily="18" charset="0"/>
              </a:rPr>
              <a:t>cảm</a:t>
            </a:r>
            <a:r>
              <a:rPr lang="en-US" sz="3200" b="1" i="1" dirty="0" smtClean="0">
                <a:solidFill>
                  <a:srgbClr val="FF0000"/>
                </a:solidFill>
                <a:latin typeface="Times New Roman" panose="02020603050405020304" pitchFamily="18" charset="0"/>
                <a:cs typeface="Times New Roman" panose="02020603050405020304" pitchFamily="18" charset="0"/>
              </a:rPr>
              <a:t> </a:t>
            </a:r>
            <a:r>
              <a:rPr lang="en-US" sz="3200" b="1" i="1" dirty="0" err="1" smtClean="0">
                <a:solidFill>
                  <a:srgbClr val="FF0000"/>
                </a:solidFill>
                <a:latin typeface="Times New Roman" panose="02020603050405020304" pitchFamily="18" charset="0"/>
                <a:cs typeface="Times New Roman" panose="02020603050405020304" pitchFamily="18" charset="0"/>
              </a:rPr>
              <a:t>nghĩ</a:t>
            </a:r>
            <a:r>
              <a:rPr lang="en-US" sz="3200" b="1" i="1" dirty="0" smtClean="0">
                <a:solidFill>
                  <a:srgbClr val="FF0000"/>
                </a:solidFill>
                <a:latin typeface="Times New Roman" panose="02020603050405020304" pitchFamily="18" charset="0"/>
                <a:cs typeface="Times New Roman" panose="02020603050405020304" pitchFamily="18" charset="0"/>
              </a:rPr>
              <a:t> </a:t>
            </a:r>
            <a:r>
              <a:rPr lang="en-US" sz="3200" b="1" i="1" dirty="0" err="1" smtClean="0">
                <a:solidFill>
                  <a:srgbClr val="FF0000"/>
                </a:solidFill>
                <a:latin typeface="Times New Roman" panose="02020603050405020304" pitchFamily="18" charset="0"/>
                <a:cs typeface="Times New Roman" panose="02020603050405020304" pitchFamily="18" charset="0"/>
              </a:rPr>
              <a:t>của</a:t>
            </a:r>
            <a:r>
              <a:rPr lang="en-US" sz="3200" b="1" i="1" dirty="0" smtClean="0">
                <a:solidFill>
                  <a:srgbClr val="FF0000"/>
                </a:solidFill>
                <a:latin typeface="Times New Roman" panose="02020603050405020304" pitchFamily="18" charset="0"/>
                <a:cs typeface="Times New Roman" panose="02020603050405020304" pitchFamily="18" charset="0"/>
              </a:rPr>
              <a:t> </a:t>
            </a:r>
            <a:r>
              <a:rPr lang="en-US" sz="3200" b="1" i="1" dirty="0" err="1" smtClean="0">
                <a:solidFill>
                  <a:srgbClr val="FF0000"/>
                </a:solidFill>
                <a:latin typeface="Times New Roman" panose="02020603050405020304" pitchFamily="18" charset="0"/>
                <a:cs typeface="Times New Roman" panose="02020603050405020304" pitchFamily="18" charset="0"/>
              </a:rPr>
              <a:t>em</a:t>
            </a:r>
            <a:r>
              <a:rPr lang="en-US" sz="3200" b="1" i="1" dirty="0" smtClean="0">
                <a:solidFill>
                  <a:srgbClr val="FF0000"/>
                </a:solidFill>
                <a:latin typeface="Times New Roman" panose="02020603050405020304" pitchFamily="18" charset="0"/>
                <a:cs typeface="Times New Roman" panose="02020603050405020304" pitchFamily="18" charset="0"/>
              </a:rPr>
              <a:t> </a:t>
            </a:r>
            <a:r>
              <a:rPr lang="en-US" sz="3200" b="1" i="1" dirty="0" err="1" smtClean="0">
                <a:solidFill>
                  <a:srgbClr val="FF0000"/>
                </a:solidFill>
                <a:latin typeface="Times New Roman" panose="02020603050405020304" pitchFamily="18" charset="0"/>
                <a:cs typeface="Times New Roman" panose="02020603050405020304" pitchFamily="18" charset="0"/>
              </a:rPr>
              <a:t>sau</a:t>
            </a:r>
            <a:r>
              <a:rPr lang="en-US" sz="3200" b="1" i="1" dirty="0" smtClean="0">
                <a:solidFill>
                  <a:srgbClr val="FF0000"/>
                </a:solidFill>
                <a:latin typeface="Times New Roman" panose="02020603050405020304" pitchFamily="18" charset="0"/>
                <a:cs typeface="Times New Roman" panose="02020603050405020304" pitchFamily="18" charset="0"/>
              </a:rPr>
              <a:t> </a:t>
            </a:r>
            <a:r>
              <a:rPr lang="en-US" sz="3200" b="1" i="1" dirty="0" err="1" smtClean="0">
                <a:solidFill>
                  <a:srgbClr val="FF0000"/>
                </a:solidFill>
                <a:latin typeface="Times New Roman" panose="02020603050405020304" pitchFamily="18" charset="0"/>
                <a:cs typeface="Times New Roman" panose="02020603050405020304" pitchFamily="18" charset="0"/>
              </a:rPr>
              <a:t>khi</a:t>
            </a:r>
            <a:r>
              <a:rPr lang="en-US" sz="3200" b="1" i="1" dirty="0" smtClean="0">
                <a:solidFill>
                  <a:srgbClr val="FF0000"/>
                </a:solidFill>
                <a:latin typeface="Times New Roman" panose="02020603050405020304" pitchFamily="18" charset="0"/>
                <a:cs typeface="Times New Roman" panose="02020603050405020304" pitchFamily="18" charset="0"/>
              </a:rPr>
              <a:t> </a:t>
            </a:r>
            <a:r>
              <a:rPr lang="en-US" sz="3200" b="1" i="1" dirty="0" err="1" smtClean="0">
                <a:solidFill>
                  <a:srgbClr val="FF0000"/>
                </a:solidFill>
                <a:latin typeface="Times New Roman" panose="02020603050405020304" pitchFamily="18" charset="0"/>
                <a:cs typeface="Times New Roman" panose="02020603050405020304" pitchFamily="18" charset="0"/>
              </a:rPr>
              <a:t>nghe</a:t>
            </a:r>
            <a:r>
              <a:rPr lang="en-US" sz="3200" b="1" i="1" dirty="0" smtClean="0">
                <a:solidFill>
                  <a:srgbClr val="FF0000"/>
                </a:solidFill>
                <a:latin typeface="Times New Roman" panose="02020603050405020304" pitchFamily="18" charset="0"/>
                <a:cs typeface="Times New Roman" panose="02020603050405020304" pitchFamily="18" charset="0"/>
              </a:rPr>
              <a:t> </a:t>
            </a:r>
            <a:r>
              <a:rPr lang="en-US" sz="3200" b="1" i="1" dirty="0" err="1" smtClean="0">
                <a:solidFill>
                  <a:srgbClr val="FF0000"/>
                </a:solidFill>
                <a:latin typeface="Times New Roman" panose="02020603050405020304" pitchFamily="18" charset="0"/>
                <a:cs typeface="Times New Roman" panose="02020603050405020304" pitchFamily="18" charset="0"/>
              </a:rPr>
              <a:t>bài</a:t>
            </a:r>
            <a:r>
              <a:rPr lang="en-US" sz="3200" b="1" i="1" dirty="0" smtClean="0">
                <a:solidFill>
                  <a:srgbClr val="FF0000"/>
                </a:solidFill>
                <a:latin typeface="Times New Roman" panose="02020603050405020304" pitchFamily="18" charset="0"/>
                <a:cs typeface="Times New Roman" panose="02020603050405020304" pitchFamily="18" charset="0"/>
              </a:rPr>
              <a:t> </a:t>
            </a:r>
            <a:r>
              <a:rPr lang="en-US" sz="3200" b="1" i="1" dirty="0" err="1" smtClean="0">
                <a:solidFill>
                  <a:srgbClr val="FF0000"/>
                </a:solidFill>
                <a:latin typeface="Times New Roman" panose="02020603050405020304" pitchFamily="18" charset="0"/>
                <a:cs typeface="Times New Roman" panose="02020603050405020304" pitchFamily="18" charset="0"/>
              </a:rPr>
              <a:t>hát</a:t>
            </a:r>
            <a:r>
              <a:rPr lang="en-US" sz="3200" b="1" i="1" dirty="0" smtClean="0">
                <a:solidFill>
                  <a:srgbClr val="FF0000"/>
                </a:solidFill>
                <a:latin typeface="Times New Roman" panose="02020603050405020304" pitchFamily="18" charset="0"/>
                <a:cs typeface="Times New Roman" panose="02020603050405020304" pitchFamily="18" charset="0"/>
              </a:rPr>
              <a:t> </a:t>
            </a:r>
            <a:r>
              <a:rPr lang="en-US" sz="3200" b="1" i="1" dirty="0" err="1" smtClean="0">
                <a:solidFill>
                  <a:srgbClr val="FF0000"/>
                </a:solidFill>
                <a:latin typeface="Times New Roman" panose="02020603050405020304" pitchFamily="18" charset="0"/>
                <a:cs typeface="Times New Roman" panose="02020603050405020304" pitchFamily="18" charset="0"/>
              </a:rPr>
              <a:t>này</a:t>
            </a:r>
            <a:r>
              <a:rPr lang="en-US" sz="3200" b="1" i="1" dirty="0" smtClean="0">
                <a:solidFill>
                  <a:srgbClr val="FF0000"/>
                </a:solidFill>
                <a:latin typeface="Times New Roman" panose="02020603050405020304" pitchFamily="18" charset="0"/>
                <a:cs typeface="Times New Roman" panose="02020603050405020304" pitchFamily="18" charset="0"/>
              </a:rPr>
              <a:t>?</a:t>
            </a:r>
            <a:endParaRPr lang="en-US" sz="3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11757118"/>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0" y="0"/>
            <a:ext cx="12192000" cy="6858000"/>
          </a:xfrm>
          <a:prstGeom prst="rect">
            <a:avLst/>
          </a:prstGeom>
          <a:solidFill>
            <a:srgbClr val="0033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Times New Roman" panose="02020603050405020304" pitchFamily="18" charset="0"/>
              <a:cs typeface="Times New Roman" panose="02020603050405020304" pitchFamily="18" charset="0"/>
            </a:endParaRPr>
          </a:p>
        </p:txBody>
      </p:sp>
      <p:pic>
        <p:nvPicPr>
          <p:cNvPr id="26" name="Picture 25">
            <a:extLst>
              <a:ext uri="{FF2B5EF4-FFF2-40B4-BE49-F238E27FC236}">
                <a16:creationId xmlns="" xmlns:a16="http://schemas.microsoft.com/office/drawing/2014/main" id="{34294F01-75A2-47C6-8975-F699C21E23C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2085" y="-49893"/>
            <a:ext cx="3468041" cy="3468041"/>
          </a:xfrm>
          <a:prstGeom prst="rect">
            <a:avLst/>
          </a:prstGeom>
        </p:spPr>
      </p:pic>
      <p:cxnSp>
        <p:nvCxnSpPr>
          <p:cNvPr id="23" name="Straight Connector 22">
            <a:extLst>
              <a:ext uri="{FF2B5EF4-FFF2-40B4-BE49-F238E27FC236}">
                <a16:creationId xmlns="" xmlns:a16="http://schemas.microsoft.com/office/drawing/2014/main" id="{C7B0FE9C-F303-49FF-B30D-C4457E06642A}"/>
              </a:ext>
            </a:extLst>
          </p:cNvPr>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 xmlns:a16="http://schemas.microsoft.com/office/drawing/2014/main" id="{2F7D700C-B032-496C-9680-57633EB31182}"/>
              </a:ext>
            </a:extLst>
          </p:cNvPr>
          <p:cNvCxnSpPr/>
          <p:nvPr/>
        </p:nvCxnSpPr>
        <p:spPr>
          <a:xfrm>
            <a:off x="-39896" y="5187151"/>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 xmlns:a16="http://schemas.microsoft.com/office/drawing/2014/main" id="{B4199134-2609-4E66-A329-2863BCCC5133}"/>
              </a:ext>
            </a:extLst>
          </p:cNvPr>
          <p:cNvCxnSpPr/>
          <p:nvPr/>
        </p:nvCxnSpPr>
        <p:spPr>
          <a:xfrm>
            <a:off x="0" y="3947248"/>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 xmlns:a16="http://schemas.microsoft.com/office/drawing/2014/main" id="{2254BD6F-C222-4EBF-A18A-FDA724EC8AEA}"/>
              </a:ext>
            </a:extLst>
          </p:cNvPr>
          <p:cNvSpPr/>
          <p:nvPr/>
        </p:nvSpPr>
        <p:spPr>
          <a:xfrm flipH="1">
            <a:off x="640670" y="3321282"/>
            <a:ext cx="10872191" cy="125193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 xmlns:a16="http://schemas.microsoft.com/office/drawing/2014/main" id="{4605F6AC-8356-4661-B6A4-309609CF4CCF}"/>
              </a:ext>
            </a:extLst>
          </p:cNvPr>
          <p:cNvSpPr txBox="1"/>
          <p:nvPr/>
        </p:nvSpPr>
        <p:spPr>
          <a:xfrm>
            <a:off x="1444048" y="3274755"/>
            <a:ext cx="9383697" cy="1241237"/>
          </a:xfrm>
          <a:prstGeom prst="rect">
            <a:avLst/>
          </a:prstGeom>
          <a:noFill/>
        </p:spPr>
        <p:txBody>
          <a:bodyPr wrap="square" rtlCol="0">
            <a:spAutoFit/>
          </a:bodyPr>
          <a:lstStyle/>
          <a:p>
            <a:r>
              <a:rPr lang="vi-VN" sz="3733" b="1" dirty="0">
                <a:latin typeface="Times New Roman" panose="02020603050405020304" pitchFamily="18" charset="0"/>
                <a:cs typeface="Times New Roman" panose="02020603050405020304" pitchFamily="18" charset="0"/>
              </a:rPr>
              <a:t>Câu 6:</a:t>
            </a:r>
            <a:r>
              <a:rPr lang="vi-VN" sz="3733" dirty="0">
                <a:latin typeface="Times New Roman" panose="02020603050405020304" pitchFamily="18" charset="0"/>
                <a:cs typeface="Times New Roman" panose="02020603050405020304" pitchFamily="18" charset="0"/>
              </a:rPr>
              <a:t> Câu văn nào không sử dụng biện pháp so sánh để nói lên tâm trạng của nhân vật “tôi”?</a:t>
            </a:r>
            <a:endParaRPr lang="en-US" sz="3733" dirty="0">
              <a:latin typeface="Times New Roman" panose="02020603050405020304" pitchFamily="18" charset="0"/>
              <a:cs typeface="Times New Roman" panose="02020603050405020304" pitchFamily="18" charset="0"/>
            </a:endParaRPr>
          </a:p>
        </p:txBody>
      </p:sp>
      <p:sp>
        <p:nvSpPr>
          <p:cNvPr id="15" name="bang b">
            <a:extLst>
              <a:ext uri="{FF2B5EF4-FFF2-40B4-BE49-F238E27FC236}">
                <a16:creationId xmlns="" xmlns:a16="http://schemas.microsoft.com/office/drawing/2014/main" id="{D0E6AFB4-275F-4728-9A13-27E00F9EA3A2}"/>
              </a:ext>
            </a:extLst>
          </p:cNvPr>
          <p:cNvSpPr/>
          <p:nvPr/>
        </p:nvSpPr>
        <p:spPr>
          <a:xfrm flipH="1">
            <a:off x="6135896" y="4714431"/>
            <a:ext cx="5528723" cy="96546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Times New Roman" panose="02020603050405020304" pitchFamily="18" charset="0"/>
              <a:cs typeface="Times New Roman" panose="02020603050405020304" pitchFamily="18" charset="0"/>
            </a:endParaRPr>
          </a:p>
        </p:txBody>
      </p:sp>
      <p:sp>
        <p:nvSpPr>
          <p:cNvPr id="16" name="bang c">
            <a:extLst>
              <a:ext uri="{FF2B5EF4-FFF2-40B4-BE49-F238E27FC236}">
                <a16:creationId xmlns="" xmlns:a16="http://schemas.microsoft.com/office/drawing/2014/main" id="{CA2E0476-BE10-4768-BE1B-A9C0072703C2}"/>
              </a:ext>
            </a:extLst>
          </p:cNvPr>
          <p:cNvSpPr/>
          <p:nvPr/>
        </p:nvSpPr>
        <p:spPr>
          <a:xfrm flipH="1">
            <a:off x="527377" y="5812716"/>
            <a:ext cx="5538881" cy="92438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Times New Roman" panose="02020603050405020304" pitchFamily="18" charset="0"/>
              <a:cs typeface="Times New Roman" panose="02020603050405020304" pitchFamily="18" charset="0"/>
            </a:endParaRPr>
          </a:p>
        </p:txBody>
      </p:sp>
      <p:sp>
        <p:nvSpPr>
          <p:cNvPr id="25" name="cau hoi b">
            <a:extLst>
              <a:ext uri="{FF2B5EF4-FFF2-40B4-BE49-F238E27FC236}">
                <a16:creationId xmlns="" xmlns:a16="http://schemas.microsoft.com/office/drawing/2014/main" id="{9897B1B9-EB78-41AF-AC33-1E8F7714B11F}"/>
              </a:ext>
            </a:extLst>
          </p:cNvPr>
          <p:cNvSpPr txBox="1"/>
          <p:nvPr/>
        </p:nvSpPr>
        <p:spPr>
          <a:xfrm>
            <a:off x="6357663" y="4756265"/>
            <a:ext cx="5306956" cy="830997"/>
          </a:xfrm>
          <a:prstGeom prst="rect">
            <a:avLst/>
          </a:prstGeom>
          <a:noFill/>
        </p:spPr>
        <p:txBody>
          <a:bodyPr wrap="square" rtlCol="0">
            <a:spAutoFit/>
          </a:bodyPr>
          <a:lstStyle/>
          <a:p>
            <a:r>
              <a:rPr lang="vi-VN" sz="2400" dirty="0">
                <a:solidFill>
                  <a:schemeClr val="bg1"/>
                </a:solidFill>
                <a:latin typeface="Times New Roman" panose="02020603050405020304" pitchFamily="18" charset="0"/>
                <a:cs typeface="Times New Roman" panose="02020603050405020304" pitchFamily="18" charset="0"/>
              </a:rPr>
              <a:t>B. “Trong lúc ông ta đọc tên từng người, tôi cảm thấy như quả tim tôi ngừng đập”.</a:t>
            </a:r>
            <a:endParaRPr lang="en-US" sz="2400" dirty="0">
              <a:solidFill>
                <a:schemeClr val="bg1"/>
              </a:solidFill>
              <a:latin typeface="Times New Roman" panose="02020603050405020304" pitchFamily="18" charset="0"/>
              <a:cs typeface="Times New Roman" panose="02020603050405020304" pitchFamily="18" charset="0"/>
            </a:endParaRPr>
          </a:p>
        </p:txBody>
      </p:sp>
      <p:sp>
        <p:nvSpPr>
          <p:cNvPr id="27" name="cau hoi c">
            <a:extLst>
              <a:ext uri="{FF2B5EF4-FFF2-40B4-BE49-F238E27FC236}">
                <a16:creationId xmlns="" xmlns:a16="http://schemas.microsoft.com/office/drawing/2014/main" id="{D96707EC-5A82-4050-B897-6DBAB63AC957}"/>
              </a:ext>
            </a:extLst>
          </p:cNvPr>
          <p:cNvSpPr txBox="1"/>
          <p:nvPr/>
        </p:nvSpPr>
        <p:spPr>
          <a:xfrm>
            <a:off x="661618" y="5776655"/>
            <a:ext cx="5380068" cy="830997"/>
          </a:xfrm>
          <a:prstGeom prst="rect">
            <a:avLst/>
          </a:prstGeom>
          <a:noFill/>
        </p:spPr>
        <p:txBody>
          <a:bodyPr wrap="square" rtlCol="0">
            <a:spAutoFit/>
          </a:bodyPr>
          <a:lstStyle/>
          <a:p>
            <a:r>
              <a:rPr lang="vi-VN" sz="2400" dirty="0">
                <a:solidFill>
                  <a:schemeClr val="bg1"/>
                </a:solidFill>
                <a:latin typeface="Times New Roman" panose="02020603050405020304" pitchFamily="18" charset="0"/>
                <a:cs typeface="Times New Roman" panose="02020603050405020304" pitchFamily="18" charset="0"/>
              </a:rPr>
              <a:t>C. “Ý nghĩ ấy thoáng qua trong trí </a:t>
            </a:r>
            <a:r>
              <a:rPr lang="en-US" sz="2400" dirty="0">
                <a:solidFill>
                  <a:schemeClr val="bg1"/>
                </a:solidFill>
                <a:latin typeface="Times New Roman" panose="02020603050405020304" pitchFamily="18" charset="0"/>
                <a:cs typeface="Times New Roman" panose="02020603050405020304" pitchFamily="18" charset="0"/>
              </a:rPr>
              <a:t>…</a:t>
            </a:r>
            <a:r>
              <a:rPr lang="vi-VN" sz="2400" dirty="0">
                <a:solidFill>
                  <a:schemeClr val="bg1"/>
                </a:solidFill>
                <a:latin typeface="Times New Roman" panose="02020603050405020304" pitchFamily="18" charset="0"/>
                <a:cs typeface="Times New Roman" panose="02020603050405020304" pitchFamily="18" charset="0"/>
              </a:rPr>
              <a:t>như một làn mây lướt ngang trên ngọn núi”.</a:t>
            </a:r>
            <a:endParaRPr lang="en-US" sz="2400" dirty="0">
              <a:solidFill>
                <a:schemeClr val="bg1"/>
              </a:solidFill>
              <a:latin typeface="Times New Roman" panose="02020603050405020304" pitchFamily="18" charset="0"/>
              <a:cs typeface="Times New Roman" panose="02020603050405020304" pitchFamily="18" charset="0"/>
            </a:endParaRPr>
          </a:p>
        </p:txBody>
      </p:sp>
      <p:sp>
        <p:nvSpPr>
          <p:cNvPr id="31" name="bang a">
            <a:extLst>
              <a:ext uri="{FF2B5EF4-FFF2-40B4-BE49-F238E27FC236}">
                <a16:creationId xmlns="" xmlns:a16="http://schemas.microsoft.com/office/drawing/2014/main" id="{8DD63B39-09F3-4F04-83CD-408FC7619A90}"/>
              </a:ext>
            </a:extLst>
          </p:cNvPr>
          <p:cNvSpPr/>
          <p:nvPr/>
        </p:nvSpPr>
        <p:spPr>
          <a:xfrm flipH="1">
            <a:off x="417438" y="4697628"/>
            <a:ext cx="5528724" cy="92620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Times New Roman" panose="02020603050405020304" pitchFamily="18" charset="0"/>
              <a:cs typeface="Times New Roman" panose="02020603050405020304" pitchFamily="18" charset="0"/>
            </a:endParaRPr>
          </a:p>
        </p:txBody>
      </p:sp>
      <p:sp>
        <p:nvSpPr>
          <p:cNvPr id="32" name="bang d">
            <a:extLst>
              <a:ext uri="{FF2B5EF4-FFF2-40B4-BE49-F238E27FC236}">
                <a16:creationId xmlns="" xmlns:a16="http://schemas.microsoft.com/office/drawing/2014/main" id="{A6F11D1C-4D08-4BAF-9A3D-4AC673B9036B}"/>
              </a:ext>
            </a:extLst>
          </p:cNvPr>
          <p:cNvSpPr/>
          <p:nvPr/>
        </p:nvSpPr>
        <p:spPr>
          <a:xfrm flipH="1">
            <a:off x="6135896" y="5812716"/>
            <a:ext cx="5720744" cy="102483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Times New Roman" panose="02020603050405020304" pitchFamily="18" charset="0"/>
              <a:cs typeface="Times New Roman" panose="02020603050405020304" pitchFamily="18" charset="0"/>
            </a:endParaRPr>
          </a:p>
        </p:txBody>
      </p:sp>
      <p:sp>
        <p:nvSpPr>
          <p:cNvPr id="33" name="cau hoi a">
            <a:extLst>
              <a:ext uri="{FF2B5EF4-FFF2-40B4-BE49-F238E27FC236}">
                <a16:creationId xmlns="" xmlns:a16="http://schemas.microsoft.com/office/drawing/2014/main" id="{9B5DABB8-849A-4D2D-930C-9CA07BFC5BDE}"/>
              </a:ext>
            </a:extLst>
          </p:cNvPr>
          <p:cNvSpPr txBox="1"/>
          <p:nvPr/>
        </p:nvSpPr>
        <p:spPr>
          <a:xfrm>
            <a:off x="550617" y="4695010"/>
            <a:ext cx="5922920" cy="830997"/>
          </a:xfrm>
          <a:prstGeom prst="rect">
            <a:avLst/>
          </a:prstGeom>
          <a:noFill/>
        </p:spPr>
        <p:txBody>
          <a:bodyPr wrap="square" rtlCol="0">
            <a:spAutoFit/>
          </a:bodyPr>
          <a:lstStyle/>
          <a:p>
            <a:r>
              <a:rPr lang="vi-VN" sz="2400" dirty="0">
                <a:solidFill>
                  <a:schemeClr val="bg1"/>
                </a:solidFill>
                <a:latin typeface="Times New Roman" panose="02020603050405020304" pitchFamily="18" charset="0"/>
                <a:cs typeface="Times New Roman" panose="02020603050405020304" pitchFamily="18" charset="0"/>
              </a:rPr>
              <a:t>A. “Tôi quên thế nào được những cảm </a:t>
            </a:r>
            <a:r>
              <a:rPr lang="en-US" sz="2400" dirty="0" err="1">
                <a:solidFill>
                  <a:schemeClr val="bg1"/>
                </a:solidFill>
                <a:latin typeface="Times New Roman" panose="02020603050405020304" pitchFamily="18" charset="0"/>
                <a:cs typeface="Times New Roman" panose="02020603050405020304" pitchFamily="18" charset="0"/>
              </a:rPr>
              <a:t>giác</a:t>
            </a:r>
            <a:r>
              <a:rPr lang="en-US" sz="2400" dirty="0">
                <a:solidFill>
                  <a:schemeClr val="bg1"/>
                </a:solidFill>
                <a:latin typeface="Times New Roman" panose="02020603050405020304" pitchFamily="18" charset="0"/>
                <a:cs typeface="Times New Roman" panose="02020603050405020304" pitchFamily="18" charset="0"/>
              </a:rPr>
              <a:t>…..</a:t>
            </a:r>
            <a:r>
              <a:rPr lang="vi-VN"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như</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mấy</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cành</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hoa</a:t>
            </a:r>
            <a:r>
              <a:rPr lang="en-US" sz="2400" dirty="0">
                <a:solidFill>
                  <a:schemeClr val="bg1"/>
                </a:solidFill>
                <a:latin typeface="Times New Roman" panose="02020603050405020304" pitchFamily="18" charset="0"/>
                <a:cs typeface="Times New Roman" panose="02020603050405020304" pitchFamily="18" charset="0"/>
              </a:rPr>
              <a:t> ….</a:t>
            </a:r>
            <a:r>
              <a:rPr lang="vi-VN" sz="2400" dirty="0">
                <a:solidFill>
                  <a:schemeClr val="bg1"/>
                </a:solidFill>
                <a:latin typeface="Times New Roman" panose="02020603050405020304" pitchFamily="18" charset="0"/>
                <a:cs typeface="Times New Roman" panose="02020603050405020304" pitchFamily="18" charset="0"/>
              </a:rPr>
              <a:t>quang đãng”.</a:t>
            </a:r>
            <a:endParaRPr lang="en-US" sz="2400" dirty="0">
              <a:solidFill>
                <a:schemeClr val="bg1"/>
              </a:solidFill>
              <a:latin typeface="Times New Roman" panose="02020603050405020304" pitchFamily="18" charset="0"/>
              <a:cs typeface="Times New Roman" panose="02020603050405020304" pitchFamily="18" charset="0"/>
            </a:endParaRPr>
          </a:p>
        </p:txBody>
      </p:sp>
      <p:sp>
        <p:nvSpPr>
          <p:cNvPr id="34" name="cau hoi d">
            <a:extLst>
              <a:ext uri="{FF2B5EF4-FFF2-40B4-BE49-F238E27FC236}">
                <a16:creationId xmlns="" xmlns:a16="http://schemas.microsoft.com/office/drawing/2014/main" id="{42A746A3-96B8-42A5-8EFA-A104DB6B2F69}"/>
              </a:ext>
            </a:extLst>
          </p:cNvPr>
          <p:cNvSpPr txBox="1"/>
          <p:nvPr/>
        </p:nvSpPr>
        <p:spPr>
          <a:xfrm>
            <a:off x="6313058" y="5718143"/>
            <a:ext cx="5272212" cy="1200329"/>
          </a:xfrm>
          <a:prstGeom prst="rect">
            <a:avLst/>
          </a:prstGeom>
          <a:noFill/>
        </p:spPr>
        <p:txBody>
          <a:bodyPr wrap="square" rtlCol="0">
            <a:spAutoFit/>
          </a:bodyPr>
          <a:lstStyle/>
          <a:p>
            <a:r>
              <a:rPr lang="vi-VN" sz="2400" dirty="0">
                <a:solidFill>
                  <a:schemeClr val="bg1"/>
                </a:solidFill>
                <a:latin typeface="Times New Roman" panose="02020603050405020304" pitchFamily="18" charset="0"/>
                <a:cs typeface="Times New Roman" panose="02020603050405020304" pitchFamily="18" charset="0"/>
              </a:rPr>
              <a:t>D. “Họ như con chim con đứng bên bờ tổ, nhìn quãng trời rộng muốn bay nhưng còn ngập ngừng e sợ”.</a:t>
            </a:r>
            <a:endParaRPr lang="en-US" sz="2400" dirty="0">
              <a:solidFill>
                <a:schemeClr val="bg1"/>
              </a:solidFill>
              <a:latin typeface="Times New Roman" panose="02020603050405020304" pitchFamily="18" charset="0"/>
              <a:cs typeface="Times New Roman" panose="02020603050405020304" pitchFamily="18" charset="0"/>
            </a:endParaRPr>
          </a:p>
        </p:txBody>
      </p:sp>
      <p:pic>
        <p:nvPicPr>
          <p:cNvPr id="38" name="Question">
            <a:hlinkClick r:id="" action="ppaction://media"/>
            <a:extLst>
              <a:ext uri="{FF2B5EF4-FFF2-40B4-BE49-F238E27FC236}">
                <a16:creationId xmlns=""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1" y="863860"/>
            <a:ext cx="487363" cy="487363"/>
          </a:xfrm>
          <a:prstGeom prst="rect">
            <a:avLst/>
          </a:prstGeom>
        </p:spPr>
      </p:pic>
      <p:pic>
        <p:nvPicPr>
          <p:cNvPr id="39" name="Final Answer">
            <a:hlinkClick r:id="" action="ppaction://media"/>
            <a:extLst>
              <a:ext uri="{FF2B5EF4-FFF2-40B4-BE49-F238E27FC236}">
                <a16:creationId xmlns=""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1" y="1478693"/>
            <a:ext cx="487363" cy="487363"/>
          </a:xfrm>
          <a:prstGeom prst="rect">
            <a:avLst/>
          </a:prstGeom>
        </p:spPr>
      </p:pic>
      <p:pic>
        <p:nvPicPr>
          <p:cNvPr id="40" name="Win">
            <a:hlinkClick r:id="" action="ppaction://media"/>
            <a:extLst>
              <a:ext uri="{FF2B5EF4-FFF2-40B4-BE49-F238E27FC236}">
                <a16:creationId xmlns=""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6"/>
            <a:ext cx="487363" cy="487363"/>
          </a:xfrm>
          <a:prstGeom prst="rect">
            <a:avLst/>
          </a:prstGeom>
        </p:spPr>
      </p:pic>
      <p:pic>
        <p:nvPicPr>
          <p:cNvPr id="41" name="Lose">
            <a:hlinkClick r:id="" action="ppaction://media"/>
            <a:extLst>
              <a:ext uri="{FF2B5EF4-FFF2-40B4-BE49-F238E27FC236}">
                <a16:creationId xmlns=""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2"/>
            <a:ext cx="487363" cy="487363"/>
          </a:xfrm>
          <a:prstGeom prst="rect">
            <a:avLst/>
          </a:prstGeom>
        </p:spPr>
      </p:pic>
    </p:spTree>
    <p:extLst>
      <p:ext uri="{BB962C8B-B14F-4D97-AF65-F5344CB8AC3E}">
        <p14:creationId xmlns:p14="http://schemas.microsoft.com/office/powerpoint/2010/main" val="4153072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21"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4"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21"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6"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21"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6"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21"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6"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0" y="0"/>
            <a:ext cx="12192000" cy="6858000"/>
          </a:xfrm>
          <a:prstGeom prst="rect">
            <a:avLst/>
          </a:prstGeom>
          <a:solidFill>
            <a:srgbClr val="0033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Times New Roman" panose="02020603050405020304" pitchFamily="18" charset="0"/>
              <a:cs typeface="Times New Roman" panose="02020603050405020304" pitchFamily="18" charset="0"/>
            </a:endParaRPr>
          </a:p>
        </p:txBody>
      </p:sp>
      <p:pic>
        <p:nvPicPr>
          <p:cNvPr id="26" name="Picture 25">
            <a:extLst>
              <a:ext uri="{FF2B5EF4-FFF2-40B4-BE49-F238E27FC236}">
                <a16:creationId xmlns="" xmlns:a16="http://schemas.microsoft.com/office/drawing/2014/main" id="{6C975AF1-8BB4-444D-993E-F98C38C51C8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2085" y="-49893"/>
            <a:ext cx="3468041" cy="3468041"/>
          </a:xfrm>
          <a:prstGeom prst="rect">
            <a:avLst/>
          </a:prstGeom>
        </p:spPr>
      </p:pic>
      <p:cxnSp>
        <p:nvCxnSpPr>
          <p:cNvPr id="23" name="Straight Connector 22">
            <a:extLst>
              <a:ext uri="{FF2B5EF4-FFF2-40B4-BE49-F238E27FC236}">
                <a16:creationId xmlns="" xmlns:a16="http://schemas.microsoft.com/office/drawing/2014/main" id="{C7B0FE9C-F303-49FF-B30D-C4457E06642A}"/>
              </a:ext>
            </a:extLst>
          </p:cNvPr>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 xmlns:a16="http://schemas.microsoft.com/office/drawing/2014/main" id="{2F7D700C-B032-496C-9680-57633EB31182}"/>
              </a:ext>
            </a:extLst>
          </p:cNvPr>
          <p:cNvCxnSpPr/>
          <p:nvPr/>
        </p:nvCxnSpPr>
        <p:spPr>
          <a:xfrm>
            <a:off x="0" y="5397219"/>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 xmlns:a16="http://schemas.microsoft.com/office/drawing/2014/main" id="{B4199134-2609-4E66-A329-2863BCCC5133}"/>
              </a:ext>
            </a:extLst>
          </p:cNvPr>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 xmlns:a16="http://schemas.microsoft.com/office/drawing/2014/main" id="{2254BD6F-C222-4EBF-A18A-FDA724EC8AEA}"/>
              </a:ext>
            </a:extLst>
          </p:cNvPr>
          <p:cNvSpPr/>
          <p:nvPr/>
        </p:nvSpPr>
        <p:spPr>
          <a:xfrm flipH="1">
            <a:off x="659905" y="3415004"/>
            <a:ext cx="10872191" cy="142120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 xmlns:a16="http://schemas.microsoft.com/office/drawing/2014/main" id="{4605F6AC-8356-4661-B6A4-309609CF4CCF}"/>
              </a:ext>
            </a:extLst>
          </p:cNvPr>
          <p:cNvSpPr txBox="1"/>
          <p:nvPr/>
        </p:nvSpPr>
        <p:spPr>
          <a:xfrm>
            <a:off x="1404150" y="3468042"/>
            <a:ext cx="9383697" cy="1323632"/>
          </a:xfrm>
          <a:prstGeom prst="rect">
            <a:avLst/>
          </a:prstGeom>
          <a:noFill/>
        </p:spPr>
        <p:txBody>
          <a:bodyPr wrap="square" rtlCol="0">
            <a:spAutoFit/>
          </a:bodyPr>
          <a:lstStyle/>
          <a:p>
            <a:r>
              <a:rPr lang="vi-VN" sz="2667" b="1" dirty="0">
                <a:latin typeface="Times New Roman" panose="02020603050405020304" pitchFamily="18" charset="0"/>
                <a:cs typeface="Times New Roman" panose="02020603050405020304" pitchFamily="18" charset="0"/>
              </a:rPr>
              <a:t>Câu 7:</a:t>
            </a:r>
            <a:r>
              <a:rPr lang="vi-VN" sz="2667" dirty="0">
                <a:latin typeface="Times New Roman" panose="02020603050405020304" pitchFamily="18" charset="0"/>
                <a:cs typeface="Times New Roman" panose="02020603050405020304" pitchFamily="18" charset="0"/>
              </a:rPr>
              <a:t> Câu văn "Tôi bặm tay ghi thật chặt, nhưng một quyển vở cũng xệch ra và chênh đầu chúi xuống đất" trong văn bản “Tôi đi học” của Thanh Tịnh cho ta hiểu điều gì?</a:t>
            </a:r>
            <a:endParaRPr lang="en-US" sz="2667" dirty="0">
              <a:latin typeface="Times New Roman" panose="02020603050405020304" pitchFamily="18" charset="0"/>
              <a:cs typeface="Times New Roman" panose="02020603050405020304" pitchFamily="18" charset="0"/>
            </a:endParaRPr>
          </a:p>
        </p:txBody>
      </p:sp>
      <p:sp>
        <p:nvSpPr>
          <p:cNvPr id="15" name="bang c">
            <a:extLst>
              <a:ext uri="{FF2B5EF4-FFF2-40B4-BE49-F238E27FC236}">
                <a16:creationId xmlns="" xmlns:a16="http://schemas.microsoft.com/office/drawing/2014/main" id="{D0E6AFB4-275F-4728-9A13-27E00F9EA3A2}"/>
              </a:ext>
            </a:extLst>
          </p:cNvPr>
          <p:cNvSpPr/>
          <p:nvPr/>
        </p:nvSpPr>
        <p:spPr>
          <a:xfrm flipH="1">
            <a:off x="804610" y="5961292"/>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Times New Roman" panose="02020603050405020304" pitchFamily="18" charset="0"/>
              <a:cs typeface="Times New Roman" panose="02020603050405020304" pitchFamily="18" charset="0"/>
            </a:endParaRPr>
          </a:p>
        </p:txBody>
      </p:sp>
      <p:sp>
        <p:nvSpPr>
          <p:cNvPr id="16" name="bang b">
            <a:extLst>
              <a:ext uri="{FF2B5EF4-FFF2-40B4-BE49-F238E27FC236}">
                <a16:creationId xmlns="" xmlns:a16="http://schemas.microsoft.com/office/drawing/2014/main" id="{CA2E0476-BE10-4768-BE1B-A9C0072703C2}"/>
              </a:ext>
            </a:extLst>
          </p:cNvPr>
          <p:cNvSpPr/>
          <p:nvPr/>
        </p:nvSpPr>
        <p:spPr>
          <a:xfrm flipH="1">
            <a:off x="6135896" y="5094961"/>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Times New Roman" panose="02020603050405020304" pitchFamily="18" charset="0"/>
              <a:cs typeface="Times New Roman" panose="02020603050405020304" pitchFamily="18" charset="0"/>
            </a:endParaRPr>
          </a:p>
        </p:txBody>
      </p:sp>
      <p:sp>
        <p:nvSpPr>
          <p:cNvPr id="25" name="cau hoi c">
            <a:extLst>
              <a:ext uri="{FF2B5EF4-FFF2-40B4-BE49-F238E27FC236}">
                <a16:creationId xmlns="" xmlns:a16="http://schemas.microsoft.com/office/drawing/2014/main" id="{9897B1B9-EB78-41AF-AC33-1E8F7714B11F}"/>
              </a:ext>
            </a:extLst>
          </p:cNvPr>
          <p:cNvSpPr txBox="1"/>
          <p:nvPr/>
        </p:nvSpPr>
        <p:spPr>
          <a:xfrm>
            <a:off x="914024" y="6001731"/>
            <a:ext cx="4650419" cy="502766"/>
          </a:xfrm>
          <a:prstGeom prst="rect">
            <a:avLst/>
          </a:prstGeom>
          <a:noFill/>
        </p:spPr>
        <p:txBody>
          <a:bodyPr wrap="square" rtlCol="0">
            <a:spAutoFit/>
          </a:bodyPr>
          <a:lstStyle/>
          <a:p>
            <a:r>
              <a:rPr lang="vi-VN" sz="2667" dirty="0">
                <a:solidFill>
                  <a:schemeClr val="bg1"/>
                </a:solidFill>
                <a:latin typeface="Times New Roman" panose="02020603050405020304" pitchFamily="18" charset="0"/>
                <a:cs typeface="Times New Roman" panose="02020603050405020304" pitchFamily="18" charset="0"/>
              </a:rPr>
              <a:t>C. Cậu bé quá hồi hộp.</a:t>
            </a:r>
            <a:endParaRPr lang="en-US" sz="2667" dirty="0">
              <a:solidFill>
                <a:schemeClr val="bg1"/>
              </a:solidFill>
              <a:latin typeface="Times New Roman" panose="02020603050405020304" pitchFamily="18" charset="0"/>
              <a:cs typeface="Times New Roman" panose="02020603050405020304" pitchFamily="18" charset="0"/>
            </a:endParaRPr>
          </a:p>
        </p:txBody>
      </p:sp>
      <p:sp>
        <p:nvSpPr>
          <p:cNvPr id="27" name="cau hoi b">
            <a:extLst>
              <a:ext uri="{FF2B5EF4-FFF2-40B4-BE49-F238E27FC236}">
                <a16:creationId xmlns="" xmlns:a16="http://schemas.microsoft.com/office/drawing/2014/main" id="{D96707EC-5A82-4050-B897-6DBAB63AC957}"/>
              </a:ext>
            </a:extLst>
          </p:cNvPr>
          <p:cNvSpPr txBox="1"/>
          <p:nvPr/>
        </p:nvSpPr>
        <p:spPr>
          <a:xfrm>
            <a:off x="6242914" y="5121447"/>
            <a:ext cx="5142753" cy="502766"/>
          </a:xfrm>
          <a:prstGeom prst="rect">
            <a:avLst/>
          </a:prstGeom>
          <a:noFill/>
        </p:spPr>
        <p:txBody>
          <a:bodyPr wrap="square" rtlCol="0">
            <a:spAutoFit/>
          </a:bodyPr>
          <a:lstStyle/>
          <a:p>
            <a:r>
              <a:rPr lang="vi-VN" sz="2667" dirty="0">
                <a:solidFill>
                  <a:schemeClr val="bg1"/>
                </a:solidFill>
                <a:latin typeface="Times New Roman" panose="02020603050405020304" pitchFamily="18" charset="0"/>
                <a:cs typeface="Times New Roman" panose="02020603050405020304" pitchFamily="18" charset="0"/>
              </a:rPr>
              <a:t>B. Cậu bé chưa tập trung vào việc.</a:t>
            </a:r>
            <a:endParaRPr lang="en-US" sz="2667" dirty="0">
              <a:solidFill>
                <a:schemeClr val="bg1"/>
              </a:solidFill>
              <a:latin typeface="Times New Roman" panose="02020603050405020304" pitchFamily="18" charset="0"/>
              <a:cs typeface="Times New Roman" panose="02020603050405020304" pitchFamily="18" charset="0"/>
            </a:endParaRPr>
          </a:p>
        </p:txBody>
      </p:sp>
      <p:sp>
        <p:nvSpPr>
          <p:cNvPr id="31" name="bang a">
            <a:extLst>
              <a:ext uri="{FF2B5EF4-FFF2-40B4-BE49-F238E27FC236}">
                <a16:creationId xmlns="" xmlns:a16="http://schemas.microsoft.com/office/drawing/2014/main" id="{8DD63B39-09F3-4F04-83CD-408FC7619A90}"/>
              </a:ext>
            </a:extLst>
          </p:cNvPr>
          <p:cNvSpPr/>
          <p:nvPr/>
        </p:nvSpPr>
        <p:spPr>
          <a:xfrm flipH="1">
            <a:off x="659905" y="5094961"/>
            <a:ext cx="5396201"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Times New Roman" panose="02020603050405020304" pitchFamily="18" charset="0"/>
              <a:cs typeface="Times New Roman" panose="02020603050405020304" pitchFamily="18" charset="0"/>
            </a:endParaRPr>
          </a:p>
        </p:txBody>
      </p:sp>
      <p:sp>
        <p:nvSpPr>
          <p:cNvPr id="32" name="bang d">
            <a:extLst>
              <a:ext uri="{FF2B5EF4-FFF2-40B4-BE49-F238E27FC236}">
                <a16:creationId xmlns="" xmlns:a16="http://schemas.microsoft.com/office/drawing/2014/main" id="{A6F11D1C-4D08-4BAF-9A3D-4AC673B9036B}"/>
              </a:ext>
            </a:extLst>
          </p:cNvPr>
          <p:cNvSpPr/>
          <p:nvPr/>
        </p:nvSpPr>
        <p:spPr>
          <a:xfrm flipH="1">
            <a:off x="6135896"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Times New Roman" panose="02020603050405020304" pitchFamily="18" charset="0"/>
              <a:cs typeface="Times New Roman" panose="02020603050405020304" pitchFamily="18" charset="0"/>
            </a:endParaRPr>
          </a:p>
        </p:txBody>
      </p:sp>
      <p:sp>
        <p:nvSpPr>
          <p:cNvPr id="33" name="cau hoi a">
            <a:extLst>
              <a:ext uri="{FF2B5EF4-FFF2-40B4-BE49-F238E27FC236}">
                <a16:creationId xmlns="" xmlns:a16="http://schemas.microsoft.com/office/drawing/2014/main" id="{9B5DABB8-849A-4D2D-930C-9CA07BFC5BDE}"/>
              </a:ext>
            </a:extLst>
          </p:cNvPr>
          <p:cNvSpPr txBox="1"/>
          <p:nvPr/>
        </p:nvSpPr>
        <p:spPr>
          <a:xfrm>
            <a:off x="683208" y="5091831"/>
            <a:ext cx="5467113" cy="502766"/>
          </a:xfrm>
          <a:prstGeom prst="rect">
            <a:avLst/>
          </a:prstGeom>
          <a:noFill/>
        </p:spPr>
        <p:txBody>
          <a:bodyPr wrap="square" rtlCol="0">
            <a:spAutoFit/>
          </a:bodyPr>
          <a:lstStyle/>
          <a:p>
            <a:r>
              <a:rPr lang="vi-VN" sz="2667" dirty="0">
                <a:solidFill>
                  <a:schemeClr val="bg1"/>
                </a:solidFill>
                <a:latin typeface="Times New Roman" panose="02020603050405020304" pitchFamily="18" charset="0"/>
                <a:cs typeface="Times New Roman" panose="02020603050405020304" pitchFamily="18" charset="0"/>
              </a:rPr>
              <a:t>A. Cậu bé chưa quen với việc cầm vở.</a:t>
            </a:r>
            <a:endParaRPr lang="en-US" sz="2667" dirty="0">
              <a:solidFill>
                <a:schemeClr val="bg1"/>
              </a:solidFill>
              <a:latin typeface="Times New Roman" panose="02020603050405020304" pitchFamily="18" charset="0"/>
              <a:cs typeface="Times New Roman" panose="02020603050405020304" pitchFamily="18" charset="0"/>
            </a:endParaRPr>
          </a:p>
        </p:txBody>
      </p:sp>
      <p:sp>
        <p:nvSpPr>
          <p:cNvPr id="34" name="cau hoi d">
            <a:extLst>
              <a:ext uri="{FF2B5EF4-FFF2-40B4-BE49-F238E27FC236}">
                <a16:creationId xmlns="" xmlns:a16="http://schemas.microsoft.com/office/drawing/2014/main" id="{42A746A3-96B8-42A5-8EFA-A104DB6B2F69}"/>
              </a:ext>
            </a:extLst>
          </p:cNvPr>
          <p:cNvSpPr txBox="1"/>
          <p:nvPr/>
        </p:nvSpPr>
        <p:spPr>
          <a:xfrm>
            <a:off x="6175459" y="5957185"/>
            <a:ext cx="5455029" cy="502766"/>
          </a:xfrm>
          <a:prstGeom prst="rect">
            <a:avLst/>
          </a:prstGeom>
          <a:noFill/>
        </p:spPr>
        <p:txBody>
          <a:bodyPr wrap="square" rtlCol="0">
            <a:spAutoFit/>
          </a:bodyPr>
          <a:lstStyle/>
          <a:p>
            <a:r>
              <a:rPr lang="vi-VN" sz="2667" dirty="0">
                <a:solidFill>
                  <a:schemeClr val="bg1"/>
                </a:solidFill>
                <a:latin typeface="Times New Roman" panose="02020603050405020304" pitchFamily="18" charset="0"/>
                <a:cs typeface="Times New Roman" panose="02020603050405020304" pitchFamily="18" charset="0"/>
              </a:rPr>
              <a:t>D. Cậu bé thấy không đủ sức giữ vở.</a:t>
            </a:r>
            <a:endParaRPr lang="en-US" sz="2667" dirty="0">
              <a:solidFill>
                <a:schemeClr val="bg1"/>
              </a:solidFill>
              <a:latin typeface="Times New Roman" panose="02020603050405020304" pitchFamily="18" charset="0"/>
              <a:cs typeface="Times New Roman" panose="02020603050405020304" pitchFamily="18" charset="0"/>
            </a:endParaRPr>
          </a:p>
        </p:txBody>
      </p:sp>
      <p:pic>
        <p:nvPicPr>
          <p:cNvPr id="38" name="Question">
            <a:hlinkClick r:id="" action="ppaction://media"/>
            <a:extLst>
              <a:ext uri="{FF2B5EF4-FFF2-40B4-BE49-F238E27FC236}">
                <a16:creationId xmlns=""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1" y="863860"/>
            <a:ext cx="487363" cy="487363"/>
          </a:xfrm>
          <a:prstGeom prst="rect">
            <a:avLst/>
          </a:prstGeom>
        </p:spPr>
      </p:pic>
      <p:pic>
        <p:nvPicPr>
          <p:cNvPr id="39" name="Final Answer">
            <a:hlinkClick r:id="" action="ppaction://media"/>
            <a:extLst>
              <a:ext uri="{FF2B5EF4-FFF2-40B4-BE49-F238E27FC236}">
                <a16:creationId xmlns=""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1" y="1478693"/>
            <a:ext cx="487363" cy="487363"/>
          </a:xfrm>
          <a:prstGeom prst="rect">
            <a:avLst/>
          </a:prstGeom>
        </p:spPr>
      </p:pic>
      <p:pic>
        <p:nvPicPr>
          <p:cNvPr id="40" name="Win">
            <a:hlinkClick r:id="" action="ppaction://media"/>
            <a:extLst>
              <a:ext uri="{FF2B5EF4-FFF2-40B4-BE49-F238E27FC236}">
                <a16:creationId xmlns=""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6"/>
            <a:ext cx="487363" cy="487363"/>
          </a:xfrm>
          <a:prstGeom prst="rect">
            <a:avLst/>
          </a:prstGeom>
        </p:spPr>
      </p:pic>
      <p:pic>
        <p:nvPicPr>
          <p:cNvPr id="41" name="Lose">
            <a:hlinkClick r:id="" action="ppaction://media"/>
            <a:extLst>
              <a:ext uri="{FF2B5EF4-FFF2-40B4-BE49-F238E27FC236}">
                <a16:creationId xmlns=""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2"/>
            <a:ext cx="487363" cy="487363"/>
          </a:xfrm>
          <a:prstGeom prst="rect">
            <a:avLst/>
          </a:prstGeom>
        </p:spPr>
      </p:pic>
    </p:spTree>
    <p:extLst>
      <p:ext uri="{BB962C8B-B14F-4D97-AF65-F5344CB8AC3E}">
        <p14:creationId xmlns:p14="http://schemas.microsoft.com/office/powerpoint/2010/main" val="210677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21"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4"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21"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6"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21"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6"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21"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6"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10905" y="22011"/>
            <a:ext cx="12192000" cy="7002887"/>
          </a:xfrm>
          <a:prstGeom prst="rect">
            <a:avLst/>
          </a:prstGeom>
          <a:solidFill>
            <a:srgbClr val="0033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Times New Roman" panose="02020603050405020304" pitchFamily="18" charset="0"/>
              <a:cs typeface="Times New Roman" panose="02020603050405020304" pitchFamily="18" charset="0"/>
            </a:endParaRPr>
          </a:p>
        </p:txBody>
      </p:sp>
      <p:pic>
        <p:nvPicPr>
          <p:cNvPr id="26" name="Picture 25">
            <a:extLst>
              <a:ext uri="{FF2B5EF4-FFF2-40B4-BE49-F238E27FC236}">
                <a16:creationId xmlns="" xmlns:a16="http://schemas.microsoft.com/office/drawing/2014/main" id="{69C01B56-DA3A-41A9-AE57-D9F13F2E198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2085" y="-49893"/>
            <a:ext cx="3468041" cy="3468041"/>
          </a:xfrm>
          <a:prstGeom prst="rect">
            <a:avLst/>
          </a:prstGeom>
        </p:spPr>
      </p:pic>
      <p:cxnSp>
        <p:nvCxnSpPr>
          <p:cNvPr id="23" name="Straight Connector 22">
            <a:extLst>
              <a:ext uri="{FF2B5EF4-FFF2-40B4-BE49-F238E27FC236}">
                <a16:creationId xmlns="" xmlns:a16="http://schemas.microsoft.com/office/drawing/2014/main" id="{C7B0FE9C-F303-49FF-B30D-C4457E06642A}"/>
              </a:ext>
            </a:extLst>
          </p:cNvPr>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 xmlns:a16="http://schemas.microsoft.com/office/drawing/2014/main" id="{2F7D700C-B032-496C-9680-57633EB31182}"/>
              </a:ext>
            </a:extLst>
          </p:cNvPr>
          <p:cNvCxnSpPr/>
          <p:nvPr/>
        </p:nvCxnSpPr>
        <p:spPr>
          <a:xfrm>
            <a:off x="0" y="5325796"/>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 xmlns:a16="http://schemas.microsoft.com/office/drawing/2014/main" id="{B4199134-2609-4E66-A329-2863BCCC5133}"/>
              </a:ext>
            </a:extLst>
          </p:cNvPr>
          <p:cNvCxnSpPr/>
          <p:nvPr/>
        </p:nvCxnSpPr>
        <p:spPr>
          <a:xfrm>
            <a:off x="-39896" y="3909053"/>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 xmlns:a16="http://schemas.microsoft.com/office/drawing/2014/main" id="{2254BD6F-C222-4EBF-A18A-FDA724EC8AEA}"/>
              </a:ext>
            </a:extLst>
          </p:cNvPr>
          <p:cNvSpPr/>
          <p:nvPr/>
        </p:nvSpPr>
        <p:spPr>
          <a:xfrm flipH="1">
            <a:off x="659903" y="3236623"/>
            <a:ext cx="10872191" cy="159959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2400">
              <a:solidFill>
                <a:prstClr val="white"/>
              </a:solidFill>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 xmlns:a16="http://schemas.microsoft.com/office/drawing/2014/main" id="{4605F6AC-8356-4661-B6A4-309609CF4CCF}"/>
              </a:ext>
            </a:extLst>
          </p:cNvPr>
          <p:cNvSpPr txBox="1"/>
          <p:nvPr/>
        </p:nvSpPr>
        <p:spPr>
          <a:xfrm>
            <a:off x="1123520" y="3213182"/>
            <a:ext cx="10157057" cy="1569660"/>
          </a:xfrm>
          <a:prstGeom prst="rect">
            <a:avLst/>
          </a:prstGeom>
          <a:noFill/>
        </p:spPr>
        <p:txBody>
          <a:bodyPr wrap="square" rtlCol="0">
            <a:spAutoFit/>
          </a:bodyPr>
          <a:lstStyle/>
          <a:p>
            <a:r>
              <a:rPr lang="vi-VN" sz="3200" b="1" dirty="0">
                <a:latin typeface="Times New Roman" panose="02020603050405020304" pitchFamily="18" charset="0"/>
                <a:cs typeface="Times New Roman" panose="02020603050405020304" pitchFamily="18" charset="0"/>
              </a:rPr>
              <a:t>Câu 8:</a:t>
            </a:r>
            <a:r>
              <a:rPr lang="vi-VN" sz="3200" dirty="0">
                <a:latin typeface="Times New Roman" panose="02020603050405020304" pitchFamily="18" charset="0"/>
                <a:cs typeface="Times New Roman" panose="02020603050405020304" pitchFamily="18" charset="0"/>
              </a:rPr>
              <a:t> Hình ảnh "bàn tay" trong hai câu văn: "Tôi cảm thấy sau lưng tôi có một bàn tay dịu dàng đẩy tôi tới trước...Một bàn tay quan nhẹ vuốt mái tóc tôi" nhằm diễn tả ý gì?</a:t>
            </a:r>
            <a:endParaRPr lang="en-US" sz="3200" dirty="0">
              <a:latin typeface="Times New Roman" panose="02020603050405020304" pitchFamily="18" charset="0"/>
              <a:cs typeface="Times New Roman" panose="02020603050405020304" pitchFamily="18" charset="0"/>
            </a:endParaRPr>
          </a:p>
        </p:txBody>
      </p:sp>
      <p:sp>
        <p:nvSpPr>
          <p:cNvPr id="15" name="bang d">
            <a:extLst>
              <a:ext uri="{FF2B5EF4-FFF2-40B4-BE49-F238E27FC236}">
                <a16:creationId xmlns="" xmlns:a16="http://schemas.microsoft.com/office/drawing/2014/main" id="{D0E6AFB4-275F-4728-9A13-27E00F9EA3A2}"/>
              </a:ext>
            </a:extLst>
          </p:cNvPr>
          <p:cNvSpPr/>
          <p:nvPr/>
        </p:nvSpPr>
        <p:spPr>
          <a:xfrm flipH="1">
            <a:off x="6076765" y="5792344"/>
            <a:ext cx="6015049" cy="106565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44" indent="-285744" algn="ctr" defTabSz="914377">
              <a:buClr>
                <a:schemeClr val="bg1"/>
              </a:buClr>
              <a:buFont typeface="Wingdings" panose="05000000000000000000" pitchFamily="2" charset="2"/>
              <a:buChar char="w"/>
              <a:defRPr/>
            </a:pPr>
            <a:endParaRPr lang="en-US">
              <a:solidFill>
                <a:prstClr val="white"/>
              </a:solidFill>
              <a:latin typeface="Times New Roman" panose="02020603050405020304" pitchFamily="18" charset="0"/>
              <a:cs typeface="Times New Roman" panose="02020603050405020304" pitchFamily="18" charset="0"/>
            </a:endParaRPr>
          </a:p>
        </p:txBody>
      </p:sp>
      <p:sp>
        <p:nvSpPr>
          <p:cNvPr id="16" name="bang b">
            <a:extLst>
              <a:ext uri="{FF2B5EF4-FFF2-40B4-BE49-F238E27FC236}">
                <a16:creationId xmlns="" xmlns:a16="http://schemas.microsoft.com/office/drawing/2014/main" id="{CA2E0476-BE10-4768-BE1B-A9C0072703C2}"/>
              </a:ext>
            </a:extLst>
          </p:cNvPr>
          <p:cNvSpPr/>
          <p:nvPr/>
        </p:nvSpPr>
        <p:spPr>
          <a:xfrm flipH="1">
            <a:off x="6135896" y="4982169"/>
            <a:ext cx="562473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44" indent="-285744" algn="ctr" defTabSz="914377">
              <a:buClr>
                <a:schemeClr val="bg1"/>
              </a:buClr>
              <a:buFont typeface="Wingdings" panose="05000000000000000000" pitchFamily="2" charset="2"/>
              <a:buChar char="w"/>
              <a:defRPr/>
            </a:pPr>
            <a:endParaRPr lang="en-US">
              <a:solidFill>
                <a:prstClr val="white"/>
              </a:solidFill>
              <a:latin typeface="Times New Roman" panose="02020603050405020304" pitchFamily="18" charset="0"/>
              <a:cs typeface="Times New Roman" panose="02020603050405020304" pitchFamily="18" charset="0"/>
            </a:endParaRPr>
          </a:p>
        </p:txBody>
      </p:sp>
      <p:sp>
        <p:nvSpPr>
          <p:cNvPr id="25" name="cau hoi d">
            <a:extLst>
              <a:ext uri="{FF2B5EF4-FFF2-40B4-BE49-F238E27FC236}">
                <a16:creationId xmlns="" xmlns:a16="http://schemas.microsoft.com/office/drawing/2014/main" id="{9897B1B9-EB78-41AF-AC33-1E8F7714B11F}"/>
              </a:ext>
            </a:extLst>
          </p:cNvPr>
          <p:cNvSpPr txBox="1"/>
          <p:nvPr/>
        </p:nvSpPr>
        <p:spPr>
          <a:xfrm>
            <a:off x="6335388" y="5793792"/>
            <a:ext cx="5614849" cy="1200329"/>
          </a:xfrm>
          <a:prstGeom prst="rect">
            <a:avLst/>
          </a:prstGeom>
          <a:noFill/>
        </p:spPr>
        <p:txBody>
          <a:bodyPr wrap="square" rtlCol="0">
            <a:spAutoFit/>
          </a:bodyPr>
          <a:lstStyle/>
          <a:p>
            <a:r>
              <a:rPr lang="en-US" sz="2400" dirty="0">
                <a:solidFill>
                  <a:schemeClr val="bg1"/>
                </a:solidFill>
                <a:latin typeface="Times New Roman" panose="02020603050405020304" pitchFamily="18" charset="0"/>
                <a:cs typeface="Times New Roman" panose="02020603050405020304" pitchFamily="18" charset="0"/>
              </a:rPr>
              <a:t>D</a:t>
            </a:r>
            <a:r>
              <a:rPr lang="vi-VN" sz="2400" b="1" dirty="0">
                <a:solidFill>
                  <a:schemeClr val="bg1"/>
                </a:solidFill>
                <a:latin typeface="Times New Roman" panose="02020603050405020304" pitchFamily="18" charset="0"/>
                <a:cs typeface="Times New Roman" panose="02020603050405020304" pitchFamily="18" charset="0"/>
              </a:rPr>
              <a:t>.</a:t>
            </a:r>
            <a:r>
              <a:rPr lang="vi-VN" sz="2400" dirty="0">
                <a:solidFill>
                  <a:schemeClr val="bg1"/>
                </a:solidFill>
                <a:latin typeface="Times New Roman" panose="02020603050405020304" pitchFamily="18" charset="0"/>
                <a:cs typeface="Times New Roman" panose="02020603050405020304" pitchFamily="18" charset="0"/>
              </a:rPr>
              <a:t> Tấm lòng mẹ hiền bao la săn sóc, âu yếm, chở che, nâng đỡ và thương yêu đối với con thơ.</a:t>
            </a:r>
            <a:endParaRPr lang="en-US" sz="2400" dirty="0">
              <a:solidFill>
                <a:schemeClr val="bg1"/>
              </a:solidFill>
              <a:latin typeface="Times New Roman" panose="02020603050405020304" pitchFamily="18" charset="0"/>
              <a:cs typeface="Times New Roman" panose="02020603050405020304" pitchFamily="18" charset="0"/>
            </a:endParaRPr>
          </a:p>
        </p:txBody>
      </p:sp>
      <p:sp>
        <p:nvSpPr>
          <p:cNvPr id="27" name="cau hoi b">
            <a:extLst>
              <a:ext uri="{FF2B5EF4-FFF2-40B4-BE49-F238E27FC236}">
                <a16:creationId xmlns="" xmlns:a16="http://schemas.microsoft.com/office/drawing/2014/main" id="{D96707EC-5A82-4050-B897-6DBAB63AC957}"/>
              </a:ext>
            </a:extLst>
          </p:cNvPr>
          <p:cNvSpPr txBox="1"/>
          <p:nvPr/>
        </p:nvSpPr>
        <p:spPr>
          <a:xfrm>
            <a:off x="6335645" y="5043323"/>
            <a:ext cx="4650419" cy="461665"/>
          </a:xfrm>
          <a:prstGeom prst="rect">
            <a:avLst/>
          </a:prstGeom>
          <a:noFill/>
        </p:spPr>
        <p:txBody>
          <a:bodyPr wrap="square" rtlCol="0">
            <a:spAutoFit/>
          </a:bodyPr>
          <a:lstStyle/>
          <a:p>
            <a:r>
              <a:rPr lang="vi-VN" sz="2400" dirty="0">
                <a:solidFill>
                  <a:schemeClr val="bg1"/>
                </a:solidFill>
                <a:latin typeface="Times New Roman" panose="02020603050405020304" pitchFamily="18" charset="0"/>
                <a:cs typeface="Times New Roman" panose="02020603050405020304" pitchFamily="18" charset="0"/>
              </a:rPr>
              <a:t>B. Sự săn sóc của mẹ hiền.</a:t>
            </a:r>
            <a:endParaRPr lang="en-US" sz="2400" dirty="0">
              <a:solidFill>
                <a:schemeClr val="bg1"/>
              </a:solidFill>
              <a:latin typeface="Times New Roman" panose="02020603050405020304" pitchFamily="18" charset="0"/>
              <a:cs typeface="Times New Roman" panose="02020603050405020304" pitchFamily="18" charset="0"/>
            </a:endParaRPr>
          </a:p>
        </p:txBody>
      </p:sp>
      <p:sp>
        <p:nvSpPr>
          <p:cNvPr id="31" name="bang a">
            <a:extLst>
              <a:ext uri="{FF2B5EF4-FFF2-40B4-BE49-F238E27FC236}">
                <a16:creationId xmlns="" xmlns:a16="http://schemas.microsoft.com/office/drawing/2014/main" id="{8DD63B39-09F3-4F04-83CD-408FC7619A90}"/>
              </a:ext>
            </a:extLst>
          </p:cNvPr>
          <p:cNvSpPr/>
          <p:nvPr/>
        </p:nvSpPr>
        <p:spPr>
          <a:xfrm flipH="1">
            <a:off x="520923" y="5010233"/>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Times New Roman" panose="02020603050405020304" pitchFamily="18" charset="0"/>
              <a:cs typeface="Times New Roman" panose="02020603050405020304" pitchFamily="18" charset="0"/>
            </a:endParaRPr>
          </a:p>
        </p:txBody>
      </p:sp>
      <p:sp>
        <p:nvSpPr>
          <p:cNvPr id="32" name="bang c">
            <a:extLst>
              <a:ext uri="{FF2B5EF4-FFF2-40B4-BE49-F238E27FC236}">
                <a16:creationId xmlns="" xmlns:a16="http://schemas.microsoft.com/office/drawing/2014/main" id="{A6F11D1C-4D08-4BAF-9A3D-4AC673B9036B}"/>
              </a:ext>
            </a:extLst>
          </p:cNvPr>
          <p:cNvSpPr/>
          <p:nvPr/>
        </p:nvSpPr>
        <p:spPr>
          <a:xfrm flipH="1">
            <a:off x="506655" y="5974789"/>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Times New Roman" panose="02020603050405020304" pitchFamily="18" charset="0"/>
              <a:cs typeface="Times New Roman" panose="02020603050405020304" pitchFamily="18" charset="0"/>
            </a:endParaRPr>
          </a:p>
        </p:txBody>
      </p:sp>
      <p:sp>
        <p:nvSpPr>
          <p:cNvPr id="33" name="cau hoi a">
            <a:extLst>
              <a:ext uri="{FF2B5EF4-FFF2-40B4-BE49-F238E27FC236}">
                <a16:creationId xmlns="" xmlns:a16="http://schemas.microsoft.com/office/drawing/2014/main" id="{9B5DABB8-849A-4D2D-930C-9CA07BFC5BDE}"/>
              </a:ext>
            </a:extLst>
          </p:cNvPr>
          <p:cNvSpPr txBox="1"/>
          <p:nvPr/>
        </p:nvSpPr>
        <p:spPr>
          <a:xfrm>
            <a:off x="659905" y="5126434"/>
            <a:ext cx="4650419" cy="461665"/>
          </a:xfrm>
          <a:prstGeom prst="rect">
            <a:avLst/>
          </a:prstGeom>
          <a:noFill/>
        </p:spPr>
        <p:txBody>
          <a:bodyPr wrap="square" rtlCol="0">
            <a:spAutoFit/>
          </a:bodyPr>
          <a:lstStyle/>
          <a:p>
            <a:r>
              <a:rPr lang="vi-VN" sz="2400" dirty="0">
                <a:solidFill>
                  <a:schemeClr val="bg1"/>
                </a:solidFill>
                <a:latin typeface="Times New Roman" panose="02020603050405020304" pitchFamily="18" charset="0"/>
                <a:cs typeface="Times New Roman" panose="02020603050405020304" pitchFamily="18" charset="0"/>
              </a:rPr>
              <a:t>A. Sự âu yếm của mẹ hiền.</a:t>
            </a:r>
            <a:endParaRPr lang="en-US" sz="2400" dirty="0">
              <a:solidFill>
                <a:schemeClr val="bg1"/>
              </a:solidFill>
              <a:latin typeface="Times New Roman" panose="02020603050405020304" pitchFamily="18" charset="0"/>
              <a:cs typeface="Times New Roman" panose="02020603050405020304" pitchFamily="18" charset="0"/>
            </a:endParaRPr>
          </a:p>
        </p:txBody>
      </p:sp>
      <p:sp>
        <p:nvSpPr>
          <p:cNvPr id="34" name="cau hoi c">
            <a:extLst>
              <a:ext uri="{FF2B5EF4-FFF2-40B4-BE49-F238E27FC236}">
                <a16:creationId xmlns="" xmlns:a16="http://schemas.microsoft.com/office/drawing/2014/main" id="{42A746A3-96B8-42A5-8EFA-A104DB6B2F69}"/>
              </a:ext>
            </a:extLst>
          </p:cNvPr>
          <p:cNvSpPr txBox="1"/>
          <p:nvPr/>
        </p:nvSpPr>
        <p:spPr>
          <a:xfrm>
            <a:off x="659906" y="6014259"/>
            <a:ext cx="5213567" cy="461665"/>
          </a:xfrm>
          <a:prstGeom prst="rect">
            <a:avLst/>
          </a:prstGeom>
          <a:noFill/>
        </p:spPr>
        <p:txBody>
          <a:bodyPr wrap="square" rtlCol="0">
            <a:spAutoFit/>
          </a:bodyPr>
          <a:lstStyle/>
          <a:p>
            <a:r>
              <a:rPr lang="en-US" sz="2400" dirty="0">
                <a:solidFill>
                  <a:schemeClr val="bg1"/>
                </a:solidFill>
                <a:latin typeface="Times New Roman" panose="02020603050405020304" pitchFamily="18" charset="0"/>
                <a:cs typeface="Times New Roman" panose="02020603050405020304" pitchFamily="18" charset="0"/>
              </a:rPr>
              <a:t>C</a:t>
            </a:r>
            <a:r>
              <a:rPr lang="vi-VN" sz="2400" dirty="0">
                <a:solidFill>
                  <a:schemeClr val="bg1"/>
                </a:solidFill>
                <a:latin typeface="Times New Roman" panose="02020603050405020304" pitchFamily="18" charset="0"/>
                <a:cs typeface="Times New Roman" panose="02020603050405020304" pitchFamily="18" charset="0"/>
              </a:rPr>
              <a:t>. Tình thương con bao la của mẹ hiền.</a:t>
            </a:r>
            <a:endParaRPr lang="en-US" sz="2400" dirty="0">
              <a:solidFill>
                <a:schemeClr val="bg1"/>
              </a:solidFill>
              <a:latin typeface="Times New Roman" panose="02020603050405020304" pitchFamily="18" charset="0"/>
              <a:cs typeface="Times New Roman" panose="02020603050405020304" pitchFamily="18" charset="0"/>
            </a:endParaRPr>
          </a:p>
        </p:txBody>
      </p:sp>
      <p:pic>
        <p:nvPicPr>
          <p:cNvPr id="38" name="Question">
            <a:hlinkClick r:id="" action="ppaction://media"/>
            <a:extLst>
              <a:ext uri="{FF2B5EF4-FFF2-40B4-BE49-F238E27FC236}">
                <a16:creationId xmlns=""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1" y="863860"/>
            <a:ext cx="487363" cy="487363"/>
          </a:xfrm>
          <a:prstGeom prst="rect">
            <a:avLst/>
          </a:prstGeom>
        </p:spPr>
      </p:pic>
      <p:pic>
        <p:nvPicPr>
          <p:cNvPr id="39" name="Final Answer">
            <a:hlinkClick r:id="" action="ppaction://media"/>
            <a:extLst>
              <a:ext uri="{FF2B5EF4-FFF2-40B4-BE49-F238E27FC236}">
                <a16:creationId xmlns=""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1" y="1478693"/>
            <a:ext cx="487363" cy="487363"/>
          </a:xfrm>
          <a:prstGeom prst="rect">
            <a:avLst/>
          </a:prstGeom>
        </p:spPr>
      </p:pic>
      <p:pic>
        <p:nvPicPr>
          <p:cNvPr id="40" name="Win">
            <a:hlinkClick r:id="" action="ppaction://media"/>
            <a:extLst>
              <a:ext uri="{FF2B5EF4-FFF2-40B4-BE49-F238E27FC236}">
                <a16:creationId xmlns=""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6"/>
            <a:ext cx="487363" cy="487363"/>
          </a:xfrm>
          <a:prstGeom prst="rect">
            <a:avLst/>
          </a:prstGeom>
        </p:spPr>
      </p:pic>
      <p:pic>
        <p:nvPicPr>
          <p:cNvPr id="41" name="Lose">
            <a:hlinkClick r:id="" action="ppaction://media"/>
            <a:extLst>
              <a:ext uri="{FF2B5EF4-FFF2-40B4-BE49-F238E27FC236}">
                <a16:creationId xmlns=""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2"/>
            <a:ext cx="487363" cy="487363"/>
          </a:xfrm>
          <a:prstGeom prst="rect">
            <a:avLst/>
          </a:prstGeom>
        </p:spPr>
      </p:pic>
    </p:spTree>
    <p:extLst>
      <p:ext uri="{BB962C8B-B14F-4D97-AF65-F5344CB8AC3E}">
        <p14:creationId xmlns:p14="http://schemas.microsoft.com/office/powerpoint/2010/main" val="3112493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21"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4"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21"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6"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21"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6"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21"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6"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12961" y="20881"/>
            <a:ext cx="12192000" cy="6858000"/>
          </a:xfrm>
          <a:prstGeom prst="rect">
            <a:avLst/>
          </a:prstGeom>
          <a:solidFill>
            <a:srgbClr val="0033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Times New Roman" panose="02020603050405020304" pitchFamily="18" charset="0"/>
              <a:cs typeface="Times New Roman" panose="02020603050405020304" pitchFamily="18" charset="0"/>
            </a:endParaRPr>
          </a:p>
        </p:txBody>
      </p:sp>
      <p:pic>
        <p:nvPicPr>
          <p:cNvPr id="26" name="Picture 25">
            <a:extLst>
              <a:ext uri="{FF2B5EF4-FFF2-40B4-BE49-F238E27FC236}">
                <a16:creationId xmlns="" xmlns:a16="http://schemas.microsoft.com/office/drawing/2014/main" id="{6C975AF1-8BB4-444D-993E-F98C38C51C8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13972" y="-119174"/>
            <a:ext cx="3126179" cy="3126179"/>
          </a:xfrm>
          <a:prstGeom prst="rect">
            <a:avLst/>
          </a:prstGeom>
        </p:spPr>
      </p:pic>
      <p:cxnSp>
        <p:nvCxnSpPr>
          <p:cNvPr id="23" name="Straight Connector 22">
            <a:extLst>
              <a:ext uri="{FF2B5EF4-FFF2-40B4-BE49-F238E27FC236}">
                <a16:creationId xmlns="" xmlns:a16="http://schemas.microsoft.com/office/drawing/2014/main" id="{C7B0FE9C-F303-49FF-B30D-C4457E06642A}"/>
              </a:ext>
            </a:extLst>
          </p:cNvPr>
          <p:cNvCxnSpPr/>
          <p:nvPr/>
        </p:nvCxnSpPr>
        <p:spPr>
          <a:xfrm>
            <a:off x="-41617" y="6200392"/>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 xmlns:a16="http://schemas.microsoft.com/office/drawing/2014/main" id="{2F7D700C-B032-496C-9680-57633EB31182}"/>
              </a:ext>
            </a:extLst>
          </p:cNvPr>
          <p:cNvCxnSpPr/>
          <p:nvPr/>
        </p:nvCxnSpPr>
        <p:spPr>
          <a:xfrm>
            <a:off x="-17867" y="5058115"/>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 xmlns:a16="http://schemas.microsoft.com/office/drawing/2014/main" id="{B4199134-2609-4E66-A329-2863BCCC5133}"/>
              </a:ext>
            </a:extLst>
          </p:cNvPr>
          <p:cNvCxnSpPr/>
          <p:nvPr/>
        </p:nvCxnSpPr>
        <p:spPr>
          <a:xfrm>
            <a:off x="10905" y="3678176"/>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 xmlns:a16="http://schemas.microsoft.com/office/drawing/2014/main" id="{2254BD6F-C222-4EBF-A18A-FDA724EC8AEA}"/>
              </a:ext>
            </a:extLst>
          </p:cNvPr>
          <p:cNvSpPr/>
          <p:nvPr/>
        </p:nvSpPr>
        <p:spPr>
          <a:xfrm flipH="1">
            <a:off x="344118" y="2930763"/>
            <a:ext cx="11617292" cy="149482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 xmlns:a16="http://schemas.microsoft.com/office/drawing/2014/main" id="{4605F6AC-8356-4661-B6A4-309609CF4CCF}"/>
              </a:ext>
            </a:extLst>
          </p:cNvPr>
          <p:cNvSpPr txBox="1"/>
          <p:nvPr/>
        </p:nvSpPr>
        <p:spPr>
          <a:xfrm>
            <a:off x="682295" y="3036404"/>
            <a:ext cx="11041227" cy="1323632"/>
          </a:xfrm>
          <a:prstGeom prst="rect">
            <a:avLst/>
          </a:prstGeom>
          <a:noFill/>
        </p:spPr>
        <p:txBody>
          <a:bodyPr wrap="square" rtlCol="0">
            <a:spAutoFit/>
          </a:bodyPr>
          <a:lstStyle/>
          <a:p>
            <a:r>
              <a:rPr lang="vi-VN" sz="2667" b="1" dirty="0">
                <a:latin typeface="Times New Roman" panose="02020603050405020304" pitchFamily="18" charset="0"/>
                <a:cs typeface="Times New Roman" panose="02020603050405020304" pitchFamily="18" charset="0"/>
              </a:rPr>
              <a:t>Câu 9:</a:t>
            </a:r>
            <a:r>
              <a:rPr lang="vi-VN" sz="2667" dirty="0">
                <a:latin typeface="Times New Roman" panose="02020603050405020304" pitchFamily="18" charset="0"/>
                <a:cs typeface="Times New Roman" panose="02020603050405020304" pitchFamily="18" charset="0"/>
              </a:rPr>
              <a:t> Ý nào nói đúng nhất tác dụng của biện pháp tu từ so sánh được sử dụng trong câu văn: “Tôi quên thế nào được những cảm giác trong sáng ấy, nảy nở trong lòng tôi như mấy cành hoa tươi mỉm cười giữa bầu trời quang đãng”?</a:t>
            </a:r>
            <a:endParaRPr lang="en-US" sz="2667" dirty="0">
              <a:latin typeface="Times New Roman" panose="02020603050405020304" pitchFamily="18" charset="0"/>
              <a:cs typeface="Times New Roman" panose="02020603050405020304" pitchFamily="18" charset="0"/>
            </a:endParaRPr>
          </a:p>
        </p:txBody>
      </p:sp>
      <p:sp>
        <p:nvSpPr>
          <p:cNvPr id="15" name="bang c">
            <a:extLst>
              <a:ext uri="{FF2B5EF4-FFF2-40B4-BE49-F238E27FC236}">
                <a16:creationId xmlns="" xmlns:a16="http://schemas.microsoft.com/office/drawing/2014/main" id="{D0E6AFB4-275F-4728-9A13-27E00F9EA3A2}"/>
              </a:ext>
            </a:extLst>
          </p:cNvPr>
          <p:cNvSpPr/>
          <p:nvPr/>
        </p:nvSpPr>
        <p:spPr>
          <a:xfrm flipH="1">
            <a:off x="172166" y="5724766"/>
            <a:ext cx="6163477" cy="107384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Times New Roman" panose="02020603050405020304" pitchFamily="18" charset="0"/>
              <a:cs typeface="Times New Roman" panose="02020603050405020304" pitchFamily="18" charset="0"/>
            </a:endParaRPr>
          </a:p>
        </p:txBody>
      </p:sp>
      <p:sp>
        <p:nvSpPr>
          <p:cNvPr id="16" name="bang b">
            <a:extLst>
              <a:ext uri="{FF2B5EF4-FFF2-40B4-BE49-F238E27FC236}">
                <a16:creationId xmlns="" xmlns:a16="http://schemas.microsoft.com/office/drawing/2014/main" id="{CA2E0476-BE10-4768-BE1B-A9C0072703C2}"/>
              </a:ext>
            </a:extLst>
          </p:cNvPr>
          <p:cNvSpPr/>
          <p:nvPr/>
        </p:nvSpPr>
        <p:spPr>
          <a:xfrm flipH="1">
            <a:off x="6497034" y="4562368"/>
            <a:ext cx="5520613" cy="95685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Times New Roman" panose="02020603050405020304" pitchFamily="18" charset="0"/>
              <a:cs typeface="Times New Roman" panose="02020603050405020304" pitchFamily="18" charset="0"/>
            </a:endParaRPr>
          </a:p>
        </p:txBody>
      </p:sp>
      <p:sp>
        <p:nvSpPr>
          <p:cNvPr id="25" name="cau hoi c">
            <a:extLst>
              <a:ext uri="{FF2B5EF4-FFF2-40B4-BE49-F238E27FC236}">
                <a16:creationId xmlns="" xmlns:a16="http://schemas.microsoft.com/office/drawing/2014/main" id="{9897B1B9-EB78-41AF-AC33-1E8F7714B11F}"/>
              </a:ext>
            </a:extLst>
          </p:cNvPr>
          <p:cNvSpPr txBox="1"/>
          <p:nvPr/>
        </p:nvSpPr>
        <p:spPr>
          <a:xfrm>
            <a:off x="385125" y="5677173"/>
            <a:ext cx="6079783" cy="1200329"/>
          </a:xfrm>
          <a:prstGeom prst="rect">
            <a:avLst/>
          </a:prstGeom>
          <a:noFill/>
        </p:spPr>
        <p:txBody>
          <a:bodyPr wrap="square" rtlCol="0">
            <a:spAutoFit/>
          </a:bodyPr>
          <a:lstStyle/>
          <a:p>
            <a:r>
              <a:rPr lang="vi-VN" sz="2400" dirty="0">
                <a:solidFill>
                  <a:schemeClr val="bg1"/>
                </a:solidFill>
                <a:latin typeface="Times New Roman" panose="02020603050405020304" pitchFamily="18" charset="0"/>
                <a:cs typeface="Times New Roman" panose="02020603050405020304" pitchFamily="18" charset="0"/>
              </a:rPr>
              <a:t>C. Cho người đ</a:t>
            </a:r>
            <a:r>
              <a:rPr lang="en-US" sz="2400" dirty="0">
                <a:solidFill>
                  <a:schemeClr val="bg1"/>
                </a:solidFill>
                <a:latin typeface="Times New Roman" panose="02020603050405020304" pitchFamily="18" charset="0"/>
                <a:cs typeface="Times New Roman" panose="02020603050405020304" pitchFamily="18" charset="0"/>
              </a:rPr>
              <a:t>ọ</a:t>
            </a:r>
            <a:r>
              <a:rPr lang="vi-VN" sz="2400" dirty="0">
                <a:solidFill>
                  <a:schemeClr val="bg1"/>
                </a:solidFill>
                <a:latin typeface="Times New Roman" panose="02020603050405020304" pitchFamily="18" charset="0"/>
                <a:cs typeface="Times New Roman" panose="02020603050405020304" pitchFamily="18" charset="0"/>
              </a:rPr>
              <a:t>c thấy được những kỉ niệm trong buổi sáng đến trường đầu tiên luôn được in đậm trong tâm trí nhân vật “tôi”.</a:t>
            </a:r>
            <a:endParaRPr lang="en-US" sz="2400" dirty="0">
              <a:solidFill>
                <a:schemeClr val="bg1"/>
              </a:solidFill>
              <a:latin typeface="Times New Roman" panose="02020603050405020304" pitchFamily="18" charset="0"/>
              <a:cs typeface="Times New Roman" panose="02020603050405020304" pitchFamily="18" charset="0"/>
            </a:endParaRPr>
          </a:p>
        </p:txBody>
      </p:sp>
      <p:sp>
        <p:nvSpPr>
          <p:cNvPr id="27" name="cau hoi b">
            <a:extLst>
              <a:ext uri="{FF2B5EF4-FFF2-40B4-BE49-F238E27FC236}">
                <a16:creationId xmlns="" xmlns:a16="http://schemas.microsoft.com/office/drawing/2014/main" id="{D96707EC-5A82-4050-B897-6DBAB63AC957}"/>
              </a:ext>
            </a:extLst>
          </p:cNvPr>
          <p:cNvSpPr txBox="1"/>
          <p:nvPr/>
        </p:nvSpPr>
        <p:spPr>
          <a:xfrm>
            <a:off x="6641912" y="4520929"/>
            <a:ext cx="5514952" cy="830997"/>
          </a:xfrm>
          <a:prstGeom prst="rect">
            <a:avLst/>
          </a:prstGeom>
          <a:noFill/>
        </p:spPr>
        <p:txBody>
          <a:bodyPr wrap="square" rtlCol="0">
            <a:spAutoFit/>
          </a:bodyPr>
          <a:lstStyle/>
          <a:p>
            <a:r>
              <a:rPr lang="vi-VN" sz="2400" dirty="0">
                <a:solidFill>
                  <a:schemeClr val="bg1"/>
                </a:solidFill>
                <a:latin typeface="Times New Roman" panose="02020603050405020304" pitchFamily="18" charset="0"/>
                <a:cs typeface="Times New Roman" panose="02020603050405020304" pitchFamily="18" charset="0"/>
              </a:rPr>
              <a:t>B. Nói lên nỗi nhớ thường trực của nhân vật “ tôi” về ngày đến trường đầu tiên.</a:t>
            </a:r>
            <a:endParaRPr lang="en-US" sz="2400" dirty="0">
              <a:solidFill>
                <a:schemeClr val="bg1"/>
              </a:solidFill>
              <a:latin typeface="Times New Roman" panose="02020603050405020304" pitchFamily="18" charset="0"/>
              <a:cs typeface="Times New Roman" panose="02020603050405020304" pitchFamily="18" charset="0"/>
            </a:endParaRPr>
          </a:p>
        </p:txBody>
      </p:sp>
      <p:sp>
        <p:nvSpPr>
          <p:cNvPr id="31" name="bang a">
            <a:extLst>
              <a:ext uri="{FF2B5EF4-FFF2-40B4-BE49-F238E27FC236}">
                <a16:creationId xmlns="" xmlns:a16="http://schemas.microsoft.com/office/drawing/2014/main" id="{8DD63B39-09F3-4F04-83CD-408FC7619A90}"/>
              </a:ext>
            </a:extLst>
          </p:cNvPr>
          <p:cNvSpPr/>
          <p:nvPr/>
        </p:nvSpPr>
        <p:spPr>
          <a:xfrm flipH="1">
            <a:off x="256038" y="4552768"/>
            <a:ext cx="6045197" cy="100187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Times New Roman" panose="02020603050405020304" pitchFamily="18" charset="0"/>
              <a:cs typeface="Times New Roman" panose="02020603050405020304" pitchFamily="18" charset="0"/>
            </a:endParaRPr>
          </a:p>
        </p:txBody>
      </p:sp>
      <p:sp>
        <p:nvSpPr>
          <p:cNvPr id="32" name="bang d">
            <a:extLst>
              <a:ext uri="{FF2B5EF4-FFF2-40B4-BE49-F238E27FC236}">
                <a16:creationId xmlns="" xmlns:a16="http://schemas.microsoft.com/office/drawing/2014/main" id="{A6F11D1C-4D08-4BAF-9A3D-4AC673B9036B}"/>
              </a:ext>
            </a:extLst>
          </p:cNvPr>
          <p:cNvSpPr/>
          <p:nvPr/>
        </p:nvSpPr>
        <p:spPr>
          <a:xfrm flipH="1">
            <a:off x="6488773" y="5709400"/>
            <a:ext cx="5552667" cy="9819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schemeClr val="bg1"/>
              </a:solidFill>
              <a:latin typeface="Times New Roman" panose="02020603050405020304" pitchFamily="18" charset="0"/>
              <a:cs typeface="Times New Roman" panose="02020603050405020304" pitchFamily="18" charset="0"/>
            </a:endParaRPr>
          </a:p>
        </p:txBody>
      </p:sp>
      <p:sp>
        <p:nvSpPr>
          <p:cNvPr id="33" name="cau hoi a">
            <a:extLst>
              <a:ext uri="{FF2B5EF4-FFF2-40B4-BE49-F238E27FC236}">
                <a16:creationId xmlns="" xmlns:a16="http://schemas.microsoft.com/office/drawing/2014/main" id="{9B5DABB8-849A-4D2D-930C-9CA07BFC5BDE}"/>
              </a:ext>
            </a:extLst>
          </p:cNvPr>
          <p:cNvSpPr txBox="1"/>
          <p:nvPr/>
        </p:nvSpPr>
        <p:spPr>
          <a:xfrm>
            <a:off x="344118" y="4611807"/>
            <a:ext cx="5991525" cy="830997"/>
          </a:xfrm>
          <a:prstGeom prst="rect">
            <a:avLst/>
          </a:prstGeom>
          <a:noFill/>
        </p:spPr>
        <p:txBody>
          <a:bodyPr wrap="square" rtlCol="0">
            <a:spAutoFit/>
          </a:bodyPr>
          <a:lstStyle/>
          <a:p>
            <a:r>
              <a:rPr lang="vi-VN" sz="2400" dirty="0">
                <a:solidFill>
                  <a:schemeClr val="bg1"/>
                </a:solidFill>
                <a:latin typeface="Times New Roman" panose="02020603050405020304" pitchFamily="18" charset="0"/>
                <a:cs typeface="Times New Roman" panose="02020603050405020304" pitchFamily="18" charset="0"/>
              </a:rPr>
              <a:t>A. Tô đậm cảm giác trong trẻo, tươi sáng của </a:t>
            </a:r>
            <a:r>
              <a:rPr lang="en-US" sz="2400" dirty="0">
                <a:solidFill>
                  <a:schemeClr val="bg1"/>
                </a:solidFill>
                <a:latin typeface="Times New Roman" panose="02020603050405020304" pitchFamily="18" charset="0"/>
                <a:cs typeface="Times New Roman" panose="02020603050405020304" pitchFamily="18" charset="0"/>
              </a:rPr>
              <a:t>NV</a:t>
            </a:r>
            <a:r>
              <a:rPr lang="vi-VN" sz="2400" dirty="0">
                <a:solidFill>
                  <a:schemeClr val="bg1"/>
                </a:solidFill>
                <a:latin typeface="Times New Roman" panose="02020603050405020304" pitchFamily="18" charset="0"/>
                <a:cs typeface="Times New Roman" panose="02020603050405020304" pitchFamily="18" charset="0"/>
              </a:rPr>
              <a:t> “tôi” ngay trong ngày đến trường đầu tiên.</a:t>
            </a:r>
            <a:endParaRPr lang="en-US" sz="2400" dirty="0">
              <a:solidFill>
                <a:schemeClr val="bg1"/>
              </a:solidFill>
              <a:latin typeface="Times New Roman" panose="02020603050405020304" pitchFamily="18" charset="0"/>
              <a:cs typeface="Times New Roman" panose="02020603050405020304" pitchFamily="18" charset="0"/>
            </a:endParaRPr>
          </a:p>
        </p:txBody>
      </p:sp>
      <p:sp>
        <p:nvSpPr>
          <p:cNvPr id="34" name="cau hoi d">
            <a:extLst>
              <a:ext uri="{FF2B5EF4-FFF2-40B4-BE49-F238E27FC236}">
                <a16:creationId xmlns="" xmlns:a16="http://schemas.microsoft.com/office/drawing/2014/main" id="{42A746A3-96B8-42A5-8EFA-A104DB6B2F69}"/>
              </a:ext>
            </a:extLst>
          </p:cNvPr>
          <p:cNvSpPr txBox="1"/>
          <p:nvPr/>
        </p:nvSpPr>
        <p:spPr>
          <a:xfrm>
            <a:off x="6644499" y="5816774"/>
            <a:ext cx="5520613" cy="830997"/>
          </a:xfrm>
          <a:prstGeom prst="rect">
            <a:avLst/>
          </a:prstGeom>
          <a:noFill/>
        </p:spPr>
        <p:txBody>
          <a:bodyPr wrap="square" rtlCol="0">
            <a:spAutoFit/>
          </a:bodyPr>
          <a:lstStyle/>
          <a:p>
            <a:r>
              <a:rPr lang="vi-VN" sz="2400" dirty="0">
                <a:solidFill>
                  <a:schemeClr val="bg1"/>
                </a:solidFill>
                <a:latin typeface="Times New Roman" panose="02020603050405020304" pitchFamily="18" charset="0"/>
                <a:cs typeface="Times New Roman" panose="02020603050405020304" pitchFamily="18" charset="0"/>
              </a:rPr>
              <a:t>D. Tô đậm vẻ đẹp của những cành hoa tươi nở giữa bầu trời quang đãng.</a:t>
            </a:r>
            <a:endParaRPr lang="en-US" sz="2400" dirty="0">
              <a:solidFill>
                <a:schemeClr val="bg1"/>
              </a:solidFill>
              <a:latin typeface="Times New Roman" panose="02020603050405020304" pitchFamily="18" charset="0"/>
              <a:cs typeface="Times New Roman" panose="02020603050405020304" pitchFamily="18" charset="0"/>
            </a:endParaRPr>
          </a:p>
        </p:txBody>
      </p:sp>
      <p:pic>
        <p:nvPicPr>
          <p:cNvPr id="38" name="Question">
            <a:hlinkClick r:id="" action="ppaction://media"/>
            <a:extLst>
              <a:ext uri="{FF2B5EF4-FFF2-40B4-BE49-F238E27FC236}">
                <a16:creationId xmlns=""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1" y="863860"/>
            <a:ext cx="487363" cy="487363"/>
          </a:xfrm>
          <a:prstGeom prst="rect">
            <a:avLst/>
          </a:prstGeom>
        </p:spPr>
      </p:pic>
      <p:pic>
        <p:nvPicPr>
          <p:cNvPr id="39" name="Final Answer">
            <a:hlinkClick r:id="" action="ppaction://media"/>
            <a:extLst>
              <a:ext uri="{FF2B5EF4-FFF2-40B4-BE49-F238E27FC236}">
                <a16:creationId xmlns=""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1" y="1478693"/>
            <a:ext cx="487363" cy="487363"/>
          </a:xfrm>
          <a:prstGeom prst="rect">
            <a:avLst/>
          </a:prstGeom>
        </p:spPr>
      </p:pic>
      <p:pic>
        <p:nvPicPr>
          <p:cNvPr id="40" name="Win">
            <a:hlinkClick r:id="" action="ppaction://media"/>
            <a:extLst>
              <a:ext uri="{FF2B5EF4-FFF2-40B4-BE49-F238E27FC236}">
                <a16:creationId xmlns=""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6"/>
            <a:ext cx="487363" cy="487363"/>
          </a:xfrm>
          <a:prstGeom prst="rect">
            <a:avLst/>
          </a:prstGeom>
        </p:spPr>
      </p:pic>
      <p:pic>
        <p:nvPicPr>
          <p:cNvPr id="41" name="Lose">
            <a:hlinkClick r:id="" action="ppaction://media"/>
            <a:extLst>
              <a:ext uri="{FF2B5EF4-FFF2-40B4-BE49-F238E27FC236}">
                <a16:creationId xmlns=""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2"/>
            <a:ext cx="487363" cy="487363"/>
          </a:xfrm>
          <a:prstGeom prst="rect">
            <a:avLst/>
          </a:prstGeom>
        </p:spPr>
      </p:pic>
    </p:spTree>
    <p:extLst>
      <p:ext uri="{BB962C8B-B14F-4D97-AF65-F5344CB8AC3E}">
        <p14:creationId xmlns:p14="http://schemas.microsoft.com/office/powerpoint/2010/main" val="406411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21"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4"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21"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6"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21"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6"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21"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6"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0" y="0"/>
            <a:ext cx="12192000" cy="6858000"/>
          </a:xfrm>
          <a:prstGeom prst="rect">
            <a:avLst/>
          </a:prstGeom>
          <a:solidFill>
            <a:srgbClr val="0033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Times New Roman" panose="02020603050405020304" pitchFamily="18" charset="0"/>
              <a:cs typeface="Times New Roman" panose="02020603050405020304" pitchFamily="18" charset="0"/>
            </a:endParaRPr>
          </a:p>
        </p:txBody>
      </p:sp>
      <p:pic>
        <p:nvPicPr>
          <p:cNvPr id="45" name="Picture 44">
            <a:extLst>
              <a:ext uri="{FF2B5EF4-FFF2-40B4-BE49-F238E27FC236}">
                <a16:creationId xmlns="" xmlns:a16="http://schemas.microsoft.com/office/drawing/2014/main" id="{2AB8A841-494C-4C05-B559-B83B93E2701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2085" y="-49893"/>
            <a:ext cx="3468041" cy="3468041"/>
          </a:xfrm>
          <a:prstGeom prst="rect">
            <a:avLst/>
          </a:prstGeom>
        </p:spPr>
      </p:pic>
      <p:cxnSp>
        <p:nvCxnSpPr>
          <p:cNvPr id="23" name="Straight Connector 22">
            <a:extLst>
              <a:ext uri="{FF2B5EF4-FFF2-40B4-BE49-F238E27FC236}">
                <a16:creationId xmlns="" xmlns:a16="http://schemas.microsoft.com/office/drawing/2014/main" id="{C7B0FE9C-F303-49FF-B30D-C4457E06642A}"/>
              </a:ext>
            </a:extLst>
          </p:cNvPr>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 xmlns:a16="http://schemas.microsoft.com/office/drawing/2014/main" id="{2F7D700C-B032-496C-9680-57633EB31182}"/>
              </a:ext>
            </a:extLst>
          </p:cNvPr>
          <p:cNvCxnSpPr/>
          <p:nvPr/>
        </p:nvCxnSpPr>
        <p:spPr>
          <a:xfrm>
            <a:off x="0" y="5397219"/>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 xmlns:a16="http://schemas.microsoft.com/office/drawing/2014/main" id="{B4199134-2609-4E66-A329-2863BCCC5133}"/>
              </a:ext>
            </a:extLst>
          </p:cNvPr>
          <p:cNvCxnSpPr/>
          <p:nvPr/>
        </p:nvCxnSpPr>
        <p:spPr>
          <a:xfrm>
            <a:off x="0" y="4077103"/>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 xmlns:a16="http://schemas.microsoft.com/office/drawing/2014/main" id="{2254BD6F-C222-4EBF-A18A-FDA724EC8AEA}"/>
              </a:ext>
            </a:extLst>
          </p:cNvPr>
          <p:cNvSpPr/>
          <p:nvPr/>
        </p:nvSpPr>
        <p:spPr>
          <a:xfrm flipH="1">
            <a:off x="659905" y="3314293"/>
            <a:ext cx="10872191" cy="152192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 xmlns:a16="http://schemas.microsoft.com/office/drawing/2014/main" id="{4605F6AC-8356-4661-B6A4-309609CF4CCF}"/>
              </a:ext>
            </a:extLst>
          </p:cNvPr>
          <p:cNvSpPr txBox="1"/>
          <p:nvPr/>
        </p:nvSpPr>
        <p:spPr>
          <a:xfrm>
            <a:off x="1364256" y="3275034"/>
            <a:ext cx="9383697" cy="1569660"/>
          </a:xfrm>
          <a:prstGeom prst="rect">
            <a:avLst/>
          </a:prstGeom>
          <a:noFill/>
        </p:spPr>
        <p:txBody>
          <a:bodyPr wrap="square" rtlCol="0">
            <a:spAutoFit/>
          </a:bodyPr>
          <a:lstStyle/>
          <a:p>
            <a:r>
              <a:rPr lang="vi-VN" sz="3200" b="1" dirty="0">
                <a:latin typeface="Times New Roman" panose="02020603050405020304" pitchFamily="18" charset="0"/>
                <a:cs typeface="Times New Roman" panose="02020603050405020304" pitchFamily="18" charset="0"/>
              </a:rPr>
              <a:t>Câu 10:</a:t>
            </a:r>
            <a:r>
              <a:rPr lang="vi-VN" sz="3200" dirty="0">
                <a:latin typeface="Times New Roman" panose="02020603050405020304" pitchFamily="18" charset="0"/>
                <a:cs typeface="Times New Roman" panose="02020603050405020304" pitchFamily="18" charset="0"/>
              </a:rPr>
              <a:t> Chất thơ trong sáng, nhẹ nhàng và rung động và thấm thía của truyện "Tôi đi học" được thể hiện qua phương thức biểu đạt nào?</a:t>
            </a:r>
            <a:endParaRPr lang="en-US" sz="3200" dirty="0">
              <a:latin typeface="Times New Roman" panose="02020603050405020304" pitchFamily="18" charset="0"/>
              <a:cs typeface="Times New Roman" panose="02020603050405020304" pitchFamily="18" charset="0"/>
            </a:endParaRPr>
          </a:p>
        </p:txBody>
      </p:sp>
      <p:sp>
        <p:nvSpPr>
          <p:cNvPr id="15" name="bang a">
            <a:extLst>
              <a:ext uri="{FF2B5EF4-FFF2-40B4-BE49-F238E27FC236}">
                <a16:creationId xmlns="" xmlns:a16="http://schemas.microsoft.com/office/drawing/2014/main" id="{D0E6AFB4-275F-4728-9A13-27E00F9EA3A2}"/>
              </a:ext>
            </a:extLst>
          </p:cNvPr>
          <p:cNvSpPr/>
          <p:nvPr/>
        </p:nvSpPr>
        <p:spPr>
          <a:xfrm flipH="1">
            <a:off x="806332" y="5094963"/>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6" name="bang c">
            <a:extLst>
              <a:ext uri="{FF2B5EF4-FFF2-40B4-BE49-F238E27FC236}">
                <a16:creationId xmlns="" xmlns:a16="http://schemas.microsoft.com/office/drawing/2014/main" id="{CA2E0476-BE10-4768-BE1B-A9C0072703C2}"/>
              </a:ext>
            </a:extLst>
          </p:cNvPr>
          <p:cNvSpPr/>
          <p:nvPr/>
        </p:nvSpPr>
        <p:spPr>
          <a:xfrm flipH="1">
            <a:off x="806332"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5" name="dap an a">
            <a:extLst>
              <a:ext uri="{FF2B5EF4-FFF2-40B4-BE49-F238E27FC236}">
                <a16:creationId xmlns="" xmlns:a16="http://schemas.microsoft.com/office/drawing/2014/main" id="{9897B1B9-EB78-41AF-AC33-1E8F7714B11F}"/>
              </a:ext>
            </a:extLst>
          </p:cNvPr>
          <p:cNvSpPr txBox="1"/>
          <p:nvPr/>
        </p:nvSpPr>
        <p:spPr>
          <a:xfrm>
            <a:off x="1078312" y="5094278"/>
            <a:ext cx="4650419" cy="584775"/>
          </a:xfrm>
          <a:prstGeom prst="rect">
            <a:avLst/>
          </a:prstGeom>
          <a:noFill/>
        </p:spPr>
        <p:txBody>
          <a:bodyPr wrap="square" rtlCol="0">
            <a:spAutoFit/>
          </a:bodyPr>
          <a:lstStyle/>
          <a:p>
            <a:r>
              <a:rPr lang="vi-VN" sz="3200" dirty="0">
                <a:solidFill>
                  <a:schemeClr val="bg1"/>
                </a:solidFill>
                <a:latin typeface="Times New Roman" panose="02020603050405020304" pitchFamily="18" charset="0"/>
                <a:cs typeface="Times New Roman" panose="02020603050405020304" pitchFamily="18" charset="0"/>
              </a:rPr>
              <a:t>A. Biểu cảm.</a:t>
            </a:r>
            <a:endParaRPr lang="en-US" sz="3200" dirty="0">
              <a:solidFill>
                <a:schemeClr val="bg1"/>
              </a:solidFill>
              <a:latin typeface="Times New Roman" panose="02020603050405020304" pitchFamily="18" charset="0"/>
              <a:cs typeface="Times New Roman" panose="02020603050405020304" pitchFamily="18" charset="0"/>
            </a:endParaRPr>
          </a:p>
        </p:txBody>
      </p:sp>
      <p:sp>
        <p:nvSpPr>
          <p:cNvPr id="27" name="dap an c">
            <a:extLst>
              <a:ext uri="{FF2B5EF4-FFF2-40B4-BE49-F238E27FC236}">
                <a16:creationId xmlns="" xmlns:a16="http://schemas.microsoft.com/office/drawing/2014/main" id="{D96707EC-5A82-4050-B897-6DBAB63AC957}"/>
              </a:ext>
            </a:extLst>
          </p:cNvPr>
          <p:cNvSpPr txBox="1"/>
          <p:nvPr/>
        </p:nvSpPr>
        <p:spPr>
          <a:xfrm>
            <a:off x="1078312" y="5957539"/>
            <a:ext cx="4650419" cy="584775"/>
          </a:xfrm>
          <a:prstGeom prst="rect">
            <a:avLst/>
          </a:prstGeom>
          <a:noFill/>
        </p:spPr>
        <p:txBody>
          <a:bodyPr wrap="square" rtlCol="0">
            <a:spAutoFit/>
          </a:bodyPr>
          <a:lstStyle/>
          <a:p>
            <a:r>
              <a:rPr lang="vi-VN" sz="3200" dirty="0">
                <a:solidFill>
                  <a:schemeClr val="bg1"/>
                </a:solidFill>
                <a:latin typeface="Times New Roman" panose="02020603050405020304" pitchFamily="18" charset="0"/>
                <a:cs typeface="Times New Roman" panose="02020603050405020304" pitchFamily="18" charset="0"/>
              </a:rPr>
              <a:t>C. Thuyết minh.</a:t>
            </a:r>
            <a:endParaRPr lang="en-US" sz="3200" dirty="0">
              <a:solidFill>
                <a:schemeClr val="bg1"/>
              </a:solidFill>
              <a:latin typeface="Times New Roman" panose="02020603050405020304" pitchFamily="18" charset="0"/>
              <a:cs typeface="Times New Roman" panose="02020603050405020304" pitchFamily="18" charset="0"/>
            </a:endParaRPr>
          </a:p>
        </p:txBody>
      </p:sp>
      <p:sp>
        <p:nvSpPr>
          <p:cNvPr id="31" name="bang b">
            <a:extLst>
              <a:ext uri="{FF2B5EF4-FFF2-40B4-BE49-F238E27FC236}">
                <a16:creationId xmlns="" xmlns:a16="http://schemas.microsoft.com/office/drawing/2014/main" id="{8DD63B39-09F3-4F04-83CD-408FC7619A90}"/>
              </a:ext>
            </a:extLst>
          </p:cNvPr>
          <p:cNvSpPr/>
          <p:nvPr/>
        </p:nvSpPr>
        <p:spPr>
          <a:xfrm flipH="1">
            <a:off x="6135896" y="5094963"/>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32" name="bang d">
            <a:extLst>
              <a:ext uri="{FF2B5EF4-FFF2-40B4-BE49-F238E27FC236}">
                <a16:creationId xmlns="" xmlns:a16="http://schemas.microsoft.com/office/drawing/2014/main" id="{A6F11D1C-4D08-4BAF-9A3D-4AC673B9036B}"/>
              </a:ext>
            </a:extLst>
          </p:cNvPr>
          <p:cNvSpPr/>
          <p:nvPr/>
        </p:nvSpPr>
        <p:spPr>
          <a:xfrm flipH="1">
            <a:off x="6135896"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33" name="dap an b">
            <a:extLst>
              <a:ext uri="{FF2B5EF4-FFF2-40B4-BE49-F238E27FC236}">
                <a16:creationId xmlns="" xmlns:a16="http://schemas.microsoft.com/office/drawing/2014/main" id="{9B5DABB8-849A-4D2D-930C-9CA07BFC5BDE}"/>
              </a:ext>
            </a:extLst>
          </p:cNvPr>
          <p:cNvSpPr txBox="1"/>
          <p:nvPr/>
        </p:nvSpPr>
        <p:spPr>
          <a:xfrm>
            <a:off x="6407875" y="5094278"/>
            <a:ext cx="4650419" cy="584775"/>
          </a:xfrm>
          <a:prstGeom prst="rect">
            <a:avLst/>
          </a:prstGeom>
          <a:noFill/>
        </p:spPr>
        <p:txBody>
          <a:bodyPr wrap="square" rtlCol="0">
            <a:spAutoFit/>
          </a:bodyPr>
          <a:lstStyle/>
          <a:p>
            <a:r>
              <a:rPr lang="vi-VN" sz="3200" dirty="0">
                <a:solidFill>
                  <a:schemeClr val="bg1"/>
                </a:solidFill>
                <a:latin typeface="Times New Roman" panose="02020603050405020304" pitchFamily="18" charset="0"/>
                <a:cs typeface="Times New Roman" panose="02020603050405020304" pitchFamily="18" charset="0"/>
              </a:rPr>
              <a:t>B. Tự sự.</a:t>
            </a:r>
            <a:endParaRPr lang="en-US" sz="3200" dirty="0">
              <a:solidFill>
                <a:schemeClr val="bg1"/>
              </a:solidFill>
              <a:latin typeface="Times New Roman" panose="02020603050405020304" pitchFamily="18" charset="0"/>
              <a:cs typeface="Times New Roman" panose="02020603050405020304" pitchFamily="18" charset="0"/>
            </a:endParaRPr>
          </a:p>
        </p:txBody>
      </p:sp>
      <p:sp>
        <p:nvSpPr>
          <p:cNvPr id="34" name="dap an d">
            <a:extLst>
              <a:ext uri="{FF2B5EF4-FFF2-40B4-BE49-F238E27FC236}">
                <a16:creationId xmlns="" xmlns:a16="http://schemas.microsoft.com/office/drawing/2014/main" id="{42A746A3-96B8-42A5-8EFA-A104DB6B2F69}"/>
              </a:ext>
            </a:extLst>
          </p:cNvPr>
          <p:cNvSpPr txBox="1"/>
          <p:nvPr/>
        </p:nvSpPr>
        <p:spPr>
          <a:xfrm>
            <a:off x="6407875" y="5957539"/>
            <a:ext cx="4650419" cy="584775"/>
          </a:xfrm>
          <a:prstGeom prst="rect">
            <a:avLst/>
          </a:prstGeom>
          <a:noFill/>
        </p:spPr>
        <p:txBody>
          <a:bodyPr wrap="square" rtlCol="0">
            <a:spAutoFit/>
          </a:bodyPr>
          <a:lstStyle/>
          <a:p>
            <a:r>
              <a:rPr lang="vi-VN" sz="3200" dirty="0">
                <a:solidFill>
                  <a:schemeClr val="bg1"/>
                </a:solidFill>
                <a:latin typeface="Times New Roman" panose="02020603050405020304" pitchFamily="18" charset="0"/>
                <a:cs typeface="Times New Roman" panose="02020603050405020304" pitchFamily="18" charset="0"/>
              </a:rPr>
              <a:t>D. Miêu tả.</a:t>
            </a:r>
            <a:endParaRPr lang="en-US" sz="3200" dirty="0">
              <a:solidFill>
                <a:schemeClr val="bg1"/>
              </a:solidFill>
              <a:latin typeface="Times New Roman" panose="02020603050405020304" pitchFamily="18" charset="0"/>
              <a:cs typeface="Times New Roman" panose="02020603050405020304" pitchFamily="18" charset="0"/>
            </a:endParaRPr>
          </a:p>
        </p:txBody>
      </p:sp>
      <p:pic>
        <p:nvPicPr>
          <p:cNvPr id="38" name="Question">
            <a:hlinkClick r:id="" action="ppaction://media"/>
            <a:extLst>
              <a:ext uri="{FF2B5EF4-FFF2-40B4-BE49-F238E27FC236}">
                <a16:creationId xmlns=""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1" y="863860"/>
            <a:ext cx="487363" cy="487363"/>
          </a:xfrm>
          <a:prstGeom prst="rect">
            <a:avLst/>
          </a:prstGeom>
        </p:spPr>
      </p:pic>
      <p:pic>
        <p:nvPicPr>
          <p:cNvPr id="39" name="Final Answer">
            <a:hlinkClick r:id="" action="ppaction://media"/>
            <a:extLst>
              <a:ext uri="{FF2B5EF4-FFF2-40B4-BE49-F238E27FC236}">
                <a16:creationId xmlns=""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1" y="1478693"/>
            <a:ext cx="487363" cy="487363"/>
          </a:xfrm>
          <a:prstGeom prst="rect">
            <a:avLst/>
          </a:prstGeom>
        </p:spPr>
      </p:pic>
      <p:pic>
        <p:nvPicPr>
          <p:cNvPr id="40" name="Win">
            <a:hlinkClick r:id="" action="ppaction://media"/>
            <a:extLst>
              <a:ext uri="{FF2B5EF4-FFF2-40B4-BE49-F238E27FC236}">
                <a16:creationId xmlns=""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6"/>
            <a:ext cx="487363" cy="487363"/>
          </a:xfrm>
          <a:prstGeom prst="rect">
            <a:avLst/>
          </a:prstGeom>
        </p:spPr>
      </p:pic>
      <p:pic>
        <p:nvPicPr>
          <p:cNvPr id="41" name="Lose">
            <a:hlinkClick r:id="" action="ppaction://media"/>
            <a:extLst>
              <a:ext uri="{FF2B5EF4-FFF2-40B4-BE49-F238E27FC236}">
                <a16:creationId xmlns=""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2"/>
            <a:ext cx="487363" cy="487363"/>
          </a:xfrm>
          <a:prstGeom prst="rect">
            <a:avLst/>
          </a:prstGeom>
        </p:spPr>
      </p:pic>
    </p:spTree>
    <p:extLst>
      <p:ext uri="{BB962C8B-B14F-4D97-AF65-F5344CB8AC3E}">
        <p14:creationId xmlns:p14="http://schemas.microsoft.com/office/powerpoint/2010/main" val="1114939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21"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4"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21"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6"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21"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6"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21"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6"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0"/>
            <a:ext cx="12192000" cy="6858000"/>
          </a:xfrm>
          <a:prstGeom prst="rect">
            <a:avLst/>
          </a:prstGeom>
          <a:noFill/>
        </p:spPr>
      </p:pic>
      <p:sp>
        <p:nvSpPr>
          <p:cNvPr id="3" name="Horizontal Scroll 2"/>
          <p:cNvSpPr/>
          <p:nvPr/>
        </p:nvSpPr>
        <p:spPr>
          <a:xfrm>
            <a:off x="3071664" y="2052072"/>
            <a:ext cx="6048672" cy="3072341"/>
          </a:xfrm>
          <a:prstGeom prst="horizontalScroll">
            <a:avLst/>
          </a:prstGeom>
          <a:solidFill>
            <a:schemeClr val="accent2">
              <a:lumMod val="60000"/>
              <a:lumOff val="4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extBox 1"/>
          <p:cNvSpPr txBox="1"/>
          <p:nvPr/>
        </p:nvSpPr>
        <p:spPr>
          <a:xfrm>
            <a:off x="4015089" y="3075282"/>
            <a:ext cx="4217821" cy="995209"/>
          </a:xfrm>
          <a:prstGeom prst="rect">
            <a:avLst/>
          </a:prstGeom>
          <a:noFill/>
        </p:spPr>
        <p:txBody>
          <a:bodyPr wrap="none" rtlCol="0">
            <a:spAutoFit/>
          </a:bodyPr>
          <a:lstStyle/>
          <a:p>
            <a:r>
              <a:rPr lang="en-US" sz="5867" b="1" dirty="0" smtClean="0">
                <a:solidFill>
                  <a:srgbClr val="C00000"/>
                </a:solidFill>
                <a:latin typeface="Times New Roman" panose="02020603050405020304" pitchFamily="18" charset="0"/>
                <a:cs typeface="Times New Roman" panose="02020603050405020304" pitchFamily="18" charset="0"/>
              </a:rPr>
              <a:t>VẬN DỤNG</a:t>
            </a:r>
            <a:endParaRPr lang="en-US" sz="5867" b="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36970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103629"/>
            <a:ext cx="12192000" cy="6858000"/>
          </a:xfrm>
          <a:prstGeom prst="rect">
            <a:avLst/>
          </a:prstGeom>
          <a:noFill/>
        </p:spPr>
      </p:pic>
      <p:pic>
        <p:nvPicPr>
          <p:cNvPr id="37" name="图片 3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50033" y="1564493"/>
            <a:ext cx="7205487" cy="1207011"/>
          </a:xfrm>
          <a:prstGeom prst="rect">
            <a:avLst/>
          </a:prstGeom>
        </p:spPr>
      </p:pic>
      <p:sp>
        <p:nvSpPr>
          <p:cNvPr id="41" name="五角星 40"/>
          <p:cNvSpPr/>
          <p:nvPr/>
        </p:nvSpPr>
        <p:spPr>
          <a:xfrm rot="19903756">
            <a:off x="1038487" y="3004449"/>
            <a:ext cx="1056364" cy="1056364"/>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42" name="五角星 41"/>
          <p:cNvSpPr/>
          <p:nvPr/>
        </p:nvSpPr>
        <p:spPr>
          <a:xfrm rot="21380687">
            <a:off x="1443913" y="4784953"/>
            <a:ext cx="611191" cy="611191"/>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43" name="五角星 42"/>
          <p:cNvSpPr/>
          <p:nvPr/>
        </p:nvSpPr>
        <p:spPr>
          <a:xfrm rot="19938392">
            <a:off x="3336749" y="4702283"/>
            <a:ext cx="486379" cy="486379"/>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44" name="五角星 43"/>
          <p:cNvSpPr/>
          <p:nvPr/>
        </p:nvSpPr>
        <p:spPr>
          <a:xfrm rot="19938392">
            <a:off x="2450993" y="4235015"/>
            <a:ext cx="486379" cy="486379"/>
          </a:xfrm>
          <a:prstGeom prst="star5">
            <a:avLst>
              <a:gd name="adj" fmla="val 23926"/>
              <a:gd name="hf" fmla="val 105146"/>
              <a:gd name="vf" fmla="val 110557"/>
            </a:avLst>
          </a:prstGeom>
          <a:blipFill dpi="0" rotWithShape="1">
            <a:blip r:embed="rId6">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45" name="五角星 44"/>
          <p:cNvSpPr/>
          <p:nvPr/>
        </p:nvSpPr>
        <p:spPr>
          <a:xfrm rot="19967404">
            <a:off x="9635518" y="4132925"/>
            <a:ext cx="611191" cy="611191"/>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46" name="五角星 45"/>
          <p:cNvSpPr/>
          <p:nvPr/>
        </p:nvSpPr>
        <p:spPr>
          <a:xfrm>
            <a:off x="8457663" y="4650042"/>
            <a:ext cx="337916" cy="337916"/>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1905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47" name="五角星 46"/>
          <p:cNvSpPr/>
          <p:nvPr/>
        </p:nvSpPr>
        <p:spPr>
          <a:xfrm>
            <a:off x="10830306" y="4646147"/>
            <a:ext cx="248460" cy="248460"/>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48" name="五角星 47"/>
          <p:cNvSpPr/>
          <p:nvPr/>
        </p:nvSpPr>
        <p:spPr>
          <a:xfrm>
            <a:off x="11514898" y="4970604"/>
            <a:ext cx="124229" cy="124229"/>
          </a:xfrm>
          <a:prstGeom prst="star5">
            <a:avLst>
              <a:gd name="adj" fmla="val 23926"/>
              <a:gd name="hf" fmla="val 105146"/>
              <a:gd name="vf" fmla="val 110557"/>
            </a:avLst>
          </a:prstGeom>
          <a:solidFill>
            <a:srgbClr val="FFFF00"/>
          </a:solid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51" name="五角星 50"/>
          <p:cNvSpPr/>
          <p:nvPr/>
        </p:nvSpPr>
        <p:spPr>
          <a:xfrm rot="19922997">
            <a:off x="11089270" y="4136674"/>
            <a:ext cx="191732" cy="191732"/>
          </a:xfrm>
          <a:prstGeom prst="star5">
            <a:avLst>
              <a:gd name="adj" fmla="val 23926"/>
              <a:gd name="hf" fmla="val 105146"/>
              <a:gd name="vf" fmla="val 110557"/>
            </a:avLst>
          </a:prstGeom>
          <a:blipFill dpi="0" rotWithShape="1">
            <a:blip r:embed="rId6">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pic>
        <p:nvPicPr>
          <p:cNvPr id="52" name="Picture 5" descr="C:\Users\Administrator\Desktop\小鸟.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522182" y="2245821"/>
            <a:ext cx="1113169" cy="1183180"/>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1"/>
          <p:cNvSpPr/>
          <p:nvPr/>
        </p:nvSpPr>
        <p:spPr>
          <a:xfrm>
            <a:off x="3074886" y="2788451"/>
            <a:ext cx="5218919" cy="2976331"/>
          </a:xfrm>
          <a:prstGeom prst="roundRect">
            <a:avLst/>
          </a:prstGeom>
          <a:solidFill>
            <a:schemeClr val="accent2">
              <a:lumMod val="20000"/>
              <a:lumOff val="8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3200" i="1" dirty="0" err="1">
                <a:solidFill>
                  <a:schemeClr val="accent3">
                    <a:lumMod val="50000"/>
                  </a:schemeClr>
                </a:solidFill>
                <a:latin typeface="Times New Roman" panose="02020603050405020304" pitchFamily="18" charset="0"/>
                <a:cs typeface="Times New Roman" panose="02020603050405020304" pitchFamily="18" charset="0"/>
              </a:rPr>
              <a:t>Kí</a:t>
            </a:r>
            <a:r>
              <a:rPr lang="en-US" sz="3200" i="1" dirty="0">
                <a:solidFill>
                  <a:schemeClr val="accent3">
                    <a:lumMod val="50000"/>
                  </a:schemeClr>
                </a:solidFill>
                <a:latin typeface="Times New Roman" panose="02020603050405020304" pitchFamily="18" charset="0"/>
                <a:cs typeface="Times New Roman" panose="02020603050405020304" pitchFamily="18" charset="0"/>
              </a:rPr>
              <a:t> </a:t>
            </a:r>
            <a:r>
              <a:rPr lang="en-US" sz="3200" i="1" dirty="0" err="1">
                <a:solidFill>
                  <a:schemeClr val="accent3">
                    <a:lumMod val="50000"/>
                  </a:schemeClr>
                </a:solidFill>
                <a:latin typeface="Times New Roman" panose="02020603050405020304" pitchFamily="18" charset="0"/>
                <a:cs typeface="Times New Roman" panose="02020603050405020304" pitchFamily="18" charset="0"/>
              </a:rPr>
              <a:t>ức</a:t>
            </a:r>
            <a:r>
              <a:rPr lang="en-US" sz="3200" i="1" dirty="0">
                <a:solidFill>
                  <a:schemeClr val="accent3">
                    <a:lumMod val="50000"/>
                  </a:schemeClr>
                </a:solidFill>
                <a:latin typeface="Times New Roman" panose="02020603050405020304" pitchFamily="18" charset="0"/>
                <a:cs typeface="Times New Roman" panose="02020603050405020304" pitchFamily="18" charset="0"/>
              </a:rPr>
              <a:t> </a:t>
            </a:r>
            <a:r>
              <a:rPr lang="en-US" sz="3200" i="1" dirty="0" err="1">
                <a:solidFill>
                  <a:schemeClr val="accent3">
                    <a:lumMod val="50000"/>
                  </a:schemeClr>
                </a:solidFill>
                <a:latin typeface="Times New Roman" panose="02020603050405020304" pitchFamily="18" charset="0"/>
                <a:cs typeface="Times New Roman" panose="02020603050405020304" pitchFamily="18" charset="0"/>
              </a:rPr>
              <a:t>ngày</a:t>
            </a:r>
            <a:r>
              <a:rPr lang="en-US" sz="3200" i="1" dirty="0">
                <a:solidFill>
                  <a:schemeClr val="accent3">
                    <a:lumMod val="50000"/>
                  </a:schemeClr>
                </a:solidFill>
                <a:latin typeface="Times New Roman" panose="02020603050405020304" pitchFamily="18" charset="0"/>
                <a:cs typeface="Times New Roman" panose="02020603050405020304" pitchFamily="18" charset="0"/>
              </a:rPr>
              <a:t> </a:t>
            </a:r>
            <a:r>
              <a:rPr lang="en-US" sz="3200" i="1" dirty="0" err="1">
                <a:solidFill>
                  <a:schemeClr val="accent3">
                    <a:lumMod val="50000"/>
                  </a:schemeClr>
                </a:solidFill>
                <a:latin typeface="Times New Roman" panose="02020603050405020304" pitchFamily="18" charset="0"/>
                <a:cs typeface="Times New Roman" panose="02020603050405020304" pitchFamily="18" charset="0"/>
              </a:rPr>
              <a:t>đầu</a:t>
            </a:r>
            <a:r>
              <a:rPr lang="en-US" sz="3200" i="1" dirty="0">
                <a:solidFill>
                  <a:schemeClr val="accent3">
                    <a:lumMod val="50000"/>
                  </a:schemeClr>
                </a:solidFill>
                <a:latin typeface="Times New Roman" panose="02020603050405020304" pitchFamily="18" charset="0"/>
                <a:cs typeface="Times New Roman" panose="02020603050405020304" pitchFamily="18" charset="0"/>
              </a:rPr>
              <a:t> </a:t>
            </a:r>
            <a:r>
              <a:rPr lang="en-US" sz="3200" i="1" dirty="0" err="1">
                <a:solidFill>
                  <a:schemeClr val="accent3">
                    <a:lumMod val="50000"/>
                  </a:schemeClr>
                </a:solidFill>
                <a:latin typeface="Times New Roman" panose="02020603050405020304" pitchFamily="18" charset="0"/>
                <a:cs typeface="Times New Roman" panose="02020603050405020304" pitchFamily="18" charset="0"/>
              </a:rPr>
              <a:t>tiên</a:t>
            </a:r>
            <a:r>
              <a:rPr lang="en-US" sz="3200" i="1" dirty="0">
                <a:solidFill>
                  <a:schemeClr val="accent3">
                    <a:lumMod val="50000"/>
                  </a:schemeClr>
                </a:solidFill>
                <a:latin typeface="Times New Roman" panose="02020603050405020304" pitchFamily="18" charset="0"/>
                <a:cs typeface="Times New Roman" panose="02020603050405020304" pitchFamily="18" charset="0"/>
              </a:rPr>
              <a:t> </a:t>
            </a:r>
            <a:r>
              <a:rPr lang="en-US" sz="3200" i="1" dirty="0" err="1">
                <a:solidFill>
                  <a:schemeClr val="accent3">
                    <a:lumMod val="50000"/>
                  </a:schemeClr>
                </a:solidFill>
                <a:latin typeface="Times New Roman" panose="02020603050405020304" pitchFamily="18" charset="0"/>
                <a:cs typeface="Times New Roman" panose="02020603050405020304" pitchFamily="18" charset="0"/>
              </a:rPr>
              <a:t>đi</a:t>
            </a:r>
            <a:r>
              <a:rPr lang="en-US" sz="3200" i="1" dirty="0">
                <a:solidFill>
                  <a:schemeClr val="accent3">
                    <a:lumMod val="50000"/>
                  </a:schemeClr>
                </a:solidFill>
                <a:latin typeface="Times New Roman" panose="02020603050405020304" pitchFamily="18" charset="0"/>
                <a:cs typeface="Times New Roman" panose="02020603050405020304" pitchFamily="18" charset="0"/>
              </a:rPr>
              <a:t> </a:t>
            </a:r>
            <a:r>
              <a:rPr lang="en-US" sz="3200" i="1" dirty="0" err="1">
                <a:solidFill>
                  <a:schemeClr val="accent3">
                    <a:lumMod val="50000"/>
                  </a:schemeClr>
                </a:solidFill>
                <a:latin typeface="Times New Roman" panose="02020603050405020304" pitchFamily="18" charset="0"/>
                <a:cs typeface="Times New Roman" panose="02020603050405020304" pitchFamily="18" charset="0"/>
              </a:rPr>
              <a:t>học</a:t>
            </a:r>
            <a:r>
              <a:rPr lang="en-US" sz="3200" i="1" dirty="0">
                <a:solidFill>
                  <a:schemeClr val="accent3">
                    <a:lumMod val="50000"/>
                  </a:schemeClr>
                </a:solidFill>
                <a:latin typeface="Times New Roman" panose="02020603050405020304" pitchFamily="18" charset="0"/>
                <a:cs typeface="Times New Roman" panose="02020603050405020304" pitchFamily="18" charset="0"/>
              </a:rPr>
              <a:t> </a:t>
            </a:r>
            <a:r>
              <a:rPr lang="en-US" sz="3200" i="1" dirty="0" err="1">
                <a:solidFill>
                  <a:schemeClr val="accent3">
                    <a:lumMod val="50000"/>
                  </a:schemeClr>
                </a:solidFill>
                <a:latin typeface="Times New Roman" panose="02020603050405020304" pitchFamily="18" charset="0"/>
                <a:cs typeface="Times New Roman" panose="02020603050405020304" pitchFamily="18" charset="0"/>
              </a:rPr>
              <a:t>thường</a:t>
            </a:r>
            <a:r>
              <a:rPr lang="en-US" sz="3200" i="1" dirty="0">
                <a:solidFill>
                  <a:schemeClr val="accent3">
                    <a:lumMod val="50000"/>
                  </a:schemeClr>
                </a:solidFill>
                <a:latin typeface="Times New Roman" panose="02020603050405020304" pitchFamily="18" charset="0"/>
                <a:cs typeface="Times New Roman" panose="02020603050405020304" pitchFamily="18" charset="0"/>
              </a:rPr>
              <a:t> </a:t>
            </a:r>
            <a:r>
              <a:rPr lang="en-US" sz="3200" i="1" dirty="0" err="1">
                <a:solidFill>
                  <a:schemeClr val="accent3">
                    <a:lumMod val="50000"/>
                  </a:schemeClr>
                </a:solidFill>
                <a:latin typeface="Times New Roman" panose="02020603050405020304" pitchFamily="18" charset="0"/>
                <a:cs typeface="Times New Roman" panose="02020603050405020304" pitchFamily="18" charset="0"/>
              </a:rPr>
              <a:t>là</a:t>
            </a:r>
            <a:r>
              <a:rPr lang="en-US" sz="3200" i="1" dirty="0">
                <a:solidFill>
                  <a:schemeClr val="accent3">
                    <a:lumMod val="50000"/>
                  </a:schemeClr>
                </a:solidFill>
                <a:latin typeface="Times New Roman" panose="02020603050405020304" pitchFamily="18" charset="0"/>
                <a:cs typeface="Times New Roman" panose="02020603050405020304" pitchFamily="18" charset="0"/>
              </a:rPr>
              <a:t> </a:t>
            </a:r>
            <a:r>
              <a:rPr lang="en-US" sz="3200" i="1" dirty="0" err="1">
                <a:solidFill>
                  <a:schemeClr val="accent3">
                    <a:lumMod val="50000"/>
                  </a:schemeClr>
                </a:solidFill>
                <a:latin typeface="Times New Roman" panose="02020603050405020304" pitchFamily="18" charset="0"/>
                <a:cs typeface="Times New Roman" panose="02020603050405020304" pitchFamily="18" charset="0"/>
              </a:rPr>
              <a:t>ấn</a:t>
            </a:r>
            <a:r>
              <a:rPr lang="en-US" sz="3200" i="1" dirty="0">
                <a:solidFill>
                  <a:schemeClr val="accent3">
                    <a:lumMod val="50000"/>
                  </a:schemeClr>
                </a:solidFill>
                <a:latin typeface="Times New Roman" panose="02020603050405020304" pitchFamily="18" charset="0"/>
                <a:cs typeface="Times New Roman" panose="02020603050405020304" pitchFamily="18" charset="0"/>
              </a:rPr>
              <a:t> </a:t>
            </a:r>
            <a:r>
              <a:rPr lang="en-US" sz="3200" i="1" dirty="0" err="1">
                <a:solidFill>
                  <a:schemeClr val="accent3">
                    <a:lumMod val="50000"/>
                  </a:schemeClr>
                </a:solidFill>
                <a:latin typeface="Times New Roman" panose="02020603050405020304" pitchFamily="18" charset="0"/>
                <a:cs typeface="Times New Roman" panose="02020603050405020304" pitchFamily="18" charset="0"/>
              </a:rPr>
              <a:t>tượng</a:t>
            </a:r>
            <a:r>
              <a:rPr lang="en-US" sz="3200" i="1" dirty="0">
                <a:solidFill>
                  <a:schemeClr val="accent3">
                    <a:lumMod val="50000"/>
                  </a:schemeClr>
                </a:solidFill>
                <a:latin typeface="Times New Roman" panose="02020603050405020304" pitchFamily="18" charset="0"/>
                <a:cs typeface="Times New Roman" panose="02020603050405020304" pitchFamily="18" charset="0"/>
              </a:rPr>
              <a:t> </a:t>
            </a:r>
            <a:r>
              <a:rPr lang="en-US" sz="3200" i="1" dirty="0" err="1">
                <a:solidFill>
                  <a:schemeClr val="accent3">
                    <a:lumMod val="50000"/>
                  </a:schemeClr>
                </a:solidFill>
                <a:latin typeface="Times New Roman" panose="02020603050405020304" pitchFamily="18" charset="0"/>
                <a:cs typeface="Times New Roman" panose="02020603050405020304" pitchFamily="18" charset="0"/>
              </a:rPr>
              <a:t>khó</a:t>
            </a:r>
            <a:r>
              <a:rPr lang="en-US" sz="3200" i="1" dirty="0">
                <a:solidFill>
                  <a:schemeClr val="accent3">
                    <a:lumMod val="50000"/>
                  </a:schemeClr>
                </a:solidFill>
                <a:latin typeface="Times New Roman" panose="02020603050405020304" pitchFamily="18" charset="0"/>
                <a:cs typeface="Times New Roman" panose="02020603050405020304" pitchFamily="18" charset="0"/>
              </a:rPr>
              <a:t> </a:t>
            </a:r>
            <a:r>
              <a:rPr lang="en-US" sz="3200" i="1" dirty="0" err="1">
                <a:solidFill>
                  <a:schemeClr val="accent3">
                    <a:lumMod val="50000"/>
                  </a:schemeClr>
                </a:solidFill>
                <a:latin typeface="Times New Roman" panose="02020603050405020304" pitchFamily="18" charset="0"/>
                <a:cs typeface="Times New Roman" panose="02020603050405020304" pitchFamily="18" charset="0"/>
              </a:rPr>
              <a:t>phai</a:t>
            </a:r>
            <a:r>
              <a:rPr lang="en-US" sz="3200" i="1" dirty="0">
                <a:solidFill>
                  <a:schemeClr val="accent3">
                    <a:lumMod val="50000"/>
                  </a:schemeClr>
                </a:solidFill>
                <a:latin typeface="Times New Roman" panose="02020603050405020304" pitchFamily="18" charset="0"/>
                <a:cs typeface="Times New Roman" panose="02020603050405020304" pitchFamily="18" charset="0"/>
              </a:rPr>
              <a:t> </a:t>
            </a:r>
            <a:r>
              <a:rPr lang="en-US" sz="3200" i="1" dirty="0" err="1">
                <a:solidFill>
                  <a:schemeClr val="accent3">
                    <a:lumMod val="50000"/>
                  </a:schemeClr>
                </a:solidFill>
                <a:latin typeface="Times New Roman" panose="02020603050405020304" pitchFamily="18" charset="0"/>
                <a:cs typeface="Times New Roman" panose="02020603050405020304" pitchFamily="18" charset="0"/>
              </a:rPr>
              <a:t>trong</a:t>
            </a:r>
            <a:r>
              <a:rPr lang="en-US" sz="3200" i="1" dirty="0">
                <a:solidFill>
                  <a:schemeClr val="accent3">
                    <a:lumMod val="50000"/>
                  </a:schemeClr>
                </a:solidFill>
                <a:latin typeface="Times New Roman" panose="02020603050405020304" pitchFamily="18" charset="0"/>
                <a:cs typeface="Times New Roman" panose="02020603050405020304" pitchFamily="18" charset="0"/>
              </a:rPr>
              <a:t> </a:t>
            </a:r>
            <a:r>
              <a:rPr lang="en-US" sz="3200" i="1" dirty="0" err="1">
                <a:solidFill>
                  <a:schemeClr val="accent3">
                    <a:lumMod val="50000"/>
                  </a:schemeClr>
                </a:solidFill>
                <a:latin typeface="Times New Roman" panose="02020603050405020304" pitchFamily="18" charset="0"/>
                <a:cs typeface="Times New Roman" panose="02020603050405020304" pitchFamily="18" charset="0"/>
              </a:rPr>
              <a:t>tâm</a:t>
            </a:r>
            <a:r>
              <a:rPr lang="en-US" sz="3200" i="1" dirty="0">
                <a:solidFill>
                  <a:schemeClr val="accent3">
                    <a:lumMod val="50000"/>
                  </a:schemeClr>
                </a:solidFill>
                <a:latin typeface="Times New Roman" panose="02020603050405020304" pitchFamily="18" charset="0"/>
                <a:cs typeface="Times New Roman" panose="02020603050405020304" pitchFamily="18" charset="0"/>
              </a:rPr>
              <a:t> </a:t>
            </a:r>
            <a:r>
              <a:rPr lang="en-US" sz="3200" i="1" dirty="0" err="1">
                <a:solidFill>
                  <a:schemeClr val="accent3">
                    <a:lumMod val="50000"/>
                  </a:schemeClr>
                </a:solidFill>
                <a:latin typeface="Times New Roman" panose="02020603050405020304" pitchFamily="18" charset="0"/>
                <a:cs typeface="Times New Roman" panose="02020603050405020304" pitchFamily="18" charset="0"/>
              </a:rPr>
              <a:t>trí</a:t>
            </a:r>
            <a:r>
              <a:rPr lang="en-US" sz="3200" i="1" dirty="0">
                <a:solidFill>
                  <a:schemeClr val="accent3">
                    <a:lumMod val="50000"/>
                  </a:schemeClr>
                </a:solidFill>
                <a:latin typeface="Times New Roman" panose="02020603050405020304" pitchFamily="18" charset="0"/>
                <a:cs typeface="Times New Roman" panose="02020603050405020304" pitchFamily="18" charset="0"/>
              </a:rPr>
              <a:t> </a:t>
            </a:r>
            <a:r>
              <a:rPr lang="en-US" sz="3200" i="1" dirty="0" err="1">
                <a:solidFill>
                  <a:schemeClr val="accent3">
                    <a:lumMod val="50000"/>
                  </a:schemeClr>
                </a:solidFill>
                <a:latin typeface="Times New Roman" panose="02020603050405020304" pitchFamily="18" charset="0"/>
                <a:cs typeface="Times New Roman" panose="02020603050405020304" pitchFamily="18" charset="0"/>
              </a:rPr>
              <a:t>mỗi</a:t>
            </a:r>
            <a:r>
              <a:rPr lang="en-US" sz="3200" i="1" dirty="0">
                <a:solidFill>
                  <a:schemeClr val="accent3">
                    <a:lumMod val="50000"/>
                  </a:schemeClr>
                </a:solidFill>
                <a:latin typeface="Times New Roman" panose="02020603050405020304" pitchFamily="18" charset="0"/>
                <a:cs typeface="Times New Roman" panose="02020603050405020304" pitchFamily="18" charset="0"/>
              </a:rPr>
              <a:t> </a:t>
            </a:r>
            <a:r>
              <a:rPr lang="en-US" sz="3200" i="1" dirty="0" err="1">
                <a:solidFill>
                  <a:schemeClr val="accent3">
                    <a:lumMod val="50000"/>
                  </a:schemeClr>
                </a:solidFill>
                <a:latin typeface="Times New Roman" panose="02020603050405020304" pitchFamily="18" charset="0"/>
                <a:cs typeface="Times New Roman" panose="02020603050405020304" pitchFamily="18" charset="0"/>
              </a:rPr>
              <a:t>người</a:t>
            </a:r>
            <a:r>
              <a:rPr lang="en-US" sz="3200" i="1" dirty="0">
                <a:solidFill>
                  <a:schemeClr val="accent3">
                    <a:lumMod val="50000"/>
                  </a:schemeClr>
                </a:solidFill>
                <a:latin typeface="Times New Roman" panose="02020603050405020304" pitchFamily="18" charset="0"/>
                <a:cs typeface="Times New Roman" panose="02020603050405020304" pitchFamily="18" charset="0"/>
              </a:rPr>
              <a:t>. </a:t>
            </a:r>
            <a:r>
              <a:rPr lang="en-US" sz="3200" i="1" dirty="0" err="1">
                <a:solidFill>
                  <a:schemeClr val="accent3">
                    <a:lumMod val="50000"/>
                  </a:schemeClr>
                </a:solidFill>
                <a:latin typeface="Times New Roman" panose="02020603050405020304" pitchFamily="18" charset="0"/>
                <a:cs typeface="Times New Roman" panose="02020603050405020304" pitchFamily="18" charset="0"/>
              </a:rPr>
              <a:t>Em</a:t>
            </a:r>
            <a:r>
              <a:rPr lang="en-US" sz="3200" i="1" dirty="0">
                <a:solidFill>
                  <a:schemeClr val="accent3">
                    <a:lumMod val="50000"/>
                  </a:schemeClr>
                </a:solidFill>
                <a:latin typeface="Times New Roman" panose="02020603050405020304" pitchFamily="18" charset="0"/>
                <a:cs typeface="Times New Roman" panose="02020603050405020304" pitchFamily="18" charset="0"/>
              </a:rPr>
              <a:t> </a:t>
            </a:r>
            <a:r>
              <a:rPr lang="en-US" sz="3200" i="1" dirty="0" err="1">
                <a:solidFill>
                  <a:schemeClr val="accent3">
                    <a:lumMod val="50000"/>
                  </a:schemeClr>
                </a:solidFill>
                <a:latin typeface="Times New Roman" panose="02020603050405020304" pitchFamily="18" charset="0"/>
                <a:cs typeface="Times New Roman" panose="02020603050405020304" pitchFamily="18" charset="0"/>
              </a:rPr>
              <a:t>hãy</a:t>
            </a:r>
            <a:r>
              <a:rPr lang="en-US" sz="3200" i="1" dirty="0">
                <a:solidFill>
                  <a:schemeClr val="accent3">
                    <a:lumMod val="50000"/>
                  </a:schemeClr>
                </a:solidFill>
                <a:latin typeface="Times New Roman" panose="02020603050405020304" pitchFamily="18" charset="0"/>
                <a:cs typeface="Times New Roman" panose="02020603050405020304" pitchFamily="18" charset="0"/>
              </a:rPr>
              <a:t> chia </a:t>
            </a:r>
            <a:r>
              <a:rPr lang="en-US" sz="3200" i="1" dirty="0" err="1">
                <a:solidFill>
                  <a:schemeClr val="accent3">
                    <a:lumMod val="50000"/>
                  </a:schemeClr>
                </a:solidFill>
                <a:latin typeface="Times New Roman" panose="02020603050405020304" pitchFamily="18" charset="0"/>
                <a:cs typeface="Times New Roman" panose="02020603050405020304" pitchFamily="18" charset="0"/>
              </a:rPr>
              <a:t>sẻ</a:t>
            </a:r>
            <a:r>
              <a:rPr lang="en-US" sz="3200" i="1" dirty="0">
                <a:solidFill>
                  <a:schemeClr val="accent3">
                    <a:lumMod val="50000"/>
                  </a:schemeClr>
                </a:solidFill>
                <a:latin typeface="Times New Roman" panose="02020603050405020304" pitchFamily="18" charset="0"/>
                <a:cs typeface="Times New Roman" panose="02020603050405020304" pitchFamily="18" charset="0"/>
              </a:rPr>
              <a:t> </a:t>
            </a:r>
            <a:r>
              <a:rPr lang="en-US" sz="3200" i="1" dirty="0" err="1">
                <a:solidFill>
                  <a:schemeClr val="accent3">
                    <a:lumMod val="50000"/>
                  </a:schemeClr>
                </a:solidFill>
                <a:latin typeface="Times New Roman" panose="02020603050405020304" pitchFamily="18" charset="0"/>
                <a:cs typeface="Times New Roman" panose="02020603050405020304" pitchFamily="18" charset="0"/>
              </a:rPr>
              <a:t>những</a:t>
            </a:r>
            <a:r>
              <a:rPr lang="en-US" sz="3200" i="1" dirty="0">
                <a:solidFill>
                  <a:schemeClr val="accent3">
                    <a:lumMod val="50000"/>
                  </a:schemeClr>
                </a:solidFill>
                <a:latin typeface="Times New Roman" panose="02020603050405020304" pitchFamily="18" charset="0"/>
                <a:cs typeface="Times New Roman" panose="02020603050405020304" pitchFamily="18" charset="0"/>
              </a:rPr>
              <a:t> </a:t>
            </a:r>
            <a:r>
              <a:rPr lang="en-US" sz="3200" i="1" dirty="0" err="1">
                <a:solidFill>
                  <a:schemeClr val="accent3">
                    <a:lumMod val="50000"/>
                  </a:schemeClr>
                </a:solidFill>
                <a:latin typeface="Times New Roman" panose="02020603050405020304" pitchFamily="18" charset="0"/>
                <a:cs typeface="Times New Roman" panose="02020603050405020304" pitchFamily="18" charset="0"/>
              </a:rPr>
              <a:t>kỉ</a:t>
            </a:r>
            <a:r>
              <a:rPr lang="en-US" sz="3200" i="1" dirty="0">
                <a:solidFill>
                  <a:schemeClr val="accent3">
                    <a:lumMod val="50000"/>
                  </a:schemeClr>
                </a:solidFill>
                <a:latin typeface="Times New Roman" panose="02020603050405020304" pitchFamily="18" charset="0"/>
                <a:cs typeface="Times New Roman" panose="02020603050405020304" pitchFamily="18" charset="0"/>
              </a:rPr>
              <a:t> </a:t>
            </a:r>
            <a:r>
              <a:rPr lang="en-US" sz="3200" i="1" dirty="0" err="1">
                <a:solidFill>
                  <a:schemeClr val="accent3">
                    <a:lumMod val="50000"/>
                  </a:schemeClr>
                </a:solidFill>
                <a:latin typeface="Times New Roman" panose="02020603050405020304" pitchFamily="18" charset="0"/>
                <a:cs typeface="Times New Roman" panose="02020603050405020304" pitchFamily="18" charset="0"/>
              </a:rPr>
              <a:t>niệm</a:t>
            </a:r>
            <a:r>
              <a:rPr lang="en-US" sz="3200" i="1" dirty="0">
                <a:solidFill>
                  <a:schemeClr val="accent3">
                    <a:lumMod val="50000"/>
                  </a:schemeClr>
                </a:solidFill>
                <a:latin typeface="Times New Roman" panose="02020603050405020304" pitchFamily="18" charset="0"/>
                <a:cs typeface="Times New Roman" panose="02020603050405020304" pitchFamily="18" charset="0"/>
              </a:rPr>
              <a:t> </a:t>
            </a:r>
            <a:r>
              <a:rPr lang="en-US" sz="3200" i="1" dirty="0" err="1">
                <a:solidFill>
                  <a:schemeClr val="accent3">
                    <a:lumMod val="50000"/>
                  </a:schemeClr>
                </a:solidFill>
                <a:latin typeface="Times New Roman" panose="02020603050405020304" pitchFamily="18" charset="0"/>
                <a:cs typeface="Times New Roman" panose="02020603050405020304" pitchFamily="18" charset="0"/>
              </a:rPr>
              <a:t>ấy</a:t>
            </a:r>
            <a:r>
              <a:rPr lang="en-US" sz="3200" i="1" dirty="0">
                <a:solidFill>
                  <a:schemeClr val="accent3">
                    <a:lumMod val="50000"/>
                  </a:schemeClr>
                </a:solidFill>
                <a:latin typeface="Times New Roman" panose="02020603050405020304" pitchFamily="18" charset="0"/>
                <a:cs typeface="Times New Roman" panose="02020603050405020304" pitchFamily="18" charset="0"/>
              </a:rPr>
              <a:t> </a:t>
            </a:r>
            <a:r>
              <a:rPr lang="en-US" sz="3200" i="1" dirty="0" err="1">
                <a:solidFill>
                  <a:schemeClr val="accent3">
                    <a:lumMod val="50000"/>
                  </a:schemeClr>
                </a:solidFill>
                <a:latin typeface="Times New Roman" panose="02020603050405020304" pitchFamily="18" charset="0"/>
                <a:cs typeface="Times New Roman" panose="02020603050405020304" pitchFamily="18" charset="0"/>
              </a:rPr>
              <a:t>với</a:t>
            </a:r>
            <a:r>
              <a:rPr lang="en-US" sz="3200" i="1" dirty="0">
                <a:solidFill>
                  <a:schemeClr val="accent3">
                    <a:lumMod val="50000"/>
                  </a:schemeClr>
                </a:solidFill>
                <a:latin typeface="Times New Roman" panose="02020603050405020304" pitchFamily="18" charset="0"/>
                <a:cs typeface="Times New Roman" panose="02020603050405020304" pitchFamily="18" charset="0"/>
              </a:rPr>
              <a:t> </a:t>
            </a:r>
            <a:r>
              <a:rPr lang="en-US" sz="3200" i="1" dirty="0" err="1">
                <a:solidFill>
                  <a:schemeClr val="accent3">
                    <a:lumMod val="50000"/>
                  </a:schemeClr>
                </a:solidFill>
                <a:latin typeface="Times New Roman" panose="02020603050405020304" pitchFamily="18" charset="0"/>
                <a:cs typeface="Times New Roman" panose="02020603050405020304" pitchFamily="18" charset="0"/>
              </a:rPr>
              <a:t>các</a:t>
            </a:r>
            <a:r>
              <a:rPr lang="en-US" sz="3200" i="1" dirty="0">
                <a:solidFill>
                  <a:schemeClr val="accent3">
                    <a:lumMod val="50000"/>
                  </a:schemeClr>
                </a:solidFill>
                <a:latin typeface="Times New Roman" panose="02020603050405020304" pitchFamily="18" charset="0"/>
                <a:cs typeface="Times New Roman" panose="02020603050405020304" pitchFamily="18" charset="0"/>
              </a:rPr>
              <a:t> </a:t>
            </a:r>
            <a:r>
              <a:rPr lang="en-US" sz="3200" i="1" dirty="0" err="1">
                <a:solidFill>
                  <a:schemeClr val="accent3">
                    <a:lumMod val="50000"/>
                  </a:schemeClr>
                </a:solidFill>
                <a:latin typeface="Times New Roman" panose="02020603050405020304" pitchFamily="18" charset="0"/>
                <a:cs typeface="Times New Roman" panose="02020603050405020304" pitchFamily="18" charset="0"/>
              </a:rPr>
              <a:t>bạn</a:t>
            </a:r>
            <a:r>
              <a:rPr lang="en-US" sz="3200" i="1" dirty="0">
                <a:solidFill>
                  <a:schemeClr val="accent3">
                    <a:lumMod val="50000"/>
                  </a:schemeClr>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185401133"/>
      </p:ext>
    </p:extLst>
  </p:cSld>
  <p:clrMapOvr>
    <a:masterClrMapping/>
  </p:clrMapOvr>
  <p:transition spd="slow">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0"/>
            <a:ext cx="12192000" cy="6858000"/>
          </a:xfrm>
          <a:prstGeom prst="rect">
            <a:avLst/>
          </a:prstGeom>
          <a:noFill/>
        </p:spPr>
      </p:pic>
      <p:sp>
        <p:nvSpPr>
          <p:cNvPr id="34" name="TextBox 33"/>
          <p:cNvSpPr txBox="1"/>
          <p:nvPr/>
        </p:nvSpPr>
        <p:spPr>
          <a:xfrm>
            <a:off x="3507361" y="2484764"/>
            <a:ext cx="5197257" cy="1569660"/>
          </a:xfrm>
          <a:prstGeom prst="rect">
            <a:avLst/>
          </a:prstGeom>
          <a:noFill/>
        </p:spPr>
        <p:txBody>
          <a:bodyPr wrap="none" rtlCol="0">
            <a:spAutoFit/>
          </a:bodyPr>
          <a:lstStyle/>
          <a:p>
            <a:pPr algn="l"/>
            <a:r>
              <a:rPr lang="en-US" altLang="zh-CN" sz="9600" spc="-200" dirty="0">
                <a:ln w="9525">
                  <a:noFill/>
                </a:ln>
                <a:solidFill>
                  <a:schemeClr val="accent3"/>
                </a:solidFill>
                <a:effectLst>
                  <a:outerShdw blurRad="50800" dist="38100" dir="5400000" algn="t" rotWithShape="0">
                    <a:schemeClr val="bg1">
                      <a:alpha val="69000"/>
                    </a:schemeClr>
                  </a:outerShdw>
                </a:effectLst>
                <a:latin typeface="VNI-Vivi" panose="020B7200000000000000" pitchFamily="34" charset="0"/>
                <a:ea typeface="方正卡通简体" pitchFamily="65" charset="-122"/>
              </a:rPr>
              <a:t>Thank you</a:t>
            </a:r>
            <a:endParaRPr lang="zh-CN" altLang="en-US" sz="9600" spc="-200" dirty="0">
              <a:ln w="9525">
                <a:noFill/>
              </a:ln>
              <a:solidFill>
                <a:schemeClr val="accent3"/>
              </a:solidFill>
              <a:effectLst>
                <a:outerShdw blurRad="50800" dist="38100" dir="5400000" algn="t" rotWithShape="0">
                  <a:schemeClr val="bg1">
                    <a:alpha val="69000"/>
                  </a:schemeClr>
                </a:outerShdw>
              </a:effectLst>
              <a:latin typeface="VNI-Vivi" panose="020B7200000000000000" pitchFamily="34" charset="0"/>
              <a:ea typeface="方正卡通简体" pitchFamily="65" charset="-122"/>
            </a:endParaRPr>
          </a:p>
        </p:txBody>
      </p:sp>
      <p:sp>
        <p:nvSpPr>
          <p:cNvPr id="2" name="圆角矩形 1"/>
          <p:cNvSpPr/>
          <p:nvPr/>
        </p:nvSpPr>
        <p:spPr>
          <a:xfrm>
            <a:off x="2811585" y="2276872"/>
            <a:ext cx="6786473" cy="2016224"/>
          </a:xfrm>
          <a:prstGeom prst="round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9" name="五角星 18"/>
          <p:cNvSpPr/>
          <p:nvPr/>
        </p:nvSpPr>
        <p:spPr>
          <a:xfrm rot="19903756">
            <a:off x="1221323" y="3522706"/>
            <a:ext cx="1056364" cy="1056364"/>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23" name="五角星 22"/>
          <p:cNvSpPr/>
          <p:nvPr/>
        </p:nvSpPr>
        <p:spPr>
          <a:xfrm rot="21380687">
            <a:off x="1626749" y="5303210"/>
            <a:ext cx="611191"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36" name="五角星 35"/>
          <p:cNvSpPr/>
          <p:nvPr/>
        </p:nvSpPr>
        <p:spPr>
          <a:xfrm rot="19938392">
            <a:off x="3519585" y="5220540"/>
            <a:ext cx="486379" cy="486379"/>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37" name="五角星 36"/>
          <p:cNvSpPr/>
          <p:nvPr/>
        </p:nvSpPr>
        <p:spPr>
          <a:xfrm rot="19938392">
            <a:off x="2633829" y="4753272"/>
            <a:ext cx="486379" cy="486379"/>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38" name="五角星 37"/>
          <p:cNvSpPr/>
          <p:nvPr/>
        </p:nvSpPr>
        <p:spPr>
          <a:xfrm rot="19967404">
            <a:off x="9635518" y="4420957"/>
            <a:ext cx="611191"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39" name="五角星 38"/>
          <p:cNvSpPr/>
          <p:nvPr/>
        </p:nvSpPr>
        <p:spPr>
          <a:xfrm>
            <a:off x="8457663" y="4938074"/>
            <a:ext cx="337916" cy="337916"/>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1905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40" name="五角星 39"/>
          <p:cNvSpPr/>
          <p:nvPr/>
        </p:nvSpPr>
        <p:spPr>
          <a:xfrm>
            <a:off x="10830306" y="4934179"/>
            <a:ext cx="248460" cy="248460"/>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41" name="五角星 40"/>
          <p:cNvSpPr/>
          <p:nvPr/>
        </p:nvSpPr>
        <p:spPr>
          <a:xfrm>
            <a:off x="11514898" y="5258636"/>
            <a:ext cx="124229" cy="124229"/>
          </a:xfrm>
          <a:prstGeom prst="star5">
            <a:avLst>
              <a:gd name="adj" fmla="val 23926"/>
              <a:gd name="hf" fmla="val 105146"/>
              <a:gd name="vf" fmla="val 110557"/>
            </a:avLst>
          </a:prstGeom>
          <a:solidFill>
            <a:srgbClr val="FFFF00"/>
          </a:solid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42" name="五角星 41"/>
          <p:cNvSpPr/>
          <p:nvPr/>
        </p:nvSpPr>
        <p:spPr>
          <a:xfrm rot="19922997">
            <a:off x="11089270" y="4424706"/>
            <a:ext cx="191732" cy="191732"/>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pic>
        <p:nvPicPr>
          <p:cNvPr id="43" name="Picture 5" descr="C:\Users\Administrator\Desktop\小鸟.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22182" y="2533853"/>
            <a:ext cx="1113169" cy="11831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4294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2000" fill="hold"/>
                                            <p:tgtEl>
                                              <p:spTgt spid="18"/>
                                            </p:tgtEl>
                                            <p:attrNameLst>
                                              <p:attrName>ppt_w</p:attrName>
                                            </p:attrNameLst>
                                          </p:cBhvr>
                                          <p:tavLst>
                                            <p:tav tm="0">
                                              <p:val>
                                                <p:strVal val="4/3*#ppt_w"/>
                                              </p:val>
                                            </p:tav>
                                            <p:tav tm="100000">
                                              <p:val>
                                                <p:strVal val="#ppt_w"/>
                                              </p:val>
                                            </p:tav>
                                          </p:tavLst>
                                        </p:anim>
                                        <p:anim calcmode="lin" valueType="num">
                                          <p:cBhvr>
                                            <p:cTn id="8" dur="2000" fill="hold"/>
                                            <p:tgtEl>
                                              <p:spTgt spid="18"/>
                                            </p:tgtEl>
                                            <p:attrNameLst>
                                              <p:attrName>ppt_h</p:attrName>
                                            </p:attrNameLst>
                                          </p:cBhvr>
                                          <p:tavLst>
                                            <p:tav tm="0">
                                              <p:val>
                                                <p:strVal val="4/3*#ppt_h"/>
                                              </p:val>
                                            </p:tav>
                                            <p:tav tm="100000">
                                              <p:val>
                                                <p:strVal val="#ppt_h"/>
                                              </p:val>
                                            </p:tav>
                                          </p:tavLst>
                                        </p:anim>
                                      </p:childTnLst>
                                    </p:cTn>
                                  </p:par>
                                  <p:par>
                                    <p:cTn id="9" presetID="10" presetClass="entr" presetSubtype="0"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2000"/>
                                            <p:tgtEl>
                                              <p:spTgt spid="18"/>
                                            </p:tgtEl>
                                          </p:cBhvr>
                                        </p:animEffect>
                                      </p:childTnLst>
                                    </p:cTn>
                                  </p:par>
                                  <p:par>
                                    <p:cTn id="12" presetID="21" presetClass="entr" presetSubtype="1"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heel(1)">
                                          <p:cBhvr>
                                            <p:cTn id="14" dur="1000"/>
                                            <p:tgtEl>
                                              <p:spTgt spid="2"/>
                                            </p:tgtEl>
                                          </p:cBhvr>
                                        </p:animEffect>
                                      </p:childTnLst>
                                    </p:cTn>
                                  </p:par>
                                  <p:par>
                                    <p:cTn id="15" presetID="23" presetClass="entr" presetSubtype="36" fill="hold" grpId="0" nodeType="withEffect">
                                      <p:stCondLst>
                                        <p:cond delay="0"/>
                                      </p:stCondLst>
                                      <p:iterate type="lt">
                                        <p:tmPct val="10000"/>
                                      </p:iterate>
                                      <p:childTnLst>
                                        <p:set>
                                          <p:cBhvr>
                                            <p:cTn id="16" dur="1" fill="hold">
                                              <p:stCondLst>
                                                <p:cond delay="0"/>
                                              </p:stCondLst>
                                            </p:cTn>
                                            <p:tgtEl>
                                              <p:spTgt spid="34"/>
                                            </p:tgtEl>
                                            <p:attrNameLst>
                                              <p:attrName>style.visibility</p:attrName>
                                            </p:attrNameLst>
                                          </p:cBhvr>
                                          <p:to>
                                            <p:strVal val="visible"/>
                                          </p:to>
                                        </p:set>
                                        <p:anim calcmode="lin" valueType="num">
                                          <p:cBhvr>
                                            <p:cTn id="17" dur="750" fill="hold"/>
                                            <p:tgtEl>
                                              <p:spTgt spid="34"/>
                                            </p:tgtEl>
                                            <p:attrNameLst>
                                              <p:attrName>ppt_w</p:attrName>
                                            </p:attrNameLst>
                                          </p:cBhvr>
                                          <p:tavLst>
                                            <p:tav tm="0">
                                              <p:val>
                                                <p:strVal val="(6*min(max(#ppt_w*#ppt_h,.3),1)-7.4)/-.7*#ppt_w"/>
                                              </p:val>
                                            </p:tav>
                                            <p:tav tm="100000">
                                              <p:val>
                                                <p:strVal val="#ppt_w"/>
                                              </p:val>
                                            </p:tav>
                                          </p:tavLst>
                                        </p:anim>
                                        <p:anim calcmode="lin" valueType="num">
                                          <p:cBhvr>
                                            <p:cTn id="18" dur="750" fill="hold"/>
                                            <p:tgtEl>
                                              <p:spTgt spid="34"/>
                                            </p:tgtEl>
                                            <p:attrNameLst>
                                              <p:attrName>ppt_h</p:attrName>
                                            </p:attrNameLst>
                                          </p:cBhvr>
                                          <p:tavLst>
                                            <p:tav tm="0">
                                              <p:val>
                                                <p:strVal val="(6*min(max(#ppt_w*#ppt_h,.3),1)-7.4)/-.7*#ppt_h"/>
                                              </p:val>
                                            </p:tav>
                                            <p:tav tm="100000">
                                              <p:val>
                                                <p:strVal val="#ppt_h"/>
                                              </p:val>
                                            </p:tav>
                                          </p:tavLst>
                                        </p:anim>
                                        <p:anim calcmode="lin" valueType="num">
                                          <p:cBhvr>
                                            <p:cTn id="19" dur="750" fill="hold"/>
                                            <p:tgtEl>
                                              <p:spTgt spid="34"/>
                                            </p:tgtEl>
                                            <p:attrNameLst>
                                              <p:attrName>ppt_x</p:attrName>
                                            </p:attrNameLst>
                                          </p:cBhvr>
                                          <p:tavLst>
                                            <p:tav tm="0">
                                              <p:val>
                                                <p:fltVal val="0.5"/>
                                              </p:val>
                                            </p:tav>
                                            <p:tav tm="100000">
                                              <p:val>
                                                <p:strVal val="#ppt_x"/>
                                              </p:val>
                                            </p:tav>
                                          </p:tavLst>
                                        </p:anim>
                                        <p:anim calcmode="lin" valueType="num">
                                          <p:cBhvr>
                                            <p:cTn id="20" dur="750" fill="hold"/>
                                            <p:tgtEl>
                                              <p:spTgt spid="34"/>
                                            </p:tgtEl>
                                            <p:attrNameLst>
                                              <p:attrName>ppt_y</p:attrName>
                                            </p:attrNameLst>
                                          </p:cBhvr>
                                          <p:tavLst>
                                            <p:tav tm="0">
                                              <p:val>
                                                <p:strVal val="1+(6*min(max(#ppt_w*#ppt_h,.3),1)-7.4)/-.7*#ppt_h/2"/>
                                              </p:val>
                                            </p:tav>
                                            <p:tav tm="100000">
                                              <p:val>
                                                <p:strVal val="#ppt_y"/>
                                              </p:val>
                                            </p:tav>
                                          </p:tavLst>
                                        </p:anim>
                                      </p:childTnLst>
                                    </p:cTn>
                                  </p:par>
                                </p:childTnLst>
                              </p:cTn>
                            </p:par>
                            <p:par>
                              <p:cTn id="21" fill="hold">
                                <p:stCondLst>
                                  <p:cond delay="2000"/>
                                </p:stCondLst>
                                <p:childTnLst>
                                  <p:par>
                                    <p:cTn id="22" presetID="2" presetClass="entr" presetSubtype="1" fill="hold" grpId="0" nodeType="afterEffect" p14:presetBounceEnd="50000">
                                      <p:stCondLst>
                                        <p:cond delay="0"/>
                                      </p:stCondLst>
                                      <p:childTnLst>
                                        <p:set>
                                          <p:cBhvr>
                                            <p:cTn id="23" dur="1" fill="hold">
                                              <p:stCondLst>
                                                <p:cond delay="0"/>
                                              </p:stCondLst>
                                            </p:cTn>
                                            <p:tgtEl>
                                              <p:spTgt spid="19"/>
                                            </p:tgtEl>
                                            <p:attrNameLst>
                                              <p:attrName>style.visibility</p:attrName>
                                            </p:attrNameLst>
                                          </p:cBhvr>
                                          <p:to>
                                            <p:strVal val="visible"/>
                                          </p:to>
                                        </p:set>
                                        <p:anim calcmode="lin" valueType="num" p14:bounceEnd="50000">
                                          <p:cBhvr additive="base">
                                            <p:cTn id="24" dur="500" fill="hold"/>
                                            <p:tgtEl>
                                              <p:spTgt spid="19"/>
                                            </p:tgtEl>
                                            <p:attrNameLst>
                                              <p:attrName>ppt_x</p:attrName>
                                            </p:attrNameLst>
                                          </p:cBhvr>
                                          <p:tavLst>
                                            <p:tav tm="0">
                                              <p:val>
                                                <p:strVal val="#ppt_x"/>
                                              </p:val>
                                            </p:tav>
                                            <p:tav tm="100000">
                                              <p:val>
                                                <p:strVal val="#ppt_x"/>
                                              </p:val>
                                            </p:tav>
                                          </p:tavLst>
                                        </p:anim>
                                        <p:anim calcmode="lin" valueType="num" p14:bounceEnd="50000">
                                          <p:cBhvr additive="base">
                                            <p:cTn id="25" dur="500" fill="hold"/>
                                            <p:tgtEl>
                                              <p:spTgt spid="19"/>
                                            </p:tgtEl>
                                            <p:attrNameLst>
                                              <p:attrName>ppt_y</p:attrName>
                                            </p:attrNameLst>
                                          </p:cBhvr>
                                          <p:tavLst>
                                            <p:tav tm="0">
                                              <p:val>
                                                <p:strVal val="0-#ppt_h/2"/>
                                              </p:val>
                                            </p:tav>
                                            <p:tav tm="100000">
                                              <p:val>
                                                <p:strVal val="#ppt_y"/>
                                              </p:val>
                                            </p:tav>
                                          </p:tavLst>
                                        </p:anim>
                                      </p:childTnLst>
                                    </p:cTn>
                                  </p:par>
                                  <p:par>
                                    <p:cTn id="26" presetID="2" presetClass="entr" presetSubtype="1" fill="hold" grpId="0" nodeType="withEffect" p14:presetBounceEnd="50000">
                                      <p:stCondLst>
                                        <p:cond delay="250"/>
                                      </p:stCondLst>
                                      <p:childTnLst>
                                        <p:set>
                                          <p:cBhvr>
                                            <p:cTn id="27" dur="1" fill="hold">
                                              <p:stCondLst>
                                                <p:cond delay="0"/>
                                              </p:stCondLst>
                                            </p:cTn>
                                            <p:tgtEl>
                                              <p:spTgt spid="23"/>
                                            </p:tgtEl>
                                            <p:attrNameLst>
                                              <p:attrName>style.visibility</p:attrName>
                                            </p:attrNameLst>
                                          </p:cBhvr>
                                          <p:to>
                                            <p:strVal val="visible"/>
                                          </p:to>
                                        </p:set>
                                        <p:anim calcmode="lin" valueType="num" p14:bounceEnd="50000">
                                          <p:cBhvr additive="base">
                                            <p:cTn id="28" dur="500" fill="hold"/>
                                            <p:tgtEl>
                                              <p:spTgt spid="23"/>
                                            </p:tgtEl>
                                            <p:attrNameLst>
                                              <p:attrName>ppt_x</p:attrName>
                                            </p:attrNameLst>
                                          </p:cBhvr>
                                          <p:tavLst>
                                            <p:tav tm="0">
                                              <p:val>
                                                <p:strVal val="#ppt_x"/>
                                              </p:val>
                                            </p:tav>
                                            <p:tav tm="100000">
                                              <p:val>
                                                <p:strVal val="#ppt_x"/>
                                              </p:val>
                                            </p:tav>
                                          </p:tavLst>
                                        </p:anim>
                                        <p:anim calcmode="lin" valueType="num" p14:bounceEnd="50000">
                                          <p:cBhvr additive="base">
                                            <p:cTn id="29" dur="500" fill="hold"/>
                                            <p:tgtEl>
                                              <p:spTgt spid="23"/>
                                            </p:tgtEl>
                                            <p:attrNameLst>
                                              <p:attrName>ppt_y</p:attrName>
                                            </p:attrNameLst>
                                          </p:cBhvr>
                                          <p:tavLst>
                                            <p:tav tm="0">
                                              <p:val>
                                                <p:strVal val="0-#ppt_h/2"/>
                                              </p:val>
                                            </p:tav>
                                            <p:tav tm="100000">
                                              <p:val>
                                                <p:strVal val="#ppt_y"/>
                                              </p:val>
                                            </p:tav>
                                          </p:tavLst>
                                        </p:anim>
                                      </p:childTnLst>
                                    </p:cTn>
                                  </p:par>
                                  <p:par>
                                    <p:cTn id="30" presetID="2" presetClass="entr" presetSubtype="1" fill="hold" grpId="0" nodeType="withEffect" p14:presetBounceEnd="50000">
                                      <p:stCondLst>
                                        <p:cond delay="500"/>
                                      </p:stCondLst>
                                      <p:childTnLst>
                                        <p:set>
                                          <p:cBhvr>
                                            <p:cTn id="31" dur="1" fill="hold">
                                              <p:stCondLst>
                                                <p:cond delay="0"/>
                                              </p:stCondLst>
                                            </p:cTn>
                                            <p:tgtEl>
                                              <p:spTgt spid="36"/>
                                            </p:tgtEl>
                                            <p:attrNameLst>
                                              <p:attrName>style.visibility</p:attrName>
                                            </p:attrNameLst>
                                          </p:cBhvr>
                                          <p:to>
                                            <p:strVal val="visible"/>
                                          </p:to>
                                        </p:set>
                                        <p:anim calcmode="lin" valueType="num" p14:bounceEnd="50000">
                                          <p:cBhvr additive="base">
                                            <p:cTn id="32" dur="500" fill="hold"/>
                                            <p:tgtEl>
                                              <p:spTgt spid="36"/>
                                            </p:tgtEl>
                                            <p:attrNameLst>
                                              <p:attrName>ppt_x</p:attrName>
                                            </p:attrNameLst>
                                          </p:cBhvr>
                                          <p:tavLst>
                                            <p:tav tm="0">
                                              <p:val>
                                                <p:strVal val="#ppt_x"/>
                                              </p:val>
                                            </p:tav>
                                            <p:tav tm="100000">
                                              <p:val>
                                                <p:strVal val="#ppt_x"/>
                                              </p:val>
                                            </p:tav>
                                          </p:tavLst>
                                        </p:anim>
                                        <p:anim calcmode="lin" valueType="num" p14:bounceEnd="50000">
                                          <p:cBhvr additive="base">
                                            <p:cTn id="33" dur="500" fill="hold"/>
                                            <p:tgtEl>
                                              <p:spTgt spid="36"/>
                                            </p:tgtEl>
                                            <p:attrNameLst>
                                              <p:attrName>ppt_y</p:attrName>
                                            </p:attrNameLst>
                                          </p:cBhvr>
                                          <p:tavLst>
                                            <p:tav tm="0">
                                              <p:val>
                                                <p:strVal val="0-#ppt_h/2"/>
                                              </p:val>
                                            </p:tav>
                                            <p:tav tm="100000">
                                              <p:val>
                                                <p:strVal val="#ppt_y"/>
                                              </p:val>
                                            </p:tav>
                                          </p:tavLst>
                                        </p:anim>
                                      </p:childTnLst>
                                    </p:cTn>
                                  </p:par>
                                  <p:par>
                                    <p:cTn id="34" presetID="2" presetClass="entr" presetSubtype="1" fill="hold" grpId="0" nodeType="withEffect" p14:presetBounceEnd="50000">
                                      <p:stCondLst>
                                        <p:cond delay="0"/>
                                      </p:stCondLst>
                                      <p:childTnLst>
                                        <p:set>
                                          <p:cBhvr>
                                            <p:cTn id="35" dur="1" fill="hold">
                                              <p:stCondLst>
                                                <p:cond delay="0"/>
                                              </p:stCondLst>
                                            </p:cTn>
                                            <p:tgtEl>
                                              <p:spTgt spid="37"/>
                                            </p:tgtEl>
                                            <p:attrNameLst>
                                              <p:attrName>style.visibility</p:attrName>
                                            </p:attrNameLst>
                                          </p:cBhvr>
                                          <p:to>
                                            <p:strVal val="visible"/>
                                          </p:to>
                                        </p:set>
                                        <p:anim calcmode="lin" valueType="num" p14:bounceEnd="50000">
                                          <p:cBhvr additive="base">
                                            <p:cTn id="36" dur="750" fill="hold"/>
                                            <p:tgtEl>
                                              <p:spTgt spid="37"/>
                                            </p:tgtEl>
                                            <p:attrNameLst>
                                              <p:attrName>ppt_x</p:attrName>
                                            </p:attrNameLst>
                                          </p:cBhvr>
                                          <p:tavLst>
                                            <p:tav tm="0">
                                              <p:val>
                                                <p:strVal val="#ppt_x"/>
                                              </p:val>
                                            </p:tav>
                                            <p:tav tm="100000">
                                              <p:val>
                                                <p:strVal val="#ppt_x"/>
                                              </p:val>
                                            </p:tav>
                                          </p:tavLst>
                                        </p:anim>
                                        <p:anim calcmode="lin" valueType="num" p14:bounceEnd="50000">
                                          <p:cBhvr additive="base">
                                            <p:cTn id="37" dur="750" fill="hold"/>
                                            <p:tgtEl>
                                              <p:spTgt spid="37"/>
                                            </p:tgtEl>
                                            <p:attrNameLst>
                                              <p:attrName>ppt_y</p:attrName>
                                            </p:attrNameLst>
                                          </p:cBhvr>
                                          <p:tavLst>
                                            <p:tav tm="0">
                                              <p:val>
                                                <p:strVal val="0-#ppt_h/2"/>
                                              </p:val>
                                            </p:tav>
                                            <p:tav tm="100000">
                                              <p:val>
                                                <p:strVal val="#ppt_y"/>
                                              </p:val>
                                            </p:tav>
                                          </p:tavLst>
                                        </p:anim>
                                      </p:childTnLst>
                                    </p:cTn>
                                  </p:par>
                                  <p:par>
                                    <p:cTn id="38" presetID="2" presetClass="entr" presetSubtype="1" fill="hold" grpId="0" nodeType="withEffect" p14:presetBounceEnd="50000">
                                      <p:stCondLst>
                                        <p:cond delay="0"/>
                                      </p:stCondLst>
                                      <p:childTnLst>
                                        <p:set>
                                          <p:cBhvr>
                                            <p:cTn id="39" dur="1" fill="hold">
                                              <p:stCondLst>
                                                <p:cond delay="0"/>
                                              </p:stCondLst>
                                            </p:cTn>
                                            <p:tgtEl>
                                              <p:spTgt spid="38"/>
                                            </p:tgtEl>
                                            <p:attrNameLst>
                                              <p:attrName>style.visibility</p:attrName>
                                            </p:attrNameLst>
                                          </p:cBhvr>
                                          <p:to>
                                            <p:strVal val="visible"/>
                                          </p:to>
                                        </p:set>
                                        <p:anim calcmode="lin" valueType="num" p14:bounceEnd="50000">
                                          <p:cBhvr additive="base">
                                            <p:cTn id="40" dur="500" fill="hold"/>
                                            <p:tgtEl>
                                              <p:spTgt spid="38"/>
                                            </p:tgtEl>
                                            <p:attrNameLst>
                                              <p:attrName>ppt_x</p:attrName>
                                            </p:attrNameLst>
                                          </p:cBhvr>
                                          <p:tavLst>
                                            <p:tav tm="0">
                                              <p:val>
                                                <p:strVal val="#ppt_x"/>
                                              </p:val>
                                            </p:tav>
                                            <p:tav tm="100000">
                                              <p:val>
                                                <p:strVal val="#ppt_x"/>
                                              </p:val>
                                            </p:tav>
                                          </p:tavLst>
                                        </p:anim>
                                        <p:anim calcmode="lin" valueType="num" p14:bounceEnd="50000">
                                          <p:cBhvr additive="base">
                                            <p:cTn id="41" dur="500" fill="hold"/>
                                            <p:tgtEl>
                                              <p:spTgt spid="38"/>
                                            </p:tgtEl>
                                            <p:attrNameLst>
                                              <p:attrName>ppt_y</p:attrName>
                                            </p:attrNameLst>
                                          </p:cBhvr>
                                          <p:tavLst>
                                            <p:tav tm="0">
                                              <p:val>
                                                <p:strVal val="0-#ppt_h/2"/>
                                              </p:val>
                                            </p:tav>
                                            <p:tav tm="100000">
                                              <p:val>
                                                <p:strVal val="#ppt_y"/>
                                              </p:val>
                                            </p:tav>
                                          </p:tavLst>
                                        </p:anim>
                                      </p:childTnLst>
                                    </p:cTn>
                                  </p:par>
                                  <p:par>
                                    <p:cTn id="42" presetID="2" presetClass="entr" presetSubtype="1" fill="hold" grpId="0" nodeType="withEffect" p14:presetBounceEnd="50000">
                                      <p:stCondLst>
                                        <p:cond delay="250"/>
                                      </p:stCondLst>
                                      <p:childTnLst>
                                        <p:set>
                                          <p:cBhvr>
                                            <p:cTn id="43" dur="1" fill="hold">
                                              <p:stCondLst>
                                                <p:cond delay="0"/>
                                              </p:stCondLst>
                                            </p:cTn>
                                            <p:tgtEl>
                                              <p:spTgt spid="39"/>
                                            </p:tgtEl>
                                            <p:attrNameLst>
                                              <p:attrName>style.visibility</p:attrName>
                                            </p:attrNameLst>
                                          </p:cBhvr>
                                          <p:to>
                                            <p:strVal val="visible"/>
                                          </p:to>
                                        </p:set>
                                        <p:anim calcmode="lin" valueType="num" p14:bounceEnd="50000">
                                          <p:cBhvr additive="base">
                                            <p:cTn id="44" dur="750" fill="hold"/>
                                            <p:tgtEl>
                                              <p:spTgt spid="39"/>
                                            </p:tgtEl>
                                            <p:attrNameLst>
                                              <p:attrName>ppt_x</p:attrName>
                                            </p:attrNameLst>
                                          </p:cBhvr>
                                          <p:tavLst>
                                            <p:tav tm="0">
                                              <p:val>
                                                <p:strVal val="#ppt_x"/>
                                              </p:val>
                                            </p:tav>
                                            <p:tav tm="100000">
                                              <p:val>
                                                <p:strVal val="#ppt_x"/>
                                              </p:val>
                                            </p:tav>
                                          </p:tavLst>
                                        </p:anim>
                                        <p:anim calcmode="lin" valueType="num" p14:bounceEnd="50000">
                                          <p:cBhvr additive="base">
                                            <p:cTn id="45" dur="750" fill="hold"/>
                                            <p:tgtEl>
                                              <p:spTgt spid="39"/>
                                            </p:tgtEl>
                                            <p:attrNameLst>
                                              <p:attrName>ppt_y</p:attrName>
                                            </p:attrNameLst>
                                          </p:cBhvr>
                                          <p:tavLst>
                                            <p:tav tm="0">
                                              <p:val>
                                                <p:strVal val="0-#ppt_h/2"/>
                                              </p:val>
                                            </p:tav>
                                            <p:tav tm="100000">
                                              <p:val>
                                                <p:strVal val="#ppt_y"/>
                                              </p:val>
                                            </p:tav>
                                          </p:tavLst>
                                        </p:anim>
                                      </p:childTnLst>
                                    </p:cTn>
                                  </p:par>
                                  <p:par>
                                    <p:cTn id="46" presetID="2" presetClass="entr" presetSubtype="1" fill="hold" grpId="0" nodeType="withEffect" p14:presetBounceEnd="50000">
                                      <p:stCondLst>
                                        <p:cond delay="0"/>
                                      </p:stCondLst>
                                      <p:childTnLst>
                                        <p:set>
                                          <p:cBhvr>
                                            <p:cTn id="47" dur="1" fill="hold">
                                              <p:stCondLst>
                                                <p:cond delay="0"/>
                                              </p:stCondLst>
                                            </p:cTn>
                                            <p:tgtEl>
                                              <p:spTgt spid="40"/>
                                            </p:tgtEl>
                                            <p:attrNameLst>
                                              <p:attrName>style.visibility</p:attrName>
                                            </p:attrNameLst>
                                          </p:cBhvr>
                                          <p:to>
                                            <p:strVal val="visible"/>
                                          </p:to>
                                        </p:set>
                                        <p:anim calcmode="lin" valueType="num" p14:bounceEnd="50000">
                                          <p:cBhvr additive="base">
                                            <p:cTn id="48" dur="500" fill="hold"/>
                                            <p:tgtEl>
                                              <p:spTgt spid="40"/>
                                            </p:tgtEl>
                                            <p:attrNameLst>
                                              <p:attrName>ppt_x</p:attrName>
                                            </p:attrNameLst>
                                          </p:cBhvr>
                                          <p:tavLst>
                                            <p:tav tm="0">
                                              <p:val>
                                                <p:strVal val="#ppt_x"/>
                                              </p:val>
                                            </p:tav>
                                            <p:tav tm="100000">
                                              <p:val>
                                                <p:strVal val="#ppt_x"/>
                                              </p:val>
                                            </p:tav>
                                          </p:tavLst>
                                        </p:anim>
                                        <p:anim calcmode="lin" valueType="num" p14:bounceEnd="50000">
                                          <p:cBhvr additive="base">
                                            <p:cTn id="49" dur="500" fill="hold"/>
                                            <p:tgtEl>
                                              <p:spTgt spid="40"/>
                                            </p:tgtEl>
                                            <p:attrNameLst>
                                              <p:attrName>ppt_y</p:attrName>
                                            </p:attrNameLst>
                                          </p:cBhvr>
                                          <p:tavLst>
                                            <p:tav tm="0">
                                              <p:val>
                                                <p:strVal val="0-#ppt_h/2"/>
                                              </p:val>
                                            </p:tav>
                                            <p:tav tm="100000">
                                              <p:val>
                                                <p:strVal val="#ppt_y"/>
                                              </p:val>
                                            </p:tav>
                                          </p:tavLst>
                                        </p:anim>
                                      </p:childTnLst>
                                    </p:cTn>
                                  </p:par>
                                  <p:par>
                                    <p:cTn id="50" presetID="2" presetClass="entr" presetSubtype="1" fill="hold" grpId="0" nodeType="withEffect" p14:presetBounceEnd="50000">
                                      <p:stCondLst>
                                        <p:cond delay="250"/>
                                      </p:stCondLst>
                                      <p:childTnLst>
                                        <p:set>
                                          <p:cBhvr>
                                            <p:cTn id="51" dur="1" fill="hold">
                                              <p:stCondLst>
                                                <p:cond delay="0"/>
                                              </p:stCondLst>
                                            </p:cTn>
                                            <p:tgtEl>
                                              <p:spTgt spid="41"/>
                                            </p:tgtEl>
                                            <p:attrNameLst>
                                              <p:attrName>style.visibility</p:attrName>
                                            </p:attrNameLst>
                                          </p:cBhvr>
                                          <p:to>
                                            <p:strVal val="visible"/>
                                          </p:to>
                                        </p:set>
                                        <p:anim calcmode="lin" valueType="num" p14:bounceEnd="50000">
                                          <p:cBhvr additive="base">
                                            <p:cTn id="52" dur="750" fill="hold"/>
                                            <p:tgtEl>
                                              <p:spTgt spid="41"/>
                                            </p:tgtEl>
                                            <p:attrNameLst>
                                              <p:attrName>ppt_x</p:attrName>
                                            </p:attrNameLst>
                                          </p:cBhvr>
                                          <p:tavLst>
                                            <p:tav tm="0">
                                              <p:val>
                                                <p:strVal val="#ppt_x"/>
                                              </p:val>
                                            </p:tav>
                                            <p:tav tm="100000">
                                              <p:val>
                                                <p:strVal val="#ppt_x"/>
                                              </p:val>
                                            </p:tav>
                                          </p:tavLst>
                                        </p:anim>
                                        <p:anim calcmode="lin" valueType="num" p14:bounceEnd="50000">
                                          <p:cBhvr additive="base">
                                            <p:cTn id="53" dur="750" fill="hold"/>
                                            <p:tgtEl>
                                              <p:spTgt spid="41"/>
                                            </p:tgtEl>
                                            <p:attrNameLst>
                                              <p:attrName>ppt_y</p:attrName>
                                            </p:attrNameLst>
                                          </p:cBhvr>
                                          <p:tavLst>
                                            <p:tav tm="0">
                                              <p:val>
                                                <p:strVal val="0-#ppt_h/2"/>
                                              </p:val>
                                            </p:tav>
                                            <p:tav tm="100000">
                                              <p:val>
                                                <p:strVal val="#ppt_y"/>
                                              </p:val>
                                            </p:tav>
                                          </p:tavLst>
                                        </p:anim>
                                      </p:childTnLst>
                                    </p:cTn>
                                  </p:par>
                                  <p:par>
                                    <p:cTn id="54" presetID="2" presetClass="entr" presetSubtype="1" fill="hold" grpId="0" nodeType="withEffect" p14:presetBounceEnd="50000">
                                      <p:stCondLst>
                                        <p:cond delay="250"/>
                                      </p:stCondLst>
                                      <p:childTnLst>
                                        <p:set>
                                          <p:cBhvr>
                                            <p:cTn id="55" dur="1" fill="hold">
                                              <p:stCondLst>
                                                <p:cond delay="0"/>
                                              </p:stCondLst>
                                            </p:cTn>
                                            <p:tgtEl>
                                              <p:spTgt spid="42"/>
                                            </p:tgtEl>
                                            <p:attrNameLst>
                                              <p:attrName>style.visibility</p:attrName>
                                            </p:attrNameLst>
                                          </p:cBhvr>
                                          <p:to>
                                            <p:strVal val="visible"/>
                                          </p:to>
                                        </p:set>
                                        <p:anim calcmode="lin" valueType="num" p14:bounceEnd="50000">
                                          <p:cBhvr additive="base">
                                            <p:cTn id="56" dur="500" fill="hold"/>
                                            <p:tgtEl>
                                              <p:spTgt spid="42"/>
                                            </p:tgtEl>
                                            <p:attrNameLst>
                                              <p:attrName>ppt_x</p:attrName>
                                            </p:attrNameLst>
                                          </p:cBhvr>
                                          <p:tavLst>
                                            <p:tav tm="0">
                                              <p:val>
                                                <p:strVal val="#ppt_x"/>
                                              </p:val>
                                            </p:tav>
                                            <p:tav tm="100000">
                                              <p:val>
                                                <p:strVal val="#ppt_x"/>
                                              </p:val>
                                            </p:tav>
                                          </p:tavLst>
                                        </p:anim>
                                        <p:anim calcmode="lin" valueType="num" p14:bounceEnd="50000">
                                          <p:cBhvr additive="base">
                                            <p:cTn id="57" dur="500" fill="hold"/>
                                            <p:tgtEl>
                                              <p:spTgt spid="42"/>
                                            </p:tgtEl>
                                            <p:attrNameLst>
                                              <p:attrName>ppt_y</p:attrName>
                                            </p:attrNameLst>
                                          </p:cBhvr>
                                          <p:tavLst>
                                            <p:tav tm="0">
                                              <p:val>
                                                <p:strVal val="0-#ppt_h/2"/>
                                              </p:val>
                                            </p:tav>
                                            <p:tav tm="100000">
                                              <p:val>
                                                <p:strVal val="#ppt_y"/>
                                              </p:val>
                                            </p:tav>
                                          </p:tavLst>
                                        </p:anim>
                                      </p:childTnLst>
                                    </p:cTn>
                                  </p:par>
                                </p:childTnLst>
                              </p:cTn>
                            </p:par>
                            <p:par>
                              <p:cTn id="58" fill="hold">
                                <p:stCondLst>
                                  <p:cond delay="3000"/>
                                </p:stCondLst>
                                <p:childTnLst>
                                  <p:par>
                                    <p:cTn id="59" presetID="2" presetClass="entr" presetSubtype="2" fill="hold" nodeType="afterEffect">
                                      <p:stCondLst>
                                        <p:cond delay="0"/>
                                      </p:stCondLst>
                                      <p:childTnLst>
                                        <p:set>
                                          <p:cBhvr>
                                            <p:cTn id="60" dur="1" fill="hold">
                                              <p:stCondLst>
                                                <p:cond delay="0"/>
                                              </p:stCondLst>
                                            </p:cTn>
                                            <p:tgtEl>
                                              <p:spTgt spid="43"/>
                                            </p:tgtEl>
                                            <p:attrNameLst>
                                              <p:attrName>style.visibility</p:attrName>
                                            </p:attrNameLst>
                                          </p:cBhvr>
                                          <p:to>
                                            <p:strVal val="visible"/>
                                          </p:to>
                                        </p:set>
                                        <p:anim calcmode="lin" valueType="num">
                                          <p:cBhvr additive="base">
                                            <p:cTn id="61" dur="500" fill="hold"/>
                                            <p:tgtEl>
                                              <p:spTgt spid="43"/>
                                            </p:tgtEl>
                                            <p:attrNameLst>
                                              <p:attrName>ppt_x</p:attrName>
                                            </p:attrNameLst>
                                          </p:cBhvr>
                                          <p:tavLst>
                                            <p:tav tm="0">
                                              <p:val>
                                                <p:strVal val="1+#ppt_w/2"/>
                                              </p:val>
                                            </p:tav>
                                            <p:tav tm="100000">
                                              <p:val>
                                                <p:strVal val="#ppt_x"/>
                                              </p:val>
                                            </p:tav>
                                          </p:tavLst>
                                        </p:anim>
                                        <p:anim calcmode="lin" valueType="num">
                                          <p:cBhvr additive="base">
                                            <p:cTn id="62" dur="500" fill="hold"/>
                                            <p:tgtEl>
                                              <p:spTgt spid="43"/>
                                            </p:tgtEl>
                                            <p:attrNameLst>
                                              <p:attrName>ppt_y</p:attrName>
                                            </p:attrNameLst>
                                          </p:cBhvr>
                                          <p:tavLst>
                                            <p:tav tm="0">
                                              <p:val>
                                                <p:strVal val="#ppt_y"/>
                                              </p:val>
                                            </p:tav>
                                            <p:tav tm="100000">
                                              <p:val>
                                                <p:strVal val="#ppt_y"/>
                                              </p:val>
                                            </p:tav>
                                          </p:tavLst>
                                        </p:anim>
                                      </p:childTnLst>
                                    </p:cTn>
                                  </p:par>
                                  <p:par>
                                    <p:cTn id="63" presetID="0" presetClass="path" presetSubtype="0" accel="50000" decel="50000" fill="hold" nodeType="withEffect">
                                      <p:stCondLst>
                                        <p:cond delay="500"/>
                                      </p:stCondLst>
                                      <p:childTnLst>
                                        <p:animMotion origin="layout" path="M 5.55556E-7 1.35802E-6 C -0.01233 0.00154 -0.02309 0.00741 -0.03542 0.00926 C -0.04809 0.01543 -0.05972 0.01697 -0.07292 0.01852 C -0.18837 0.01574 -0.19062 0.03302 -0.25625 0.0037 C -0.26302 -0.00432 -0.26458 -0.01111 -0.27083 -0.02222 C -0.28073 -0.03982 -0.29132 -0.05864 -0.30521 -0.06482 C -0.34097 -0.1071 -0.42309 -0.09012 -0.44896 -0.09074 C -0.45955 -0.09537 -0.47049 -0.09722 -0.48125 -0.10185 C -0.48802 -0.10494 -0.4941 -0.10895 -0.50104 -0.11111 C -0.51059 -0.1179 -0.52118 -0.12469 -0.53125 -0.12778 C -0.54705 -0.14198 -0.56319 -0.15309 -0.58021 -0.16111 C -0.58628 -0.16389 -0.59132 -0.17006 -0.59687 -0.17408 C -0.6099 -0.18364 -0.62552 -0.19043 -0.63958 -0.19445 C -0.67187 -0.1929 -0.70312 -0.19074 -0.73542 -0.19259 C -0.74983 -0.20124 -0.76441 -0.20833 -0.77812 -0.22037 C -0.7842 -0.22593 -0.79028 -0.2321 -0.79705 -0.23519 C -0.81007 -0.24908 -0.79462 -0.23395 -0.80729 -0.24259 C -0.81302 -0.2463 -0.8184 -0.25309 -0.82413 -0.25741 C -0.83003 -0.26204 -0.82622 -0.25648 -0.83125 -0.26111 C -0.84097 -0.26975 -0.85104 -0.27809 -0.86146 -0.28333 C -0.87083 -0.29445 -0.88108 -0.30556 -0.89184 -0.31296 C -0.89965 -0.32716 -0.91215 -0.33457 -0.91875 -0.35185 C -0.92014 -0.35556 -0.92205 -0.35895 -0.92292 -0.36296 C -0.92361 -0.36605 -0.92396 -0.36945 -0.925 -0.37222 C -0.9276 -0.37963 -0.9316 -0.38519 -0.93438 -0.39259 C -0.94045 -0.40864 -0.94549 -0.4179 -0.95313 -0.43148 " pathEditMode="relative" ptsTypes="fffffffffffffffffffffffffA">
                                          <p:cBhvr>
                                            <p:cTn id="64" dur="6500" fill="hold"/>
                                            <p:tgtEl>
                                              <p:spTgt spid="43"/>
                                            </p:tgtEl>
                                            <p:attrNameLst>
                                              <p:attrName>ppt_x</p:attrName>
                                              <p:attrName>ppt_y</p:attrName>
                                            </p:attrNameLst>
                                          </p:cBhvr>
                                        </p:animMotion>
                                      </p:childTnLst>
                                    </p:cTn>
                                  </p:par>
                                  <p:par>
                                    <p:cTn id="65" presetID="8" presetClass="emph" presetSubtype="0" repeatCount="2000" fill="hold" grpId="1" nodeType="withEffect">
                                      <p:stCondLst>
                                        <p:cond delay="0"/>
                                      </p:stCondLst>
                                      <p:childTnLst>
                                        <p:animRot by="21600000">
                                          <p:cBhvr>
                                            <p:cTn id="66" dur="3500" fill="hold"/>
                                            <p:tgtEl>
                                              <p:spTgt spid="19"/>
                                            </p:tgtEl>
                                            <p:attrNameLst>
                                              <p:attrName>r</p:attrName>
                                            </p:attrNameLst>
                                          </p:cBhvr>
                                        </p:animRot>
                                      </p:childTnLst>
                                    </p:cTn>
                                  </p:par>
                                  <p:par>
                                    <p:cTn id="67" presetID="8" presetClass="emph" presetSubtype="0" repeatCount="2000" fill="hold" grpId="1" nodeType="withEffect">
                                      <p:stCondLst>
                                        <p:cond delay="0"/>
                                      </p:stCondLst>
                                      <p:childTnLst>
                                        <p:animRot by="-21600000">
                                          <p:cBhvr>
                                            <p:cTn id="68" dur="3500" fill="hold"/>
                                            <p:tgtEl>
                                              <p:spTgt spid="37"/>
                                            </p:tgtEl>
                                            <p:attrNameLst>
                                              <p:attrName>r</p:attrName>
                                            </p:attrNameLst>
                                          </p:cBhvr>
                                        </p:animRot>
                                      </p:childTnLst>
                                    </p:cTn>
                                  </p:par>
                                  <p:par>
                                    <p:cTn id="69" presetID="8" presetClass="emph" presetSubtype="0" repeatCount="2000" fill="hold" grpId="1" nodeType="withEffect">
                                      <p:stCondLst>
                                        <p:cond delay="0"/>
                                      </p:stCondLst>
                                      <p:childTnLst>
                                        <p:animRot by="21600000">
                                          <p:cBhvr>
                                            <p:cTn id="70" dur="3500" fill="hold"/>
                                            <p:tgtEl>
                                              <p:spTgt spid="38"/>
                                            </p:tgtEl>
                                            <p:attrNameLst>
                                              <p:attrName>r</p:attrName>
                                            </p:attrNameLst>
                                          </p:cBhvr>
                                        </p:animRot>
                                      </p:childTnLst>
                                    </p:cTn>
                                  </p:par>
                                  <p:par>
                                    <p:cTn id="71" presetID="8" presetClass="emph" presetSubtype="0" repeatCount="2000" fill="hold" grpId="1" nodeType="withEffect">
                                      <p:stCondLst>
                                        <p:cond delay="0"/>
                                      </p:stCondLst>
                                      <p:childTnLst>
                                        <p:animRot by="-21600000">
                                          <p:cBhvr>
                                            <p:cTn id="72" dur="3500" fill="hold"/>
                                            <p:tgtEl>
                                              <p:spTgt spid="40"/>
                                            </p:tgtEl>
                                            <p:attrNameLst>
                                              <p:attrName>r</p:attrName>
                                            </p:attrNameLst>
                                          </p:cBhvr>
                                        </p:animRot>
                                      </p:childTnLst>
                                    </p:cTn>
                                  </p:par>
                                  <p:par>
                                    <p:cTn id="73" presetID="8" presetClass="emph" presetSubtype="0" repeatCount="2000" fill="hold" grpId="1" nodeType="withEffect">
                                      <p:stCondLst>
                                        <p:cond delay="0"/>
                                      </p:stCondLst>
                                      <p:childTnLst>
                                        <p:animRot by="21600000">
                                          <p:cBhvr>
                                            <p:cTn id="74" dur="3500" fill="hold"/>
                                            <p:tgtEl>
                                              <p:spTgt spid="36"/>
                                            </p:tgtEl>
                                            <p:attrNameLst>
                                              <p:attrName>r</p:attrName>
                                            </p:attrNameLst>
                                          </p:cBhvr>
                                        </p:animRot>
                                      </p:childTnLst>
                                    </p:cTn>
                                  </p:par>
                                  <p:par>
                                    <p:cTn id="75" presetID="6" presetClass="emph" presetSubtype="0" repeatCount="2000" autoRev="1" fill="hold" grpId="1" nodeType="withEffect">
                                      <p:stCondLst>
                                        <p:cond delay="0"/>
                                      </p:stCondLst>
                                      <p:childTnLst>
                                        <p:animScale>
                                          <p:cBhvr>
                                            <p:cTn id="76" dur="2000" fill="hold"/>
                                            <p:tgtEl>
                                              <p:spTgt spid="42"/>
                                            </p:tgtEl>
                                          </p:cBhvr>
                                          <p:by x="150000" y="150000"/>
                                        </p:animScale>
                                      </p:childTnLst>
                                    </p:cTn>
                                  </p:par>
                                  <p:par>
                                    <p:cTn id="77" presetID="6" presetClass="emph" presetSubtype="0" repeatCount="2000" autoRev="1" fill="hold" grpId="1" nodeType="withEffect">
                                      <p:stCondLst>
                                        <p:cond delay="0"/>
                                      </p:stCondLst>
                                      <p:childTnLst>
                                        <p:animScale>
                                          <p:cBhvr>
                                            <p:cTn id="78" dur="2000" fill="hold"/>
                                            <p:tgtEl>
                                              <p:spTgt spid="2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2" grpId="0" animBg="1"/>
          <p:bldP spid="19" grpId="0" animBg="1"/>
          <p:bldP spid="19" grpId="1" animBg="1"/>
          <p:bldP spid="23" grpId="0" animBg="1"/>
          <p:bldP spid="23" grpId="1" animBg="1"/>
          <p:bldP spid="36" grpId="0" animBg="1"/>
          <p:bldP spid="36" grpId="1" animBg="1"/>
          <p:bldP spid="37" grpId="0" animBg="1"/>
          <p:bldP spid="37" grpId="1" animBg="1"/>
          <p:bldP spid="38" grpId="0" animBg="1"/>
          <p:bldP spid="38" grpId="1" animBg="1"/>
          <p:bldP spid="39" grpId="0" animBg="1"/>
          <p:bldP spid="40" grpId="0" animBg="1"/>
          <p:bldP spid="40" grpId="1" animBg="1"/>
          <p:bldP spid="41" grpId="0" animBg="1"/>
          <p:bldP spid="42" grpId="0" animBg="1"/>
          <p:bldP spid="42"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2000" fill="hold"/>
                                            <p:tgtEl>
                                              <p:spTgt spid="18"/>
                                            </p:tgtEl>
                                            <p:attrNameLst>
                                              <p:attrName>ppt_w</p:attrName>
                                            </p:attrNameLst>
                                          </p:cBhvr>
                                          <p:tavLst>
                                            <p:tav tm="0">
                                              <p:val>
                                                <p:strVal val="4/3*#ppt_w"/>
                                              </p:val>
                                            </p:tav>
                                            <p:tav tm="100000">
                                              <p:val>
                                                <p:strVal val="#ppt_w"/>
                                              </p:val>
                                            </p:tav>
                                          </p:tavLst>
                                        </p:anim>
                                        <p:anim calcmode="lin" valueType="num">
                                          <p:cBhvr>
                                            <p:cTn id="8" dur="2000" fill="hold"/>
                                            <p:tgtEl>
                                              <p:spTgt spid="18"/>
                                            </p:tgtEl>
                                            <p:attrNameLst>
                                              <p:attrName>ppt_h</p:attrName>
                                            </p:attrNameLst>
                                          </p:cBhvr>
                                          <p:tavLst>
                                            <p:tav tm="0">
                                              <p:val>
                                                <p:strVal val="4/3*#ppt_h"/>
                                              </p:val>
                                            </p:tav>
                                            <p:tav tm="100000">
                                              <p:val>
                                                <p:strVal val="#ppt_h"/>
                                              </p:val>
                                            </p:tav>
                                          </p:tavLst>
                                        </p:anim>
                                      </p:childTnLst>
                                    </p:cTn>
                                  </p:par>
                                  <p:par>
                                    <p:cTn id="9" presetID="10" presetClass="entr" presetSubtype="0"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2000"/>
                                            <p:tgtEl>
                                              <p:spTgt spid="18"/>
                                            </p:tgtEl>
                                          </p:cBhvr>
                                        </p:animEffect>
                                      </p:childTnLst>
                                    </p:cTn>
                                  </p:par>
                                  <p:par>
                                    <p:cTn id="12" presetID="21" presetClass="entr" presetSubtype="1"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heel(1)">
                                          <p:cBhvr>
                                            <p:cTn id="14" dur="1000"/>
                                            <p:tgtEl>
                                              <p:spTgt spid="2"/>
                                            </p:tgtEl>
                                          </p:cBhvr>
                                        </p:animEffect>
                                      </p:childTnLst>
                                    </p:cTn>
                                  </p:par>
                                  <p:par>
                                    <p:cTn id="15" presetID="23" presetClass="entr" presetSubtype="36" fill="hold" grpId="0" nodeType="withEffect">
                                      <p:stCondLst>
                                        <p:cond delay="0"/>
                                      </p:stCondLst>
                                      <p:iterate type="lt">
                                        <p:tmPct val="10000"/>
                                      </p:iterate>
                                      <p:childTnLst>
                                        <p:set>
                                          <p:cBhvr>
                                            <p:cTn id="16" dur="1" fill="hold">
                                              <p:stCondLst>
                                                <p:cond delay="0"/>
                                              </p:stCondLst>
                                            </p:cTn>
                                            <p:tgtEl>
                                              <p:spTgt spid="34"/>
                                            </p:tgtEl>
                                            <p:attrNameLst>
                                              <p:attrName>style.visibility</p:attrName>
                                            </p:attrNameLst>
                                          </p:cBhvr>
                                          <p:to>
                                            <p:strVal val="visible"/>
                                          </p:to>
                                        </p:set>
                                        <p:anim calcmode="lin" valueType="num">
                                          <p:cBhvr>
                                            <p:cTn id="17" dur="750" fill="hold"/>
                                            <p:tgtEl>
                                              <p:spTgt spid="34"/>
                                            </p:tgtEl>
                                            <p:attrNameLst>
                                              <p:attrName>ppt_w</p:attrName>
                                            </p:attrNameLst>
                                          </p:cBhvr>
                                          <p:tavLst>
                                            <p:tav tm="0">
                                              <p:val>
                                                <p:strVal val="(6*min(max(#ppt_w*#ppt_h,.3),1)-7.4)/-.7*#ppt_w"/>
                                              </p:val>
                                            </p:tav>
                                            <p:tav tm="100000">
                                              <p:val>
                                                <p:strVal val="#ppt_w"/>
                                              </p:val>
                                            </p:tav>
                                          </p:tavLst>
                                        </p:anim>
                                        <p:anim calcmode="lin" valueType="num">
                                          <p:cBhvr>
                                            <p:cTn id="18" dur="750" fill="hold"/>
                                            <p:tgtEl>
                                              <p:spTgt spid="34"/>
                                            </p:tgtEl>
                                            <p:attrNameLst>
                                              <p:attrName>ppt_h</p:attrName>
                                            </p:attrNameLst>
                                          </p:cBhvr>
                                          <p:tavLst>
                                            <p:tav tm="0">
                                              <p:val>
                                                <p:strVal val="(6*min(max(#ppt_w*#ppt_h,.3),1)-7.4)/-.7*#ppt_h"/>
                                              </p:val>
                                            </p:tav>
                                            <p:tav tm="100000">
                                              <p:val>
                                                <p:strVal val="#ppt_h"/>
                                              </p:val>
                                            </p:tav>
                                          </p:tavLst>
                                        </p:anim>
                                        <p:anim calcmode="lin" valueType="num">
                                          <p:cBhvr>
                                            <p:cTn id="19" dur="750" fill="hold"/>
                                            <p:tgtEl>
                                              <p:spTgt spid="34"/>
                                            </p:tgtEl>
                                            <p:attrNameLst>
                                              <p:attrName>ppt_x</p:attrName>
                                            </p:attrNameLst>
                                          </p:cBhvr>
                                          <p:tavLst>
                                            <p:tav tm="0">
                                              <p:val>
                                                <p:fltVal val="0.5"/>
                                              </p:val>
                                            </p:tav>
                                            <p:tav tm="100000">
                                              <p:val>
                                                <p:strVal val="#ppt_x"/>
                                              </p:val>
                                            </p:tav>
                                          </p:tavLst>
                                        </p:anim>
                                        <p:anim calcmode="lin" valueType="num">
                                          <p:cBhvr>
                                            <p:cTn id="20" dur="750" fill="hold"/>
                                            <p:tgtEl>
                                              <p:spTgt spid="34"/>
                                            </p:tgtEl>
                                            <p:attrNameLst>
                                              <p:attrName>ppt_y</p:attrName>
                                            </p:attrNameLst>
                                          </p:cBhvr>
                                          <p:tavLst>
                                            <p:tav tm="0">
                                              <p:val>
                                                <p:strVal val="1+(6*min(max(#ppt_w*#ppt_h,.3),1)-7.4)/-.7*#ppt_h/2"/>
                                              </p:val>
                                            </p:tav>
                                            <p:tav tm="100000">
                                              <p:val>
                                                <p:strVal val="#ppt_y"/>
                                              </p:val>
                                            </p:tav>
                                          </p:tavLst>
                                        </p:anim>
                                      </p:childTnLst>
                                    </p:cTn>
                                  </p:par>
                                </p:childTnLst>
                              </p:cTn>
                            </p:par>
                            <p:par>
                              <p:cTn id="21" fill="hold">
                                <p:stCondLst>
                                  <p:cond delay="2000"/>
                                </p:stCondLst>
                                <p:childTnLst>
                                  <p:par>
                                    <p:cTn id="22" presetID="2" presetClass="entr" presetSubtype="1" fill="hold" grpId="0" nodeType="afterEffect">
                                      <p:stCondLst>
                                        <p:cond delay="0"/>
                                      </p:stCondLst>
                                      <p:childTnLst>
                                        <p:set>
                                          <p:cBhvr>
                                            <p:cTn id="23" dur="1" fill="hold">
                                              <p:stCondLst>
                                                <p:cond delay="0"/>
                                              </p:stCondLst>
                                            </p:cTn>
                                            <p:tgtEl>
                                              <p:spTgt spid="19"/>
                                            </p:tgtEl>
                                            <p:attrNameLst>
                                              <p:attrName>style.visibility</p:attrName>
                                            </p:attrNameLst>
                                          </p:cBhvr>
                                          <p:to>
                                            <p:strVal val="visible"/>
                                          </p:to>
                                        </p:set>
                                        <p:anim calcmode="lin" valueType="num">
                                          <p:cBhvr additive="base">
                                            <p:cTn id="24" dur="500" fill="hold"/>
                                            <p:tgtEl>
                                              <p:spTgt spid="19"/>
                                            </p:tgtEl>
                                            <p:attrNameLst>
                                              <p:attrName>ppt_x</p:attrName>
                                            </p:attrNameLst>
                                          </p:cBhvr>
                                          <p:tavLst>
                                            <p:tav tm="0">
                                              <p:val>
                                                <p:strVal val="#ppt_x"/>
                                              </p:val>
                                            </p:tav>
                                            <p:tav tm="100000">
                                              <p:val>
                                                <p:strVal val="#ppt_x"/>
                                              </p:val>
                                            </p:tav>
                                          </p:tavLst>
                                        </p:anim>
                                        <p:anim calcmode="lin" valueType="num">
                                          <p:cBhvr additive="base">
                                            <p:cTn id="25" dur="500" fill="hold"/>
                                            <p:tgtEl>
                                              <p:spTgt spid="19"/>
                                            </p:tgtEl>
                                            <p:attrNameLst>
                                              <p:attrName>ppt_y</p:attrName>
                                            </p:attrNameLst>
                                          </p:cBhvr>
                                          <p:tavLst>
                                            <p:tav tm="0">
                                              <p:val>
                                                <p:strVal val="0-#ppt_h/2"/>
                                              </p:val>
                                            </p:tav>
                                            <p:tav tm="100000">
                                              <p:val>
                                                <p:strVal val="#ppt_y"/>
                                              </p:val>
                                            </p:tav>
                                          </p:tavLst>
                                        </p:anim>
                                      </p:childTnLst>
                                    </p:cTn>
                                  </p:par>
                                  <p:par>
                                    <p:cTn id="26" presetID="2" presetClass="entr" presetSubtype="1" fill="hold" grpId="0" nodeType="withEffect">
                                      <p:stCondLst>
                                        <p:cond delay="250"/>
                                      </p:stCondLst>
                                      <p:childTnLst>
                                        <p:set>
                                          <p:cBhvr>
                                            <p:cTn id="27" dur="1" fill="hold">
                                              <p:stCondLst>
                                                <p:cond delay="0"/>
                                              </p:stCondLst>
                                            </p:cTn>
                                            <p:tgtEl>
                                              <p:spTgt spid="23"/>
                                            </p:tgtEl>
                                            <p:attrNameLst>
                                              <p:attrName>style.visibility</p:attrName>
                                            </p:attrNameLst>
                                          </p:cBhvr>
                                          <p:to>
                                            <p:strVal val="visible"/>
                                          </p:to>
                                        </p:set>
                                        <p:anim calcmode="lin" valueType="num">
                                          <p:cBhvr additive="base">
                                            <p:cTn id="28" dur="500" fill="hold"/>
                                            <p:tgtEl>
                                              <p:spTgt spid="23"/>
                                            </p:tgtEl>
                                            <p:attrNameLst>
                                              <p:attrName>ppt_x</p:attrName>
                                            </p:attrNameLst>
                                          </p:cBhvr>
                                          <p:tavLst>
                                            <p:tav tm="0">
                                              <p:val>
                                                <p:strVal val="#ppt_x"/>
                                              </p:val>
                                            </p:tav>
                                            <p:tav tm="100000">
                                              <p:val>
                                                <p:strVal val="#ppt_x"/>
                                              </p:val>
                                            </p:tav>
                                          </p:tavLst>
                                        </p:anim>
                                        <p:anim calcmode="lin" valueType="num">
                                          <p:cBhvr additive="base">
                                            <p:cTn id="29" dur="500" fill="hold"/>
                                            <p:tgtEl>
                                              <p:spTgt spid="23"/>
                                            </p:tgtEl>
                                            <p:attrNameLst>
                                              <p:attrName>ppt_y</p:attrName>
                                            </p:attrNameLst>
                                          </p:cBhvr>
                                          <p:tavLst>
                                            <p:tav tm="0">
                                              <p:val>
                                                <p:strVal val="0-#ppt_h/2"/>
                                              </p:val>
                                            </p:tav>
                                            <p:tav tm="100000">
                                              <p:val>
                                                <p:strVal val="#ppt_y"/>
                                              </p:val>
                                            </p:tav>
                                          </p:tavLst>
                                        </p:anim>
                                      </p:childTnLst>
                                    </p:cTn>
                                  </p:par>
                                  <p:par>
                                    <p:cTn id="30" presetID="2" presetClass="entr" presetSubtype="1" fill="hold" grpId="0" nodeType="withEffect">
                                      <p:stCondLst>
                                        <p:cond delay="500"/>
                                      </p:stCondLst>
                                      <p:childTnLst>
                                        <p:set>
                                          <p:cBhvr>
                                            <p:cTn id="31" dur="1" fill="hold">
                                              <p:stCondLst>
                                                <p:cond delay="0"/>
                                              </p:stCondLst>
                                            </p:cTn>
                                            <p:tgtEl>
                                              <p:spTgt spid="36"/>
                                            </p:tgtEl>
                                            <p:attrNameLst>
                                              <p:attrName>style.visibility</p:attrName>
                                            </p:attrNameLst>
                                          </p:cBhvr>
                                          <p:to>
                                            <p:strVal val="visible"/>
                                          </p:to>
                                        </p:set>
                                        <p:anim calcmode="lin" valueType="num">
                                          <p:cBhvr additive="base">
                                            <p:cTn id="32" dur="500" fill="hold"/>
                                            <p:tgtEl>
                                              <p:spTgt spid="36"/>
                                            </p:tgtEl>
                                            <p:attrNameLst>
                                              <p:attrName>ppt_x</p:attrName>
                                            </p:attrNameLst>
                                          </p:cBhvr>
                                          <p:tavLst>
                                            <p:tav tm="0">
                                              <p:val>
                                                <p:strVal val="#ppt_x"/>
                                              </p:val>
                                            </p:tav>
                                            <p:tav tm="100000">
                                              <p:val>
                                                <p:strVal val="#ppt_x"/>
                                              </p:val>
                                            </p:tav>
                                          </p:tavLst>
                                        </p:anim>
                                        <p:anim calcmode="lin" valueType="num">
                                          <p:cBhvr additive="base">
                                            <p:cTn id="33" dur="500" fill="hold"/>
                                            <p:tgtEl>
                                              <p:spTgt spid="36"/>
                                            </p:tgtEl>
                                            <p:attrNameLst>
                                              <p:attrName>ppt_y</p:attrName>
                                            </p:attrNameLst>
                                          </p:cBhvr>
                                          <p:tavLst>
                                            <p:tav tm="0">
                                              <p:val>
                                                <p:strVal val="0-#ppt_h/2"/>
                                              </p:val>
                                            </p:tav>
                                            <p:tav tm="100000">
                                              <p:val>
                                                <p:strVal val="#ppt_y"/>
                                              </p:val>
                                            </p:tav>
                                          </p:tavLst>
                                        </p:anim>
                                      </p:childTnLst>
                                    </p:cTn>
                                  </p:par>
                                  <p:par>
                                    <p:cTn id="34" presetID="2" presetClass="entr" presetSubtype="1" fill="hold" grpId="0" nodeType="withEffect">
                                      <p:stCondLst>
                                        <p:cond delay="0"/>
                                      </p:stCondLst>
                                      <p:childTnLst>
                                        <p:set>
                                          <p:cBhvr>
                                            <p:cTn id="35" dur="1" fill="hold">
                                              <p:stCondLst>
                                                <p:cond delay="0"/>
                                              </p:stCondLst>
                                            </p:cTn>
                                            <p:tgtEl>
                                              <p:spTgt spid="37"/>
                                            </p:tgtEl>
                                            <p:attrNameLst>
                                              <p:attrName>style.visibility</p:attrName>
                                            </p:attrNameLst>
                                          </p:cBhvr>
                                          <p:to>
                                            <p:strVal val="visible"/>
                                          </p:to>
                                        </p:set>
                                        <p:anim calcmode="lin" valueType="num">
                                          <p:cBhvr additive="base">
                                            <p:cTn id="36" dur="750" fill="hold"/>
                                            <p:tgtEl>
                                              <p:spTgt spid="37"/>
                                            </p:tgtEl>
                                            <p:attrNameLst>
                                              <p:attrName>ppt_x</p:attrName>
                                            </p:attrNameLst>
                                          </p:cBhvr>
                                          <p:tavLst>
                                            <p:tav tm="0">
                                              <p:val>
                                                <p:strVal val="#ppt_x"/>
                                              </p:val>
                                            </p:tav>
                                            <p:tav tm="100000">
                                              <p:val>
                                                <p:strVal val="#ppt_x"/>
                                              </p:val>
                                            </p:tav>
                                          </p:tavLst>
                                        </p:anim>
                                        <p:anim calcmode="lin" valueType="num">
                                          <p:cBhvr additive="base">
                                            <p:cTn id="37" dur="750" fill="hold"/>
                                            <p:tgtEl>
                                              <p:spTgt spid="37"/>
                                            </p:tgtEl>
                                            <p:attrNameLst>
                                              <p:attrName>ppt_y</p:attrName>
                                            </p:attrNameLst>
                                          </p:cBhvr>
                                          <p:tavLst>
                                            <p:tav tm="0">
                                              <p:val>
                                                <p:strVal val="0-#ppt_h/2"/>
                                              </p:val>
                                            </p:tav>
                                            <p:tav tm="100000">
                                              <p:val>
                                                <p:strVal val="#ppt_y"/>
                                              </p:val>
                                            </p:tav>
                                          </p:tavLst>
                                        </p:anim>
                                      </p:childTnLst>
                                    </p:cTn>
                                  </p:par>
                                  <p:par>
                                    <p:cTn id="38" presetID="2" presetClass="entr" presetSubtype="1" fill="hold" grpId="0" nodeType="withEffect">
                                      <p:stCondLst>
                                        <p:cond delay="0"/>
                                      </p:stCondLst>
                                      <p:childTnLst>
                                        <p:set>
                                          <p:cBhvr>
                                            <p:cTn id="39" dur="1" fill="hold">
                                              <p:stCondLst>
                                                <p:cond delay="0"/>
                                              </p:stCondLst>
                                            </p:cTn>
                                            <p:tgtEl>
                                              <p:spTgt spid="38"/>
                                            </p:tgtEl>
                                            <p:attrNameLst>
                                              <p:attrName>style.visibility</p:attrName>
                                            </p:attrNameLst>
                                          </p:cBhvr>
                                          <p:to>
                                            <p:strVal val="visible"/>
                                          </p:to>
                                        </p:set>
                                        <p:anim calcmode="lin" valueType="num">
                                          <p:cBhvr additive="base">
                                            <p:cTn id="40" dur="500" fill="hold"/>
                                            <p:tgtEl>
                                              <p:spTgt spid="38"/>
                                            </p:tgtEl>
                                            <p:attrNameLst>
                                              <p:attrName>ppt_x</p:attrName>
                                            </p:attrNameLst>
                                          </p:cBhvr>
                                          <p:tavLst>
                                            <p:tav tm="0">
                                              <p:val>
                                                <p:strVal val="#ppt_x"/>
                                              </p:val>
                                            </p:tav>
                                            <p:tav tm="100000">
                                              <p:val>
                                                <p:strVal val="#ppt_x"/>
                                              </p:val>
                                            </p:tav>
                                          </p:tavLst>
                                        </p:anim>
                                        <p:anim calcmode="lin" valueType="num">
                                          <p:cBhvr additive="base">
                                            <p:cTn id="41" dur="500" fill="hold"/>
                                            <p:tgtEl>
                                              <p:spTgt spid="38"/>
                                            </p:tgtEl>
                                            <p:attrNameLst>
                                              <p:attrName>ppt_y</p:attrName>
                                            </p:attrNameLst>
                                          </p:cBhvr>
                                          <p:tavLst>
                                            <p:tav tm="0">
                                              <p:val>
                                                <p:strVal val="0-#ppt_h/2"/>
                                              </p:val>
                                            </p:tav>
                                            <p:tav tm="100000">
                                              <p:val>
                                                <p:strVal val="#ppt_y"/>
                                              </p:val>
                                            </p:tav>
                                          </p:tavLst>
                                        </p:anim>
                                      </p:childTnLst>
                                    </p:cTn>
                                  </p:par>
                                  <p:par>
                                    <p:cTn id="42" presetID="2" presetClass="entr" presetSubtype="1" fill="hold" grpId="0" nodeType="withEffect">
                                      <p:stCondLst>
                                        <p:cond delay="250"/>
                                      </p:stCondLst>
                                      <p:childTnLst>
                                        <p:set>
                                          <p:cBhvr>
                                            <p:cTn id="43" dur="1" fill="hold">
                                              <p:stCondLst>
                                                <p:cond delay="0"/>
                                              </p:stCondLst>
                                            </p:cTn>
                                            <p:tgtEl>
                                              <p:spTgt spid="39"/>
                                            </p:tgtEl>
                                            <p:attrNameLst>
                                              <p:attrName>style.visibility</p:attrName>
                                            </p:attrNameLst>
                                          </p:cBhvr>
                                          <p:to>
                                            <p:strVal val="visible"/>
                                          </p:to>
                                        </p:set>
                                        <p:anim calcmode="lin" valueType="num">
                                          <p:cBhvr additive="base">
                                            <p:cTn id="44" dur="750" fill="hold"/>
                                            <p:tgtEl>
                                              <p:spTgt spid="39"/>
                                            </p:tgtEl>
                                            <p:attrNameLst>
                                              <p:attrName>ppt_x</p:attrName>
                                            </p:attrNameLst>
                                          </p:cBhvr>
                                          <p:tavLst>
                                            <p:tav tm="0">
                                              <p:val>
                                                <p:strVal val="#ppt_x"/>
                                              </p:val>
                                            </p:tav>
                                            <p:tav tm="100000">
                                              <p:val>
                                                <p:strVal val="#ppt_x"/>
                                              </p:val>
                                            </p:tav>
                                          </p:tavLst>
                                        </p:anim>
                                        <p:anim calcmode="lin" valueType="num">
                                          <p:cBhvr additive="base">
                                            <p:cTn id="45" dur="750" fill="hold"/>
                                            <p:tgtEl>
                                              <p:spTgt spid="39"/>
                                            </p:tgtEl>
                                            <p:attrNameLst>
                                              <p:attrName>ppt_y</p:attrName>
                                            </p:attrNameLst>
                                          </p:cBhvr>
                                          <p:tavLst>
                                            <p:tav tm="0">
                                              <p:val>
                                                <p:strVal val="0-#ppt_h/2"/>
                                              </p:val>
                                            </p:tav>
                                            <p:tav tm="100000">
                                              <p:val>
                                                <p:strVal val="#ppt_y"/>
                                              </p:val>
                                            </p:tav>
                                          </p:tavLst>
                                        </p:anim>
                                      </p:childTnLst>
                                    </p:cTn>
                                  </p:par>
                                  <p:par>
                                    <p:cTn id="46" presetID="2" presetClass="entr" presetSubtype="1" fill="hold" grpId="0" nodeType="withEffect">
                                      <p:stCondLst>
                                        <p:cond delay="0"/>
                                      </p:stCondLst>
                                      <p:childTnLst>
                                        <p:set>
                                          <p:cBhvr>
                                            <p:cTn id="47" dur="1" fill="hold">
                                              <p:stCondLst>
                                                <p:cond delay="0"/>
                                              </p:stCondLst>
                                            </p:cTn>
                                            <p:tgtEl>
                                              <p:spTgt spid="40"/>
                                            </p:tgtEl>
                                            <p:attrNameLst>
                                              <p:attrName>style.visibility</p:attrName>
                                            </p:attrNameLst>
                                          </p:cBhvr>
                                          <p:to>
                                            <p:strVal val="visible"/>
                                          </p:to>
                                        </p:set>
                                        <p:anim calcmode="lin" valueType="num">
                                          <p:cBhvr additive="base">
                                            <p:cTn id="48" dur="500" fill="hold"/>
                                            <p:tgtEl>
                                              <p:spTgt spid="40"/>
                                            </p:tgtEl>
                                            <p:attrNameLst>
                                              <p:attrName>ppt_x</p:attrName>
                                            </p:attrNameLst>
                                          </p:cBhvr>
                                          <p:tavLst>
                                            <p:tav tm="0">
                                              <p:val>
                                                <p:strVal val="#ppt_x"/>
                                              </p:val>
                                            </p:tav>
                                            <p:tav tm="100000">
                                              <p:val>
                                                <p:strVal val="#ppt_x"/>
                                              </p:val>
                                            </p:tav>
                                          </p:tavLst>
                                        </p:anim>
                                        <p:anim calcmode="lin" valueType="num">
                                          <p:cBhvr additive="base">
                                            <p:cTn id="49" dur="500" fill="hold"/>
                                            <p:tgtEl>
                                              <p:spTgt spid="40"/>
                                            </p:tgtEl>
                                            <p:attrNameLst>
                                              <p:attrName>ppt_y</p:attrName>
                                            </p:attrNameLst>
                                          </p:cBhvr>
                                          <p:tavLst>
                                            <p:tav tm="0">
                                              <p:val>
                                                <p:strVal val="0-#ppt_h/2"/>
                                              </p:val>
                                            </p:tav>
                                            <p:tav tm="100000">
                                              <p:val>
                                                <p:strVal val="#ppt_y"/>
                                              </p:val>
                                            </p:tav>
                                          </p:tavLst>
                                        </p:anim>
                                      </p:childTnLst>
                                    </p:cTn>
                                  </p:par>
                                  <p:par>
                                    <p:cTn id="50" presetID="2" presetClass="entr" presetSubtype="1" fill="hold" grpId="0" nodeType="withEffect">
                                      <p:stCondLst>
                                        <p:cond delay="250"/>
                                      </p:stCondLst>
                                      <p:childTnLst>
                                        <p:set>
                                          <p:cBhvr>
                                            <p:cTn id="51" dur="1" fill="hold">
                                              <p:stCondLst>
                                                <p:cond delay="0"/>
                                              </p:stCondLst>
                                            </p:cTn>
                                            <p:tgtEl>
                                              <p:spTgt spid="41"/>
                                            </p:tgtEl>
                                            <p:attrNameLst>
                                              <p:attrName>style.visibility</p:attrName>
                                            </p:attrNameLst>
                                          </p:cBhvr>
                                          <p:to>
                                            <p:strVal val="visible"/>
                                          </p:to>
                                        </p:set>
                                        <p:anim calcmode="lin" valueType="num">
                                          <p:cBhvr additive="base">
                                            <p:cTn id="52" dur="750" fill="hold"/>
                                            <p:tgtEl>
                                              <p:spTgt spid="41"/>
                                            </p:tgtEl>
                                            <p:attrNameLst>
                                              <p:attrName>ppt_x</p:attrName>
                                            </p:attrNameLst>
                                          </p:cBhvr>
                                          <p:tavLst>
                                            <p:tav tm="0">
                                              <p:val>
                                                <p:strVal val="#ppt_x"/>
                                              </p:val>
                                            </p:tav>
                                            <p:tav tm="100000">
                                              <p:val>
                                                <p:strVal val="#ppt_x"/>
                                              </p:val>
                                            </p:tav>
                                          </p:tavLst>
                                        </p:anim>
                                        <p:anim calcmode="lin" valueType="num">
                                          <p:cBhvr additive="base">
                                            <p:cTn id="53" dur="750" fill="hold"/>
                                            <p:tgtEl>
                                              <p:spTgt spid="41"/>
                                            </p:tgtEl>
                                            <p:attrNameLst>
                                              <p:attrName>ppt_y</p:attrName>
                                            </p:attrNameLst>
                                          </p:cBhvr>
                                          <p:tavLst>
                                            <p:tav tm="0">
                                              <p:val>
                                                <p:strVal val="0-#ppt_h/2"/>
                                              </p:val>
                                            </p:tav>
                                            <p:tav tm="100000">
                                              <p:val>
                                                <p:strVal val="#ppt_y"/>
                                              </p:val>
                                            </p:tav>
                                          </p:tavLst>
                                        </p:anim>
                                      </p:childTnLst>
                                    </p:cTn>
                                  </p:par>
                                  <p:par>
                                    <p:cTn id="54" presetID="2" presetClass="entr" presetSubtype="1" fill="hold" grpId="0" nodeType="withEffect">
                                      <p:stCondLst>
                                        <p:cond delay="250"/>
                                      </p:stCondLst>
                                      <p:childTnLst>
                                        <p:set>
                                          <p:cBhvr>
                                            <p:cTn id="55" dur="1" fill="hold">
                                              <p:stCondLst>
                                                <p:cond delay="0"/>
                                              </p:stCondLst>
                                            </p:cTn>
                                            <p:tgtEl>
                                              <p:spTgt spid="42"/>
                                            </p:tgtEl>
                                            <p:attrNameLst>
                                              <p:attrName>style.visibility</p:attrName>
                                            </p:attrNameLst>
                                          </p:cBhvr>
                                          <p:to>
                                            <p:strVal val="visible"/>
                                          </p:to>
                                        </p:set>
                                        <p:anim calcmode="lin" valueType="num">
                                          <p:cBhvr additive="base">
                                            <p:cTn id="56" dur="500" fill="hold"/>
                                            <p:tgtEl>
                                              <p:spTgt spid="42"/>
                                            </p:tgtEl>
                                            <p:attrNameLst>
                                              <p:attrName>ppt_x</p:attrName>
                                            </p:attrNameLst>
                                          </p:cBhvr>
                                          <p:tavLst>
                                            <p:tav tm="0">
                                              <p:val>
                                                <p:strVal val="#ppt_x"/>
                                              </p:val>
                                            </p:tav>
                                            <p:tav tm="100000">
                                              <p:val>
                                                <p:strVal val="#ppt_x"/>
                                              </p:val>
                                            </p:tav>
                                          </p:tavLst>
                                        </p:anim>
                                        <p:anim calcmode="lin" valueType="num">
                                          <p:cBhvr additive="base">
                                            <p:cTn id="57" dur="500" fill="hold"/>
                                            <p:tgtEl>
                                              <p:spTgt spid="42"/>
                                            </p:tgtEl>
                                            <p:attrNameLst>
                                              <p:attrName>ppt_y</p:attrName>
                                            </p:attrNameLst>
                                          </p:cBhvr>
                                          <p:tavLst>
                                            <p:tav tm="0">
                                              <p:val>
                                                <p:strVal val="0-#ppt_h/2"/>
                                              </p:val>
                                            </p:tav>
                                            <p:tav tm="100000">
                                              <p:val>
                                                <p:strVal val="#ppt_y"/>
                                              </p:val>
                                            </p:tav>
                                          </p:tavLst>
                                        </p:anim>
                                      </p:childTnLst>
                                    </p:cTn>
                                  </p:par>
                                </p:childTnLst>
                              </p:cTn>
                            </p:par>
                            <p:par>
                              <p:cTn id="58" fill="hold">
                                <p:stCondLst>
                                  <p:cond delay="3000"/>
                                </p:stCondLst>
                                <p:childTnLst>
                                  <p:par>
                                    <p:cTn id="59" presetID="2" presetClass="entr" presetSubtype="2" fill="hold" nodeType="afterEffect">
                                      <p:stCondLst>
                                        <p:cond delay="0"/>
                                      </p:stCondLst>
                                      <p:childTnLst>
                                        <p:set>
                                          <p:cBhvr>
                                            <p:cTn id="60" dur="1" fill="hold">
                                              <p:stCondLst>
                                                <p:cond delay="0"/>
                                              </p:stCondLst>
                                            </p:cTn>
                                            <p:tgtEl>
                                              <p:spTgt spid="43"/>
                                            </p:tgtEl>
                                            <p:attrNameLst>
                                              <p:attrName>style.visibility</p:attrName>
                                            </p:attrNameLst>
                                          </p:cBhvr>
                                          <p:to>
                                            <p:strVal val="visible"/>
                                          </p:to>
                                        </p:set>
                                        <p:anim calcmode="lin" valueType="num">
                                          <p:cBhvr additive="base">
                                            <p:cTn id="61" dur="500" fill="hold"/>
                                            <p:tgtEl>
                                              <p:spTgt spid="43"/>
                                            </p:tgtEl>
                                            <p:attrNameLst>
                                              <p:attrName>ppt_x</p:attrName>
                                            </p:attrNameLst>
                                          </p:cBhvr>
                                          <p:tavLst>
                                            <p:tav tm="0">
                                              <p:val>
                                                <p:strVal val="1+#ppt_w/2"/>
                                              </p:val>
                                            </p:tav>
                                            <p:tav tm="100000">
                                              <p:val>
                                                <p:strVal val="#ppt_x"/>
                                              </p:val>
                                            </p:tav>
                                          </p:tavLst>
                                        </p:anim>
                                        <p:anim calcmode="lin" valueType="num">
                                          <p:cBhvr additive="base">
                                            <p:cTn id="62" dur="500" fill="hold"/>
                                            <p:tgtEl>
                                              <p:spTgt spid="43"/>
                                            </p:tgtEl>
                                            <p:attrNameLst>
                                              <p:attrName>ppt_y</p:attrName>
                                            </p:attrNameLst>
                                          </p:cBhvr>
                                          <p:tavLst>
                                            <p:tav tm="0">
                                              <p:val>
                                                <p:strVal val="#ppt_y"/>
                                              </p:val>
                                            </p:tav>
                                            <p:tav tm="100000">
                                              <p:val>
                                                <p:strVal val="#ppt_y"/>
                                              </p:val>
                                            </p:tav>
                                          </p:tavLst>
                                        </p:anim>
                                      </p:childTnLst>
                                    </p:cTn>
                                  </p:par>
                                  <p:par>
                                    <p:cTn id="63" presetID="0" presetClass="path" presetSubtype="0" accel="50000" decel="50000" fill="hold" nodeType="withEffect">
                                      <p:stCondLst>
                                        <p:cond delay="500"/>
                                      </p:stCondLst>
                                      <p:childTnLst>
                                        <p:animMotion origin="layout" path="M 5.55556E-7 1.35802E-6 C -0.01233 0.00154 -0.02309 0.00741 -0.03542 0.00926 C -0.04809 0.01543 -0.05972 0.01697 -0.07292 0.01852 C -0.18837 0.01574 -0.19062 0.03302 -0.25625 0.0037 C -0.26302 -0.00432 -0.26458 -0.01111 -0.27083 -0.02222 C -0.28073 -0.03982 -0.29132 -0.05864 -0.30521 -0.06482 C -0.34097 -0.1071 -0.42309 -0.09012 -0.44896 -0.09074 C -0.45955 -0.09537 -0.47049 -0.09722 -0.48125 -0.10185 C -0.48802 -0.10494 -0.4941 -0.10895 -0.50104 -0.11111 C -0.51059 -0.1179 -0.52118 -0.12469 -0.53125 -0.12778 C -0.54705 -0.14198 -0.56319 -0.15309 -0.58021 -0.16111 C -0.58628 -0.16389 -0.59132 -0.17006 -0.59687 -0.17408 C -0.6099 -0.18364 -0.62552 -0.19043 -0.63958 -0.19445 C -0.67187 -0.1929 -0.70312 -0.19074 -0.73542 -0.19259 C -0.74983 -0.20124 -0.76441 -0.20833 -0.77812 -0.22037 C -0.7842 -0.22593 -0.79028 -0.2321 -0.79705 -0.23519 C -0.81007 -0.24908 -0.79462 -0.23395 -0.80729 -0.24259 C -0.81302 -0.2463 -0.8184 -0.25309 -0.82413 -0.25741 C -0.83003 -0.26204 -0.82622 -0.25648 -0.83125 -0.26111 C -0.84097 -0.26975 -0.85104 -0.27809 -0.86146 -0.28333 C -0.87083 -0.29445 -0.88108 -0.30556 -0.89184 -0.31296 C -0.89965 -0.32716 -0.91215 -0.33457 -0.91875 -0.35185 C -0.92014 -0.35556 -0.92205 -0.35895 -0.92292 -0.36296 C -0.92361 -0.36605 -0.92396 -0.36945 -0.925 -0.37222 C -0.9276 -0.37963 -0.9316 -0.38519 -0.93438 -0.39259 C -0.94045 -0.40864 -0.94549 -0.4179 -0.95313 -0.43148 " pathEditMode="relative" ptsTypes="fffffffffffffffffffffffffA">
                                          <p:cBhvr>
                                            <p:cTn id="64" dur="6500" fill="hold"/>
                                            <p:tgtEl>
                                              <p:spTgt spid="43"/>
                                            </p:tgtEl>
                                            <p:attrNameLst>
                                              <p:attrName>ppt_x</p:attrName>
                                              <p:attrName>ppt_y</p:attrName>
                                            </p:attrNameLst>
                                          </p:cBhvr>
                                        </p:animMotion>
                                      </p:childTnLst>
                                    </p:cTn>
                                  </p:par>
                                  <p:par>
                                    <p:cTn id="65" presetID="8" presetClass="emph" presetSubtype="0" repeatCount="2000" fill="hold" grpId="1" nodeType="withEffect">
                                      <p:stCondLst>
                                        <p:cond delay="0"/>
                                      </p:stCondLst>
                                      <p:childTnLst>
                                        <p:animRot by="21600000">
                                          <p:cBhvr>
                                            <p:cTn id="66" dur="3500" fill="hold"/>
                                            <p:tgtEl>
                                              <p:spTgt spid="19"/>
                                            </p:tgtEl>
                                            <p:attrNameLst>
                                              <p:attrName>r</p:attrName>
                                            </p:attrNameLst>
                                          </p:cBhvr>
                                        </p:animRot>
                                      </p:childTnLst>
                                    </p:cTn>
                                  </p:par>
                                  <p:par>
                                    <p:cTn id="67" presetID="8" presetClass="emph" presetSubtype="0" repeatCount="2000" fill="hold" grpId="1" nodeType="withEffect">
                                      <p:stCondLst>
                                        <p:cond delay="0"/>
                                      </p:stCondLst>
                                      <p:childTnLst>
                                        <p:animRot by="-21600000">
                                          <p:cBhvr>
                                            <p:cTn id="68" dur="3500" fill="hold"/>
                                            <p:tgtEl>
                                              <p:spTgt spid="37"/>
                                            </p:tgtEl>
                                            <p:attrNameLst>
                                              <p:attrName>r</p:attrName>
                                            </p:attrNameLst>
                                          </p:cBhvr>
                                        </p:animRot>
                                      </p:childTnLst>
                                    </p:cTn>
                                  </p:par>
                                  <p:par>
                                    <p:cTn id="69" presetID="8" presetClass="emph" presetSubtype="0" repeatCount="2000" fill="hold" grpId="1" nodeType="withEffect">
                                      <p:stCondLst>
                                        <p:cond delay="0"/>
                                      </p:stCondLst>
                                      <p:childTnLst>
                                        <p:animRot by="21600000">
                                          <p:cBhvr>
                                            <p:cTn id="70" dur="3500" fill="hold"/>
                                            <p:tgtEl>
                                              <p:spTgt spid="38"/>
                                            </p:tgtEl>
                                            <p:attrNameLst>
                                              <p:attrName>r</p:attrName>
                                            </p:attrNameLst>
                                          </p:cBhvr>
                                        </p:animRot>
                                      </p:childTnLst>
                                    </p:cTn>
                                  </p:par>
                                  <p:par>
                                    <p:cTn id="71" presetID="8" presetClass="emph" presetSubtype="0" repeatCount="2000" fill="hold" grpId="1" nodeType="withEffect">
                                      <p:stCondLst>
                                        <p:cond delay="0"/>
                                      </p:stCondLst>
                                      <p:childTnLst>
                                        <p:animRot by="-21600000">
                                          <p:cBhvr>
                                            <p:cTn id="72" dur="3500" fill="hold"/>
                                            <p:tgtEl>
                                              <p:spTgt spid="40"/>
                                            </p:tgtEl>
                                            <p:attrNameLst>
                                              <p:attrName>r</p:attrName>
                                            </p:attrNameLst>
                                          </p:cBhvr>
                                        </p:animRot>
                                      </p:childTnLst>
                                    </p:cTn>
                                  </p:par>
                                  <p:par>
                                    <p:cTn id="73" presetID="8" presetClass="emph" presetSubtype="0" repeatCount="2000" fill="hold" grpId="1" nodeType="withEffect">
                                      <p:stCondLst>
                                        <p:cond delay="0"/>
                                      </p:stCondLst>
                                      <p:childTnLst>
                                        <p:animRot by="21600000">
                                          <p:cBhvr>
                                            <p:cTn id="74" dur="3500" fill="hold"/>
                                            <p:tgtEl>
                                              <p:spTgt spid="36"/>
                                            </p:tgtEl>
                                            <p:attrNameLst>
                                              <p:attrName>r</p:attrName>
                                            </p:attrNameLst>
                                          </p:cBhvr>
                                        </p:animRot>
                                      </p:childTnLst>
                                    </p:cTn>
                                  </p:par>
                                  <p:par>
                                    <p:cTn id="75" presetID="6" presetClass="emph" presetSubtype="0" repeatCount="2000" autoRev="1" fill="hold" grpId="1" nodeType="withEffect">
                                      <p:stCondLst>
                                        <p:cond delay="0"/>
                                      </p:stCondLst>
                                      <p:childTnLst>
                                        <p:animScale>
                                          <p:cBhvr>
                                            <p:cTn id="76" dur="2000" fill="hold"/>
                                            <p:tgtEl>
                                              <p:spTgt spid="42"/>
                                            </p:tgtEl>
                                          </p:cBhvr>
                                          <p:by x="150000" y="150000"/>
                                        </p:animScale>
                                      </p:childTnLst>
                                    </p:cTn>
                                  </p:par>
                                  <p:par>
                                    <p:cTn id="77" presetID="6" presetClass="emph" presetSubtype="0" repeatCount="2000" autoRev="1" fill="hold" grpId="1" nodeType="withEffect">
                                      <p:stCondLst>
                                        <p:cond delay="0"/>
                                      </p:stCondLst>
                                      <p:childTnLst>
                                        <p:animScale>
                                          <p:cBhvr>
                                            <p:cTn id="78" dur="2000" fill="hold"/>
                                            <p:tgtEl>
                                              <p:spTgt spid="2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2" grpId="0" animBg="1"/>
          <p:bldP spid="19" grpId="0" animBg="1"/>
          <p:bldP spid="19" grpId="1" animBg="1"/>
          <p:bldP spid="23" grpId="0" animBg="1"/>
          <p:bldP spid="23" grpId="1" animBg="1"/>
          <p:bldP spid="36" grpId="0" animBg="1"/>
          <p:bldP spid="36" grpId="1" animBg="1"/>
          <p:bldP spid="37" grpId="0" animBg="1"/>
          <p:bldP spid="37" grpId="1" animBg="1"/>
          <p:bldP spid="38" grpId="0" animBg="1"/>
          <p:bldP spid="38" grpId="1" animBg="1"/>
          <p:bldP spid="39" grpId="0" animBg="1"/>
          <p:bldP spid="40" grpId="0" animBg="1"/>
          <p:bldP spid="40" grpId="1" animBg="1"/>
          <p:bldP spid="41" grpId="0" animBg="1"/>
          <p:bldP spid="42" grpId="0" animBg="1"/>
          <p:bldP spid="42" grpId="1" animBg="1"/>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gày Đầu Tiên Đi Học [MV 4K] ♪ Bé Minh Vy ☀ Ca Nhạc Thiếu Nhi Ngày Tựu Trường Hay Nhất Cho Các Bé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12770829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11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0"/>
            <a:ext cx="12192000" cy="6858000"/>
          </a:xfrm>
          <a:prstGeom prst="rect">
            <a:avLst/>
          </a:prstGeom>
          <a:noFill/>
        </p:spPr>
      </p:pic>
      <p:sp>
        <p:nvSpPr>
          <p:cNvPr id="3" name="Horizontal Scroll 2"/>
          <p:cNvSpPr/>
          <p:nvPr/>
        </p:nvSpPr>
        <p:spPr>
          <a:xfrm>
            <a:off x="3071664" y="2052072"/>
            <a:ext cx="6048672" cy="3072341"/>
          </a:xfrm>
          <a:prstGeom prst="horizontalScroll">
            <a:avLst/>
          </a:prstGeom>
          <a:solidFill>
            <a:schemeClr val="accent2">
              <a:lumMod val="60000"/>
              <a:lumOff val="4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extBox 1"/>
          <p:cNvSpPr txBox="1"/>
          <p:nvPr/>
        </p:nvSpPr>
        <p:spPr>
          <a:xfrm>
            <a:off x="3597077" y="2639200"/>
            <a:ext cx="5311903" cy="1898084"/>
          </a:xfrm>
          <a:prstGeom prst="rect">
            <a:avLst/>
          </a:prstGeom>
          <a:noFill/>
        </p:spPr>
        <p:txBody>
          <a:bodyPr wrap="none" rtlCol="0">
            <a:spAutoFit/>
          </a:bodyPr>
          <a:lstStyle/>
          <a:p>
            <a:pPr algn="ctr"/>
            <a:r>
              <a:rPr lang="en-US" sz="5867" b="1" dirty="0" smtClean="0">
                <a:solidFill>
                  <a:srgbClr val="C00000"/>
                </a:solidFill>
                <a:latin typeface="Times New Roman" panose="02020603050405020304" pitchFamily="18" charset="0"/>
                <a:cs typeface="Times New Roman" panose="02020603050405020304" pitchFamily="18" charset="0"/>
              </a:rPr>
              <a:t>HÌNH THÀNH </a:t>
            </a:r>
          </a:p>
          <a:p>
            <a:pPr algn="ctr"/>
            <a:r>
              <a:rPr lang="en-US" sz="5867" b="1" dirty="0" smtClean="0">
                <a:solidFill>
                  <a:srgbClr val="C00000"/>
                </a:solidFill>
                <a:latin typeface="Times New Roman" panose="02020603050405020304" pitchFamily="18" charset="0"/>
                <a:cs typeface="Times New Roman" panose="02020603050405020304" pitchFamily="18" charset="0"/>
              </a:rPr>
              <a:t>KIẾN THỨC</a:t>
            </a:r>
            <a:endParaRPr lang="en-US" sz="5867" b="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3205446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0"/>
            <a:ext cx="12192000" cy="6858000"/>
          </a:xfrm>
          <a:prstGeom prst="rect">
            <a:avLst/>
          </a:prstGeom>
          <a:noFill/>
        </p:spPr>
      </p:pic>
      <p:sp>
        <p:nvSpPr>
          <p:cNvPr id="3" name="Horizontal Scroll 2"/>
          <p:cNvSpPr/>
          <p:nvPr/>
        </p:nvSpPr>
        <p:spPr>
          <a:xfrm>
            <a:off x="1007435" y="2356492"/>
            <a:ext cx="9601067" cy="2463499"/>
          </a:xfrm>
          <a:prstGeom prst="horizontalScroll">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67" b="1" dirty="0">
                <a:solidFill>
                  <a:srgbClr val="C00000"/>
                </a:solidFill>
              </a:rPr>
              <a:t>I. TRẢI NGHIỆM CÙNG VĂN BẢN</a:t>
            </a:r>
            <a:endParaRPr lang="en-US" sz="4267" b="1" dirty="0"/>
          </a:p>
        </p:txBody>
      </p:sp>
      <p:sp>
        <p:nvSpPr>
          <p:cNvPr id="2" name="TextBox 1"/>
          <p:cNvSpPr txBox="1"/>
          <p:nvPr/>
        </p:nvSpPr>
        <p:spPr>
          <a:xfrm>
            <a:off x="4015089" y="3075282"/>
            <a:ext cx="184731" cy="995209"/>
          </a:xfrm>
          <a:prstGeom prst="rect">
            <a:avLst/>
          </a:prstGeom>
          <a:noFill/>
        </p:spPr>
        <p:txBody>
          <a:bodyPr wrap="none" rtlCol="0">
            <a:spAutoFit/>
          </a:bodyPr>
          <a:lstStyle/>
          <a:p>
            <a:endParaRPr lang="en-US" sz="5867" b="1" dirty="0">
              <a:solidFill>
                <a:srgbClr val="C00000"/>
              </a:solidFill>
              <a:latin typeface="Bahnschrift Light" panose="020B0502040204020203" pitchFamily="34" charset="0"/>
            </a:endParaRPr>
          </a:p>
        </p:txBody>
      </p:sp>
    </p:spTree>
    <p:extLst>
      <p:ext uri="{BB962C8B-B14F-4D97-AF65-F5344CB8AC3E}">
        <p14:creationId xmlns:p14="http://schemas.microsoft.com/office/powerpoint/2010/main" val="2369240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0"/>
            <a:ext cx="12192000" cy="6858000"/>
          </a:xfrm>
          <a:prstGeom prst="rect">
            <a:avLst/>
          </a:prstGeom>
          <a:noFill/>
        </p:spPr>
      </p:pic>
      <p:pic>
        <p:nvPicPr>
          <p:cNvPr id="2" name="Picture 1"/>
          <p:cNvPicPr/>
          <p:nvPr/>
        </p:nvPicPr>
        <p:blipFill>
          <a:blip r:embed="rId3"/>
          <a:stretch>
            <a:fillRect/>
          </a:stretch>
        </p:blipFill>
        <p:spPr>
          <a:xfrm>
            <a:off x="911424" y="932723"/>
            <a:ext cx="10177131" cy="5760640"/>
          </a:xfrm>
          <a:prstGeom prst="rect">
            <a:avLst/>
          </a:prstGeom>
        </p:spPr>
      </p:pic>
      <p:sp>
        <p:nvSpPr>
          <p:cNvPr id="3" name="TextBox 2"/>
          <p:cNvSpPr txBox="1"/>
          <p:nvPr/>
        </p:nvSpPr>
        <p:spPr>
          <a:xfrm>
            <a:off x="2543605" y="72035"/>
            <a:ext cx="6432715" cy="748988"/>
          </a:xfrm>
          <a:prstGeom prst="rect">
            <a:avLst/>
          </a:prstGeom>
          <a:noFill/>
        </p:spPr>
        <p:txBody>
          <a:bodyPr wrap="square" rtlCol="0">
            <a:spAutoFit/>
          </a:bodyPr>
          <a:lstStyle/>
          <a:p>
            <a:pPr algn="ctr"/>
            <a:r>
              <a:rPr lang="en-US" sz="4267" b="1" dirty="0">
                <a:solidFill>
                  <a:srgbClr val="C00000"/>
                </a:solidFill>
              </a:rPr>
              <a:t>PHT SỐ 1</a:t>
            </a:r>
          </a:p>
        </p:txBody>
      </p:sp>
    </p:spTree>
    <p:extLst>
      <p:ext uri="{BB962C8B-B14F-4D97-AF65-F5344CB8AC3E}">
        <p14:creationId xmlns:p14="http://schemas.microsoft.com/office/powerpoint/2010/main" val="1611944441"/>
      </p:ext>
    </p:extLst>
  </p:cSld>
  <p:clrMapOvr>
    <a:masterClrMapping/>
  </p:clrMapOvr>
  <p:transition spd="slow">
    <p:push dir="u"/>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0"/>
            <a:ext cx="12192000" cy="6858000"/>
          </a:xfrm>
          <a:prstGeom prst="rect">
            <a:avLst/>
          </a:prstGeom>
          <a:noFill/>
        </p:spPr>
      </p:pic>
      <p:sp>
        <p:nvSpPr>
          <p:cNvPr id="23" name="标题 22"/>
          <p:cNvSpPr>
            <a:spLocks noGrp="1"/>
          </p:cNvSpPr>
          <p:nvPr>
            <p:ph type="title"/>
          </p:nvPr>
        </p:nvSpPr>
        <p:spPr>
          <a:xfrm>
            <a:off x="4634169" y="11525"/>
            <a:ext cx="2554357" cy="1325563"/>
          </a:xfrm>
        </p:spPr>
        <p:txBody>
          <a:bodyPr>
            <a:noAutofit/>
          </a:bodyPr>
          <a:lstStyle/>
          <a:p>
            <a:r>
              <a:rPr lang="en-US" altLang="zh-CN" sz="3733" b="1" dirty="0">
                <a:solidFill>
                  <a:srgbClr val="FF0000"/>
                </a:solidFill>
                <a:latin typeface="+mn-lt"/>
              </a:rPr>
              <a:t>1. </a:t>
            </a:r>
            <a:r>
              <a:rPr lang="en-US" altLang="zh-CN" sz="3733" b="1" dirty="0" err="1">
                <a:solidFill>
                  <a:srgbClr val="FF0000"/>
                </a:solidFill>
                <a:latin typeface="+mn-lt"/>
              </a:rPr>
              <a:t>Tác</a:t>
            </a:r>
            <a:r>
              <a:rPr lang="en-US" altLang="zh-CN" sz="3733" b="1" dirty="0">
                <a:solidFill>
                  <a:srgbClr val="FF0000"/>
                </a:solidFill>
                <a:latin typeface="+mn-lt"/>
              </a:rPr>
              <a:t> </a:t>
            </a:r>
            <a:r>
              <a:rPr lang="en-US" altLang="zh-CN" sz="3733" b="1" dirty="0" err="1">
                <a:solidFill>
                  <a:srgbClr val="FF0000"/>
                </a:solidFill>
                <a:latin typeface="+mn-lt"/>
              </a:rPr>
              <a:t>giả</a:t>
            </a:r>
            <a:endParaRPr lang="zh-CN" altLang="en-US" sz="3733" b="1" dirty="0">
              <a:solidFill>
                <a:srgbClr val="FF0000"/>
              </a:solidFill>
              <a:latin typeface="+mn-lt"/>
            </a:endParaRPr>
          </a:p>
        </p:txBody>
      </p:sp>
      <p:pic>
        <p:nvPicPr>
          <p:cNvPr id="24" name="Picture 23" descr="Trang thơ Thanh Tịnh - Trần Văn Ninh (21 bài thơ)"/>
          <p:cNvPicPr/>
          <p:nvPr/>
        </p:nvPicPr>
        <p:blipFill>
          <a:blip r:embed="rId3">
            <a:extLst>
              <a:ext uri="{28A0092B-C50C-407E-A947-70E740481C1C}">
                <a14:useLocalDpi xmlns:a14="http://schemas.microsoft.com/office/drawing/2010/main" val="0"/>
              </a:ext>
            </a:extLst>
          </a:blip>
          <a:srcRect/>
          <a:stretch>
            <a:fillRect/>
          </a:stretch>
        </p:blipFill>
        <p:spPr bwMode="auto">
          <a:xfrm>
            <a:off x="8016213" y="1028733"/>
            <a:ext cx="3840427" cy="4704523"/>
          </a:xfrm>
          <a:prstGeom prst="rect">
            <a:avLst/>
          </a:prstGeom>
          <a:noFill/>
          <a:ln>
            <a:noFill/>
          </a:ln>
        </p:spPr>
      </p:pic>
      <p:sp>
        <p:nvSpPr>
          <p:cNvPr id="25" name="Rectangle 24"/>
          <p:cNvSpPr/>
          <p:nvPr/>
        </p:nvSpPr>
        <p:spPr>
          <a:xfrm>
            <a:off x="0" y="1316765"/>
            <a:ext cx="8016213" cy="4898777"/>
          </a:xfrm>
          <a:prstGeom prst="rect">
            <a:avLst/>
          </a:prstGeom>
        </p:spPr>
        <p:txBody>
          <a:bodyPr wrap="square">
            <a:spAutoFit/>
          </a:bodyPr>
          <a:lstStyle/>
          <a:p>
            <a:pPr>
              <a:lnSpc>
                <a:spcPct val="150000"/>
              </a:lnSpc>
              <a:spcAft>
                <a:spcPts val="1067"/>
              </a:spcAft>
              <a:tabLst>
                <a:tab pos="2997125" algn="l"/>
              </a:tabLst>
            </a:pP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Thanh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Tịnh</a:t>
            </a:r>
            <a:r>
              <a:rPr lang="en-US" sz="2800" dirty="0">
                <a:latin typeface="Times New Roman" panose="02020603050405020304" pitchFamily="18" charset="0"/>
                <a:ea typeface="Calibri" panose="020F0502020204030204" pitchFamily="34" charset="0"/>
                <a:cs typeface="Times New Roman" panose="02020603050405020304" pitchFamily="18" charset="0"/>
              </a:rPr>
              <a:t> ((1911-1988),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tên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thật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là</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Trần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Văn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Ninh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p>
          <a:p>
            <a:pPr>
              <a:lnSpc>
                <a:spcPct val="150000"/>
              </a:lnSpc>
              <a:spcAft>
                <a:spcPts val="1067"/>
              </a:spcAft>
              <a:tabLst>
                <a:tab pos="2997125" algn="l"/>
              </a:tabLst>
            </a:pP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Quê</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ven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sông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Hương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ngoại</a:t>
            </a:r>
            <a:r>
              <a:rPr lang="en-US" sz="2800" dirty="0">
                <a:latin typeface="Times New Roman" panose="02020603050405020304" pitchFamily="18" charset="0"/>
                <a:ea typeface="Calibri" panose="020F0502020204030204" pitchFamily="34" charset="0"/>
                <a:cs typeface="Times New Roman" panose="02020603050405020304" pitchFamily="18" charset="0"/>
              </a:rPr>
              <a:t> ô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Huế</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pP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Là</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nhà</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giáo</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nhà</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văn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nhà</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thơ</a:t>
            </a:r>
            <a:r>
              <a:rPr lang="en-US" sz="2800" dirty="0">
                <a:latin typeface="Times New Roman" panose="02020603050405020304" pitchFamily="18" charset="0"/>
                <a:ea typeface="Calibri" panose="020F0502020204030204" pitchFamily="34" charset="0"/>
              </a:rPr>
              <a:t>.</a:t>
            </a:r>
            <a:endParaRPr lang="en-US" sz="2400" dirty="0">
              <a:latin typeface="Times New Roman" panose="02020603050405020304" pitchFamily="18" charset="0"/>
              <a:ea typeface="Times New Roman" panose="02020603050405020304" pitchFamily="18" charset="0"/>
            </a:endParaRPr>
          </a:p>
          <a:p>
            <a:pPr algn="just">
              <a:lnSpc>
                <a:spcPct val="150000"/>
              </a:lnSpc>
            </a:pP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Sáng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tác</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của</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ông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toát</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lên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vẻ</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đẹp</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đằm</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thắm</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tình</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cảm</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êm</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dịu</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trong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trẻo</a:t>
            </a:r>
            <a:r>
              <a:rPr lang="en-US" sz="2800" dirty="0">
                <a:latin typeface="Times New Roman" panose="02020603050405020304" pitchFamily="18" charset="0"/>
                <a:ea typeface="Calibri" panose="020F0502020204030204" pitchFamily="34" charset="0"/>
              </a:rPr>
              <a:t>.</a:t>
            </a:r>
            <a:endParaRPr lang="en-US" sz="2400" dirty="0">
              <a:latin typeface="Times New Roman" panose="02020603050405020304" pitchFamily="18" charset="0"/>
              <a:ea typeface="Times New Roman" panose="02020603050405020304" pitchFamily="18" charset="0"/>
            </a:endParaRPr>
          </a:p>
          <a:p>
            <a:pPr>
              <a:lnSpc>
                <a:spcPct val="150000"/>
              </a:lnSpc>
              <a:spcAft>
                <a:spcPts val="1067"/>
              </a:spcAft>
              <a:tabLst>
                <a:tab pos="2997125" algn="l"/>
              </a:tabLst>
            </a:pP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Tác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phẩm</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tiêu</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biểu</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Hậu</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chiến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trường</a:t>
            </a:r>
            <a:r>
              <a:rPr lang="en-US" sz="2800" dirty="0">
                <a:latin typeface="Times New Roman" panose="02020603050405020304" pitchFamily="18" charset="0"/>
                <a:ea typeface="Calibri" panose="020F0502020204030204" pitchFamily="34" charset="0"/>
                <a:cs typeface="Times New Roman" panose="02020603050405020304" pitchFamily="18" charset="0"/>
              </a:rPr>
              <a:t> (1937), </a:t>
            </a:r>
            <a:r>
              <a:rPr lang="en-US" sz="2800" dirty="0" err="1">
                <a:latin typeface="Times New Roman" panose="02020603050405020304" pitchFamily="18" charset="0"/>
                <a:ea typeface="Calibri" panose="020F0502020204030204" pitchFamily="34" charset="0"/>
                <a:cs typeface="Times New Roman" panose="02020603050405020304" pitchFamily="18" charset="0"/>
              </a:rPr>
              <a:t>Quê</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mẹ</a:t>
            </a:r>
            <a:r>
              <a:rPr lang="en-US" sz="2800" dirty="0">
                <a:latin typeface="Times New Roman" panose="02020603050405020304" pitchFamily="18" charset="0"/>
                <a:ea typeface="Calibri" panose="020F0502020204030204" pitchFamily="34" charset="0"/>
                <a:cs typeface="Times New Roman" panose="02020603050405020304" pitchFamily="18" charset="0"/>
              </a:rPr>
              <a:t> (1941)…</a:t>
            </a:r>
          </a:p>
        </p:txBody>
      </p:sp>
    </p:spTree>
    <p:extLst>
      <p:ext uri="{BB962C8B-B14F-4D97-AF65-F5344CB8AC3E}">
        <p14:creationId xmlns:p14="http://schemas.microsoft.com/office/powerpoint/2010/main" val="224789176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animEffect transition="in" filter="fade">
                                      <p:cBhvr>
                                        <p:cTn id="7" dur="500"/>
                                        <p:tgtEl>
                                          <p:spTgt spid="25">
                                            <p:txEl>
                                              <p:pRg st="0" end="0"/>
                                            </p:txEl>
                                          </p:spTgt>
                                        </p:tgtEl>
                                      </p:cBhvr>
                                    </p:animEffect>
                                    <p:anim calcmode="lin" valueType="num">
                                      <p:cBhvr>
                                        <p:cTn id="8" dur="500" fill="hold"/>
                                        <p:tgtEl>
                                          <p:spTgt spid="25">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2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5">
                                            <p:txEl>
                                              <p:pRg st="1" end="1"/>
                                            </p:txEl>
                                          </p:spTgt>
                                        </p:tgtEl>
                                        <p:attrNameLst>
                                          <p:attrName>style.visibility</p:attrName>
                                        </p:attrNameLst>
                                      </p:cBhvr>
                                      <p:to>
                                        <p:strVal val="visible"/>
                                      </p:to>
                                    </p:set>
                                    <p:animEffect transition="in" filter="fade">
                                      <p:cBhvr>
                                        <p:cTn id="14" dur="500"/>
                                        <p:tgtEl>
                                          <p:spTgt spid="25">
                                            <p:txEl>
                                              <p:pRg st="1" end="1"/>
                                            </p:txEl>
                                          </p:spTgt>
                                        </p:tgtEl>
                                      </p:cBhvr>
                                    </p:animEffect>
                                    <p:anim calcmode="lin" valueType="num">
                                      <p:cBhvr>
                                        <p:cTn id="15" dur="500" fill="hold"/>
                                        <p:tgtEl>
                                          <p:spTgt spid="25">
                                            <p:txEl>
                                              <p:pRg st="1" end="1"/>
                                            </p:txEl>
                                          </p:spTgt>
                                        </p:tgtEl>
                                        <p:attrNameLst>
                                          <p:attrName>ppt_x</p:attrName>
                                        </p:attrNameLst>
                                      </p:cBhvr>
                                      <p:tavLst>
                                        <p:tav tm="0">
                                          <p:val>
                                            <p:strVal val="#ppt_x"/>
                                          </p:val>
                                        </p:tav>
                                        <p:tav tm="100000">
                                          <p:val>
                                            <p:strVal val="#ppt_x"/>
                                          </p:val>
                                        </p:tav>
                                      </p:tavLst>
                                    </p:anim>
                                    <p:anim calcmode="lin" valueType="num">
                                      <p:cBhvr>
                                        <p:cTn id="16" dur="500" fill="hold"/>
                                        <p:tgtEl>
                                          <p:spTgt spid="2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5">
                                            <p:txEl>
                                              <p:pRg st="2" end="2"/>
                                            </p:txEl>
                                          </p:spTgt>
                                        </p:tgtEl>
                                        <p:attrNameLst>
                                          <p:attrName>style.visibility</p:attrName>
                                        </p:attrNameLst>
                                      </p:cBhvr>
                                      <p:to>
                                        <p:strVal val="visible"/>
                                      </p:to>
                                    </p:set>
                                    <p:animEffect transition="in" filter="fade">
                                      <p:cBhvr>
                                        <p:cTn id="21" dur="500"/>
                                        <p:tgtEl>
                                          <p:spTgt spid="25">
                                            <p:txEl>
                                              <p:pRg st="2" end="2"/>
                                            </p:txEl>
                                          </p:spTgt>
                                        </p:tgtEl>
                                      </p:cBhvr>
                                    </p:animEffect>
                                    <p:anim calcmode="lin" valueType="num">
                                      <p:cBhvr>
                                        <p:cTn id="22" dur="500" fill="hold"/>
                                        <p:tgtEl>
                                          <p:spTgt spid="25">
                                            <p:txEl>
                                              <p:pRg st="2" end="2"/>
                                            </p:txEl>
                                          </p:spTgt>
                                        </p:tgtEl>
                                        <p:attrNameLst>
                                          <p:attrName>ppt_x</p:attrName>
                                        </p:attrNameLst>
                                      </p:cBhvr>
                                      <p:tavLst>
                                        <p:tav tm="0">
                                          <p:val>
                                            <p:strVal val="#ppt_x"/>
                                          </p:val>
                                        </p:tav>
                                        <p:tav tm="100000">
                                          <p:val>
                                            <p:strVal val="#ppt_x"/>
                                          </p:val>
                                        </p:tav>
                                      </p:tavLst>
                                    </p:anim>
                                    <p:anim calcmode="lin" valueType="num">
                                      <p:cBhvr>
                                        <p:cTn id="23" dur="500" fill="hold"/>
                                        <p:tgtEl>
                                          <p:spTgt spid="2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5">
                                            <p:txEl>
                                              <p:pRg st="3" end="3"/>
                                            </p:txEl>
                                          </p:spTgt>
                                        </p:tgtEl>
                                        <p:attrNameLst>
                                          <p:attrName>style.visibility</p:attrName>
                                        </p:attrNameLst>
                                      </p:cBhvr>
                                      <p:to>
                                        <p:strVal val="visible"/>
                                      </p:to>
                                    </p:set>
                                    <p:animEffect transition="in" filter="fade">
                                      <p:cBhvr>
                                        <p:cTn id="28" dur="500"/>
                                        <p:tgtEl>
                                          <p:spTgt spid="25">
                                            <p:txEl>
                                              <p:pRg st="3" end="3"/>
                                            </p:txEl>
                                          </p:spTgt>
                                        </p:tgtEl>
                                      </p:cBhvr>
                                    </p:animEffect>
                                    <p:anim calcmode="lin" valueType="num">
                                      <p:cBhvr>
                                        <p:cTn id="29" dur="500" fill="hold"/>
                                        <p:tgtEl>
                                          <p:spTgt spid="25">
                                            <p:txEl>
                                              <p:pRg st="3" end="3"/>
                                            </p:txEl>
                                          </p:spTgt>
                                        </p:tgtEl>
                                        <p:attrNameLst>
                                          <p:attrName>ppt_x</p:attrName>
                                        </p:attrNameLst>
                                      </p:cBhvr>
                                      <p:tavLst>
                                        <p:tav tm="0">
                                          <p:val>
                                            <p:strVal val="#ppt_x"/>
                                          </p:val>
                                        </p:tav>
                                        <p:tav tm="100000">
                                          <p:val>
                                            <p:strVal val="#ppt_x"/>
                                          </p:val>
                                        </p:tav>
                                      </p:tavLst>
                                    </p:anim>
                                    <p:anim calcmode="lin" valueType="num">
                                      <p:cBhvr>
                                        <p:cTn id="30" dur="500" fill="hold"/>
                                        <p:tgtEl>
                                          <p:spTgt spid="2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5">
                                            <p:txEl>
                                              <p:pRg st="4" end="4"/>
                                            </p:txEl>
                                          </p:spTgt>
                                        </p:tgtEl>
                                        <p:attrNameLst>
                                          <p:attrName>style.visibility</p:attrName>
                                        </p:attrNameLst>
                                      </p:cBhvr>
                                      <p:to>
                                        <p:strVal val="visible"/>
                                      </p:to>
                                    </p:set>
                                    <p:animEffect transition="in" filter="fade">
                                      <p:cBhvr>
                                        <p:cTn id="35" dur="500"/>
                                        <p:tgtEl>
                                          <p:spTgt spid="25">
                                            <p:txEl>
                                              <p:pRg st="4" end="4"/>
                                            </p:txEl>
                                          </p:spTgt>
                                        </p:tgtEl>
                                      </p:cBhvr>
                                    </p:animEffect>
                                    <p:anim calcmode="lin" valueType="num">
                                      <p:cBhvr>
                                        <p:cTn id="36" dur="500" fill="hold"/>
                                        <p:tgtEl>
                                          <p:spTgt spid="25">
                                            <p:txEl>
                                              <p:pRg st="4" end="4"/>
                                            </p:txEl>
                                          </p:spTgt>
                                        </p:tgtEl>
                                        <p:attrNameLst>
                                          <p:attrName>ppt_x</p:attrName>
                                        </p:attrNameLst>
                                      </p:cBhvr>
                                      <p:tavLst>
                                        <p:tav tm="0">
                                          <p:val>
                                            <p:strVal val="#ppt_x"/>
                                          </p:val>
                                        </p:tav>
                                        <p:tav tm="100000">
                                          <p:val>
                                            <p:strVal val="#ppt_x"/>
                                          </p:val>
                                        </p:tav>
                                      </p:tavLst>
                                    </p:anim>
                                    <p:anim calcmode="lin" valueType="num">
                                      <p:cBhvr>
                                        <p:cTn id="37" dur="500" fill="hold"/>
                                        <p:tgtEl>
                                          <p:spTgt spid="25">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0"/>
            <a:ext cx="12192000" cy="6858000"/>
          </a:xfrm>
          <a:prstGeom prst="rect">
            <a:avLst/>
          </a:prstGeom>
          <a:noFill/>
        </p:spPr>
      </p:pic>
      <p:pic>
        <p:nvPicPr>
          <p:cNvPr id="1026" name="Picture 2" descr="Quê Mẹ by Thanh Tịn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5520" y="899381"/>
            <a:ext cx="4032448" cy="55488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3" name="TextBox 2"/>
          <p:cNvSpPr txBox="1"/>
          <p:nvPr/>
        </p:nvSpPr>
        <p:spPr>
          <a:xfrm>
            <a:off x="4463819" y="220893"/>
            <a:ext cx="5184576" cy="584775"/>
          </a:xfrm>
          <a:prstGeom prst="rect">
            <a:avLst/>
          </a:prstGeom>
          <a:noFill/>
        </p:spPr>
        <p:txBody>
          <a:bodyPr wrap="square" rtlCol="0">
            <a:spAutoFit/>
          </a:bodyPr>
          <a:lstStyle/>
          <a:p>
            <a:r>
              <a:rPr lang="en-US" sz="3200" b="1" dirty="0" err="1">
                <a:solidFill>
                  <a:srgbClr val="C00000"/>
                </a:solidFill>
              </a:rPr>
              <a:t>Tác</a:t>
            </a:r>
            <a:r>
              <a:rPr lang="en-US" sz="3200" b="1" dirty="0">
                <a:solidFill>
                  <a:srgbClr val="C00000"/>
                </a:solidFill>
              </a:rPr>
              <a:t> </a:t>
            </a:r>
            <a:r>
              <a:rPr lang="en-US" sz="3200" b="1" dirty="0" err="1">
                <a:solidFill>
                  <a:srgbClr val="C00000"/>
                </a:solidFill>
              </a:rPr>
              <a:t>phẩm</a:t>
            </a:r>
            <a:r>
              <a:rPr lang="en-US" sz="3200" b="1" dirty="0">
                <a:solidFill>
                  <a:srgbClr val="C00000"/>
                </a:solidFill>
              </a:rPr>
              <a:t> </a:t>
            </a:r>
            <a:r>
              <a:rPr lang="en-US" sz="3200" b="1" dirty="0" err="1">
                <a:solidFill>
                  <a:srgbClr val="C00000"/>
                </a:solidFill>
              </a:rPr>
              <a:t>tiểu</a:t>
            </a:r>
            <a:r>
              <a:rPr lang="en-US" sz="3200" b="1" dirty="0">
                <a:solidFill>
                  <a:srgbClr val="C00000"/>
                </a:solidFill>
              </a:rPr>
              <a:t> </a:t>
            </a:r>
            <a:r>
              <a:rPr lang="en-US" sz="3200" b="1" dirty="0" err="1">
                <a:solidFill>
                  <a:srgbClr val="C00000"/>
                </a:solidFill>
              </a:rPr>
              <a:t>biểu</a:t>
            </a:r>
            <a:r>
              <a:rPr lang="en-US" sz="3200" b="1" dirty="0">
                <a:solidFill>
                  <a:srgbClr val="C00000"/>
                </a:solidFill>
              </a:rPr>
              <a:t>: </a:t>
            </a:r>
          </a:p>
        </p:txBody>
      </p:sp>
      <p:pic>
        <p:nvPicPr>
          <p:cNvPr id="4" name="Picture 3"/>
          <p:cNvPicPr>
            <a:picLocks noChangeAspect="1"/>
          </p:cNvPicPr>
          <p:nvPr/>
        </p:nvPicPr>
        <p:blipFill rotWithShape="1">
          <a:blip r:embed="rId4"/>
          <a:srcRect l="52427" t="-80" b="-2087"/>
          <a:stretch/>
        </p:blipFill>
        <p:spPr>
          <a:xfrm>
            <a:off x="6768075" y="899382"/>
            <a:ext cx="3936437" cy="566909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AutoShape 2" descr="Truyện ngắn Thanh Tịnh : TÔI ĐI HỌC"/>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8413521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119</TotalTime>
  <Words>1533</Words>
  <Application>Microsoft Office PowerPoint</Application>
  <PresentationFormat>Widescreen</PresentationFormat>
  <Paragraphs>136</Paragraphs>
  <Slides>37</Slides>
  <Notes>1</Notes>
  <HiddenSlides>0</HiddenSlides>
  <MMClips>45</MMClips>
  <ScaleCrop>false</ScaleCrop>
  <HeadingPairs>
    <vt:vector size="6" baseType="variant">
      <vt:variant>
        <vt:lpstr>Fonts Used</vt:lpstr>
      </vt:variant>
      <vt:variant>
        <vt:i4>18</vt:i4>
      </vt:variant>
      <vt:variant>
        <vt:lpstr>Theme</vt:lpstr>
      </vt:variant>
      <vt:variant>
        <vt:i4>1</vt:i4>
      </vt:variant>
      <vt:variant>
        <vt:lpstr>Slide Titles</vt:lpstr>
      </vt:variant>
      <vt:variant>
        <vt:i4>37</vt:i4>
      </vt:variant>
    </vt:vector>
  </HeadingPairs>
  <TitlesOfParts>
    <vt:vector size="56" baseType="lpstr">
      <vt:lpstr>Arial Unicode MS</vt:lpstr>
      <vt:lpstr>微软雅黑</vt:lpstr>
      <vt:lpstr>MS Mincho</vt:lpstr>
      <vt:lpstr>宋体</vt:lpstr>
      <vt:lpstr>宋体</vt:lpstr>
      <vt:lpstr>.VnTime</vt:lpstr>
      <vt:lpstr>Arial</vt:lpstr>
      <vt:lpstr>Bahnschrift Light</vt:lpstr>
      <vt:lpstr>Calibri</vt:lpstr>
      <vt:lpstr>Calibri Light</vt:lpstr>
      <vt:lpstr>Candara</vt:lpstr>
      <vt:lpstr>Comic Sans MS</vt:lpstr>
      <vt:lpstr>Tahoma</vt:lpstr>
      <vt:lpstr>Times New Roman</vt:lpstr>
      <vt:lpstr>VNI-Vivi</vt:lpstr>
      <vt:lpstr>Wingdings</vt:lpstr>
      <vt:lpstr>方正卡通简体</vt:lpstr>
      <vt:lpstr>方正正黑简体</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Tác giả</vt:lpstr>
      <vt:lpstr>PowerPoint Presentation</vt:lpstr>
      <vt:lpstr>2. Tác phẩm</vt:lpstr>
      <vt:lpstr>PowerPoint Presentation</vt:lpstr>
      <vt:lpstr>PowerPoint Presentation</vt:lpstr>
      <vt:lpstr>PowerPoint Presentation</vt:lpstr>
      <vt:lpstr>PowerPoint Presentation</vt:lpstr>
      <vt:lpstr>PowerPoint Presentation</vt:lpstr>
      <vt:lpstr>a. Cảm xúc, suy nghĩ của nhân vật “tôi”</vt:lpstr>
      <vt:lpstr>a. Cảm xúc, suy nghĩ của nhân vật “tôi”</vt:lpstr>
      <vt:lpstr>b. Diễn biến tâm trạng của nhân vật “tôi”</vt:lpstr>
      <vt:lpstr>2. Ý nghĩa nhan đề</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10</cp:revision>
  <dcterms:created xsi:type="dcterms:W3CDTF">2022-06-27T02:54:17Z</dcterms:created>
  <dcterms:modified xsi:type="dcterms:W3CDTF">2022-06-29T12:24:17Z</dcterms:modified>
</cp:coreProperties>
</file>