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268" r:id="rId3"/>
    <p:sldId id="257" r:id="rId4"/>
    <p:sldId id="266" r:id="rId5"/>
    <p:sldId id="270" r:id="rId6"/>
    <p:sldId id="269" r:id="rId7"/>
    <p:sldId id="258" r:id="rId8"/>
    <p:sldId id="259" r:id="rId9"/>
    <p:sldId id="260" r:id="rId10"/>
    <p:sldId id="261" r:id="rId11"/>
    <p:sldId id="262" r:id="rId12"/>
    <p:sldId id="271" r:id="rId13"/>
    <p:sldId id="273" r:id="rId14"/>
    <p:sldId id="263" r:id="rId15"/>
    <p:sldId id="272" r:id="rId16"/>
    <p:sldId id="275" r:id="rId17"/>
    <p:sldId id="264" r:id="rId18"/>
    <p:sldId id="265" r:id="rId19"/>
    <p:sldId id="267" r:id="rId20"/>
    <p:sldId id="279" r:id="rId21"/>
    <p:sldId id="276" r:id="rId22"/>
    <p:sldId id="277" r:id="rId23"/>
    <p:sldId id="280" r:id="rId24"/>
    <p:sldId id="298" r:id="rId25"/>
    <p:sldId id="299" r:id="rId26"/>
    <p:sldId id="300" r:id="rId27"/>
    <p:sldId id="301" r:id="rId28"/>
    <p:sldId id="282" r:id="rId29"/>
    <p:sldId id="283" r:id="rId30"/>
    <p:sldId id="302" r:id="rId31"/>
    <p:sldId id="303" r:id="rId32"/>
    <p:sldId id="304" r:id="rId33"/>
    <p:sldId id="305" r:id="rId34"/>
    <p:sldId id="306" r:id="rId35"/>
    <p:sldId id="307" r:id="rId36"/>
    <p:sldId id="308" r:id="rId37"/>
    <p:sldId id="309" r:id="rId38"/>
    <p:sldId id="284" r:id="rId39"/>
    <p:sldId id="289" r:id="rId40"/>
    <p:sldId id="290" r:id="rId41"/>
    <p:sldId id="291" r:id="rId42"/>
    <p:sldId id="292" r:id="rId43"/>
    <p:sldId id="293" r:id="rId44"/>
    <p:sldId id="294" r:id="rId45"/>
    <p:sldId id="295" r:id="rId46"/>
    <p:sldId id="296" r:id="rId47"/>
    <p:sldId id="297"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p:cViewPr varScale="1">
        <p:scale>
          <a:sx n="73" d="100"/>
          <a:sy n="73" d="100"/>
        </p:scale>
        <p:origin x="59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39F268-1711-4071-8388-21A005F8D6AC}"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4541ECBC-BC82-4248-BD33-3BDE116271A3}">
      <dgm:prSet phldrT="[Text]" custT="1">
        <dgm:style>
          <a:lnRef idx="1">
            <a:schemeClr val="accent1"/>
          </a:lnRef>
          <a:fillRef idx="2">
            <a:schemeClr val="accent1"/>
          </a:fillRef>
          <a:effectRef idx="1">
            <a:schemeClr val="accent1"/>
          </a:effectRef>
          <a:fontRef idx="minor">
            <a:schemeClr val="dk1"/>
          </a:fontRef>
        </dgm:style>
      </dgm:prSet>
      <dgm:spPr>
        <a:ln w="38100"/>
      </dgm:spPr>
      <dgm:t>
        <a:bodyPr/>
        <a:lstStyle/>
        <a:p>
          <a:r>
            <a:rPr lang="en-US" sz="3600" dirty="0" err="1" smtClean="0">
              <a:latin typeface="Times New Roman" panose="02020603050405020304" pitchFamily="18" charset="0"/>
              <a:cs typeface="Times New Roman" panose="02020603050405020304" pitchFamily="18" charset="0"/>
            </a:rPr>
            <a:t>Thuyết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phục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người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đọc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về</a:t>
          </a:r>
          <a:r>
            <a:rPr lang="en-US" sz="3600" dirty="0" smtClean="0">
              <a:latin typeface="Times New Roman" panose="02020603050405020304" pitchFamily="18" charset="0"/>
              <a:cs typeface="Times New Roman" panose="02020603050405020304" pitchFamily="18" charset="0"/>
            </a:rPr>
            <a:t> 2 </a:t>
          </a:r>
          <a:r>
            <a:rPr lang="en-US" sz="3600" dirty="0" err="1" smtClean="0">
              <a:latin typeface="Times New Roman" panose="02020603050405020304" pitchFamily="18" charset="0"/>
              <a:cs typeface="Times New Roman" panose="02020603050405020304" pitchFamily="18" charset="0"/>
            </a:rPr>
            <a:t>vấn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đề</a:t>
          </a:r>
          <a:endParaRPr lang="en-US" sz="3600" dirty="0">
            <a:latin typeface="Times New Roman" panose="02020603050405020304" pitchFamily="18" charset="0"/>
            <a:cs typeface="Times New Roman" panose="02020603050405020304" pitchFamily="18" charset="0"/>
          </a:endParaRPr>
        </a:p>
      </dgm:t>
    </dgm:pt>
    <dgm:pt modelId="{4FE4B91B-A1E2-404C-8C00-10B83D9A31AD}" type="parTrans" cxnId="{6F19E1BC-9B75-4025-86C5-EECAAA165C3D}">
      <dgm:prSet/>
      <dgm:spPr/>
      <dgm:t>
        <a:bodyPr/>
        <a:lstStyle/>
        <a:p>
          <a:endParaRPr lang="en-US"/>
        </a:p>
      </dgm:t>
    </dgm:pt>
    <dgm:pt modelId="{03F81262-F1FB-4969-9DFF-6DB1EF235943}" type="sibTrans" cxnId="{6F19E1BC-9B75-4025-86C5-EECAAA165C3D}">
      <dgm:prSet/>
      <dgm:spPr/>
      <dgm:t>
        <a:bodyPr/>
        <a:lstStyle/>
        <a:p>
          <a:endParaRPr lang="en-US"/>
        </a:p>
      </dgm:t>
    </dgm:pt>
    <dgm:pt modelId="{6FA8AA0F-AA69-466F-A840-5CE44348C96D}">
      <dgm:prSet phldrT="[Text]">
        <dgm:style>
          <a:lnRef idx="1">
            <a:schemeClr val="accent2"/>
          </a:lnRef>
          <a:fillRef idx="2">
            <a:schemeClr val="accent2"/>
          </a:fillRef>
          <a:effectRef idx="1">
            <a:schemeClr val="accent2"/>
          </a:effectRef>
          <a:fontRef idx="minor">
            <a:schemeClr val="dk1"/>
          </a:fontRef>
        </dgm:style>
      </dgm:prSet>
      <dgm:spPr/>
      <dgm:t>
        <a:bodyPr/>
        <a:lstStyle/>
        <a:p>
          <a:r>
            <a:rPr lang="vi-VN" dirty="0" smtClean="0">
              <a:latin typeface="Times New Roman" panose="02020603050405020304" pitchFamily="18" charset="0"/>
              <a:cs typeface="Times New Roman" panose="02020603050405020304" pitchFamily="18" charset="0"/>
            </a:rPr>
            <a:t>(1) Tầm quan trọng của việc đọc sách</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dgm:t>
    </dgm:pt>
    <dgm:pt modelId="{082CD72D-3755-4BCA-B403-5805C20BB918}" type="parTrans" cxnId="{A5142EB0-F795-484B-8D12-ED676C121740}">
      <dgm:prSet/>
      <dgm:spPr>
        <a:ln w="38100"/>
      </dgm:spPr>
      <dgm:t>
        <a:bodyPr/>
        <a:lstStyle/>
        <a:p>
          <a:endParaRPr lang="en-US"/>
        </a:p>
      </dgm:t>
    </dgm:pt>
    <dgm:pt modelId="{8DC09FDC-9F58-453F-BA83-D9D35C7943BD}" type="sibTrans" cxnId="{A5142EB0-F795-484B-8D12-ED676C121740}">
      <dgm:prSet/>
      <dgm:spPr/>
      <dgm:t>
        <a:bodyPr/>
        <a:lstStyle/>
        <a:p>
          <a:endParaRPr lang="en-US"/>
        </a:p>
      </dgm:t>
    </dgm:pt>
    <dgm:pt modelId="{81C67073-7356-497D-8F88-B6D18C4036F3}">
      <dgm:prSet phldrT="[Text]">
        <dgm:style>
          <a:lnRef idx="1">
            <a:schemeClr val="accent4"/>
          </a:lnRef>
          <a:fillRef idx="2">
            <a:schemeClr val="accent4"/>
          </a:fillRef>
          <a:effectRef idx="1">
            <a:schemeClr val="accent4"/>
          </a:effectRef>
          <a:fontRef idx="minor">
            <a:schemeClr val="dk1"/>
          </a:fontRef>
        </dgm:style>
      </dgm:prSet>
      <dgm:spPr/>
      <dgm:t>
        <a:bodyPr/>
        <a:lstStyle/>
        <a:p>
          <a:r>
            <a:rPr lang="vi-VN" dirty="0" smtClean="0">
              <a:latin typeface="Times New Roman" panose="02020603050405020304" pitchFamily="18" charset="0"/>
              <a:cs typeface="Times New Roman" panose="02020603050405020304" pitchFamily="18" charset="0"/>
            </a:rPr>
            <a:t>(2) Sự cần thiết của việc đọc sâu, nghiền ngẫm kĩ khi đọc.</a:t>
          </a:r>
          <a:endParaRPr lang="en-US" dirty="0">
            <a:latin typeface="Times New Roman" panose="02020603050405020304" pitchFamily="18" charset="0"/>
            <a:cs typeface="Times New Roman" panose="02020603050405020304" pitchFamily="18" charset="0"/>
          </a:endParaRPr>
        </a:p>
      </dgm:t>
    </dgm:pt>
    <dgm:pt modelId="{D87FE38B-443A-4243-918D-2FFA2BB9F286}" type="parTrans" cxnId="{6875908E-4CB2-4840-91C0-134CD2CB58AC}">
      <dgm:prSet/>
      <dgm:spPr>
        <a:ln w="38100"/>
      </dgm:spPr>
      <dgm:t>
        <a:bodyPr/>
        <a:lstStyle/>
        <a:p>
          <a:endParaRPr lang="en-US"/>
        </a:p>
      </dgm:t>
    </dgm:pt>
    <dgm:pt modelId="{76698CD1-B360-45B9-A937-AD9AFF0CB414}" type="sibTrans" cxnId="{6875908E-4CB2-4840-91C0-134CD2CB58AC}">
      <dgm:prSet/>
      <dgm:spPr/>
      <dgm:t>
        <a:bodyPr/>
        <a:lstStyle/>
        <a:p>
          <a:endParaRPr lang="en-US"/>
        </a:p>
      </dgm:t>
    </dgm:pt>
    <dgm:pt modelId="{12822F6A-312E-4494-B8A5-2C558A8B6EEB}" type="pres">
      <dgm:prSet presAssocID="{7339F268-1711-4071-8388-21A005F8D6AC}" presName="Name0" presStyleCnt="0">
        <dgm:presLayoutVars>
          <dgm:chPref val="1"/>
          <dgm:dir/>
          <dgm:animOne val="branch"/>
          <dgm:animLvl val="lvl"/>
          <dgm:resizeHandles val="exact"/>
        </dgm:presLayoutVars>
      </dgm:prSet>
      <dgm:spPr/>
      <dgm:t>
        <a:bodyPr/>
        <a:lstStyle/>
        <a:p>
          <a:endParaRPr lang="en-US"/>
        </a:p>
      </dgm:t>
    </dgm:pt>
    <dgm:pt modelId="{0CB9D2B8-1802-4025-9C46-AB19A6A13F6F}" type="pres">
      <dgm:prSet presAssocID="{4541ECBC-BC82-4248-BD33-3BDE116271A3}" presName="root1" presStyleCnt="0"/>
      <dgm:spPr/>
    </dgm:pt>
    <dgm:pt modelId="{0C4C3E51-030B-49F6-A756-15CB98E2ABDA}" type="pres">
      <dgm:prSet presAssocID="{4541ECBC-BC82-4248-BD33-3BDE116271A3}" presName="LevelOneTextNode" presStyleLbl="node0" presStyleIdx="0" presStyleCnt="1">
        <dgm:presLayoutVars>
          <dgm:chPref val="3"/>
        </dgm:presLayoutVars>
      </dgm:prSet>
      <dgm:spPr/>
      <dgm:t>
        <a:bodyPr/>
        <a:lstStyle/>
        <a:p>
          <a:endParaRPr lang="en-US"/>
        </a:p>
      </dgm:t>
    </dgm:pt>
    <dgm:pt modelId="{29DE6764-CA28-44B3-90F1-1E6EDC755DE3}" type="pres">
      <dgm:prSet presAssocID="{4541ECBC-BC82-4248-BD33-3BDE116271A3}" presName="level2hierChild" presStyleCnt="0"/>
      <dgm:spPr/>
    </dgm:pt>
    <dgm:pt modelId="{7C10776C-E84A-40E1-8EF5-21BDBE670ECB}" type="pres">
      <dgm:prSet presAssocID="{082CD72D-3755-4BCA-B403-5805C20BB918}" presName="conn2-1" presStyleLbl="parChTrans1D2" presStyleIdx="0" presStyleCnt="2"/>
      <dgm:spPr/>
      <dgm:t>
        <a:bodyPr/>
        <a:lstStyle/>
        <a:p>
          <a:endParaRPr lang="en-US"/>
        </a:p>
      </dgm:t>
    </dgm:pt>
    <dgm:pt modelId="{B4359F02-2C39-4233-A986-2CAAFAB7EDEE}" type="pres">
      <dgm:prSet presAssocID="{082CD72D-3755-4BCA-B403-5805C20BB918}" presName="connTx" presStyleLbl="parChTrans1D2" presStyleIdx="0" presStyleCnt="2"/>
      <dgm:spPr/>
      <dgm:t>
        <a:bodyPr/>
        <a:lstStyle/>
        <a:p>
          <a:endParaRPr lang="en-US"/>
        </a:p>
      </dgm:t>
    </dgm:pt>
    <dgm:pt modelId="{5A7F467F-3BB8-40B5-B781-DDFE7DD354E8}" type="pres">
      <dgm:prSet presAssocID="{6FA8AA0F-AA69-466F-A840-5CE44348C96D}" presName="root2" presStyleCnt="0"/>
      <dgm:spPr/>
    </dgm:pt>
    <dgm:pt modelId="{30134997-C578-45B5-9631-15628F2EF9BF}" type="pres">
      <dgm:prSet presAssocID="{6FA8AA0F-AA69-466F-A840-5CE44348C96D}" presName="LevelTwoTextNode" presStyleLbl="node2" presStyleIdx="0" presStyleCnt="2" custScaleX="155966">
        <dgm:presLayoutVars>
          <dgm:chPref val="3"/>
        </dgm:presLayoutVars>
      </dgm:prSet>
      <dgm:spPr/>
      <dgm:t>
        <a:bodyPr/>
        <a:lstStyle/>
        <a:p>
          <a:endParaRPr lang="en-US"/>
        </a:p>
      </dgm:t>
    </dgm:pt>
    <dgm:pt modelId="{1D6B4B8F-7BFD-4ADA-BEE0-AD786D718159}" type="pres">
      <dgm:prSet presAssocID="{6FA8AA0F-AA69-466F-A840-5CE44348C96D}" presName="level3hierChild" presStyleCnt="0"/>
      <dgm:spPr/>
    </dgm:pt>
    <dgm:pt modelId="{D41D4013-F041-47DC-89F2-BC775B580EE3}" type="pres">
      <dgm:prSet presAssocID="{D87FE38B-443A-4243-918D-2FFA2BB9F286}" presName="conn2-1" presStyleLbl="parChTrans1D2" presStyleIdx="1" presStyleCnt="2"/>
      <dgm:spPr/>
      <dgm:t>
        <a:bodyPr/>
        <a:lstStyle/>
        <a:p>
          <a:endParaRPr lang="en-US"/>
        </a:p>
      </dgm:t>
    </dgm:pt>
    <dgm:pt modelId="{54EE3DB8-34D1-4645-9DED-0958A1C7AE83}" type="pres">
      <dgm:prSet presAssocID="{D87FE38B-443A-4243-918D-2FFA2BB9F286}" presName="connTx" presStyleLbl="parChTrans1D2" presStyleIdx="1" presStyleCnt="2"/>
      <dgm:spPr/>
      <dgm:t>
        <a:bodyPr/>
        <a:lstStyle/>
        <a:p>
          <a:endParaRPr lang="en-US"/>
        </a:p>
      </dgm:t>
    </dgm:pt>
    <dgm:pt modelId="{589832C3-B412-4D17-BDAC-1E7EDC93F314}" type="pres">
      <dgm:prSet presAssocID="{81C67073-7356-497D-8F88-B6D18C4036F3}" presName="root2" presStyleCnt="0"/>
      <dgm:spPr/>
    </dgm:pt>
    <dgm:pt modelId="{5D096063-39AA-476A-A7DB-49BEC23964E0}" type="pres">
      <dgm:prSet presAssocID="{81C67073-7356-497D-8F88-B6D18C4036F3}" presName="LevelTwoTextNode" presStyleLbl="node2" presStyleIdx="1" presStyleCnt="2" custScaleX="155966">
        <dgm:presLayoutVars>
          <dgm:chPref val="3"/>
        </dgm:presLayoutVars>
      </dgm:prSet>
      <dgm:spPr/>
      <dgm:t>
        <a:bodyPr/>
        <a:lstStyle/>
        <a:p>
          <a:endParaRPr lang="en-US"/>
        </a:p>
      </dgm:t>
    </dgm:pt>
    <dgm:pt modelId="{471F0D8B-2D77-4EB5-986F-597270B3203B}" type="pres">
      <dgm:prSet presAssocID="{81C67073-7356-497D-8F88-B6D18C4036F3}" presName="level3hierChild" presStyleCnt="0"/>
      <dgm:spPr/>
    </dgm:pt>
  </dgm:ptLst>
  <dgm:cxnLst>
    <dgm:cxn modelId="{60D88E10-6E65-405F-A06C-9F66A40DEBBC}" type="presOf" srcId="{D87FE38B-443A-4243-918D-2FFA2BB9F286}" destId="{D41D4013-F041-47DC-89F2-BC775B580EE3}" srcOrd="0" destOrd="0" presId="urn:microsoft.com/office/officeart/2008/layout/HorizontalMultiLevelHierarchy"/>
    <dgm:cxn modelId="{A5142EB0-F795-484B-8D12-ED676C121740}" srcId="{4541ECBC-BC82-4248-BD33-3BDE116271A3}" destId="{6FA8AA0F-AA69-466F-A840-5CE44348C96D}" srcOrd="0" destOrd="0" parTransId="{082CD72D-3755-4BCA-B403-5805C20BB918}" sibTransId="{8DC09FDC-9F58-453F-BA83-D9D35C7943BD}"/>
    <dgm:cxn modelId="{6875908E-4CB2-4840-91C0-134CD2CB58AC}" srcId="{4541ECBC-BC82-4248-BD33-3BDE116271A3}" destId="{81C67073-7356-497D-8F88-B6D18C4036F3}" srcOrd="1" destOrd="0" parTransId="{D87FE38B-443A-4243-918D-2FFA2BB9F286}" sibTransId="{76698CD1-B360-45B9-A937-AD9AFF0CB414}"/>
    <dgm:cxn modelId="{9F02E2DC-7E79-41EB-8038-8F47A2FA50A8}" type="presOf" srcId="{81C67073-7356-497D-8F88-B6D18C4036F3}" destId="{5D096063-39AA-476A-A7DB-49BEC23964E0}" srcOrd="0" destOrd="0" presId="urn:microsoft.com/office/officeart/2008/layout/HorizontalMultiLevelHierarchy"/>
    <dgm:cxn modelId="{2B7BA71D-8DB4-4E32-97D9-8A28972F15E0}" type="presOf" srcId="{082CD72D-3755-4BCA-B403-5805C20BB918}" destId="{B4359F02-2C39-4233-A986-2CAAFAB7EDEE}" srcOrd="1" destOrd="0" presId="urn:microsoft.com/office/officeart/2008/layout/HorizontalMultiLevelHierarchy"/>
    <dgm:cxn modelId="{536AF4BD-7C0A-4B57-AEA5-0410161D8C18}" type="presOf" srcId="{D87FE38B-443A-4243-918D-2FFA2BB9F286}" destId="{54EE3DB8-34D1-4645-9DED-0958A1C7AE83}" srcOrd="1" destOrd="0" presId="urn:microsoft.com/office/officeart/2008/layout/HorizontalMultiLevelHierarchy"/>
    <dgm:cxn modelId="{6F19E1BC-9B75-4025-86C5-EECAAA165C3D}" srcId="{7339F268-1711-4071-8388-21A005F8D6AC}" destId="{4541ECBC-BC82-4248-BD33-3BDE116271A3}" srcOrd="0" destOrd="0" parTransId="{4FE4B91B-A1E2-404C-8C00-10B83D9A31AD}" sibTransId="{03F81262-F1FB-4969-9DFF-6DB1EF235943}"/>
    <dgm:cxn modelId="{44C898CE-BA60-41C0-A153-422153A49C8F}" type="presOf" srcId="{6FA8AA0F-AA69-466F-A840-5CE44348C96D}" destId="{30134997-C578-45B5-9631-15628F2EF9BF}" srcOrd="0" destOrd="0" presId="urn:microsoft.com/office/officeart/2008/layout/HorizontalMultiLevelHierarchy"/>
    <dgm:cxn modelId="{7EE358B3-AD61-4D49-B1F5-EE4B868B7FD8}" type="presOf" srcId="{082CD72D-3755-4BCA-B403-5805C20BB918}" destId="{7C10776C-E84A-40E1-8EF5-21BDBE670ECB}" srcOrd="0" destOrd="0" presId="urn:microsoft.com/office/officeart/2008/layout/HorizontalMultiLevelHierarchy"/>
    <dgm:cxn modelId="{6440B0CB-C205-4EF2-A7E2-76F462CA6876}" type="presOf" srcId="{4541ECBC-BC82-4248-BD33-3BDE116271A3}" destId="{0C4C3E51-030B-49F6-A756-15CB98E2ABDA}" srcOrd="0" destOrd="0" presId="urn:microsoft.com/office/officeart/2008/layout/HorizontalMultiLevelHierarchy"/>
    <dgm:cxn modelId="{76647F15-3774-4726-B00C-2F50945A5CC9}" type="presOf" srcId="{7339F268-1711-4071-8388-21A005F8D6AC}" destId="{12822F6A-312E-4494-B8A5-2C558A8B6EEB}" srcOrd="0" destOrd="0" presId="urn:microsoft.com/office/officeart/2008/layout/HorizontalMultiLevelHierarchy"/>
    <dgm:cxn modelId="{B52F1518-80BC-4372-9126-32A6F25AC4C3}" type="presParOf" srcId="{12822F6A-312E-4494-B8A5-2C558A8B6EEB}" destId="{0CB9D2B8-1802-4025-9C46-AB19A6A13F6F}" srcOrd="0" destOrd="0" presId="urn:microsoft.com/office/officeart/2008/layout/HorizontalMultiLevelHierarchy"/>
    <dgm:cxn modelId="{65F6367D-A3A8-4964-A24A-C6E0ABAC1F90}" type="presParOf" srcId="{0CB9D2B8-1802-4025-9C46-AB19A6A13F6F}" destId="{0C4C3E51-030B-49F6-A756-15CB98E2ABDA}" srcOrd="0" destOrd="0" presId="urn:microsoft.com/office/officeart/2008/layout/HorizontalMultiLevelHierarchy"/>
    <dgm:cxn modelId="{A573AA42-BBF1-467D-BD1C-A91EB84E3E88}" type="presParOf" srcId="{0CB9D2B8-1802-4025-9C46-AB19A6A13F6F}" destId="{29DE6764-CA28-44B3-90F1-1E6EDC755DE3}" srcOrd="1" destOrd="0" presId="urn:microsoft.com/office/officeart/2008/layout/HorizontalMultiLevelHierarchy"/>
    <dgm:cxn modelId="{DA6392F2-D15A-46F7-A0B2-142C34966446}" type="presParOf" srcId="{29DE6764-CA28-44B3-90F1-1E6EDC755DE3}" destId="{7C10776C-E84A-40E1-8EF5-21BDBE670ECB}" srcOrd="0" destOrd="0" presId="urn:microsoft.com/office/officeart/2008/layout/HorizontalMultiLevelHierarchy"/>
    <dgm:cxn modelId="{FD47113E-988C-4799-9AEF-9CCDA8A74336}" type="presParOf" srcId="{7C10776C-E84A-40E1-8EF5-21BDBE670ECB}" destId="{B4359F02-2C39-4233-A986-2CAAFAB7EDEE}" srcOrd="0" destOrd="0" presId="urn:microsoft.com/office/officeart/2008/layout/HorizontalMultiLevelHierarchy"/>
    <dgm:cxn modelId="{975B6789-6B21-484F-910C-4B8483AC6735}" type="presParOf" srcId="{29DE6764-CA28-44B3-90F1-1E6EDC755DE3}" destId="{5A7F467F-3BB8-40B5-B781-DDFE7DD354E8}" srcOrd="1" destOrd="0" presId="urn:microsoft.com/office/officeart/2008/layout/HorizontalMultiLevelHierarchy"/>
    <dgm:cxn modelId="{2E66BAAA-9080-42B0-804C-8C6268D73E07}" type="presParOf" srcId="{5A7F467F-3BB8-40B5-B781-DDFE7DD354E8}" destId="{30134997-C578-45B5-9631-15628F2EF9BF}" srcOrd="0" destOrd="0" presId="urn:microsoft.com/office/officeart/2008/layout/HorizontalMultiLevelHierarchy"/>
    <dgm:cxn modelId="{61F1EA06-9D58-4D4F-B2C3-B306E79A6EA1}" type="presParOf" srcId="{5A7F467F-3BB8-40B5-B781-DDFE7DD354E8}" destId="{1D6B4B8F-7BFD-4ADA-BEE0-AD786D718159}" srcOrd="1" destOrd="0" presId="urn:microsoft.com/office/officeart/2008/layout/HorizontalMultiLevelHierarchy"/>
    <dgm:cxn modelId="{DC2E728E-9BFA-4F4B-9D47-4478608B4C06}" type="presParOf" srcId="{29DE6764-CA28-44B3-90F1-1E6EDC755DE3}" destId="{D41D4013-F041-47DC-89F2-BC775B580EE3}" srcOrd="2" destOrd="0" presId="urn:microsoft.com/office/officeart/2008/layout/HorizontalMultiLevelHierarchy"/>
    <dgm:cxn modelId="{87E2522D-0E5C-403A-98DD-A1A7A89EFA2A}" type="presParOf" srcId="{D41D4013-F041-47DC-89F2-BC775B580EE3}" destId="{54EE3DB8-34D1-4645-9DED-0958A1C7AE83}" srcOrd="0" destOrd="0" presId="urn:microsoft.com/office/officeart/2008/layout/HorizontalMultiLevelHierarchy"/>
    <dgm:cxn modelId="{1DE222A9-F53E-4DF3-8476-4B25E05A8CA0}" type="presParOf" srcId="{29DE6764-CA28-44B3-90F1-1E6EDC755DE3}" destId="{589832C3-B412-4D17-BDAC-1E7EDC93F314}" srcOrd="3" destOrd="0" presId="urn:microsoft.com/office/officeart/2008/layout/HorizontalMultiLevelHierarchy"/>
    <dgm:cxn modelId="{2FC4035A-2626-4EED-916A-36A262646FC7}" type="presParOf" srcId="{589832C3-B412-4D17-BDAC-1E7EDC93F314}" destId="{5D096063-39AA-476A-A7DB-49BEC23964E0}" srcOrd="0" destOrd="0" presId="urn:microsoft.com/office/officeart/2008/layout/HorizontalMultiLevelHierarchy"/>
    <dgm:cxn modelId="{87CCA35E-70B0-4CAB-992B-2F265DA9CB40}" type="presParOf" srcId="{589832C3-B412-4D17-BDAC-1E7EDC93F314}" destId="{471F0D8B-2D77-4EB5-986F-597270B3203B}" srcOrd="1" destOrd="0" presId="urn:microsoft.com/office/officeart/2008/layout/HorizontalMultiLevelHierarchy"/>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39F268-1711-4071-8388-21A005F8D6AC}"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4541ECBC-BC82-4248-BD33-3BDE116271A3}">
      <dgm:prSet phldrT="[Text]" custT="1">
        <dgm:style>
          <a:lnRef idx="1">
            <a:schemeClr val="accent1"/>
          </a:lnRef>
          <a:fillRef idx="2">
            <a:schemeClr val="accent1"/>
          </a:fillRef>
          <a:effectRef idx="1">
            <a:schemeClr val="accent1"/>
          </a:effectRef>
          <a:fontRef idx="minor">
            <a:schemeClr val="dk1"/>
          </a:fontRef>
        </dgm:style>
      </dgm:prSet>
      <dgm:spPr>
        <a:ln w="38100"/>
      </dgm:spPr>
      <dgm:t>
        <a:bodyPr/>
        <a:lstStyle/>
        <a:p>
          <a:r>
            <a:rPr lang="en-US" sz="3600" dirty="0" err="1" smtClean="0">
              <a:latin typeface="Times New Roman" panose="02020603050405020304" pitchFamily="18" charset="0"/>
              <a:cs typeface="Times New Roman" panose="02020603050405020304" pitchFamily="18" charset="0"/>
            </a:rPr>
            <a:t>Nhận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xét</a:t>
          </a:r>
          <a:endParaRPr lang="en-US" sz="3600" dirty="0">
            <a:latin typeface="Times New Roman" panose="02020603050405020304" pitchFamily="18" charset="0"/>
            <a:cs typeface="Times New Roman" panose="02020603050405020304" pitchFamily="18" charset="0"/>
          </a:endParaRPr>
        </a:p>
      </dgm:t>
    </dgm:pt>
    <dgm:pt modelId="{4FE4B91B-A1E2-404C-8C00-10B83D9A31AD}" type="parTrans" cxnId="{6F19E1BC-9B75-4025-86C5-EECAAA165C3D}">
      <dgm:prSet/>
      <dgm:spPr/>
      <dgm:t>
        <a:bodyPr/>
        <a:lstStyle/>
        <a:p>
          <a:endParaRPr lang="en-US"/>
        </a:p>
      </dgm:t>
    </dgm:pt>
    <dgm:pt modelId="{03F81262-F1FB-4969-9DFF-6DB1EF235943}" type="sibTrans" cxnId="{6F19E1BC-9B75-4025-86C5-EECAAA165C3D}">
      <dgm:prSet/>
      <dgm:spPr/>
      <dgm:t>
        <a:bodyPr/>
        <a:lstStyle/>
        <a:p>
          <a:endParaRPr lang="en-US"/>
        </a:p>
      </dgm:t>
    </dgm:pt>
    <dgm:pt modelId="{6FA8AA0F-AA69-466F-A840-5CE44348C96D}">
      <dgm:prSet phldrT="[Text]" custT="1">
        <dgm:style>
          <a:lnRef idx="1">
            <a:schemeClr val="accent2"/>
          </a:lnRef>
          <a:fillRef idx="2">
            <a:schemeClr val="accent2"/>
          </a:fillRef>
          <a:effectRef idx="1">
            <a:schemeClr val="accent2"/>
          </a:effectRef>
          <a:fontRef idx="minor">
            <a:schemeClr val="dk1"/>
          </a:fontRef>
        </dgm:style>
      </dgm:prSet>
      <dgm:spPr/>
      <dgm:t>
        <a:bodyPr/>
        <a:lstStyle/>
        <a:p>
          <a:r>
            <a:rPr lang="vi-VN" sz="2400" dirty="0" smtClean="0">
              <a:latin typeface="Times New Roman" panose="02020603050405020304" pitchFamily="18" charset="0"/>
              <a:cs typeface="Times New Roman" panose="02020603050405020304" pitchFamily="18" charset="0"/>
            </a:rPr>
            <a:t>(1) </a:t>
          </a:r>
          <a:r>
            <a:rPr lang="en-US" sz="2400" dirty="0" err="1" smtClean="0">
              <a:latin typeface="Times New Roman" panose="02020603050405020304" pitchFamily="18" charset="0"/>
              <a:cs typeface="Times New Roman" panose="02020603050405020304" pitchFamily="18" charset="0"/>
            </a:rPr>
            <a:t>Việc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sắp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xếp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ý </a:t>
          </a:r>
          <a:r>
            <a:rPr lang="en-US" sz="2400" dirty="0" err="1" smtClean="0">
              <a:latin typeface="Times New Roman" panose="02020603050405020304" pitchFamily="18" charset="0"/>
              <a:cs typeface="Times New Roman" panose="02020603050405020304" pitchFamily="18" charset="0"/>
            </a:rPr>
            <a:t>kiến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lẽ</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bằng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chứng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bài</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dgm:t>
    </dgm:pt>
    <dgm:pt modelId="{082CD72D-3755-4BCA-B403-5805C20BB918}" type="parTrans" cxnId="{A5142EB0-F795-484B-8D12-ED676C121740}">
      <dgm:prSet/>
      <dgm:spPr>
        <a:ln w="38100"/>
      </dgm:spPr>
      <dgm:t>
        <a:bodyPr/>
        <a:lstStyle/>
        <a:p>
          <a:endParaRPr lang="en-US"/>
        </a:p>
      </dgm:t>
    </dgm:pt>
    <dgm:pt modelId="{8DC09FDC-9F58-453F-BA83-D9D35C7943BD}" type="sibTrans" cxnId="{A5142EB0-F795-484B-8D12-ED676C121740}">
      <dgm:prSet/>
      <dgm:spPr/>
      <dgm:t>
        <a:bodyPr/>
        <a:lstStyle/>
        <a:p>
          <a:endParaRPr lang="en-US"/>
        </a:p>
      </dgm:t>
    </dgm:pt>
    <dgm:pt modelId="{81C67073-7356-497D-8F88-B6D18C4036F3}">
      <dgm:prSet phldrT="[Text]" custT="1">
        <dgm:style>
          <a:lnRef idx="1">
            <a:schemeClr val="accent4"/>
          </a:lnRef>
          <a:fillRef idx="2">
            <a:schemeClr val="accent4"/>
          </a:fillRef>
          <a:effectRef idx="1">
            <a:schemeClr val="accent4"/>
          </a:effectRef>
          <a:fontRef idx="minor">
            <a:schemeClr val="dk1"/>
          </a:fontRef>
        </dgm:style>
      </dgm:prSet>
      <dgm:spPr/>
      <dgm:t>
        <a:bodyPr/>
        <a:lstStyle/>
        <a:p>
          <a:r>
            <a:rPr lang="vi-VN" sz="2400" dirty="0" smtClean="0">
              <a:latin typeface="Times New Roman" panose="02020603050405020304" pitchFamily="18" charset="0"/>
              <a:cs typeface="Times New Roman" panose="02020603050405020304" pitchFamily="18" charset="0"/>
            </a:rPr>
            <a:t>(2) </a:t>
          </a:r>
          <a:r>
            <a:rPr lang="en-US" sz="2400" dirty="0" err="1" smtClean="0">
              <a:latin typeface="Times New Roman" panose="02020603050405020304" pitchFamily="18" charset="0"/>
              <a:cs typeface="Times New Roman" panose="02020603050405020304" pitchFamily="18" charset="0"/>
            </a:rPr>
            <a:t>Việc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sắp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xếp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ý </a:t>
          </a:r>
          <a:r>
            <a:rPr lang="en-US" sz="2400" dirty="0" err="1" smtClean="0">
              <a:latin typeface="Times New Roman" panose="02020603050405020304" pitchFamily="18" charset="0"/>
              <a:cs typeface="Times New Roman" panose="02020603050405020304" pitchFamily="18" charset="0"/>
            </a:rPr>
            <a:t>kiến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lẽ</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bằng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chứng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liên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hệ</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gì</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việc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thực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mục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đích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bản</a:t>
          </a:r>
          <a:endParaRPr lang="en-US" sz="2400" dirty="0">
            <a:latin typeface="Times New Roman" panose="02020603050405020304" pitchFamily="18" charset="0"/>
            <a:cs typeface="Times New Roman" panose="02020603050405020304" pitchFamily="18" charset="0"/>
          </a:endParaRPr>
        </a:p>
      </dgm:t>
    </dgm:pt>
    <dgm:pt modelId="{D87FE38B-443A-4243-918D-2FFA2BB9F286}" type="parTrans" cxnId="{6875908E-4CB2-4840-91C0-134CD2CB58AC}">
      <dgm:prSet/>
      <dgm:spPr>
        <a:ln w="38100"/>
      </dgm:spPr>
      <dgm:t>
        <a:bodyPr/>
        <a:lstStyle/>
        <a:p>
          <a:endParaRPr lang="en-US"/>
        </a:p>
      </dgm:t>
    </dgm:pt>
    <dgm:pt modelId="{76698CD1-B360-45B9-A937-AD9AFF0CB414}" type="sibTrans" cxnId="{6875908E-4CB2-4840-91C0-134CD2CB58AC}">
      <dgm:prSet/>
      <dgm:spPr/>
      <dgm:t>
        <a:bodyPr/>
        <a:lstStyle/>
        <a:p>
          <a:endParaRPr lang="en-US"/>
        </a:p>
      </dgm:t>
    </dgm:pt>
    <dgm:pt modelId="{EEE80F13-D96B-4111-9EFC-2BADFEDC5DB1}">
      <dgm:prSet phldrT="[Text]" custT="1">
        <dgm:style>
          <a:lnRef idx="1">
            <a:schemeClr val="accent6"/>
          </a:lnRef>
          <a:fillRef idx="2">
            <a:schemeClr val="accent6"/>
          </a:fillRef>
          <a:effectRef idx="1">
            <a:schemeClr val="accent6"/>
          </a:effectRef>
          <a:fontRef idx="minor">
            <a:schemeClr val="dk1"/>
          </a:fontRef>
        </dgm:style>
      </dgm:prSet>
      <dgm:spPr/>
      <dgm:t>
        <a:bodyPr/>
        <a:lstStyle/>
        <a:p>
          <a:r>
            <a:rPr lang="vi-VN" sz="2400" dirty="0" smtClean="0">
              <a:latin typeface="+mj-lt"/>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3</a:t>
          </a:r>
          <a:r>
            <a:rPr lang="vi-VN" sz="2400" dirty="0" smtClean="0">
              <a:latin typeface="Times New Roman" panose="02020603050405020304" pitchFamily="18" charset="0"/>
              <a:cs typeface="Times New Roman" panose="02020603050405020304" pitchFamily="18" charset="0"/>
            </a:rPr>
            <a:t>)</a:t>
          </a:r>
          <a:r>
            <a:rPr lang="vi-VN" sz="2400" dirty="0" smtClean="0">
              <a:latin typeface="+mj-lt"/>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Ở </a:t>
          </a:r>
          <a:r>
            <a:rPr lang="en-US" sz="2400" dirty="0" err="1" smtClean="0">
              <a:latin typeface="Times New Roman" panose="02020603050405020304" pitchFamily="18" charset="0"/>
              <a:cs typeface="Times New Roman" panose="02020603050405020304" pitchFamily="18" charset="0"/>
            </a:rPr>
            <a:t>đoạn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thứ</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hai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việc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sắp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xếp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lẽ</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theo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tự</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hai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dụng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gì</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dgm:t>
    </dgm:pt>
    <dgm:pt modelId="{BBFAF787-B1C7-4640-84BF-A6F04AB6C3E0}" type="parTrans" cxnId="{B912F6FC-772B-4DD2-859D-FAF3F3F68B59}">
      <dgm:prSet/>
      <dgm:spPr/>
      <dgm:t>
        <a:bodyPr/>
        <a:lstStyle/>
        <a:p>
          <a:endParaRPr lang="en-US"/>
        </a:p>
      </dgm:t>
    </dgm:pt>
    <dgm:pt modelId="{A63CE15E-F39C-498A-A2D5-D1C010553EAC}" type="sibTrans" cxnId="{B912F6FC-772B-4DD2-859D-FAF3F3F68B59}">
      <dgm:prSet/>
      <dgm:spPr/>
      <dgm:t>
        <a:bodyPr/>
        <a:lstStyle/>
        <a:p>
          <a:endParaRPr lang="en-US"/>
        </a:p>
      </dgm:t>
    </dgm:pt>
    <dgm:pt modelId="{12822F6A-312E-4494-B8A5-2C558A8B6EEB}" type="pres">
      <dgm:prSet presAssocID="{7339F268-1711-4071-8388-21A005F8D6AC}" presName="Name0" presStyleCnt="0">
        <dgm:presLayoutVars>
          <dgm:chPref val="1"/>
          <dgm:dir/>
          <dgm:animOne val="branch"/>
          <dgm:animLvl val="lvl"/>
          <dgm:resizeHandles val="exact"/>
        </dgm:presLayoutVars>
      </dgm:prSet>
      <dgm:spPr/>
      <dgm:t>
        <a:bodyPr/>
        <a:lstStyle/>
        <a:p>
          <a:endParaRPr lang="en-US"/>
        </a:p>
      </dgm:t>
    </dgm:pt>
    <dgm:pt modelId="{0CB9D2B8-1802-4025-9C46-AB19A6A13F6F}" type="pres">
      <dgm:prSet presAssocID="{4541ECBC-BC82-4248-BD33-3BDE116271A3}" presName="root1" presStyleCnt="0"/>
      <dgm:spPr/>
    </dgm:pt>
    <dgm:pt modelId="{0C4C3E51-030B-49F6-A756-15CB98E2ABDA}" type="pres">
      <dgm:prSet presAssocID="{4541ECBC-BC82-4248-BD33-3BDE116271A3}" presName="LevelOneTextNode" presStyleLbl="node0" presStyleIdx="0" presStyleCnt="1" custScaleY="51976">
        <dgm:presLayoutVars>
          <dgm:chPref val="3"/>
        </dgm:presLayoutVars>
      </dgm:prSet>
      <dgm:spPr/>
      <dgm:t>
        <a:bodyPr/>
        <a:lstStyle/>
        <a:p>
          <a:endParaRPr lang="en-US"/>
        </a:p>
      </dgm:t>
    </dgm:pt>
    <dgm:pt modelId="{29DE6764-CA28-44B3-90F1-1E6EDC755DE3}" type="pres">
      <dgm:prSet presAssocID="{4541ECBC-BC82-4248-BD33-3BDE116271A3}" presName="level2hierChild" presStyleCnt="0"/>
      <dgm:spPr/>
    </dgm:pt>
    <dgm:pt modelId="{7C10776C-E84A-40E1-8EF5-21BDBE670ECB}" type="pres">
      <dgm:prSet presAssocID="{082CD72D-3755-4BCA-B403-5805C20BB918}" presName="conn2-1" presStyleLbl="parChTrans1D2" presStyleIdx="0" presStyleCnt="3"/>
      <dgm:spPr/>
      <dgm:t>
        <a:bodyPr/>
        <a:lstStyle/>
        <a:p>
          <a:endParaRPr lang="en-US"/>
        </a:p>
      </dgm:t>
    </dgm:pt>
    <dgm:pt modelId="{B4359F02-2C39-4233-A986-2CAAFAB7EDEE}" type="pres">
      <dgm:prSet presAssocID="{082CD72D-3755-4BCA-B403-5805C20BB918}" presName="connTx" presStyleLbl="parChTrans1D2" presStyleIdx="0" presStyleCnt="3"/>
      <dgm:spPr/>
      <dgm:t>
        <a:bodyPr/>
        <a:lstStyle/>
        <a:p>
          <a:endParaRPr lang="en-US"/>
        </a:p>
      </dgm:t>
    </dgm:pt>
    <dgm:pt modelId="{5A7F467F-3BB8-40B5-B781-DDFE7DD354E8}" type="pres">
      <dgm:prSet presAssocID="{6FA8AA0F-AA69-466F-A840-5CE44348C96D}" presName="root2" presStyleCnt="0"/>
      <dgm:spPr/>
    </dgm:pt>
    <dgm:pt modelId="{30134997-C578-45B5-9631-15628F2EF9BF}" type="pres">
      <dgm:prSet presAssocID="{6FA8AA0F-AA69-466F-A840-5CE44348C96D}" presName="LevelTwoTextNode" presStyleLbl="node2" presStyleIdx="0" presStyleCnt="3" custScaleX="148342">
        <dgm:presLayoutVars>
          <dgm:chPref val="3"/>
        </dgm:presLayoutVars>
      </dgm:prSet>
      <dgm:spPr/>
      <dgm:t>
        <a:bodyPr/>
        <a:lstStyle/>
        <a:p>
          <a:endParaRPr lang="en-US"/>
        </a:p>
      </dgm:t>
    </dgm:pt>
    <dgm:pt modelId="{1D6B4B8F-7BFD-4ADA-BEE0-AD786D718159}" type="pres">
      <dgm:prSet presAssocID="{6FA8AA0F-AA69-466F-A840-5CE44348C96D}" presName="level3hierChild" presStyleCnt="0"/>
      <dgm:spPr/>
    </dgm:pt>
    <dgm:pt modelId="{D41D4013-F041-47DC-89F2-BC775B580EE3}" type="pres">
      <dgm:prSet presAssocID="{D87FE38B-443A-4243-918D-2FFA2BB9F286}" presName="conn2-1" presStyleLbl="parChTrans1D2" presStyleIdx="1" presStyleCnt="3"/>
      <dgm:spPr/>
      <dgm:t>
        <a:bodyPr/>
        <a:lstStyle/>
        <a:p>
          <a:endParaRPr lang="en-US"/>
        </a:p>
      </dgm:t>
    </dgm:pt>
    <dgm:pt modelId="{54EE3DB8-34D1-4645-9DED-0958A1C7AE83}" type="pres">
      <dgm:prSet presAssocID="{D87FE38B-443A-4243-918D-2FFA2BB9F286}" presName="connTx" presStyleLbl="parChTrans1D2" presStyleIdx="1" presStyleCnt="3"/>
      <dgm:spPr/>
      <dgm:t>
        <a:bodyPr/>
        <a:lstStyle/>
        <a:p>
          <a:endParaRPr lang="en-US"/>
        </a:p>
      </dgm:t>
    </dgm:pt>
    <dgm:pt modelId="{589832C3-B412-4D17-BDAC-1E7EDC93F314}" type="pres">
      <dgm:prSet presAssocID="{81C67073-7356-497D-8F88-B6D18C4036F3}" presName="root2" presStyleCnt="0"/>
      <dgm:spPr/>
    </dgm:pt>
    <dgm:pt modelId="{5D096063-39AA-476A-A7DB-49BEC23964E0}" type="pres">
      <dgm:prSet presAssocID="{81C67073-7356-497D-8F88-B6D18C4036F3}" presName="LevelTwoTextNode" presStyleLbl="node2" presStyleIdx="1" presStyleCnt="3" custScaleX="148342">
        <dgm:presLayoutVars>
          <dgm:chPref val="3"/>
        </dgm:presLayoutVars>
      </dgm:prSet>
      <dgm:spPr/>
      <dgm:t>
        <a:bodyPr/>
        <a:lstStyle/>
        <a:p>
          <a:endParaRPr lang="en-US"/>
        </a:p>
      </dgm:t>
    </dgm:pt>
    <dgm:pt modelId="{471F0D8B-2D77-4EB5-986F-597270B3203B}" type="pres">
      <dgm:prSet presAssocID="{81C67073-7356-497D-8F88-B6D18C4036F3}" presName="level3hierChild" presStyleCnt="0"/>
      <dgm:spPr/>
    </dgm:pt>
    <dgm:pt modelId="{57D20CC8-D532-49A0-B3F8-C2D8336F0A59}" type="pres">
      <dgm:prSet presAssocID="{BBFAF787-B1C7-4640-84BF-A6F04AB6C3E0}" presName="conn2-1" presStyleLbl="parChTrans1D2" presStyleIdx="2" presStyleCnt="3"/>
      <dgm:spPr/>
      <dgm:t>
        <a:bodyPr/>
        <a:lstStyle/>
        <a:p>
          <a:endParaRPr lang="en-US"/>
        </a:p>
      </dgm:t>
    </dgm:pt>
    <dgm:pt modelId="{73BD6ADD-5EE2-437A-864A-B2C129DC2AF4}" type="pres">
      <dgm:prSet presAssocID="{BBFAF787-B1C7-4640-84BF-A6F04AB6C3E0}" presName="connTx" presStyleLbl="parChTrans1D2" presStyleIdx="2" presStyleCnt="3"/>
      <dgm:spPr/>
      <dgm:t>
        <a:bodyPr/>
        <a:lstStyle/>
        <a:p>
          <a:endParaRPr lang="en-US"/>
        </a:p>
      </dgm:t>
    </dgm:pt>
    <dgm:pt modelId="{6568B702-69F7-4A69-8420-20700C1D6B4B}" type="pres">
      <dgm:prSet presAssocID="{EEE80F13-D96B-4111-9EFC-2BADFEDC5DB1}" presName="root2" presStyleCnt="0"/>
      <dgm:spPr/>
    </dgm:pt>
    <dgm:pt modelId="{4D52CEEF-FD37-4854-851E-E4816286BE8D}" type="pres">
      <dgm:prSet presAssocID="{EEE80F13-D96B-4111-9EFC-2BADFEDC5DB1}" presName="LevelTwoTextNode" presStyleLbl="node2" presStyleIdx="2" presStyleCnt="3" custScaleX="148342">
        <dgm:presLayoutVars>
          <dgm:chPref val="3"/>
        </dgm:presLayoutVars>
      </dgm:prSet>
      <dgm:spPr/>
      <dgm:t>
        <a:bodyPr/>
        <a:lstStyle/>
        <a:p>
          <a:endParaRPr lang="en-US"/>
        </a:p>
      </dgm:t>
    </dgm:pt>
    <dgm:pt modelId="{E6DF3955-2285-42A8-BDBE-98E7712E1B3F}" type="pres">
      <dgm:prSet presAssocID="{EEE80F13-D96B-4111-9EFC-2BADFEDC5DB1}" presName="level3hierChild" presStyleCnt="0"/>
      <dgm:spPr/>
    </dgm:pt>
  </dgm:ptLst>
  <dgm:cxnLst>
    <dgm:cxn modelId="{881D4BB4-25B4-4ED0-BD8D-7400E578DE2A}" type="presOf" srcId="{6FA8AA0F-AA69-466F-A840-5CE44348C96D}" destId="{30134997-C578-45B5-9631-15628F2EF9BF}" srcOrd="0" destOrd="0" presId="urn:microsoft.com/office/officeart/2008/layout/HorizontalMultiLevelHierarchy"/>
    <dgm:cxn modelId="{C7CE6FDC-F2F0-4D66-BD85-5AFBA9517B74}" type="presOf" srcId="{4541ECBC-BC82-4248-BD33-3BDE116271A3}" destId="{0C4C3E51-030B-49F6-A756-15CB98E2ABDA}" srcOrd="0" destOrd="0" presId="urn:microsoft.com/office/officeart/2008/layout/HorizontalMultiLevelHierarchy"/>
    <dgm:cxn modelId="{A5142EB0-F795-484B-8D12-ED676C121740}" srcId="{4541ECBC-BC82-4248-BD33-3BDE116271A3}" destId="{6FA8AA0F-AA69-466F-A840-5CE44348C96D}" srcOrd="0" destOrd="0" parTransId="{082CD72D-3755-4BCA-B403-5805C20BB918}" sibTransId="{8DC09FDC-9F58-453F-BA83-D9D35C7943BD}"/>
    <dgm:cxn modelId="{6875908E-4CB2-4840-91C0-134CD2CB58AC}" srcId="{4541ECBC-BC82-4248-BD33-3BDE116271A3}" destId="{81C67073-7356-497D-8F88-B6D18C4036F3}" srcOrd="1" destOrd="0" parTransId="{D87FE38B-443A-4243-918D-2FFA2BB9F286}" sibTransId="{76698CD1-B360-45B9-A937-AD9AFF0CB414}"/>
    <dgm:cxn modelId="{D1B240C1-5EFF-4065-B5C3-61D16E844B20}" type="presOf" srcId="{D87FE38B-443A-4243-918D-2FFA2BB9F286}" destId="{D41D4013-F041-47DC-89F2-BC775B580EE3}" srcOrd="0" destOrd="0" presId="urn:microsoft.com/office/officeart/2008/layout/HorizontalMultiLevelHierarchy"/>
    <dgm:cxn modelId="{631F6415-EADB-46B9-80BA-DF6876D5ABCB}" type="presOf" srcId="{BBFAF787-B1C7-4640-84BF-A6F04AB6C3E0}" destId="{57D20CC8-D532-49A0-B3F8-C2D8336F0A59}" srcOrd="0" destOrd="0" presId="urn:microsoft.com/office/officeart/2008/layout/HorizontalMultiLevelHierarchy"/>
    <dgm:cxn modelId="{47A5EB5A-5547-4FEA-AC75-3A370DDE75D6}" type="presOf" srcId="{EEE80F13-D96B-4111-9EFC-2BADFEDC5DB1}" destId="{4D52CEEF-FD37-4854-851E-E4816286BE8D}" srcOrd="0" destOrd="0" presId="urn:microsoft.com/office/officeart/2008/layout/HorizontalMultiLevelHierarchy"/>
    <dgm:cxn modelId="{4229B3B8-F50E-49E5-B0C4-04821C825504}" type="presOf" srcId="{BBFAF787-B1C7-4640-84BF-A6F04AB6C3E0}" destId="{73BD6ADD-5EE2-437A-864A-B2C129DC2AF4}" srcOrd="1" destOrd="0" presId="urn:microsoft.com/office/officeart/2008/layout/HorizontalMultiLevelHierarchy"/>
    <dgm:cxn modelId="{6F19E1BC-9B75-4025-86C5-EECAAA165C3D}" srcId="{7339F268-1711-4071-8388-21A005F8D6AC}" destId="{4541ECBC-BC82-4248-BD33-3BDE116271A3}" srcOrd="0" destOrd="0" parTransId="{4FE4B91B-A1E2-404C-8C00-10B83D9A31AD}" sibTransId="{03F81262-F1FB-4969-9DFF-6DB1EF235943}"/>
    <dgm:cxn modelId="{551482C7-EB26-4225-BF6A-202C15798CE2}" type="presOf" srcId="{7339F268-1711-4071-8388-21A005F8D6AC}" destId="{12822F6A-312E-4494-B8A5-2C558A8B6EEB}" srcOrd="0" destOrd="0" presId="urn:microsoft.com/office/officeart/2008/layout/HorizontalMultiLevelHierarchy"/>
    <dgm:cxn modelId="{69642748-FC2A-4E03-A526-25526A0BCF2A}" type="presOf" srcId="{082CD72D-3755-4BCA-B403-5805C20BB918}" destId="{B4359F02-2C39-4233-A986-2CAAFAB7EDEE}" srcOrd="1" destOrd="0" presId="urn:microsoft.com/office/officeart/2008/layout/HorizontalMultiLevelHierarchy"/>
    <dgm:cxn modelId="{B912F6FC-772B-4DD2-859D-FAF3F3F68B59}" srcId="{4541ECBC-BC82-4248-BD33-3BDE116271A3}" destId="{EEE80F13-D96B-4111-9EFC-2BADFEDC5DB1}" srcOrd="2" destOrd="0" parTransId="{BBFAF787-B1C7-4640-84BF-A6F04AB6C3E0}" sibTransId="{A63CE15E-F39C-498A-A2D5-D1C010553EAC}"/>
    <dgm:cxn modelId="{C1908EA4-2B0D-4CA8-BE7A-899C00460CA3}" type="presOf" srcId="{D87FE38B-443A-4243-918D-2FFA2BB9F286}" destId="{54EE3DB8-34D1-4645-9DED-0958A1C7AE83}" srcOrd="1" destOrd="0" presId="urn:microsoft.com/office/officeart/2008/layout/HorizontalMultiLevelHierarchy"/>
    <dgm:cxn modelId="{A963697A-379D-4183-B6F9-E36D8F8162EB}" type="presOf" srcId="{81C67073-7356-497D-8F88-B6D18C4036F3}" destId="{5D096063-39AA-476A-A7DB-49BEC23964E0}" srcOrd="0" destOrd="0" presId="urn:microsoft.com/office/officeart/2008/layout/HorizontalMultiLevelHierarchy"/>
    <dgm:cxn modelId="{86309C73-E1AE-4061-B130-23386C4B7037}" type="presOf" srcId="{082CD72D-3755-4BCA-B403-5805C20BB918}" destId="{7C10776C-E84A-40E1-8EF5-21BDBE670ECB}" srcOrd="0" destOrd="0" presId="urn:microsoft.com/office/officeart/2008/layout/HorizontalMultiLevelHierarchy"/>
    <dgm:cxn modelId="{9DED5D2E-AC57-431E-873C-C992A2279207}" type="presParOf" srcId="{12822F6A-312E-4494-B8A5-2C558A8B6EEB}" destId="{0CB9D2B8-1802-4025-9C46-AB19A6A13F6F}" srcOrd="0" destOrd="0" presId="urn:microsoft.com/office/officeart/2008/layout/HorizontalMultiLevelHierarchy"/>
    <dgm:cxn modelId="{BF10A4A8-25D4-404A-B6B7-3FA358EC180A}" type="presParOf" srcId="{0CB9D2B8-1802-4025-9C46-AB19A6A13F6F}" destId="{0C4C3E51-030B-49F6-A756-15CB98E2ABDA}" srcOrd="0" destOrd="0" presId="urn:microsoft.com/office/officeart/2008/layout/HorizontalMultiLevelHierarchy"/>
    <dgm:cxn modelId="{D61B0962-0013-4E7A-8C6B-215FEFFB6AC0}" type="presParOf" srcId="{0CB9D2B8-1802-4025-9C46-AB19A6A13F6F}" destId="{29DE6764-CA28-44B3-90F1-1E6EDC755DE3}" srcOrd="1" destOrd="0" presId="urn:microsoft.com/office/officeart/2008/layout/HorizontalMultiLevelHierarchy"/>
    <dgm:cxn modelId="{278A8214-2C6C-461C-90BB-AC6E194539D5}" type="presParOf" srcId="{29DE6764-CA28-44B3-90F1-1E6EDC755DE3}" destId="{7C10776C-E84A-40E1-8EF5-21BDBE670ECB}" srcOrd="0" destOrd="0" presId="urn:microsoft.com/office/officeart/2008/layout/HorizontalMultiLevelHierarchy"/>
    <dgm:cxn modelId="{D498FC97-9B2B-4E71-9882-71B2382D6411}" type="presParOf" srcId="{7C10776C-E84A-40E1-8EF5-21BDBE670ECB}" destId="{B4359F02-2C39-4233-A986-2CAAFAB7EDEE}" srcOrd="0" destOrd="0" presId="urn:microsoft.com/office/officeart/2008/layout/HorizontalMultiLevelHierarchy"/>
    <dgm:cxn modelId="{42CCE49B-D5CF-4FD8-8BF3-7BCDE724FACC}" type="presParOf" srcId="{29DE6764-CA28-44B3-90F1-1E6EDC755DE3}" destId="{5A7F467F-3BB8-40B5-B781-DDFE7DD354E8}" srcOrd="1" destOrd="0" presId="urn:microsoft.com/office/officeart/2008/layout/HorizontalMultiLevelHierarchy"/>
    <dgm:cxn modelId="{B8826D76-B6A0-41DD-8F53-A61299614C68}" type="presParOf" srcId="{5A7F467F-3BB8-40B5-B781-DDFE7DD354E8}" destId="{30134997-C578-45B5-9631-15628F2EF9BF}" srcOrd="0" destOrd="0" presId="urn:microsoft.com/office/officeart/2008/layout/HorizontalMultiLevelHierarchy"/>
    <dgm:cxn modelId="{01FA1C02-ECBB-408B-BADD-67E8A6020B69}" type="presParOf" srcId="{5A7F467F-3BB8-40B5-B781-DDFE7DD354E8}" destId="{1D6B4B8F-7BFD-4ADA-BEE0-AD786D718159}" srcOrd="1" destOrd="0" presId="urn:microsoft.com/office/officeart/2008/layout/HorizontalMultiLevelHierarchy"/>
    <dgm:cxn modelId="{19E5A4E8-A164-4CF7-9AFA-7A768E37E416}" type="presParOf" srcId="{29DE6764-CA28-44B3-90F1-1E6EDC755DE3}" destId="{D41D4013-F041-47DC-89F2-BC775B580EE3}" srcOrd="2" destOrd="0" presId="urn:microsoft.com/office/officeart/2008/layout/HorizontalMultiLevelHierarchy"/>
    <dgm:cxn modelId="{AA0C35DE-E747-4B9A-8128-82A5106271C3}" type="presParOf" srcId="{D41D4013-F041-47DC-89F2-BC775B580EE3}" destId="{54EE3DB8-34D1-4645-9DED-0958A1C7AE83}" srcOrd="0" destOrd="0" presId="urn:microsoft.com/office/officeart/2008/layout/HorizontalMultiLevelHierarchy"/>
    <dgm:cxn modelId="{9E29AE3A-45DE-45FF-B703-72DBCC321786}" type="presParOf" srcId="{29DE6764-CA28-44B3-90F1-1E6EDC755DE3}" destId="{589832C3-B412-4D17-BDAC-1E7EDC93F314}" srcOrd="3" destOrd="0" presId="urn:microsoft.com/office/officeart/2008/layout/HorizontalMultiLevelHierarchy"/>
    <dgm:cxn modelId="{2A58A18E-3242-4697-AC75-31871515DDC8}" type="presParOf" srcId="{589832C3-B412-4D17-BDAC-1E7EDC93F314}" destId="{5D096063-39AA-476A-A7DB-49BEC23964E0}" srcOrd="0" destOrd="0" presId="urn:microsoft.com/office/officeart/2008/layout/HorizontalMultiLevelHierarchy"/>
    <dgm:cxn modelId="{F367BFDF-5DE7-4A17-A7C9-E604031C7E09}" type="presParOf" srcId="{589832C3-B412-4D17-BDAC-1E7EDC93F314}" destId="{471F0D8B-2D77-4EB5-986F-597270B3203B}" srcOrd="1" destOrd="0" presId="urn:microsoft.com/office/officeart/2008/layout/HorizontalMultiLevelHierarchy"/>
    <dgm:cxn modelId="{228220E6-E6E9-4142-94ED-4F1142A96097}" type="presParOf" srcId="{29DE6764-CA28-44B3-90F1-1E6EDC755DE3}" destId="{57D20CC8-D532-49A0-B3F8-C2D8336F0A59}" srcOrd="4" destOrd="0" presId="urn:microsoft.com/office/officeart/2008/layout/HorizontalMultiLevelHierarchy"/>
    <dgm:cxn modelId="{AC65DCBF-9018-4C16-B960-6E9DE272F588}" type="presParOf" srcId="{57D20CC8-D532-49A0-B3F8-C2D8336F0A59}" destId="{73BD6ADD-5EE2-437A-864A-B2C129DC2AF4}" srcOrd="0" destOrd="0" presId="urn:microsoft.com/office/officeart/2008/layout/HorizontalMultiLevelHierarchy"/>
    <dgm:cxn modelId="{B5645D6B-917C-4A73-A0AC-8A275DDCD7F7}" type="presParOf" srcId="{29DE6764-CA28-44B3-90F1-1E6EDC755DE3}" destId="{6568B702-69F7-4A69-8420-20700C1D6B4B}" srcOrd="5" destOrd="0" presId="urn:microsoft.com/office/officeart/2008/layout/HorizontalMultiLevelHierarchy"/>
    <dgm:cxn modelId="{DB571F06-8ED8-4249-819E-0D6D4BE2C28D}" type="presParOf" srcId="{6568B702-69F7-4A69-8420-20700C1D6B4B}" destId="{4D52CEEF-FD37-4854-851E-E4816286BE8D}" srcOrd="0" destOrd="0" presId="urn:microsoft.com/office/officeart/2008/layout/HorizontalMultiLevelHierarchy"/>
    <dgm:cxn modelId="{7DD2345C-75CA-42BC-A13F-93BF6BB4281D}" type="presParOf" srcId="{6568B702-69F7-4A69-8420-20700C1D6B4B}" destId="{E6DF3955-2285-42A8-BDBE-98E7712E1B3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B74710-0316-4846-9868-06B84C6246B2}" type="datetimeFigureOut">
              <a:rPr lang="en-US" smtClean="0"/>
              <a:t>6/29/2022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FCFDC8-E5B3-40CA-A2F2-80C5CCBBF032}" type="slidenum">
              <a:rPr lang="en-US" smtClean="0"/>
              <a:t>‹#›</a:t>
            </a:fld>
            <a:endParaRPr lang="en-US"/>
          </a:p>
        </p:txBody>
      </p:sp>
    </p:spTree>
    <p:extLst>
      <p:ext uri="{BB962C8B-B14F-4D97-AF65-F5344CB8AC3E}">
        <p14:creationId xmlns:p14="http://schemas.microsoft.com/office/powerpoint/2010/main" val="3379238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638619-31E4-4D17-95D0-5E6F081F29A8}" type="slidenum">
              <a:rPr lang="zh-CN" altLang="en-US" smtClean="0"/>
              <a:t>24</a:t>
            </a:fld>
            <a:endParaRPr lang="zh-CN" altLang="en-US"/>
          </a:p>
        </p:txBody>
      </p:sp>
    </p:spTree>
    <p:extLst>
      <p:ext uri="{BB962C8B-B14F-4D97-AF65-F5344CB8AC3E}">
        <p14:creationId xmlns:p14="http://schemas.microsoft.com/office/powerpoint/2010/main" val="3249208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D64EC1F-4C1A-4575-A29E-535B091AA911}" type="slidenum">
              <a:rPr lang="zh-CN" altLang="en-US" smtClean="0"/>
              <a:t>25</a:t>
            </a:fld>
            <a:endParaRPr lang="zh-CN" altLang="en-US"/>
          </a:p>
        </p:txBody>
      </p:sp>
    </p:spTree>
    <p:extLst>
      <p:ext uri="{BB962C8B-B14F-4D97-AF65-F5344CB8AC3E}">
        <p14:creationId xmlns:p14="http://schemas.microsoft.com/office/powerpoint/2010/main" val="3213315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DC720E-C658-4651-AE28-4AE7B12013B2}" type="datetimeFigureOut">
              <a:rPr lang="en-US" smtClean="0"/>
              <a:t>6/29/2022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EB8FBC-2BA9-4A62-A66D-659E3C8BF11B}" type="slidenum">
              <a:rPr lang="en-US" smtClean="0"/>
              <a:t>‹#›</a:t>
            </a:fld>
            <a:endParaRPr lang="en-US"/>
          </a:p>
        </p:txBody>
      </p:sp>
    </p:spTree>
    <p:extLst>
      <p:ext uri="{BB962C8B-B14F-4D97-AF65-F5344CB8AC3E}">
        <p14:creationId xmlns:p14="http://schemas.microsoft.com/office/powerpoint/2010/main" val="2427817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DC720E-C658-4651-AE28-4AE7B12013B2}" type="datetimeFigureOut">
              <a:rPr lang="en-US" smtClean="0"/>
              <a:t>6/29/2022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EB8FBC-2BA9-4A62-A66D-659E3C8BF11B}" type="slidenum">
              <a:rPr lang="en-US" smtClean="0"/>
              <a:t>‹#›</a:t>
            </a:fld>
            <a:endParaRPr lang="en-US"/>
          </a:p>
        </p:txBody>
      </p:sp>
    </p:spTree>
    <p:extLst>
      <p:ext uri="{BB962C8B-B14F-4D97-AF65-F5344CB8AC3E}">
        <p14:creationId xmlns:p14="http://schemas.microsoft.com/office/powerpoint/2010/main" val="4273900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DC720E-C658-4651-AE28-4AE7B12013B2}" type="datetimeFigureOut">
              <a:rPr lang="en-US" smtClean="0"/>
              <a:t>6/29/2022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EB8FBC-2BA9-4A62-A66D-659E3C8BF11B}" type="slidenum">
              <a:rPr lang="en-US" smtClean="0"/>
              <a:t>‹#›</a:t>
            </a:fld>
            <a:endParaRPr lang="en-US"/>
          </a:p>
        </p:txBody>
      </p:sp>
    </p:spTree>
    <p:extLst>
      <p:ext uri="{BB962C8B-B14F-4D97-AF65-F5344CB8AC3E}">
        <p14:creationId xmlns:p14="http://schemas.microsoft.com/office/powerpoint/2010/main" val="2488158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9896C42D-5812-4D6A-B569-9B636F22C3C7}" type="slidenum">
              <a:rPr lang="en-US" altLang="en-US"/>
              <a:t>‹#›</a:t>
            </a:fld>
            <a:endParaRPr lang="en-US" altLang="en-US"/>
          </a:p>
        </p:txBody>
      </p:sp>
    </p:spTree>
    <p:extLst>
      <p:ext uri="{BB962C8B-B14F-4D97-AF65-F5344CB8AC3E}">
        <p14:creationId xmlns:p14="http://schemas.microsoft.com/office/powerpoint/2010/main" val="276084526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2">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8067289"/>
      </p:ext>
    </p:extLst>
  </p:cSld>
  <p:clrMapOvr>
    <a:masterClrMapping/>
  </p:clrMapOvr>
  <p:transition spd="slow">
    <p:wipe/>
  </p:transition>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361575"/>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DC720E-C658-4651-AE28-4AE7B12013B2}" type="datetimeFigureOut">
              <a:rPr lang="en-US" smtClean="0"/>
              <a:t>6/29/2022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EB8FBC-2BA9-4A62-A66D-659E3C8BF11B}" type="slidenum">
              <a:rPr lang="en-US" smtClean="0"/>
              <a:t>‹#›</a:t>
            </a:fld>
            <a:endParaRPr lang="en-US"/>
          </a:p>
        </p:txBody>
      </p:sp>
    </p:spTree>
    <p:extLst>
      <p:ext uri="{BB962C8B-B14F-4D97-AF65-F5344CB8AC3E}">
        <p14:creationId xmlns:p14="http://schemas.microsoft.com/office/powerpoint/2010/main" val="2502336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DC720E-C658-4651-AE28-4AE7B12013B2}" type="datetimeFigureOut">
              <a:rPr lang="en-US" smtClean="0"/>
              <a:t>6/29/2022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EB8FBC-2BA9-4A62-A66D-659E3C8BF11B}" type="slidenum">
              <a:rPr lang="en-US" smtClean="0"/>
              <a:t>‹#›</a:t>
            </a:fld>
            <a:endParaRPr lang="en-US"/>
          </a:p>
        </p:txBody>
      </p:sp>
    </p:spTree>
    <p:extLst>
      <p:ext uri="{BB962C8B-B14F-4D97-AF65-F5344CB8AC3E}">
        <p14:creationId xmlns:p14="http://schemas.microsoft.com/office/powerpoint/2010/main" val="2975642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DC720E-C658-4651-AE28-4AE7B12013B2}" type="datetimeFigureOut">
              <a:rPr lang="en-US" smtClean="0"/>
              <a:t>6/29/2022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EB8FBC-2BA9-4A62-A66D-659E3C8BF11B}" type="slidenum">
              <a:rPr lang="en-US" smtClean="0"/>
              <a:t>‹#›</a:t>
            </a:fld>
            <a:endParaRPr lang="en-US"/>
          </a:p>
        </p:txBody>
      </p:sp>
    </p:spTree>
    <p:extLst>
      <p:ext uri="{BB962C8B-B14F-4D97-AF65-F5344CB8AC3E}">
        <p14:creationId xmlns:p14="http://schemas.microsoft.com/office/powerpoint/2010/main" val="2342501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DC720E-C658-4651-AE28-4AE7B12013B2}" type="datetimeFigureOut">
              <a:rPr lang="en-US" smtClean="0"/>
              <a:t>6/29/2022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EB8FBC-2BA9-4A62-A66D-659E3C8BF11B}" type="slidenum">
              <a:rPr lang="en-US" smtClean="0"/>
              <a:t>‹#›</a:t>
            </a:fld>
            <a:endParaRPr lang="en-US"/>
          </a:p>
        </p:txBody>
      </p:sp>
    </p:spTree>
    <p:extLst>
      <p:ext uri="{BB962C8B-B14F-4D97-AF65-F5344CB8AC3E}">
        <p14:creationId xmlns:p14="http://schemas.microsoft.com/office/powerpoint/2010/main" val="94012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DC720E-C658-4651-AE28-4AE7B12013B2}" type="datetimeFigureOut">
              <a:rPr lang="en-US" smtClean="0"/>
              <a:t>6/29/2022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EB8FBC-2BA9-4A62-A66D-659E3C8BF11B}" type="slidenum">
              <a:rPr lang="en-US" smtClean="0"/>
              <a:t>‹#›</a:t>
            </a:fld>
            <a:endParaRPr lang="en-US"/>
          </a:p>
        </p:txBody>
      </p:sp>
    </p:spTree>
    <p:extLst>
      <p:ext uri="{BB962C8B-B14F-4D97-AF65-F5344CB8AC3E}">
        <p14:creationId xmlns:p14="http://schemas.microsoft.com/office/powerpoint/2010/main" val="1284099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DC720E-C658-4651-AE28-4AE7B12013B2}" type="datetimeFigureOut">
              <a:rPr lang="en-US" smtClean="0"/>
              <a:t>6/29/2022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EB8FBC-2BA9-4A62-A66D-659E3C8BF11B}" type="slidenum">
              <a:rPr lang="en-US" smtClean="0"/>
              <a:t>‹#›</a:t>
            </a:fld>
            <a:endParaRPr lang="en-US"/>
          </a:p>
        </p:txBody>
      </p:sp>
    </p:spTree>
    <p:extLst>
      <p:ext uri="{BB962C8B-B14F-4D97-AF65-F5344CB8AC3E}">
        <p14:creationId xmlns:p14="http://schemas.microsoft.com/office/powerpoint/2010/main" val="2023334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DC720E-C658-4651-AE28-4AE7B12013B2}" type="datetimeFigureOut">
              <a:rPr lang="en-US" smtClean="0"/>
              <a:t>6/29/2022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EB8FBC-2BA9-4A62-A66D-659E3C8BF11B}" type="slidenum">
              <a:rPr lang="en-US" smtClean="0"/>
              <a:t>‹#›</a:t>
            </a:fld>
            <a:endParaRPr lang="en-US"/>
          </a:p>
        </p:txBody>
      </p:sp>
    </p:spTree>
    <p:extLst>
      <p:ext uri="{BB962C8B-B14F-4D97-AF65-F5344CB8AC3E}">
        <p14:creationId xmlns:p14="http://schemas.microsoft.com/office/powerpoint/2010/main" val="670490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DC720E-C658-4651-AE28-4AE7B12013B2}" type="datetimeFigureOut">
              <a:rPr lang="en-US" smtClean="0"/>
              <a:t>6/29/2022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EB8FBC-2BA9-4A62-A66D-659E3C8BF11B}" type="slidenum">
              <a:rPr lang="en-US" smtClean="0"/>
              <a:t>‹#›</a:t>
            </a:fld>
            <a:endParaRPr lang="en-US"/>
          </a:p>
        </p:txBody>
      </p:sp>
    </p:spTree>
    <p:extLst>
      <p:ext uri="{BB962C8B-B14F-4D97-AF65-F5344CB8AC3E}">
        <p14:creationId xmlns:p14="http://schemas.microsoft.com/office/powerpoint/2010/main" val="3638989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DC720E-C658-4651-AE28-4AE7B12013B2}" type="datetimeFigureOut">
              <a:rPr lang="en-US" smtClean="0"/>
              <a:t>6/29/2022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EB8FBC-2BA9-4A62-A66D-659E3C8BF11B}" type="slidenum">
              <a:rPr lang="en-US" smtClean="0"/>
              <a:t>‹#›</a:t>
            </a:fld>
            <a:endParaRPr lang="en-US"/>
          </a:p>
        </p:txBody>
      </p:sp>
    </p:spTree>
    <p:extLst>
      <p:ext uri="{BB962C8B-B14F-4D97-AF65-F5344CB8AC3E}">
        <p14:creationId xmlns:p14="http://schemas.microsoft.com/office/powerpoint/2010/main" val="38911849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5.png"/><Relationship Id="rId7" Type="http://schemas.openxmlformats.org/officeDocument/2006/relationships/diagramQuickStyle" Target="../diagrams/quickStyle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6.png"/><Relationship Id="rId9" Type="http://schemas.microsoft.com/office/2007/relationships/diagramDrawing" Target="../diagrams/drawing1.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1.png"/><Relationship Id="rId4" Type="http://schemas.openxmlformats.org/officeDocument/2006/relationships/notesSlide" Target="../notesSlides/notesSlide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18.jpg"/></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slide" Target="slide38.xml"/><Relationship Id="rId3" Type="http://schemas.openxmlformats.org/officeDocument/2006/relationships/slideLayout" Target="../slideLayouts/slideLayout1.xml"/><Relationship Id="rId7" Type="http://schemas.openxmlformats.org/officeDocument/2006/relationships/slide" Target="slide35.xml"/><Relationship Id="rId12" Type="http://schemas.openxmlformats.org/officeDocument/2006/relationships/image" Target="../media/image25.gif"/><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slide" Target="slide32.xml"/><Relationship Id="rId11" Type="http://schemas.openxmlformats.org/officeDocument/2006/relationships/slide" Target="slide37.xml"/><Relationship Id="rId5" Type="http://schemas.openxmlformats.org/officeDocument/2006/relationships/slide" Target="slide31.xml"/><Relationship Id="rId10" Type="http://schemas.openxmlformats.org/officeDocument/2006/relationships/slide" Target="slide33.xml"/><Relationship Id="rId4" Type="http://schemas.openxmlformats.org/officeDocument/2006/relationships/image" Target="../media/image24.jpg"/><Relationship Id="rId9" Type="http://schemas.openxmlformats.org/officeDocument/2006/relationships/slide" Target="slide34.xml"/><Relationship Id="rId14" Type="http://schemas.openxmlformats.org/officeDocument/2006/relationships/image" Target="../media/image26.png"/></Relationships>
</file>

<file path=ppt/slides/_rels/slide31.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image" Target="../media/image1.jpeg"/><Relationship Id="rId7" Type="http://schemas.openxmlformats.org/officeDocument/2006/relationships/slide" Target="slide14.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gif"/><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slide" Target="slide30.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8.gif"/><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slide" Target="slide30.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8.gif"/><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slide" Target="slide30.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8.gif"/><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slide" Target="slide30.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8.gif"/><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slide" Target="slide30.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8.gif"/><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30.xml"/><Relationship Id="rId5" Type="http://schemas.openxmlformats.org/officeDocument/2006/relationships/image" Target="../media/image28.gif"/><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image" Target="../media/image42.jpg"/></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4" name="图片 6"/>
          <p:cNvPicPr>
            <a:picLocks noChangeAspect="1"/>
          </p:cNvPicPr>
          <p:nvPr/>
        </p:nvPicPr>
        <p:blipFill rotWithShape="1">
          <a:blip r:embed="rId3">
            <a:extLst>
              <a:ext uri="{28A0092B-C50C-407E-A947-70E740481C1C}">
                <a14:useLocalDpi xmlns:a14="http://schemas.microsoft.com/office/drawing/2010/main" val="0"/>
              </a:ext>
            </a:extLst>
          </a:blip>
          <a:srcRect l="52800" t="40296"/>
          <a:stretch/>
        </p:blipFill>
        <p:spPr>
          <a:xfrm>
            <a:off x="6437376" y="2763520"/>
            <a:ext cx="5754624" cy="4094480"/>
          </a:xfrm>
          <a:prstGeom prst="rect">
            <a:avLst/>
          </a:prstGeom>
        </p:spPr>
      </p:pic>
      <p:sp>
        <p:nvSpPr>
          <p:cNvPr id="5" name="TextBox 4"/>
          <p:cNvSpPr txBox="1"/>
          <p:nvPr/>
        </p:nvSpPr>
        <p:spPr>
          <a:xfrm>
            <a:off x="5403917" y="-1371533"/>
            <a:ext cx="2031325" cy="461665"/>
          </a:xfrm>
          <a:prstGeom prst="rect">
            <a:avLst/>
          </a:prstGeom>
          <a:noFill/>
        </p:spPr>
        <p:txBody>
          <a:bodyPr wrap="none" rtlCol="0">
            <a:spAutoFit/>
          </a:bodyPr>
          <a:lstStyle/>
          <a:p>
            <a:r>
              <a:rPr lang="zh-CN" altLang="en-US" sz="2400" dirty="0"/>
              <a:t>点击输入文档</a:t>
            </a:r>
          </a:p>
        </p:txBody>
      </p:sp>
      <p:sp>
        <p:nvSpPr>
          <p:cNvPr id="6" name="Rectangle 5"/>
          <p:cNvSpPr/>
          <p:nvPr/>
        </p:nvSpPr>
        <p:spPr>
          <a:xfrm>
            <a:off x="-31382" y="1041096"/>
            <a:ext cx="12167793" cy="2031197"/>
          </a:xfrm>
          <a:prstGeom prst="rect">
            <a:avLst/>
          </a:prstGeom>
        </p:spPr>
        <p:txBody>
          <a:bodyPr wrap="square">
            <a:spAutoFit/>
          </a:bodyPr>
          <a:lstStyle/>
          <a:p>
            <a:pPr algn="ctr">
              <a:lnSpc>
                <a:spcPct val="115000"/>
              </a:lnSpc>
              <a:spcAft>
                <a:spcPts val="400"/>
              </a:spcAft>
            </a:pPr>
            <a:r>
              <a:rPr lang="en-US" sz="5333" b="1" dirty="0" err="1" smtClean="0">
                <a:solidFill>
                  <a:schemeClr val="accent2">
                    <a:lumMod val="50000"/>
                  </a:schemeClr>
                </a:solidFill>
                <a:effectLst>
                  <a:reflection blurRad="6350" stA="55000" endA="300" endPos="45500" dir="5400000" sy="-100000" algn="bl" rotWithShape="0"/>
                </a:effectLst>
                <a:latin typeface="Times New Roman" panose="02020603050405020304" pitchFamily="18" charset="0"/>
                <a:ea typeface="Calibri" panose="020F0502020204030204" pitchFamily="34" charset="0"/>
                <a:cs typeface="Times New Roman" panose="02020603050405020304" pitchFamily="18" charset="0"/>
              </a:rPr>
              <a:t>Tiết</a:t>
            </a:r>
            <a:r>
              <a:rPr lang="en-US" sz="5333" b="1" dirty="0" smtClean="0">
                <a:solidFill>
                  <a:schemeClr val="accent2">
                    <a:lumMod val="50000"/>
                  </a:schemeClr>
                </a:solidFill>
                <a:effectLst>
                  <a:reflection blurRad="6350" stA="55000" endA="300" endPos="45500" dir="5400000" sy="-100000" algn="bl" rotWithShape="0"/>
                </a:effectLst>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15000"/>
              </a:lnSpc>
              <a:spcAft>
                <a:spcPts val="400"/>
              </a:spcAft>
            </a:pPr>
            <a:r>
              <a:rPr lang="en-US" sz="5333" b="1" dirty="0" smtClean="0">
                <a:solidFill>
                  <a:schemeClr val="accent2">
                    <a:lumMod val="50000"/>
                  </a:schemeClr>
                </a:solidFill>
                <a:effectLst>
                  <a:reflection blurRad="6350" stA="55000" endA="300" endPos="45500" dir="5400000" sy="-100000" algn="bl" rotWithShape="0"/>
                </a:effectLst>
                <a:latin typeface="Times New Roman" panose="02020603050405020304" pitchFamily="18" charset="0"/>
                <a:ea typeface="Calibri" panose="020F0502020204030204" pitchFamily="34" charset="0"/>
                <a:cs typeface="Times New Roman" panose="02020603050405020304" pitchFamily="18" charset="0"/>
              </a:rPr>
              <a:t>BÀN VỀ ĐỌC SÁCH</a:t>
            </a:r>
            <a:endParaRPr lang="en-US" sz="5333" dirty="0">
              <a:solidFill>
                <a:schemeClr val="accent2">
                  <a:lumMod val="50000"/>
                </a:schemeClr>
              </a:solidFill>
              <a:effectLst>
                <a:reflection blurRad="6350" stA="55000" endA="300" endPos="45500" dir="5400000" sy="-100000" algn="bl" rotWithShape="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4081528" y="3072293"/>
            <a:ext cx="3941977" cy="752963"/>
          </a:xfrm>
          <a:prstGeom prst="rect">
            <a:avLst/>
          </a:prstGeom>
        </p:spPr>
        <p:txBody>
          <a:bodyPr wrap="none">
            <a:spAutoFit/>
          </a:bodyPr>
          <a:lstStyle/>
          <a:p>
            <a:pPr algn="ctr">
              <a:lnSpc>
                <a:spcPct val="115000"/>
              </a:lnSpc>
              <a:spcAft>
                <a:spcPts val="400"/>
              </a:spcAft>
            </a:pPr>
            <a:r>
              <a:rPr lang="en-US" sz="3733" b="1" i="1" dirty="0" smtClean="0">
                <a:ln w="0"/>
                <a:solidFill>
                  <a:srgbClr val="ED4200"/>
                </a:solidFill>
                <a:latin typeface="Times New Roman" panose="02020603050405020304" pitchFamily="18" charset="0"/>
                <a:ea typeface="Calibri" panose="020F0502020204030204" pitchFamily="34" charset="0"/>
                <a:cs typeface="Times New Roman" panose="02020603050405020304" pitchFamily="18" charset="0"/>
              </a:rPr>
              <a:t>(Chu </a:t>
            </a:r>
            <a:r>
              <a:rPr lang="en-US" sz="3733" b="1" i="1" dirty="0" err="1" smtClean="0">
                <a:ln w="0"/>
                <a:solidFill>
                  <a:srgbClr val="ED4200"/>
                </a:solidFill>
                <a:latin typeface="Times New Roman" panose="02020603050405020304" pitchFamily="18" charset="0"/>
                <a:ea typeface="Calibri" panose="020F0502020204030204" pitchFamily="34" charset="0"/>
                <a:cs typeface="Times New Roman" panose="02020603050405020304" pitchFamily="18" charset="0"/>
              </a:rPr>
              <a:t>Quang</a:t>
            </a:r>
            <a:r>
              <a:rPr lang="en-US" sz="3733" b="1" i="1" dirty="0" smtClean="0">
                <a:ln w="0"/>
                <a:solidFill>
                  <a:srgbClr val="ED4200"/>
                </a:solidFill>
                <a:latin typeface="Times New Roman" panose="02020603050405020304" pitchFamily="18" charset="0"/>
                <a:ea typeface="Calibri" panose="020F0502020204030204" pitchFamily="34" charset="0"/>
                <a:cs typeface="Times New Roman" panose="02020603050405020304" pitchFamily="18" charset="0"/>
              </a:rPr>
              <a:t> </a:t>
            </a:r>
            <a:r>
              <a:rPr lang="en-US" sz="3733" b="1" i="1" dirty="0" err="1" smtClean="0">
                <a:ln w="0"/>
                <a:solidFill>
                  <a:srgbClr val="ED4200"/>
                </a:solidFill>
                <a:latin typeface="Times New Roman" panose="02020603050405020304" pitchFamily="18" charset="0"/>
                <a:ea typeface="Calibri" panose="020F0502020204030204" pitchFamily="34" charset="0"/>
                <a:cs typeface="Times New Roman" panose="02020603050405020304" pitchFamily="18" charset="0"/>
              </a:rPr>
              <a:t>Tiềm</a:t>
            </a:r>
            <a:r>
              <a:rPr lang="en-US" sz="3733" b="1" i="1" dirty="0" smtClean="0">
                <a:ln w="0"/>
                <a:solidFill>
                  <a:srgbClr val="ED42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733" b="1" dirty="0">
              <a:ln w="0"/>
              <a:solidFill>
                <a:srgbClr val="ED42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图片 54"/>
          <p:cNvPicPr>
            <a:picLocks noChangeAspect="1"/>
          </p:cNvPicPr>
          <p:nvPr/>
        </p:nvPicPr>
        <p:blipFill>
          <a:blip r:embed="rId4"/>
          <a:stretch>
            <a:fillRect/>
          </a:stretch>
        </p:blipFill>
        <p:spPr>
          <a:xfrm rot="20641704">
            <a:off x="284248" y="4557821"/>
            <a:ext cx="3082426" cy="2498488"/>
          </a:xfrm>
          <a:prstGeom prst="rect">
            <a:avLst/>
          </a:prstGeom>
        </p:spPr>
      </p:pic>
      <p:pic>
        <p:nvPicPr>
          <p:cNvPr id="9" name="图片 6"/>
          <p:cNvPicPr>
            <a:picLocks noChangeAspect="1"/>
          </p:cNvPicPr>
          <p:nvPr/>
        </p:nvPicPr>
        <p:blipFill>
          <a:blip r:embed="rId5"/>
          <a:stretch>
            <a:fillRect/>
          </a:stretch>
        </p:blipFill>
        <p:spPr>
          <a:xfrm>
            <a:off x="9789460" y="104820"/>
            <a:ext cx="1921132" cy="2113013"/>
          </a:xfrm>
          <a:prstGeom prst="rect">
            <a:avLst/>
          </a:prstGeom>
        </p:spPr>
      </p:pic>
    </p:spTree>
    <p:extLst>
      <p:ext uri="{BB962C8B-B14F-4D97-AF65-F5344CB8AC3E}">
        <p14:creationId xmlns:p14="http://schemas.microsoft.com/office/powerpoint/2010/main" val="29300307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 y="0"/>
            <a:ext cx="12192000" cy="6858000"/>
          </a:xfrm>
          <a:prstGeom prst="rect">
            <a:avLst/>
          </a:prstGeom>
          <a:noFill/>
        </p:spPr>
      </p:pic>
      <p:grpSp>
        <p:nvGrpSpPr>
          <p:cNvPr id="2" name="Group 5"/>
          <p:cNvGrpSpPr/>
          <p:nvPr/>
        </p:nvGrpSpPr>
        <p:grpSpPr>
          <a:xfrm>
            <a:off x="470223" y="402487"/>
            <a:ext cx="4290548" cy="707887"/>
            <a:chOff x="1738392" y="1477689"/>
            <a:chExt cx="4290549" cy="707886"/>
          </a:xfrm>
        </p:grpSpPr>
        <p:sp>
          <p:nvSpPr>
            <p:cNvPr id="3" name="TextBox 6"/>
            <p:cNvSpPr txBox="1"/>
            <p:nvPr/>
          </p:nvSpPr>
          <p:spPr>
            <a:xfrm>
              <a:off x="1738392" y="1477689"/>
              <a:ext cx="655949" cy="707886"/>
            </a:xfrm>
            <a:prstGeom prst="rect">
              <a:avLst/>
            </a:prstGeom>
            <a:noFill/>
          </p:spPr>
          <p:txBody>
            <a:bodyPr wrap="none" anchor="ctr">
              <a:normAutofit fontScale="85000" lnSpcReduction="20000"/>
            </a:bodyPr>
            <a:lstStyle/>
            <a:p>
              <a:r>
                <a:rPr lang="en-US" altLang="zh-CN" sz="5333" b="1" dirty="0">
                  <a:solidFill>
                    <a:schemeClr val="accent2">
                      <a:lumMod val="50000"/>
                    </a:schemeClr>
                  </a:solidFill>
                  <a:latin typeface="Times New Roman" panose="02020603050405020304" pitchFamily="18" charset="0"/>
                  <a:cs typeface="Times New Roman" panose="02020603050405020304" pitchFamily="18" charset="0"/>
                </a:rPr>
                <a:t>2. </a:t>
              </a:r>
              <a:r>
                <a:rPr lang="en-US" altLang="zh-CN" sz="5333" b="1" dirty="0" err="1">
                  <a:solidFill>
                    <a:schemeClr val="accent2">
                      <a:lumMod val="50000"/>
                    </a:schemeClr>
                  </a:solidFill>
                  <a:latin typeface="Times New Roman" panose="02020603050405020304" pitchFamily="18" charset="0"/>
                  <a:cs typeface="Times New Roman" panose="02020603050405020304" pitchFamily="18" charset="0"/>
                </a:rPr>
                <a:t>Tác</a:t>
              </a:r>
              <a:r>
                <a:rPr lang="en-US" altLang="zh-CN" sz="5333"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zh-CN" sz="5333" b="1" dirty="0" err="1">
                  <a:solidFill>
                    <a:schemeClr val="accent2">
                      <a:lumMod val="50000"/>
                    </a:schemeClr>
                  </a:solidFill>
                  <a:latin typeface="Times New Roman" panose="02020603050405020304" pitchFamily="18" charset="0"/>
                  <a:cs typeface="Times New Roman" panose="02020603050405020304" pitchFamily="18" charset="0"/>
                </a:rPr>
                <a:t>phẩm</a:t>
              </a:r>
              <a:endParaRPr lang="en-US" altLang="zh-CN" sz="5333" b="1" dirty="0">
                <a:solidFill>
                  <a:schemeClr val="accent2">
                    <a:lumMod val="50000"/>
                  </a:schemeClr>
                </a:solidFill>
                <a:latin typeface="Times New Roman" panose="02020603050405020304" pitchFamily="18" charset="0"/>
                <a:cs typeface="Times New Roman" panose="02020603050405020304" pitchFamily="18" charset="0"/>
              </a:endParaRPr>
            </a:p>
          </p:txBody>
        </p:sp>
        <p:grpSp>
          <p:nvGrpSpPr>
            <p:cNvPr id="4" name="Group 7"/>
            <p:cNvGrpSpPr/>
            <p:nvPr/>
          </p:nvGrpSpPr>
          <p:grpSpPr>
            <a:xfrm>
              <a:off x="2066367" y="1529264"/>
              <a:ext cx="3962574" cy="563232"/>
              <a:chOff x="3943834" y="704409"/>
              <a:chExt cx="3962574" cy="563232"/>
            </a:xfrm>
          </p:grpSpPr>
          <p:sp>
            <p:nvSpPr>
              <p:cNvPr id="5" name="TextBox 8"/>
              <p:cNvSpPr txBox="1"/>
              <p:nvPr/>
            </p:nvSpPr>
            <p:spPr>
              <a:xfrm>
                <a:off x="3943834" y="704409"/>
                <a:ext cx="3962574" cy="242864"/>
              </a:xfrm>
              <a:prstGeom prst="rect">
                <a:avLst/>
              </a:prstGeom>
              <a:noFill/>
            </p:spPr>
            <p:txBody>
              <a:bodyPr wrap="none" lIns="480000" tIns="0" rIns="0" bIns="0" anchor="b" anchorCtr="0">
                <a:normAutofit fontScale="85000" lnSpcReduction="20000"/>
              </a:bodyPr>
              <a:lstStyle/>
              <a:p>
                <a:endParaRPr lang="zh-CN" altLang="en-US" sz="2133"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6" name="TextBox 9"/>
              <p:cNvSpPr txBox="1">
                <a:spLocks/>
              </p:cNvSpPr>
              <p:nvPr/>
            </p:nvSpPr>
            <p:spPr>
              <a:xfrm>
                <a:off x="3943834" y="947273"/>
                <a:ext cx="3962574" cy="320368"/>
              </a:xfrm>
              <a:prstGeom prst="rect">
                <a:avLst/>
              </a:prstGeom>
            </p:spPr>
            <p:txBody>
              <a:bodyPr vert="horz" wrap="square" lIns="480000" tIns="0" rIns="0" bIns="0" anchor="ctr" anchorCtr="0">
                <a:normAutofit/>
              </a:bodyPr>
              <a:lstStyle/>
              <a:p>
                <a:pPr>
                  <a:lnSpc>
                    <a:spcPct val="120000"/>
                  </a:lnSpc>
                </a:pPr>
                <a:endParaRPr lang="en-US" altLang="zh-CN" sz="1400" b="1" dirty="0">
                  <a:solidFill>
                    <a:schemeClr val="accent2">
                      <a:lumMod val="50000"/>
                    </a:schemeClr>
                  </a:solidFill>
                  <a:latin typeface="Times New Roman" panose="02020603050405020304" pitchFamily="18" charset="0"/>
                  <a:cs typeface="Times New Roman" panose="02020603050405020304" pitchFamily="18" charset="0"/>
                </a:endParaRPr>
              </a:p>
            </p:txBody>
          </p:sp>
        </p:grpSp>
      </p:grpSp>
      <p:sp>
        <p:nvSpPr>
          <p:cNvPr id="7" name="TextBox 6"/>
          <p:cNvSpPr txBox="1"/>
          <p:nvPr/>
        </p:nvSpPr>
        <p:spPr>
          <a:xfrm>
            <a:off x="506018" y="1274442"/>
            <a:ext cx="4224469"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 </a:t>
            </a:r>
            <a:r>
              <a:rPr lang="en-US"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Đọc</a:t>
            </a:r>
            <a:r>
              <a:rPr lang="en-US"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 </a:t>
            </a:r>
            <a:r>
              <a:rPr lang="en-US"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hiểu</a:t>
            </a:r>
            <a:r>
              <a:rPr lang="en-US"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chú</a:t>
            </a:r>
            <a:r>
              <a:rPr lang="en-US"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2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thích</a:t>
            </a:r>
            <a:endParaRPr lang="en-US"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1805829" y="3891360"/>
            <a:ext cx="2515420" cy="2263878"/>
          </a:xfrm>
          <a:prstGeom prst="rect">
            <a:avLst/>
          </a:prstGeom>
        </p:spPr>
      </p:pic>
      <p:sp>
        <p:nvSpPr>
          <p:cNvPr id="9" name="Cloud Callout 8"/>
          <p:cNvSpPr/>
          <p:nvPr/>
        </p:nvSpPr>
        <p:spPr>
          <a:xfrm>
            <a:off x="5274365" y="1859217"/>
            <a:ext cx="6241400" cy="2828313"/>
          </a:xfrm>
          <a:prstGeom prst="cloudCallout">
            <a:avLst>
              <a:gd name="adj1" fmla="val -69385"/>
              <a:gd name="adj2" fmla="val 53141"/>
            </a:avLst>
          </a:prstGeom>
        </p:spPr>
        <p:style>
          <a:lnRef idx="2">
            <a:schemeClr val="accent2"/>
          </a:lnRef>
          <a:fillRef idx="1">
            <a:schemeClr val="lt1"/>
          </a:fillRef>
          <a:effectRef idx="0">
            <a:schemeClr val="accent2"/>
          </a:effectRef>
          <a:fontRef idx="minor">
            <a:schemeClr val="dk1"/>
          </a:fontRef>
        </p:style>
        <p:txBody>
          <a:bodyPr lIns="117226" tIns="58613" rIns="117226" bIns="58613" rtlCol="0" anchor="ctr"/>
          <a:lstStyle/>
          <a:p>
            <a:pPr algn="ctr"/>
            <a:r>
              <a:rPr lang="en-US" sz="3600" dirty="0" err="1" smtClean="0">
                <a:latin typeface="Times New Roman" panose="02020603050405020304" pitchFamily="18" charset="0"/>
                <a:cs typeface="Times New Roman" panose="02020603050405020304" pitchFamily="18" charset="0"/>
              </a:rPr>
              <a:t>Đọc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đọc</a:t>
            </a:r>
            <a:r>
              <a:rPr lang="en-US" sz="3600" dirty="0" smtClean="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to, </a:t>
            </a:r>
            <a:r>
              <a:rPr lang="en-US" sz="3600" dirty="0" err="1">
                <a:latin typeface="Times New Roman" panose="02020603050405020304" pitchFamily="18" charset="0"/>
                <a:cs typeface="Times New Roman" panose="02020603050405020304" pitchFamily="18" charset="0"/>
              </a:rPr>
              <a:t>rõ</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ràng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mạch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lạc</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092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500"/>
                                        <p:tgtEl>
                                          <p:spTgt spid="8"/>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 y="0"/>
            <a:ext cx="12192000" cy="6858000"/>
          </a:xfrm>
          <a:prstGeom prst="rect">
            <a:avLst/>
          </a:prstGeom>
          <a:noFill/>
        </p:spPr>
      </p:pic>
      <p:cxnSp>
        <p:nvCxnSpPr>
          <p:cNvPr id="2" name="Curved Connector 1"/>
          <p:cNvCxnSpPr>
            <a:stCxn id="9" idx="3"/>
            <a:endCxn id="13" idx="1"/>
          </p:cNvCxnSpPr>
          <p:nvPr/>
        </p:nvCxnSpPr>
        <p:spPr>
          <a:xfrm flipV="1">
            <a:off x="3088728" y="1143830"/>
            <a:ext cx="1504039" cy="2543527"/>
          </a:xfrm>
          <a:prstGeom prst="curvedConnector3">
            <a:avLst>
              <a:gd name="adj1" fmla="val 50000"/>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 name="Curved Connector 2"/>
          <p:cNvCxnSpPr>
            <a:stCxn id="9" idx="3"/>
            <a:endCxn id="4" idx="1"/>
          </p:cNvCxnSpPr>
          <p:nvPr/>
        </p:nvCxnSpPr>
        <p:spPr>
          <a:xfrm flipV="1">
            <a:off x="3088728" y="2793113"/>
            <a:ext cx="1538056" cy="894244"/>
          </a:xfrm>
          <a:prstGeom prst="curvedConnector3">
            <a:avLst>
              <a:gd name="adj1" fmla="val 50000"/>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4626784" y="2250730"/>
            <a:ext cx="7139735" cy="1084766"/>
          </a:xfrm>
          <a:prstGeom prst="roundRect">
            <a:avLst>
              <a:gd name="adj" fmla="val 48246"/>
            </a:avLst>
          </a:prstGeom>
        </p:spPr>
        <p:style>
          <a:lnRef idx="1">
            <a:schemeClr val="accent1"/>
          </a:lnRef>
          <a:fillRef idx="2">
            <a:schemeClr val="accent1"/>
          </a:fillRef>
          <a:effectRef idx="1">
            <a:schemeClr val="accent1"/>
          </a:effectRef>
          <a:fontRef idx="minor">
            <a:schemeClr val="dk1"/>
          </a:fontRef>
        </p:style>
        <p:txBody>
          <a:bodyPr lIns="91431" tIns="45716" rIns="91431" bIns="45716" rtlCol="0" anchor="ctr"/>
          <a:lstStyle/>
          <a:p>
            <a:pPr defTabSz="914317">
              <a:defRPr/>
            </a:pPr>
            <a:r>
              <a:rPr lang="vi-VN"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hể</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vi-VN"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6" name="Rounded Rectangle 5"/>
          <p:cNvSpPr/>
          <p:nvPr/>
        </p:nvSpPr>
        <p:spPr>
          <a:xfrm>
            <a:off x="4843877" y="5206949"/>
            <a:ext cx="6834539" cy="1084766"/>
          </a:xfrm>
          <a:prstGeom prst="roundRect">
            <a:avLst>
              <a:gd name="adj" fmla="val 44035"/>
            </a:avLst>
          </a:prstGeom>
        </p:spPr>
        <p:style>
          <a:lnRef idx="1">
            <a:schemeClr val="accent1"/>
          </a:lnRef>
          <a:fillRef idx="2">
            <a:schemeClr val="accent1"/>
          </a:fillRef>
          <a:effectRef idx="1">
            <a:schemeClr val="accent1"/>
          </a:effectRef>
          <a:fontRef idx="minor">
            <a:schemeClr val="dk1"/>
          </a:fontRef>
        </p:style>
        <p:txBody>
          <a:bodyPr lIns="91431" tIns="45716" rIns="91431" bIns="45716" rtlCol="0" anchor="ctr"/>
          <a:lstStyle/>
          <a:p>
            <a:pPr defTabSz="914317">
              <a:defRPr/>
            </a:pP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cục</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7" name="Curved Connector 6"/>
          <p:cNvCxnSpPr>
            <a:endCxn id="6" idx="1"/>
          </p:cNvCxnSpPr>
          <p:nvPr/>
        </p:nvCxnSpPr>
        <p:spPr>
          <a:xfrm rot="16200000" flipH="1">
            <a:off x="2921458" y="3826913"/>
            <a:ext cx="2055672" cy="1789166"/>
          </a:xfrm>
          <a:prstGeom prst="curvedConnector2">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0" y="3066871"/>
            <a:ext cx="3088728" cy="1240972"/>
          </a:xfrm>
          <a:prstGeom prst="roundRect">
            <a:avLst>
              <a:gd name="adj" fmla="val 49299"/>
            </a:avLst>
          </a:prstGeom>
        </p:spPr>
        <p:style>
          <a:lnRef idx="1">
            <a:schemeClr val="accent6"/>
          </a:lnRef>
          <a:fillRef idx="2">
            <a:schemeClr val="accent6"/>
          </a:fillRef>
          <a:effectRef idx="1">
            <a:schemeClr val="accent6"/>
          </a:effectRef>
          <a:fontRef idx="minor">
            <a:schemeClr val="dk1"/>
          </a:fontRef>
        </p:style>
        <p:txBody>
          <a:bodyPr lIns="91431" tIns="45716" rIns="91431" bIns="45716" rtlCol="0" anchor="ctr"/>
          <a:lstStyle/>
          <a:p>
            <a:pPr algn="ctr" defTabSz="914317">
              <a:lnSpc>
                <a:spcPct val="150000"/>
              </a:lnSpc>
              <a:defRPr/>
            </a:pPr>
            <a:r>
              <a:rPr lang="vi-VN" sz="3600"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3600"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3600"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phẩm</a:t>
            </a:r>
            <a:endParaRPr lang="en-US" sz="3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9"/>
          <p:cNvSpPr/>
          <p:nvPr/>
        </p:nvSpPr>
        <p:spPr>
          <a:xfrm>
            <a:off x="6499930" y="2578412"/>
            <a:ext cx="2363129" cy="523212"/>
          </a:xfrm>
          <a:prstGeom prst="rect">
            <a:avLst/>
          </a:prstGeom>
        </p:spPr>
        <p:txBody>
          <a:bodyPr wrap="none" lIns="91431" tIns="45716" rIns="91431" bIns="45716">
            <a:spAutoFit/>
          </a:bodyPr>
          <a:lstStyle/>
          <a:p>
            <a:pPr lvl="0" algn="ctr">
              <a:defRPr/>
            </a:pP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nghị</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luận</a:t>
            </a:r>
            <a:endParaRPr lang="vi-V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11"/>
          <p:cNvSpPr/>
          <p:nvPr/>
        </p:nvSpPr>
        <p:spPr>
          <a:xfrm>
            <a:off x="6234502" y="5487726"/>
            <a:ext cx="1770469" cy="523212"/>
          </a:xfrm>
          <a:prstGeom prst="rect">
            <a:avLst/>
          </a:prstGeom>
        </p:spPr>
        <p:txBody>
          <a:bodyPr wrap="square" lIns="91431" tIns="45716" rIns="91431" bIns="45716">
            <a:spAutoFit/>
          </a:bodyPr>
          <a:lstStyle/>
          <a:p>
            <a:pPr algn="ct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phần</a:t>
            </a:r>
            <a:endParaRPr lang="vi-V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Rounded Rectangle 12"/>
          <p:cNvSpPr/>
          <p:nvPr/>
        </p:nvSpPr>
        <p:spPr>
          <a:xfrm>
            <a:off x="4592767" y="567301"/>
            <a:ext cx="7139735" cy="1153058"/>
          </a:xfrm>
          <a:prstGeom prst="roundRect">
            <a:avLst>
              <a:gd name="adj" fmla="val 48246"/>
            </a:avLst>
          </a:prstGeom>
        </p:spPr>
        <p:style>
          <a:lnRef idx="1">
            <a:schemeClr val="accent1"/>
          </a:lnRef>
          <a:fillRef idx="2">
            <a:schemeClr val="accent1"/>
          </a:fillRef>
          <a:effectRef idx="1">
            <a:schemeClr val="accent1"/>
          </a:effectRef>
          <a:fontRef idx="minor">
            <a:schemeClr val="dk1"/>
          </a:fontRef>
        </p:style>
        <p:txBody>
          <a:bodyPr lIns="91431" tIns="45716" rIns="91431" bIns="45716" rtlCol="0" anchor="ctr"/>
          <a:lstStyle/>
          <a:p>
            <a:pPr defTabSz="914317">
              <a:defRPr/>
            </a:pP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xứ</a:t>
            </a:r>
            <a:r>
              <a:rPr lang="vi-VN"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4" name="Rectangle 13"/>
          <p:cNvSpPr/>
          <p:nvPr/>
        </p:nvSpPr>
        <p:spPr>
          <a:xfrm>
            <a:off x="6129466" y="567301"/>
            <a:ext cx="5797491" cy="954099"/>
          </a:xfrm>
          <a:prstGeom prst="rect">
            <a:avLst/>
          </a:prstGeom>
        </p:spPr>
        <p:txBody>
          <a:bodyPr wrap="square" lIns="91431" tIns="45716" rIns="91431" bIns="45716">
            <a:spAutoFit/>
          </a:bodyPr>
          <a:lstStyle/>
          <a:p>
            <a:pPr>
              <a:spcAft>
                <a:spcPts val="0"/>
              </a:spcAft>
            </a:pPr>
            <a:r>
              <a:rPr lang="en-SG" sz="2800" b="1" dirty="0">
                <a:solidFill>
                  <a:srgbClr val="FF0000"/>
                </a:solidFill>
                <a:latin typeface="Times New Roman" panose="02020603050405020304" pitchFamily="18" charset="0"/>
                <a:cs typeface="Times New Roman" panose="02020603050405020304" pitchFamily="18" charset="0"/>
              </a:rPr>
              <a:t>In </a:t>
            </a:r>
            <a:r>
              <a:rPr lang="en-SG" sz="2800" b="1" dirty="0" err="1">
                <a:solidFill>
                  <a:srgbClr val="FF0000"/>
                </a:solidFill>
                <a:latin typeface="Times New Roman" panose="02020603050405020304" pitchFamily="18" charset="0"/>
                <a:cs typeface="Times New Roman" panose="02020603050405020304" pitchFamily="18" charset="0"/>
              </a:rPr>
              <a:t>trong</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Danh</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nhân</a:t>
            </a:r>
            <a:r>
              <a:rPr lang="en-SG" sz="2800" b="1" dirty="0">
                <a:solidFill>
                  <a:srgbClr val="FF0000"/>
                </a:solidFill>
                <a:latin typeface="Times New Roman" panose="02020603050405020304" pitchFamily="18" charset="0"/>
                <a:cs typeface="Times New Roman" panose="02020603050405020304" pitchFamily="18" charset="0"/>
              </a:rPr>
              <a:t> TQ </a:t>
            </a:r>
            <a:r>
              <a:rPr lang="en-SG" sz="2800" b="1" dirty="0" err="1">
                <a:solidFill>
                  <a:srgbClr val="FF0000"/>
                </a:solidFill>
                <a:latin typeface="Times New Roman" panose="02020603050405020304" pitchFamily="18" charset="0"/>
                <a:cs typeface="Times New Roman" panose="02020603050405020304" pitchFamily="18" charset="0"/>
              </a:rPr>
              <a:t>bàn</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về</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niềm</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vui</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nỗi</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buồn</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của</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việc</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đọc</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sách</a:t>
            </a:r>
            <a:r>
              <a:rPr lang="en-SG" sz="2800" b="1" dirty="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Rounded Rectangle 14"/>
          <p:cNvSpPr/>
          <p:nvPr/>
        </p:nvSpPr>
        <p:spPr>
          <a:xfrm>
            <a:off x="4740833" y="3752292"/>
            <a:ext cx="6937583" cy="1084766"/>
          </a:xfrm>
          <a:prstGeom prst="roundRect">
            <a:avLst>
              <a:gd name="adj" fmla="val 47193"/>
            </a:avLst>
          </a:prstGeom>
        </p:spPr>
        <p:style>
          <a:lnRef idx="1">
            <a:schemeClr val="accent1"/>
          </a:lnRef>
          <a:fillRef idx="2">
            <a:schemeClr val="accent1"/>
          </a:fillRef>
          <a:effectRef idx="1">
            <a:schemeClr val="accent1"/>
          </a:effectRef>
          <a:fontRef idx="minor">
            <a:schemeClr val="dk1"/>
          </a:fontRef>
        </p:style>
        <p:txBody>
          <a:bodyPr lIns="91431" tIns="45716" rIns="91431" bIns="45716" rtlCol="0" anchor="ctr"/>
          <a:lstStyle/>
          <a:p>
            <a:pPr defTabSz="914317">
              <a:defRPr/>
            </a:pP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đạt</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vi-VN"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p>
        </p:txBody>
      </p:sp>
      <p:cxnSp>
        <p:nvCxnSpPr>
          <p:cNvPr id="16" name="Curved Connector 15"/>
          <p:cNvCxnSpPr>
            <a:endCxn id="15" idx="1"/>
          </p:cNvCxnSpPr>
          <p:nvPr/>
        </p:nvCxnSpPr>
        <p:spPr>
          <a:xfrm>
            <a:off x="3140250" y="3770400"/>
            <a:ext cx="1600583" cy="524275"/>
          </a:xfrm>
          <a:prstGeom prst="curvedConnector3">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9395597" y="4033069"/>
            <a:ext cx="1693074" cy="523212"/>
          </a:xfrm>
          <a:prstGeom prst="rect">
            <a:avLst/>
          </a:prstGeom>
        </p:spPr>
        <p:txBody>
          <a:bodyPr wrap="none" lIns="91431" tIns="45716" rIns="91431" bIns="45716">
            <a:spAutoFit/>
          </a:bodyPr>
          <a:lstStyle/>
          <a:p>
            <a:pPr algn="ctr">
              <a:defRPr/>
            </a:pP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Nghị</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luận</a:t>
            </a:r>
            <a:endParaRPr lang="vi-V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9" name="PA_图片 12">
            <a:extLst>
              <a:ext uri="{FF2B5EF4-FFF2-40B4-BE49-F238E27FC236}">
                <a16:creationId xmlns="" xmlns:a16="http://schemas.microsoft.com/office/drawing/2014/main" id="{F00B450D-DBE3-42E8-8AD4-A94E148320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553757"/>
            <a:ext cx="2778458" cy="2304243"/>
          </a:xfrm>
          <a:prstGeom prst="rect">
            <a:avLst/>
          </a:prstGeom>
        </p:spPr>
      </p:pic>
    </p:spTree>
    <p:extLst>
      <p:ext uri="{BB962C8B-B14F-4D97-AF65-F5344CB8AC3E}">
        <p14:creationId xmlns:p14="http://schemas.microsoft.com/office/powerpoint/2010/main" val="344471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3" name="Striped Right Arrow 2"/>
          <p:cNvSpPr/>
          <p:nvPr/>
        </p:nvSpPr>
        <p:spPr>
          <a:xfrm>
            <a:off x="4323236" y="280577"/>
            <a:ext cx="2888885" cy="1603556"/>
          </a:xfrm>
          <a:prstGeom prst="stripedRightArrow">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en-US" sz="2800" b="1" i="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28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cục</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Chevron 8"/>
          <p:cNvSpPr/>
          <p:nvPr/>
        </p:nvSpPr>
        <p:spPr>
          <a:xfrm>
            <a:off x="103031" y="2253803"/>
            <a:ext cx="3519775" cy="2352721"/>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Freeform 9"/>
          <p:cNvSpPr/>
          <p:nvPr/>
        </p:nvSpPr>
        <p:spPr>
          <a:xfrm>
            <a:off x="745442" y="2445954"/>
            <a:ext cx="3393188" cy="2880762"/>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ctr"/>
            <a:r>
              <a:rPr lang="en-US" sz="2800" kern="1200" dirty="0" err="1" smtClean="0">
                <a:latin typeface="Times New Roman" panose="02020603050405020304" pitchFamily="18" charset="0"/>
                <a:cs typeface="Times New Roman" panose="02020603050405020304" pitchFamily="18" charset="0"/>
              </a:rPr>
              <a:t>Phần</a:t>
            </a:r>
            <a:r>
              <a:rPr lang="en-US" sz="2800" kern="1200" dirty="0" smtClean="0">
                <a:latin typeface="Times New Roman" panose="02020603050405020304" pitchFamily="18" charset="0"/>
                <a:cs typeface="Times New Roman" panose="02020603050405020304" pitchFamily="18" charset="0"/>
              </a:rPr>
              <a:t> 1: </a:t>
            </a:r>
            <a:r>
              <a:rPr lang="en-SG" sz="2800" dirty="0" err="1" smtClean="0">
                <a:solidFill>
                  <a:srgbClr val="FF0000"/>
                </a:solidFill>
                <a:latin typeface="Times New Roman" panose="02020603050405020304" pitchFamily="18" charset="0"/>
                <a:cs typeface="Times New Roman" panose="02020603050405020304" pitchFamily="18" charset="0"/>
              </a:rPr>
              <a:t>Từ</a:t>
            </a:r>
            <a:r>
              <a:rPr lang="en-SG" sz="2800" dirty="0" smtClean="0">
                <a:solidFill>
                  <a:srgbClr val="FF0000"/>
                </a:solidFill>
                <a:latin typeface="Times New Roman" panose="02020603050405020304" pitchFamily="18" charset="0"/>
                <a:cs typeface="Times New Roman" panose="02020603050405020304" pitchFamily="18" charset="0"/>
              </a:rPr>
              <a:t> </a:t>
            </a:r>
            <a:r>
              <a:rPr lang="en-SG" sz="2800" dirty="0" err="1">
                <a:solidFill>
                  <a:srgbClr val="FF0000"/>
                </a:solidFill>
                <a:latin typeface="Times New Roman" panose="02020603050405020304" pitchFamily="18" charset="0"/>
                <a:cs typeface="Times New Roman" panose="02020603050405020304" pitchFamily="18" charset="0"/>
              </a:rPr>
              <a:t>đầu</a:t>
            </a:r>
            <a:r>
              <a:rPr lang="en-SG" sz="2800" dirty="0">
                <a:solidFill>
                  <a:srgbClr val="FF0000"/>
                </a:solidFill>
                <a:latin typeface="Times New Roman" panose="02020603050405020304" pitchFamily="18" charset="0"/>
                <a:cs typeface="Times New Roman" panose="02020603050405020304" pitchFamily="18" charset="0"/>
              </a:rPr>
              <a:t> … “</a:t>
            </a:r>
            <a:r>
              <a:rPr lang="en-SG" sz="2800" dirty="0" err="1">
                <a:solidFill>
                  <a:srgbClr val="FF0000"/>
                </a:solidFill>
                <a:latin typeface="Times New Roman" panose="02020603050405020304" pitchFamily="18" charset="0"/>
                <a:cs typeface="Times New Roman" panose="02020603050405020304" pitchFamily="18" charset="0"/>
              </a:rPr>
              <a:t>làm</a:t>
            </a:r>
            <a:r>
              <a:rPr lang="en-SG" sz="2800" dirty="0">
                <a:solidFill>
                  <a:srgbClr val="FF0000"/>
                </a:solidFill>
                <a:latin typeface="Times New Roman" panose="02020603050405020304" pitchFamily="18" charset="0"/>
                <a:cs typeface="Times New Roman" panose="02020603050405020304" pitchFamily="18" charset="0"/>
              </a:rPr>
              <a:t> </a:t>
            </a:r>
            <a:r>
              <a:rPr lang="en-SG" sz="2800" dirty="0" err="1">
                <a:solidFill>
                  <a:srgbClr val="FF0000"/>
                </a:solidFill>
                <a:latin typeface="Times New Roman" panose="02020603050405020304" pitchFamily="18" charset="0"/>
                <a:cs typeface="Times New Roman" panose="02020603050405020304" pitchFamily="18" charset="0"/>
              </a:rPr>
              <a:t>kẻ</a:t>
            </a:r>
            <a:r>
              <a:rPr lang="en-SG" sz="2800" dirty="0">
                <a:solidFill>
                  <a:srgbClr val="FF0000"/>
                </a:solidFill>
                <a:latin typeface="Times New Roman" panose="02020603050405020304" pitchFamily="18" charset="0"/>
                <a:cs typeface="Times New Roman" panose="02020603050405020304" pitchFamily="18" charset="0"/>
              </a:rPr>
              <a:t> </a:t>
            </a:r>
            <a:r>
              <a:rPr lang="en-SG" sz="2800" dirty="0" err="1">
                <a:solidFill>
                  <a:srgbClr val="FF0000"/>
                </a:solidFill>
                <a:latin typeface="Times New Roman" panose="02020603050405020304" pitchFamily="18" charset="0"/>
                <a:cs typeface="Times New Roman" panose="02020603050405020304" pitchFamily="18" charset="0"/>
              </a:rPr>
              <a:t>lạc</a:t>
            </a:r>
            <a:r>
              <a:rPr lang="en-SG" sz="2800" dirty="0">
                <a:solidFill>
                  <a:srgbClr val="FF0000"/>
                </a:solidFill>
                <a:latin typeface="Times New Roman" panose="02020603050405020304" pitchFamily="18" charset="0"/>
                <a:cs typeface="Times New Roman" panose="02020603050405020304" pitchFamily="18" charset="0"/>
              </a:rPr>
              <a:t> </a:t>
            </a:r>
            <a:r>
              <a:rPr lang="en-SG" sz="2800" dirty="0" err="1">
                <a:solidFill>
                  <a:srgbClr val="FF0000"/>
                </a:solidFill>
                <a:latin typeface="Times New Roman" panose="02020603050405020304" pitchFamily="18" charset="0"/>
                <a:cs typeface="Times New Roman" panose="02020603050405020304" pitchFamily="18" charset="0"/>
              </a:rPr>
              <a:t>hậu</a:t>
            </a:r>
            <a:r>
              <a:rPr lang="en-SG" sz="2800" dirty="0">
                <a:solidFill>
                  <a:srgbClr val="FF0000"/>
                </a:solidFill>
                <a:latin typeface="Times New Roman" panose="02020603050405020304" pitchFamily="18" charset="0"/>
                <a:cs typeface="Times New Roman" panose="02020603050405020304" pitchFamily="18" charset="0"/>
              </a:rPr>
              <a:t>”: </a:t>
            </a:r>
            <a:r>
              <a:rPr lang="en-SG" sz="2800" dirty="0" err="1">
                <a:solidFill>
                  <a:srgbClr val="002060"/>
                </a:solidFill>
                <a:latin typeface="Times New Roman" panose="02020603050405020304" pitchFamily="18" charset="0"/>
                <a:cs typeface="Times New Roman" panose="02020603050405020304" pitchFamily="18" charset="0"/>
              </a:rPr>
              <a:t>Tầm</a:t>
            </a:r>
            <a:r>
              <a:rPr lang="en-SG" sz="2800" dirty="0">
                <a:solidFill>
                  <a:srgbClr val="002060"/>
                </a:solidFill>
                <a:latin typeface="Times New Roman" panose="02020603050405020304" pitchFamily="18" charset="0"/>
                <a:cs typeface="Times New Roman" panose="02020603050405020304" pitchFamily="18" charset="0"/>
              </a:rPr>
              <a:t> </a:t>
            </a:r>
            <a:r>
              <a:rPr lang="en-SG" sz="2800" dirty="0" err="1">
                <a:solidFill>
                  <a:srgbClr val="002060"/>
                </a:solidFill>
                <a:latin typeface="Times New Roman" panose="02020603050405020304" pitchFamily="18" charset="0"/>
                <a:cs typeface="Times New Roman" panose="02020603050405020304" pitchFamily="18" charset="0"/>
              </a:rPr>
              <a:t>quan</a:t>
            </a:r>
            <a:r>
              <a:rPr lang="en-SG" sz="2800" dirty="0">
                <a:solidFill>
                  <a:srgbClr val="002060"/>
                </a:solidFill>
                <a:latin typeface="Times New Roman" panose="02020603050405020304" pitchFamily="18" charset="0"/>
                <a:cs typeface="Times New Roman" panose="02020603050405020304" pitchFamily="18" charset="0"/>
              </a:rPr>
              <a:t> </a:t>
            </a:r>
            <a:r>
              <a:rPr lang="en-SG" sz="2800" dirty="0" err="1">
                <a:solidFill>
                  <a:srgbClr val="002060"/>
                </a:solidFill>
                <a:latin typeface="Times New Roman" panose="02020603050405020304" pitchFamily="18" charset="0"/>
                <a:cs typeface="Times New Roman" panose="02020603050405020304" pitchFamily="18" charset="0"/>
              </a:rPr>
              <a:t>trọng</a:t>
            </a:r>
            <a:r>
              <a:rPr lang="en-SG" sz="2800" dirty="0">
                <a:solidFill>
                  <a:srgbClr val="002060"/>
                </a:solidFill>
                <a:latin typeface="Times New Roman" panose="02020603050405020304" pitchFamily="18" charset="0"/>
                <a:cs typeface="Times New Roman" panose="02020603050405020304" pitchFamily="18" charset="0"/>
              </a:rPr>
              <a:t>, ý </a:t>
            </a:r>
            <a:r>
              <a:rPr lang="en-SG" sz="2800" dirty="0" err="1">
                <a:solidFill>
                  <a:srgbClr val="002060"/>
                </a:solidFill>
                <a:latin typeface="Times New Roman" panose="02020603050405020304" pitchFamily="18" charset="0"/>
                <a:cs typeface="Times New Roman" panose="02020603050405020304" pitchFamily="18" charset="0"/>
              </a:rPr>
              <a:t>nghĩa</a:t>
            </a:r>
            <a:r>
              <a:rPr lang="en-SG" sz="2800" dirty="0">
                <a:solidFill>
                  <a:srgbClr val="002060"/>
                </a:solidFill>
                <a:latin typeface="Times New Roman" panose="02020603050405020304" pitchFamily="18" charset="0"/>
                <a:cs typeface="Times New Roman" panose="02020603050405020304" pitchFamily="18" charset="0"/>
              </a:rPr>
              <a:t> </a:t>
            </a:r>
            <a:r>
              <a:rPr lang="en-SG" sz="2800" dirty="0" err="1">
                <a:solidFill>
                  <a:srgbClr val="002060"/>
                </a:solidFill>
                <a:latin typeface="Times New Roman" panose="02020603050405020304" pitchFamily="18" charset="0"/>
                <a:cs typeface="Times New Roman" panose="02020603050405020304" pitchFamily="18" charset="0"/>
              </a:rPr>
              <a:t>của</a:t>
            </a:r>
            <a:r>
              <a:rPr lang="en-SG" sz="2800" dirty="0">
                <a:solidFill>
                  <a:srgbClr val="002060"/>
                </a:solidFill>
                <a:latin typeface="Times New Roman" panose="02020603050405020304" pitchFamily="18" charset="0"/>
                <a:cs typeface="Times New Roman" panose="02020603050405020304" pitchFamily="18" charset="0"/>
              </a:rPr>
              <a:t> </a:t>
            </a:r>
            <a:r>
              <a:rPr lang="en-SG" sz="2800" dirty="0" err="1">
                <a:solidFill>
                  <a:srgbClr val="002060"/>
                </a:solidFill>
                <a:latin typeface="Times New Roman" panose="02020603050405020304" pitchFamily="18" charset="0"/>
                <a:cs typeface="Times New Roman" panose="02020603050405020304" pitchFamily="18" charset="0"/>
              </a:rPr>
              <a:t>việc</a:t>
            </a:r>
            <a:r>
              <a:rPr lang="en-SG" sz="2800" dirty="0">
                <a:solidFill>
                  <a:srgbClr val="002060"/>
                </a:solidFill>
                <a:latin typeface="Times New Roman" panose="02020603050405020304" pitchFamily="18" charset="0"/>
                <a:cs typeface="Times New Roman" panose="02020603050405020304" pitchFamily="18" charset="0"/>
              </a:rPr>
              <a:t> </a:t>
            </a:r>
            <a:r>
              <a:rPr lang="en-SG" sz="2800" dirty="0" err="1">
                <a:solidFill>
                  <a:srgbClr val="002060"/>
                </a:solidFill>
                <a:latin typeface="Times New Roman" panose="02020603050405020304" pitchFamily="18" charset="0"/>
                <a:cs typeface="Times New Roman" panose="02020603050405020304" pitchFamily="18" charset="0"/>
              </a:rPr>
              <a:t>đọc</a:t>
            </a:r>
            <a:r>
              <a:rPr lang="en-SG" sz="2800" dirty="0">
                <a:solidFill>
                  <a:srgbClr val="002060"/>
                </a:solidFill>
                <a:latin typeface="Times New Roman" panose="02020603050405020304" pitchFamily="18" charset="0"/>
                <a:cs typeface="Times New Roman" panose="02020603050405020304" pitchFamily="18" charset="0"/>
              </a:rPr>
              <a:t> </a:t>
            </a:r>
            <a:r>
              <a:rPr lang="en-SG" sz="2800" dirty="0" err="1">
                <a:solidFill>
                  <a:srgbClr val="002060"/>
                </a:solidFill>
                <a:latin typeface="Times New Roman" panose="02020603050405020304" pitchFamily="18" charset="0"/>
                <a:cs typeface="Times New Roman" panose="02020603050405020304" pitchFamily="18" charset="0"/>
              </a:rPr>
              <a:t>sách</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11" name="Chevron 10"/>
          <p:cNvSpPr/>
          <p:nvPr/>
        </p:nvSpPr>
        <p:spPr>
          <a:xfrm>
            <a:off x="4359491" y="2253803"/>
            <a:ext cx="3519775" cy="2352721"/>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Freeform 11"/>
          <p:cNvSpPr/>
          <p:nvPr/>
        </p:nvSpPr>
        <p:spPr>
          <a:xfrm>
            <a:off x="4875315" y="2445954"/>
            <a:ext cx="3519773" cy="2880762"/>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ctr"/>
            <a:r>
              <a:rPr lang="en-US" sz="2800" kern="1200" dirty="0" err="1" smtClean="0">
                <a:latin typeface="Times New Roman" panose="02020603050405020304" pitchFamily="18" charset="0"/>
                <a:cs typeface="Times New Roman" panose="02020603050405020304" pitchFamily="18" charset="0"/>
              </a:rPr>
              <a:t>Phần</a:t>
            </a:r>
            <a:r>
              <a:rPr lang="en-US" sz="2800" kern="1200" dirty="0" smtClean="0">
                <a:latin typeface="Times New Roman" panose="02020603050405020304" pitchFamily="18" charset="0"/>
                <a:cs typeface="Times New Roman" panose="02020603050405020304" pitchFamily="18" charset="0"/>
              </a:rPr>
              <a:t> 2: </a:t>
            </a:r>
            <a:r>
              <a:rPr lang="en-SG" sz="2800" dirty="0" err="1" smtClean="0">
                <a:solidFill>
                  <a:srgbClr val="FF0000"/>
                </a:solidFill>
                <a:latin typeface="Times New Roman" panose="02020603050405020304" pitchFamily="18" charset="0"/>
                <a:cs typeface="Times New Roman" panose="02020603050405020304" pitchFamily="18" charset="0"/>
              </a:rPr>
              <a:t>Tiếp</a:t>
            </a:r>
            <a:r>
              <a:rPr lang="en-SG" sz="2800" dirty="0" smtClean="0">
                <a:solidFill>
                  <a:srgbClr val="FF0000"/>
                </a:solidFill>
                <a:latin typeface="Times New Roman" panose="02020603050405020304" pitchFamily="18" charset="0"/>
                <a:cs typeface="Times New Roman" panose="02020603050405020304" pitchFamily="18" charset="0"/>
              </a:rPr>
              <a:t> </a:t>
            </a:r>
            <a:r>
              <a:rPr lang="en-SG" sz="2800" dirty="0">
                <a:solidFill>
                  <a:srgbClr val="FF0000"/>
                </a:solidFill>
                <a:latin typeface="Times New Roman" panose="02020603050405020304" pitchFamily="18" charset="0"/>
                <a:cs typeface="Times New Roman" panose="02020603050405020304" pitchFamily="18" charset="0"/>
              </a:rPr>
              <a:t>… “</a:t>
            </a:r>
            <a:r>
              <a:rPr lang="en-SG" sz="2800" dirty="0" err="1">
                <a:solidFill>
                  <a:srgbClr val="FF0000"/>
                </a:solidFill>
                <a:latin typeface="Times New Roman" panose="02020603050405020304" pitchFamily="18" charset="0"/>
                <a:cs typeface="Times New Roman" panose="02020603050405020304" pitchFamily="18" charset="0"/>
              </a:rPr>
              <a:t>Những</a:t>
            </a:r>
            <a:r>
              <a:rPr lang="en-SG" sz="2800" dirty="0">
                <a:solidFill>
                  <a:srgbClr val="FF0000"/>
                </a:solidFill>
                <a:latin typeface="Times New Roman" panose="02020603050405020304" pitchFamily="18" charset="0"/>
                <a:cs typeface="Times New Roman" panose="02020603050405020304" pitchFamily="18" charset="0"/>
              </a:rPr>
              <a:t> </a:t>
            </a:r>
            <a:r>
              <a:rPr lang="en-SG" sz="2800" dirty="0" err="1">
                <a:solidFill>
                  <a:srgbClr val="FF0000"/>
                </a:solidFill>
                <a:latin typeface="Times New Roman" panose="02020603050405020304" pitchFamily="18" charset="0"/>
                <a:cs typeface="Times New Roman" panose="02020603050405020304" pitchFamily="18" charset="0"/>
              </a:rPr>
              <a:t>cuốn</a:t>
            </a:r>
            <a:r>
              <a:rPr lang="en-SG" sz="2800" dirty="0">
                <a:solidFill>
                  <a:srgbClr val="FF0000"/>
                </a:solidFill>
                <a:latin typeface="Times New Roman" panose="02020603050405020304" pitchFamily="18" charset="0"/>
                <a:cs typeface="Times New Roman" panose="02020603050405020304" pitchFamily="18" charset="0"/>
              </a:rPr>
              <a:t> </a:t>
            </a:r>
            <a:r>
              <a:rPr lang="en-SG" sz="2800" dirty="0" err="1">
                <a:solidFill>
                  <a:srgbClr val="FF0000"/>
                </a:solidFill>
                <a:latin typeface="Times New Roman" panose="02020603050405020304" pitchFamily="18" charset="0"/>
                <a:cs typeface="Times New Roman" panose="02020603050405020304" pitchFamily="18" charset="0"/>
              </a:rPr>
              <a:t>sách</a:t>
            </a:r>
            <a:r>
              <a:rPr lang="en-SG" sz="2800" dirty="0">
                <a:solidFill>
                  <a:srgbClr val="FF0000"/>
                </a:solidFill>
                <a:latin typeface="Times New Roman" panose="02020603050405020304" pitchFamily="18" charset="0"/>
                <a:cs typeface="Times New Roman" panose="02020603050405020304" pitchFamily="18" charset="0"/>
              </a:rPr>
              <a:t> </a:t>
            </a:r>
            <a:r>
              <a:rPr lang="en-SG" sz="2800" dirty="0" err="1">
                <a:solidFill>
                  <a:srgbClr val="FF0000"/>
                </a:solidFill>
                <a:latin typeface="Times New Roman" panose="02020603050405020304" pitchFamily="18" charset="0"/>
                <a:cs typeface="Times New Roman" panose="02020603050405020304" pitchFamily="18" charset="0"/>
              </a:rPr>
              <a:t>cơ</a:t>
            </a:r>
            <a:r>
              <a:rPr lang="en-SG" sz="2800" dirty="0">
                <a:solidFill>
                  <a:srgbClr val="FF0000"/>
                </a:solidFill>
                <a:latin typeface="Times New Roman" panose="02020603050405020304" pitchFamily="18" charset="0"/>
                <a:cs typeface="Times New Roman" panose="02020603050405020304" pitchFamily="18" charset="0"/>
              </a:rPr>
              <a:t> </a:t>
            </a:r>
            <a:r>
              <a:rPr lang="en-SG" sz="2800" dirty="0" err="1">
                <a:solidFill>
                  <a:srgbClr val="FF0000"/>
                </a:solidFill>
                <a:latin typeface="Times New Roman" panose="02020603050405020304" pitchFamily="18" charset="0"/>
                <a:cs typeface="Times New Roman" panose="02020603050405020304" pitchFamily="18" charset="0"/>
              </a:rPr>
              <a:t>bản</a:t>
            </a:r>
            <a:r>
              <a:rPr lang="en-SG" sz="2800" dirty="0">
                <a:solidFill>
                  <a:srgbClr val="FF0000"/>
                </a:solidFill>
                <a:latin typeface="Times New Roman" panose="02020603050405020304" pitchFamily="18" charset="0"/>
                <a:cs typeface="Times New Roman" panose="02020603050405020304" pitchFamily="18" charset="0"/>
              </a:rPr>
              <a:t>”: </a:t>
            </a:r>
            <a:r>
              <a:rPr lang="en-SG" sz="2800" dirty="0" err="1">
                <a:solidFill>
                  <a:srgbClr val="002060"/>
                </a:solidFill>
                <a:latin typeface="Times New Roman" panose="02020603050405020304" pitchFamily="18" charset="0"/>
                <a:cs typeface="Times New Roman" panose="02020603050405020304" pitchFamily="18" charset="0"/>
              </a:rPr>
              <a:t>Các</a:t>
            </a:r>
            <a:r>
              <a:rPr lang="en-SG" sz="2800" dirty="0">
                <a:solidFill>
                  <a:srgbClr val="002060"/>
                </a:solidFill>
                <a:latin typeface="Times New Roman" panose="02020603050405020304" pitchFamily="18" charset="0"/>
                <a:cs typeface="Times New Roman" panose="02020603050405020304" pitchFamily="18" charset="0"/>
              </a:rPr>
              <a:t> </a:t>
            </a:r>
            <a:r>
              <a:rPr lang="en-SG" sz="2800" dirty="0" err="1">
                <a:solidFill>
                  <a:srgbClr val="002060"/>
                </a:solidFill>
                <a:latin typeface="Times New Roman" panose="02020603050405020304" pitchFamily="18" charset="0"/>
                <a:cs typeface="Times New Roman" panose="02020603050405020304" pitchFamily="18" charset="0"/>
              </a:rPr>
              <a:t>khó</a:t>
            </a:r>
            <a:r>
              <a:rPr lang="en-SG" sz="2800" dirty="0">
                <a:solidFill>
                  <a:srgbClr val="002060"/>
                </a:solidFill>
                <a:latin typeface="Times New Roman" panose="02020603050405020304" pitchFamily="18" charset="0"/>
                <a:cs typeface="Times New Roman" panose="02020603050405020304" pitchFamily="18" charset="0"/>
              </a:rPr>
              <a:t> </a:t>
            </a:r>
            <a:r>
              <a:rPr lang="en-SG" sz="2800" dirty="0" err="1">
                <a:solidFill>
                  <a:srgbClr val="002060"/>
                </a:solidFill>
                <a:latin typeface="Times New Roman" panose="02020603050405020304" pitchFamily="18" charset="0"/>
                <a:cs typeface="Times New Roman" panose="02020603050405020304" pitchFamily="18" charset="0"/>
              </a:rPr>
              <a:t>khăn</a:t>
            </a:r>
            <a:r>
              <a:rPr lang="en-SG" sz="2800" dirty="0">
                <a:solidFill>
                  <a:srgbClr val="002060"/>
                </a:solidFill>
                <a:latin typeface="Times New Roman" panose="02020603050405020304" pitchFamily="18" charset="0"/>
                <a:cs typeface="Times New Roman" panose="02020603050405020304" pitchFamily="18" charset="0"/>
              </a:rPr>
              <a:t>, </a:t>
            </a:r>
            <a:r>
              <a:rPr lang="en-SG" sz="2800" dirty="0" err="1">
                <a:solidFill>
                  <a:srgbClr val="002060"/>
                </a:solidFill>
                <a:latin typeface="Times New Roman" panose="02020603050405020304" pitchFamily="18" charset="0"/>
                <a:cs typeface="Times New Roman" panose="02020603050405020304" pitchFamily="18" charset="0"/>
              </a:rPr>
              <a:t>thiên</a:t>
            </a:r>
            <a:r>
              <a:rPr lang="en-SG" sz="2800" dirty="0">
                <a:solidFill>
                  <a:srgbClr val="002060"/>
                </a:solidFill>
                <a:latin typeface="Times New Roman" panose="02020603050405020304" pitchFamily="18" charset="0"/>
                <a:cs typeface="Times New Roman" panose="02020603050405020304" pitchFamily="18" charset="0"/>
              </a:rPr>
              <a:t> </a:t>
            </a:r>
            <a:r>
              <a:rPr lang="en-SG" sz="2800" dirty="0" err="1">
                <a:solidFill>
                  <a:srgbClr val="002060"/>
                </a:solidFill>
                <a:latin typeface="Times New Roman" panose="02020603050405020304" pitchFamily="18" charset="0"/>
                <a:cs typeface="Times New Roman" panose="02020603050405020304" pitchFamily="18" charset="0"/>
              </a:rPr>
              <a:t>hướng</a:t>
            </a:r>
            <a:r>
              <a:rPr lang="en-SG" sz="2800" dirty="0">
                <a:solidFill>
                  <a:srgbClr val="002060"/>
                </a:solidFill>
                <a:latin typeface="Times New Roman" panose="02020603050405020304" pitchFamily="18" charset="0"/>
                <a:cs typeface="Times New Roman" panose="02020603050405020304" pitchFamily="18" charset="0"/>
              </a:rPr>
              <a:t> </a:t>
            </a:r>
            <a:r>
              <a:rPr lang="en-SG" sz="2800" dirty="0" err="1">
                <a:solidFill>
                  <a:srgbClr val="002060"/>
                </a:solidFill>
                <a:latin typeface="Times New Roman" panose="02020603050405020304" pitchFamily="18" charset="0"/>
                <a:cs typeface="Times New Roman" panose="02020603050405020304" pitchFamily="18" charset="0"/>
              </a:rPr>
              <a:t>sai</a:t>
            </a:r>
            <a:r>
              <a:rPr lang="en-SG" sz="2800" dirty="0">
                <a:solidFill>
                  <a:srgbClr val="002060"/>
                </a:solidFill>
                <a:latin typeface="Times New Roman" panose="02020603050405020304" pitchFamily="18" charset="0"/>
                <a:cs typeface="Times New Roman" panose="02020603050405020304" pitchFamily="18" charset="0"/>
              </a:rPr>
              <a:t> </a:t>
            </a:r>
            <a:r>
              <a:rPr lang="en-SG" sz="2800" dirty="0" err="1">
                <a:solidFill>
                  <a:srgbClr val="002060"/>
                </a:solidFill>
                <a:latin typeface="Times New Roman" panose="02020603050405020304" pitchFamily="18" charset="0"/>
                <a:cs typeface="Times New Roman" panose="02020603050405020304" pitchFamily="18" charset="0"/>
              </a:rPr>
              <a:t>lệch</a:t>
            </a:r>
            <a:r>
              <a:rPr lang="en-SG" sz="2800" dirty="0">
                <a:solidFill>
                  <a:srgbClr val="002060"/>
                </a:solidFill>
                <a:latin typeface="Times New Roman" panose="02020603050405020304" pitchFamily="18" charset="0"/>
                <a:cs typeface="Times New Roman" panose="02020603050405020304" pitchFamily="18" charset="0"/>
              </a:rPr>
              <a:t> </a:t>
            </a:r>
            <a:r>
              <a:rPr lang="en-SG" sz="2800" dirty="0" err="1">
                <a:solidFill>
                  <a:srgbClr val="002060"/>
                </a:solidFill>
                <a:latin typeface="Times New Roman" panose="02020603050405020304" pitchFamily="18" charset="0"/>
                <a:cs typeface="Times New Roman" panose="02020603050405020304" pitchFamily="18" charset="0"/>
              </a:rPr>
              <a:t>khi</a:t>
            </a:r>
            <a:r>
              <a:rPr lang="en-SG" sz="2800" dirty="0">
                <a:solidFill>
                  <a:srgbClr val="002060"/>
                </a:solidFill>
                <a:latin typeface="Times New Roman" panose="02020603050405020304" pitchFamily="18" charset="0"/>
                <a:cs typeface="Times New Roman" panose="02020603050405020304" pitchFamily="18" charset="0"/>
              </a:rPr>
              <a:t> </a:t>
            </a:r>
            <a:r>
              <a:rPr lang="en-SG" sz="2800" dirty="0" err="1">
                <a:solidFill>
                  <a:srgbClr val="002060"/>
                </a:solidFill>
                <a:latin typeface="Times New Roman" panose="02020603050405020304" pitchFamily="18" charset="0"/>
                <a:cs typeface="Times New Roman" panose="02020603050405020304" pitchFamily="18" charset="0"/>
              </a:rPr>
              <a:t>đọc</a:t>
            </a:r>
            <a:r>
              <a:rPr lang="en-SG" sz="2800" dirty="0">
                <a:solidFill>
                  <a:srgbClr val="002060"/>
                </a:solidFill>
                <a:latin typeface="Times New Roman" panose="02020603050405020304" pitchFamily="18" charset="0"/>
                <a:cs typeface="Times New Roman" panose="02020603050405020304" pitchFamily="18" charset="0"/>
              </a:rPr>
              <a:t> </a:t>
            </a:r>
            <a:r>
              <a:rPr lang="en-SG" sz="2800" dirty="0" err="1">
                <a:solidFill>
                  <a:srgbClr val="002060"/>
                </a:solidFill>
                <a:latin typeface="Times New Roman" panose="02020603050405020304" pitchFamily="18" charset="0"/>
                <a:cs typeface="Times New Roman" panose="02020603050405020304" pitchFamily="18" charset="0"/>
              </a:rPr>
              <a:t>sách</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13" name="Chevron 12"/>
          <p:cNvSpPr/>
          <p:nvPr/>
        </p:nvSpPr>
        <p:spPr>
          <a:xfrm>
            <a:off x="8143763" y="2253803"/>
            <a:ext cx="3519775" cy="2352721"/>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Freeform 13"/>
          <p:cNvSpPr/>
          <p:nvPr/>
        </p:nvSpPr>
        <p:spPr>
          <a:xfrm>
            <a:off x="8786175" y="2445954"/>
            <a:ext cx="3268450" cy="2880762"/>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ctr"/>
            <a:r>
              <a:rPr lang="en-US" sz="2800" kern="1200" dirty="0" err="1" smtClean="0">
                <a:latin typeface="Times New Roman" panose="02020603050405020304" pitchFamily="18" charset="0"/>
                <a:cs typeface="Times New Roman" panose="02020603050405020304" pitchFamily="18" charset="0"/>
              </a:rPr>
              <a:t>Phần</a:t>
            </a:r>
            <a:r>
              <a:rPr lang="en-US" sz="2800" kern="1200" dirty="0" smtClean="0">
                <a:latin typeface="Times New Roman" panose="02020603050405020304" pitchFamily="18" charset="0"/>
                <a:cs typeface="Times New Roman" panose="02020603050405020304" pitchFamily="18" charset="0"/>
              </a:rPr>
              <a:t> 3: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còn</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SG" sz="2800" dirty="0" err="1" smtClean="0">
                <a:solidFill>
                  <a:srgbClr val="002060"/>
                </a:solidFill>
                <a:latin typeface="Times New Roman" panose="02020603050405020304" pitchFamily="18" charset="0"/>
                <a:cs typeface="Times New Roman" panose="02020603050405020304" pitchFamily="18" charset="0"/>
              </a:rPr>
              <a:t>Phương</a:t>
            </a:r>
            <a:r>
              <a:rPr lang="en-SG" sz="2800" dirty="0" smtClean="0">
                <a:solidFill>
                  <a:srgbClr val="002060"/>
                </a:solidFill>
                <a:latin typeface="Times New Roman" panose="02020603050405020304" pitchFamily="18" charset="0"/>
                <a:cs typeface="Times New Roman" panose="02020603050405020304" pitchFamily="18" charset="0"/>
              </a:rPr>
              <a:t> </a:t>
            </a:r>
            <a:r>
              <a:rPr lang="en-SG" sz="2800" dirty="0" err="1">
                <a:solidFill>
                  <a:srgbClr val="002060"/>
                </a:solidFill>
                <a:latin typeface="Times New Roman" panose="02020603050405020304" pitchFamily="18" charset="0"/>
                <a:cs typeface="Times New Roman" panose="02020603050405020304" pitchFamily="18" charset="0"/>
              </a:rPr>
              <a:t>pháp</a:t>
            </a:r>
            <a:r>
              <a:rPr lang="en-SG" sz="2800" dirty="0">
                <a:solidFill>
                  <a:srgbClr val="002060"/>
                </a:solidFill>
                <a:latin typeface="Times New Roman" panose="02020603050405020304" pitchFamily="18" charset="0"/>
                <a:cs typeface="Times New Roman" panose="02020603050405020304" pitchFamily="18" charset="0"/>
              </a:rPr>
              <a:t>  </a:t>
            </a:r>
            <a:r>
              <a:rPr lang="en-SG" sz="2800" dirty="0" err="1">
                <a:solidFill>
                  <a:srgbClr val="002060"/>
                </a:solidFill>
                <a:latin typeface="Times New Roman" panose="02020603050405020304" pitchFamily="18" charset="0"/>
                <a:cs typeface="Times New Roman" panose="02020603050405020304" pitchFamily="18" charset="0"/>
              </a:rPr>
              <a:t>đọc</a:t>
            </a:r>
            <a:r>
              <a:rPr lang="en-SG" sz="2800" dirty="0">
                <a:solidFill>
                  <a:srgbClr val="002060"/>
                </a:solidFill>
                <a:latin typeface="Times New Roman" panose="02020603050405020304" pitchFamily="18" charset="0"/>
                <a:cs typeface="Times New Roman" panose="02020603050405020304" pitchFamily="18" charset="0"/>
              </a:rPr>
              <a:t> </a:t>
            </a:r>
            <a:r>
              <a:rPr lang="en-SG" sz="2800" dirty="0" err="1">
                <a:solidFill>
                  <a:srgbClr val="002060"/>
                </a:solidFill>
                <a:latin typeface="Times New Roman" panose="02020603050405020304" pitchFamily="18" charset="0"/>
                <a:cs typeface="Times New Roman" panose="02020603050405020304" pitchFamily="18" charset="0"/>
              </a:rPr>
              <a:t>sách</a:t>
            </a:r>
            <a:endParaRPr lang="en-US"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3463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3" name="Horizontal Scroll 2"/>
          <p:cNvSpPr/>
          <p:nvPr/>
        </p:nvSpPr>
        <p:spPr>
          <a:xfrm>
            <a:off x="1007435" y="2356492"/>
            <a:ext cx="9601067" cy="2463499"/>
          </a:xfrm>
          <a:prstGeom prst="horizontalScroll">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b="1" dirty="0" smtClean="0">
                <a:solidFill>
                  <a:srgbClr val="C00000"/>
                </a:solidFill>
                <a:latin typeface="Times New Roman" panose="02020603050405020304" pitchFamily="18" charset="0"/>
                <a:cs typeface="Times New Roman" panose="02020603050405020304" pitchFamily="18" charset="0"/>
              </a:rPr>
              <a:t>II. SUY NGẪM VÀ PHẢN HỒI</a:t>
            </a:r>
            <a:endParaRPr lang="en-US" sz="4267" b="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4015089" y="3075282"/>
            <a:ext cx="184731" cy="995209"/>
          </a:xfrm>
          <a:prstGeom prst="rect">
            <a:avLst/>
          </a:prstGeom>
          <a:noFill/>
        </p:spPr>
        <p:txBody>
          <a:bodyPr wrap="none" rtlCol="0">
            <a:spAutoFit/>
          </a:bodyPr>
          <a:lstStyle/>
          <a:p>
            <a:endParaRPr lang="en-US" sz="5867" b="1" dirty="0">
              <a:solidFill>
                <a:srgbClr val="C00000"/>
              </a:solidFill>
              <a:latin typeface="Bahnschrift Light" panose="020B0502040204020203" pitchFamily="34" charset="0"/>
            </a:endParaRPr>
          </a:p>
        </p:txBody>
      </p:sp>
    </p:spTree>
    <p:extLst>
      <p:ext uri="{BB962C8B-B14F-4D97-AF65-F5344CB8AC3E}">
        <p14:creationId xmlns:p14="http://schemas.microsoft.com/office/powerpoint/2010/main" val="1805957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2" name="TextBox 48"/>
          <p:cNvSpPr txBox="1"/>
          <p:nvPr/>
        </p:nvSpPr>
        <p:spPr>
          <a:xfrm>
            <a:off x="2342155" y="2695657"/>
            <a:ext cx="8114929" cy="923330"/>
          </a:xfrm>
          <a:prstGeom prst="rect">
            <a:avLst/>
          </a:prstGeom>
          <a:noFill/>
        </p:spPr>
        <p:txBody>
          <a:bodyPr wrap="square" lIns="0" tIns="0" rIns="0" bIns="0" rtlCol="0">
            <a:spAutoFit/>
          </a:bodyPr>
          <a:lstStyle/>
          <a:p>
            <a:r>
              <a:rPr lang="en-US" altLang="zh-CN" sz="6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Consolas" panose="020B0609020204030204" pitchFamily="49" charset="0"/>
              </a:rPr>
              <a:t>1. </a:t>
            </a:r>
            <a:r>
              <a:rPr lang="en-US" altLang="zh-CN" sz="6000" b="1"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Consolas" panose="020B0609020204030204" pitchFamily="49" charset="0"/>
              </a:rPr>
              <a:t>Bàn</a:t>
            </a:r>
            <a:r>
              <a:rPr lang="en-US" altLang="zh-CN" sz="60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Consolas" panose="020B0609020204030204" pitchFamily="49" charset="0"/>
              </a:rPr>
              <a:t> </a:t>
            </a:r>
            <a:r>
              <a:rPr lang="en-US" altLang="zh-CN" sz="6000" b="1"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Consolas" panose="020B0609020204030204" pitchFamily="49" charset="0"/>
              </a:rPr>
              <a:t>về</a:t>
            </a:r>
            <a:r>
              <a:rPr lang="en-US" altLang="zh-CN" sz="60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Consolas" panose="020B0609020204030204" pitchFamily="49" charset="0"/>
              </a:rPr>
              <a:t> </a:t>
            </a:r>
            <a:r>
              <a:rPr lang="en-US" altLang="zh-CN" sz="6000" b="1"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Consolas" panose="020B0609020204030204" pitchFamily="49" charset="0"/>
              </a:rPr>
              <a:t>đọc</a:t>
            </a:r>
            <a:r>
              <a:rPr lang="en-US" altLang="zh-CN" sz="60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Consolas" panose="020B0609020204030204" pitchFamily="49" charset="0"/>
              </a:rPr>
              <a:t> </a:t>
            </a:r>
            <a:r>
              <a:rPr lang="en-US" altLang="zh-CN" sz="6000" b="1"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Consolas" panose="020B0609020204030204" pitchFamily="49" charset="0"/>
              </a:rPr>
              <a:t>sách</a:t>
            </a:r>
            <a:endParaRPr lang="en-US" altLang="zh-CN" sz="6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Consolas" panose="020B0609020204030204" pitchFamily="49" charset="0"/>
            </a:endParaRPr>
          </a:p>
        </p:txBody>
      </p:sp>
      <p:pic>
        <p:nvPicPr>
          <p:cNvPr id="3" name="图片 7"/>
          <p:cNvPicPr>
            <a:picLocks noChangeAspect="1"/>
          </p:cNvPicPr>
          <p:nvPr/>
        </p:nvPicPr>
        <p:blipFill>
          <a:blip r:embed="rId3"/>
          <a:stretch>
            <a:fillRect/>
          </a:stretch>
        </p:blipFill>
        <p:spPr>
          <a:xfrm>
            <a:off x="9785374" y="154546"/>
            <a:ext cx="2169844" cy="2386565"/>
          </a:xfrm>
          <a:prstGeom prst="rect">
            <a:avLst/>
          </a:prstGeom>
        </p:spPr>
      </p:pic>
      <p:pic>
        <p:nvPicPr>
          <p:cNvPr id="4" name="图片 8"/>
          <p:cNvPicPr>
            <a:picLocks noChangeAspect="1"/>
          </p:cNvPicPr>
          <p:nvPr/>
        </p:nvPicPr>
        <p:blipFill>
          <a:blip r:embed="rId4"/>
          <a:stretch>
            <a:fillRect/>
          </a:stretch>
        </p:blipFill>
        <p:spPr>
          <a:xfrm rot="20641704">
            <a:off x="161177" y="4156689"/>
            <a:ext cx="3602409" cy="2919965"/>
          </a:xfrm>
          <a:prstGeom prst="rect">
            <a:avLst/>
          </a:prstGeom>
        </p:spPr>
      </p:pic>
    </p:spTree>
    <p:extLst>
      <p:ext uri="{BB962C8B-B14F-4D97-AF65-F5344CB8AC3E}">
        <p14:creationId xmlns:p14="http://schemas.microsoft.com/office/powerpoint/2010/main" val="27286944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4" name="Picture 3" descr="22858PICdbgea5Gz679dY_PIC2018.png"/>
          <p:cNvPicPr>
            <a:picLocks noChangeAspect="1"/>
          </p:cNvPicPr>
          <p:nvPr/>
        </p:nvPicPr>
        <p:blipFill>
          <a:blip r:embed="rId3" cstate="print"/>
          <a:stretch>
            <a:fillRect/>
          </a:stretch>
        </p:blipFill>
        <p:spPr>
          <a:xfrm flipH="1">
            <a:off x="-286899" y="2723816"/>
            <a:ext cx="3109611" cy="4134184"/>
          </a:xfrm>
          <a:prstGeom prst="rect">
            <a:avLst/>
          </a:prstGeom>
        </p:spPr>
      </p:pic>
      <p:grpSp>
        <p:nvGrpSpPr>
          <p:cNvPr id="5" name="Group 4"/>
          <p:cNvGrpSpPr/>
          <p:nvPr/>
        </p:nvGrpSpPr>
        <p:grpSpPr>
          <a:xfrm>
            <a:off x="1604227" y="915593"/>
            <a:ext cx="7484925" cy="5257193"/>
            <a:chOff x="1604227" y="915593"/>
            <a:chExt cx="7484925" cy="5257193"/>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54388" r="49054"/>
            <a:stretch>
              <a:fillRect/>
            </a:stretch>
          </p:blipFill>
          <p:spPr>
            <a:xfrm>
              <a:off x="1604227" y="915593"/>
              <a:ext cx="7484925" cy="5257193"/>
            </a:xfrm>
            <a:prstGeom prst="rect">
              <a:avLst/>
            </a:prstGeom>
          </p:spPr>
        </p:pic>
        <p:sp>
          <p:nvSpPr>
            <p:cNvPr id="7" name="TextBox 6"/>
            <p:cNvSpPr txBox="1"/>
            <p:nvPr/>
          </p:nvSpPr>
          <p:spPr>
            <a:xfrm>
              <a:off x="3451538" y="2863142"/>
              <a:ext cx="4443211" cy="1754326"/>
            </a:xfrm>
            <a:prstGeom prst="rect">
              <a:avLst/>
            </a:prstGeom>
            <a:noFill/>
          </p:spPr>
          <p:txBody>
            <a:bodyPr wrap="square" rtlCol="0">
              <a:spAutoFit/>
            </a:bodyPr>
            <a:lstStyle/>
            <a:p>
              <a:pPr lvl="0"/>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cs typeface="Times New Roman" panose="02020603050405020304" pitchFamily="18" charset="0"/>
                </a:rPr>
                <a:t> </a:t>
              </a:r>
              <a:r>
                <a:rPr lang="en-US" sz="3600" dirty="0" smtClean="0">
                  <a:latin typeface="Times New Roman" panose="02020603050405020304" pitchFamily="18" charset="0"/>
                  <a:cs typeface="Times New Roman" panose="02020603050405020304" pitchFamily="18" charset="0"/>
                </a:rPr>
                <a:t>“</a:t>
              </a:r>
              <a:r>
                <a:rPr lang="en-US" sz="3600" dirty="0" err="1" smtClean="0">
                  <a:latin typeface="Times New Roman" panose="02020603050405020304" pitchFamily="18" charset="0"/>
                  <a:cs typeface="Times New Roman" panose="02020603050405020304" pitchFamily="18" charset="0"/>
                </a:rPr>
                <a:t>Bàn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về</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đọc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sách</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nhằm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mục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gì</a:t>
              </a:r>
              <a:r>
                <a:rPr lang="en-US" sz="3600" dirty="0">
                  <a:latin typeface="Times New Roman" panose="02020603050405020304" pitchFamily="18" charset="0"/>
                  <a:cs typeface="Times New Roman" panose="02020603050405020304" pitchFamily="18" charset="0"/>
                </a:rPr>
                <a:t>?</a:t>
              </a:r>
            </a:p>
          </p:txBody>
        </p:sp>
      </p:grpSp>
      <p:sp>
        <p:nvSpPr>
          <p:cNvPr id="3" name="TextBox 2"/>
          <p:cNvSpPr txBox="1"/>
          <p:nvPr/>
        </p:nvSpPr>
        <p:spPr>
          <a:xfrm>
            <a:off x="4343353" y="134631"/>
            <a:ext cx="6465194" cy="646331"/>
          </a:xfrm>
          <a:prstGeom prst="rect">
            <a:avLst/>
          </a:prstGeom>
          <a:noFill/>
        </p:spPr>
        <p:txBody>
          <a:bodyPr wrap="square" rtlCol="0">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a. </a:t>
            </a:r>
            <a:r>
              <a:rPr lang="en-US" sz="3600" b="1" dirty="0" err="1" smtClean="0">
                <a:solidFill>
                  <a:srgbClr val="FF0000"/>
                </a:solidFill>
                <a:latin typeface="Times New Roman" panose="02020603050405020304" pitchFamily="18" charset="0"/>
                <a:cs typeface="Times New Roman" panose="02020603050405020304" pitchFamily="18" charset="0"/>
              </a:rPr>
              <a:t>Mục</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đích</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của</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văn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bản</a:t>
            </a:r>
            <a:endParaRPr lang="en-US" sz="36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9" name="Diagram 8"/>
          <p:cNvGraphicFramePr/>
          <p:nvPr>
            <p:extLst>
              <p:ext uri="{D42A27DB-BD31-4B8C-83A1-F6EECF244321}">
                <p14:modId xmlns:p14="http://schemas.microsoft.com/office/powerpoint/2010/main" val="3310052849"/>
              </p:ext>
            </p:extLst>
          </p:nvPr>
        </p:nvGraphicFramePr>
        <p:xfrm>
          <a:off x="2138018" y="1030971"/>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257743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xit" presetSubtype="21" fill="hold" nodeType="clickEffect">
                                  <p:stCondLst>
                                    <p:cond delay="0"/>
                                  </p:stCondLst>
                                  <p:childTnLst>
                                    <p:animEffect transition="out" filter="barn(inVertical)">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grpSp>
        <p:nvGrpSpPr>
          <p:cNvPr id="5" name="Group 4"/>
          <p:cNvGrpSpPr/>
          <p:nvPr/>
        </p:nvGrpSpPr>
        <p:grpSpPr>
          <a:xfrm>
            <a:off x="1604227" y="915593"/>
            <a:ext cx="9474590" cy="5829764"/>
            <a:chOff x="1604227" y="915593"/>
            <a:chExt cx="7484925" cy="5257193"/>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4388" r="49054"/>
            <a:stretch>
              <a:fillRect/>
            </a:stretch>
          </p:blipFill>
          <p:spPr>
            <a:xfrm>
              <a:off x="1604227" y="915593"/>
              <a:ext cx="7484925" cy="5257193"/>
            </a:xfrm>
            <a:prstGeom prst="rect">
              <a:avLst/>
            </a:prstGeom>
          </p:spPr>
        </p:pic>
        <p:sp>
          <p:nvSpPr>
            <p:cNvPr id="7" name="TextBox 6"/>
            <p:cNvSpPr txBox="1"/>
            <p:nvPr/>
          </p:nvSpPr>
          <p:spPr>
            <a:xfrm>
              <a:off x="3157737" y="2643783"/>
              <a:ext cx="4443211" cy="2581199"/>
            </a:xfrm>
            <a:prstGeom prst="rect">
              <a:avLst/>
            </a:prstGeom>
            <a:noFill/>
          </p:spPr>
          <p:txBody>
            <a:bodyPr wrap="square" rtlCol="0">
              <a:spAutoFit/>
            </a:bodyPr>
            <a:lstStyle/>
            <a:p>
              <a:pPr lvl="0" algn="ctr"/>
              <a:r>
                <a:rPr lang="en-US" sz="3600" dirty="0" err="1">
                  <a:latin typeface="Times New Roman" panose="02020603050405020304" pitchFamily="18" charset="0"/>
                  <a:cs typeface="Times New Roman" panose="02020603050405020304" pitchFamily="18" charset="0"/>
                </a:rPr>
                <a:t>Vẽ</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đồ</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giữa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ý </a:t>
              </a:r>
              <a:r>
                <a:rPr lang="en-US" sz="3600" dirty="0" err="1">
                  <a:latin typeface="Times New Roman" panose="02020603050405020304" pitchFamily="18" charset="0"/>
                  <a:cs typeface="Times New Roman" panose="02020603050405020304" pitchFamily="18" charset="0"/>
                </a:rPr>
                <a:t>kiến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lẽ</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chứng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bằng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cách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hoàn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thiện</a:t>
              </a:r>
              <a:r>
                <a:rPr lang="en-US" sz="3600" dirty="0" smtClean="0">
                  <a:latin typeface="Times New Roman" panose="02020603050405020304" pitchFamily="18" charset="0"/>
                  <a:cs typeface="Times New Roman" panose="02020603050405020304" pitchFamily="18" charset="0"/>
                </a:rPr>
                <a:t> PHT 2”</a:t>
              </a:r>
              <a:endParaRPr lang="en-US" sz="3600" dirty="0">
                <a:latin typeface="Times New Roman" panose="02020603050405020304" pitchFamily="18" charset="0"/>
                <a:cs typeface="Times New Roman" panose="02020603050405020304" pitchFamily="18" charset="0"/>
              </a:endParaRPr>
            </a:p>
          </p:txBody>
        </p:sp>
      </p:grpSp>
      <p:sp>
        <p:nvSpPr>
          <p:cNvPr id="3" name="TextBox 2"/>
          <p:cNvSpPr txBox="1"/>
          <p:nvPr/>
        </p:nvSpPr>
        <p:spPr>
          <a:xfrm>
            <a:off x="1099930" y="134631"/>
            <a:ext cx="11092069"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b</a:t>
            </a:r>
            <a:r>
              <a:rPr lang="en-US" sz="3600" b="1" dirty="0" smtClean="0">
                <a:solidFill>
                  <a:srgbClr val="FF0000"/>
                </a:solidFill>
                <a:latin typeface="Times New Roman" panose="02020603050405020304" pitchFamily="18" charset="0"/>
                <a:cs typeface="Times New Roman" panose="02020603050405020304" pitchFamily="18" charset="0"/>
              </a:rPr>
              <a:t>. MQH </a:t>
            </a:r>
            <a:r>
              <a:rPr lang="en-US" sz="3600" b="1" dirty="0" err="1" smtClean="0">
                <a:solidFill>
                  <a:srgbClr val="FF0000"/>
                </a:solidFill>
                <a:latin typeface="Times New Roman" panose="02020603050405020304" pitchFamily="18" charset="0"/>
                <a:cs typeface="Times New Roman" panose="02020603050405020304" pitchFamily="18" charset="0"/>
              </a:rPr>
              <a:t>giữa</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các</a:t>
            </a:r>
            <a:r>
              <a:rPr lang="en-US" sz="3600" b="1" dirty="0" smtClean="0">
                <a:solidFill>
                  <a:srgbClr val="FF0000"/>
                </a:solidFill>
                <a:latin typeface="Times New Roman" panose="02020603050405020304" pitchFamily="18" charset="0"/>
                <a:cs typeface="Times New Roman" panose="02020603050405020304" pitchFamily="18" charset="0"/>
              </a:rPr>
              <a:t> ý </a:t>
            </a:r>
            <a:r>
              <a:rPr lang="en-US" sz="3600" b="1" dirty="0" err="1" smtClean="0">
                <a:solidFill>
                  <a:srgbClr val="FF0000"/>
                </a:solidFill>
                <a:latin typeface="Times New Roman" panose="02020603050405020304" pitchFamily="18" charset="0"/>
                <a:cs typeface="Times New Roman" panose="02020603050405020304" pitchFamily="18" charset="0"/>
              </a:rPr>
              <a:t>kiến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lí</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lẽ</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bằng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chứng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trong</a:t>
            </a:r>
            <a:r>
              <a:rPr lang="en-US" sz="3600" b="1" dirty="0" smtClean="0">
                <a:solidFill>
                  <a:srgbClr val="FF0000"/>
                </a:solidFill>
                <a:latin typeface="Times New Roman" panose="02020603050405020304" pitchFamily="18" charset="0"/>
                <a:cs typeface="Times New Roman" panose="02020603050405020304" pitchFamily="18" charset="0"/>
              </a:rPr>
              <a:t> VB</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27" y="4074523"/>
            <a:ext cx="2727156" cy="2727156"/>
          </a:xfrm>
          <a:prstGeom prst="rect">
            <a:avLst/>
          </a:prstGeom>
        </p:spPr>
      </p:pic>
    </p:spTree>
    <p:extLst>
      <p:ext uri="{BB962C8B-B14F-4D97-AF65-F5344CB8AC3E}">
        <p14:creationId xmlns:p14="http://schemas.microsoft.com/office/powerpoint/2010/main" val="369309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2" name="TextBox 6"/>
          <p:cNvSpPr txBox="1"/>
          <p:nvPr/>
        </p:nvSpPr>
        <p:spPr>
          <a:xfrm>
            <a:off x="1103446" y="-29273"/>
            <a:ext cx="9356637" cy="707887"/>
          </a:xfrm>
          <a:prstGeom prst="rect">
            <a:avLst/>
          </a:prstGeom>
          <a:noFill/>
        </p:spPr>
        <p:txBody>
          <a:bodyPr wrap="none" anchor="ctr">
            <a:normAutofit/>
          </a:bodyPr>
          <a:lstStyle/>
          <a:p>
            <a:r>
              <a:rPr lang="en-US" altLang="zh-CN" sz="3733" b="1" dirty="0" smtClean="0">
                <a:solidFill>
                  <a:srgbClr val="FF0000"/>
                </a:solidFill>
                <a:latin typeface="Consolas" panose="020B0609020204030204" pitchFamily="49" charset="0"/>
              </a:rPr>
              <a:t>THẢO LUẬN NHÓM HOÀN THÀNH PHT </a:t>
            </a:r>
            <a:r>
              <a:rPr lang="en-US" altLang="zh-CN" sz="3733" b="1" dirty="0">
                <a:solidFill>
                  <a:srgbClr val="FF0000"/>
                </a:solidFill>
                <a:latin typeface="Consolas" panose="020B0609020204030204" pitchFamily="49" charset="0"/>
              </a:rPr>
              <a:t>SỐ 2 </a:t>
            </a:r>
          </a:p>
        </p:txBody>
      </p:sp>
      <p:grpSp>
        <p:nvGrpSpPr>
          <p:cNvPr id="3" name="Group 2">
            <a:extLst>
              <a:ext uri="{FF2B5EF4-FFF2-40B4-BE49-F238E27FC236}">
                <a16:creationId xmlns:a16="http://schemas.microsoft.com/office/drawing/2014/main" xmlns="" id="{90487BFE-4C81-4275-9BF1-6869CCCE1847}"/>
              </a:ext>
            </a:extLst>
          </p:cNvPr>
          <p:cNvGrpSpPr/>
          <p:nvPr/>
        </p:nvGrpSpPr>
        <p:grpSpPr>
          <a:xfrm>
            <a:off x="-19443" y="1110371"/>
            <a:ext cx="12211444" cy="5747629"/>
            <a:chOff x="82550" y="-38101"/>
            <a:chExt cx="3679825" cy="2851788"/>
          </a:xfrm>
        </p:grpSpPr>
        <p:sp>
          <p:nvSpPr>
            <p:cNvPr id="4" name="Rectangle: Rounded Corners 4">
              <a:extLst>
                <a:ext uri="{FF2B5EF4-FFF2-40B4-BE49-F238E27FC236}">
                  <a16:creationId xmlns:a16="http://schemas.microsoft.com/office/drawing/2014/main" xmlns="" id="{09714E88-B7BA-432D-983C-CBC2C875B114}"/>
                </a:ext>
              </a:extLst>
            </p:cNvPr>
            <p:cNvSpPr/>
            <p:nvPr/>
          </p:nvSpPr>
          <p:spPr>
            <a:xfrm>
              <a:off x="82550" y="-38100"/>
              <a:ext cx="3679825" cy="2851787"/>
            </a:xfrm>
            <a:prstGeom prst="roundRect">
              <a:avLst>
                <a:gd name="adj" fmla="val 2438"/>
              </a:avLst>
            </a:prstGeom>
            <a:solidFill>
              <a:sysClr val="window" lastClr="FFFFFF"/>
            </a:solidFill>
            <a:ln w="12700" cap="flat" cmpd="sng" algn="ctr">
              <a:solidFill>
                <a:srgbClr val="00B0F0"/>
              </a:solidFill>
              <a:prstDash val="solid"/>
              <a:miter lim="800000"/>
            </a:ln>
            <a:effectLst/>
          </p:spPr>
          <p:txBody>
            <a:bodyPr rot="0" spcFirstLastPara="0" vert="horz" wrap="square" lIns="121920" tIns="60960" rIns="121920" bIns="60960" numCol="1" spcCol="0" rtlCol="0" fromWordArt="0" anchor="t" anchorCtr="0" forceAA="0" compatLnSpc="1">
              <a:prstTxWarp prst="textNoShape">
                <a:avLst/>
              </a:prstTxWarp>
              <a:noAutofit/>
            </a:bodyPr>
            <a:lstStyle/>
            <a:p>
              <a:pPr algn="ctr" defTabSz="1219170">
                <a:defRPr/>
              </a:pPr>
              <a:endParaRPr lang="en-US" sz="2933" kern="0" dirty="0">
                <a:solidFill>
                  <a:sysClr val="window" lastClr="FFFFFF"/>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xmlns="" id="{E67E916E-1932-4486-AC27-AA9E389FE8E5}"/>
                </a:ext>
              </a:extLst>
            </p:cNvPr>
            <p:cNvGrpSpPr/>
            <p:nvPr/>
          </p:nvGrpSpPr>
          <p:grpSpPr>
            <a:xfrm>
              <a:off x="82550" y="-38101"/>
              <a:ext cx="3600450" cy="2484275"/>
              <a:chOff x="0" y="-374651"/>
              <a:chExt cx="3600450" cy="2484275"/>
            </a:xfrm>
          </p:grpSpPr>
          <p:sp>
            <p:nvSpPr>
              <p:cNvPr id="6" name="Rectangle: Rounded Corners 6">
                <a:extLst>
                  <a:ext uri="{FF2B5EF4-FFF2-40B4-BE49-F238E27FC236}">
                    <a16:creationId xmlns:a16="http://schemas.microsoft.com/office/drawing/2014/main" xmlns="" id="{76816C5A-165C-46E6-A1ED-FE5E60A5941E}"/>
                  </a:ext>
                </a:extLst>
              </p:cNvPr>
              <p:cNvSpPr/>
              <p:nvPr/>
            </p:nvSpPr>
            <p:spPr>
              <a:xfrm>
                <a:off x="1090608" y="-374651"/>
                <a:ext cx="1600200" cy="685801"/>
              </a:xfrm>
              <a:prstGeom prst="roundRect">
                <a:avLst/>
              </a:prstGeom>
              <a:solidFill>
                <a:srgbClr val="70AD47">
                  <a:lumMod val="60000"/>
                  <a:lumOff val="40000"/>
                </a:srgbClr>
              </a:solidFill>
              <a:ln w="12700" cap="flat" cmpd="sng" algn="ctr">
                <a:solidFill>
                  <a:srgbClr val="70AD47">
                    <a:lumMod val="60000"/>
                    <a:lumOff val="40000"/>
                  </a:srgbClr>
                </a:solidFill>
                <a:prstDash val="solid"/>
                <a:miter lim="800000"/>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2400" b="1" dirty="0">
                    <a:latin typeface="Times New Roman" panose="02020603050405020304" pitchFamily="18" charset="0"/>
                    <a:cs typeface="Times New Roman" panose="02020603050405020304" pitchFamily="18" charset="0"/>
                  </a:rPr>
                  <a:t>VẤN ĐỀ CẦN BÀN LUẬN</a:t>
                </a:r>
              </a:p>
              <a:p>
                <a:pPr algn="ctr"/>
                <a:r>
                  <a:rPr lang="en-US" sz="2400" b="1" dirty="0" err="1" smtClean="0">
                    <a:latin typeface="Times New Roman" panose="02020603050405020304" pitchFamily="18" charset="0"/>
                    <a:cs typeface="Times New Roman" panose="02020603050405020304" pitchFamily="18" charset="0"/>
                  </a:rPr>
                  <a:t>Bàn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về</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đọc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sách</a:t>
                </a:r>
                <a:endParaRPr lang="en-US" sz="2400" dirty="0">
                  <a:latin typeface="Times New Roman" panose="02020603050405020304" pitchFamily="18" charset="0"/>
                  <a:cs typeface="Times New Roman" panose="02020603050405020304" pitchFamily="18" charset="0"/>
                </a:endParaRPr>
              </a:p>
            </p:txBody>
          </p:sp>
          <p:sp>
            <p:nvSpPr>
              <p:cNvPr id="7" name="Rectangle: Rounded Corners 7">
                <a:extLst>
                  <a:ext uri="{FF2B5EF4-FFF2-40B4-BE49-F238E27FC236}">
                    <a16:creationId xmlns:a16="http://schemas.microsoft.com/office/drawing/2014/main" xmlns="" id="{972B2E14-D2FA-478E-B212-79C751542933}"/>
                  </a:ext>
                </a:extLst>
              </p:cNvPr>
              <p:cNvSpPr/>
              <p:nvPr/>
            </p:nvSpPr>
            <p:spPr>
              <a:xfrm>
                <a:off x="31750" y="749300"/>
                <a:ext cx="1104900" cy="311150"/>
              </a:xfrm>
              <a:prstGeom prst="roundRect">
                <a:avLst/>
              </a:prstGeom>
              <a:solidFill>
                <a:srgbClr val="70AD47">
                  <a:lumMod val="40000"/>
                  <a:lumOff val="60000"/>
                </a:srgbClr>
              </a:solidFill>
              <a:ln w="12700" cap="flat" cmpd="sng" algn="ctr">
                <a:solidFill>
                  <a:srgbClr val="70AD47">
                    <a:lumMod val="40000"/>
                    <a:lumOff val="60000"/>
                  </a:srgbClr>
                </a:solidFill>
                <a:prstDash val="solid"/>
                <a:miter lim="800000"/>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defRPr/>
                </a:pPr>
                <a:r>
                  <a:rPr lang="en-US" sz="2400" dirty="0">
                    <a:latin typeface="Times New Roman" panose="02020603050405020304" pitchFamily="18" charset="0"/>
                    <a:cs typeface="Times New Roman" panose="02020603050405020304" pitchFamily="18" charset="0"/>
                  </a:rPr>
                  <a:t>Ý </a:t>
                </a: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1</a:t>
                </a:r>
              </a:p>
            </p:txBody>
          </p:sp>
          <p:sp>
            <p:nvSpPr>
              <p:cNvPr id="8" name="Rectangle: Rounded Corners 8">
                <a:extLst>
                  <a:ext uri="{FF2B5EF4-FFF2-40B4-BE49-F238E27FC236}">
                    <a16:creationId xmlns:a16="http://schemas.microsoft.com/office/drawing/2014/main" xmlns="" id="{77981233-56FC-494F-9477-4A56569DB4AF}"/>
                  </a:ext>
                </a:extLst>
              </p:cNvPr>
              <p:cNvSpPr/>
              <p:nvPr/>
            </p:nvSpPr>
            <p:spPr>
              <a:xfrm>
                <a:off x="1289050" y="768350"/>
                <a:ext cx="1066800" cy="311150"/>
              </a:xfrm>
              <a:prstGeom prst="roundRect">
                <a:avLst/>
              </a:prstGeom>
              <a:solidFill>
                <a:srgbClr val="70AD47">
                  <a:lumMod val="40000"/>
                  <a:lumOff val="60000"/>
                </a:srgbClr>
              </a:solidFill>
              <a:ln w="12700" cap="flat" cmpd="sng" algn="ctr">
                <a:solidFill>
                  <a:srgbClr val="70AD47">
                    <a:lumMod val="40000"/>
                    <a:lumOff val="60000"/>
                  </a:srgbClr>
                </a:solidFill>
                <a:prstDash val="solid"/>
                <a:miter lim="800000"/>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2400" dirty="0">
                    <a:latin typeface="Times New Roman" panose="02020603050405020304" pitchFamily="18" charset="0"/>
                    <a:cs typeface="Times New Roman" panose="02020603050405020304" pitchFamily="18" charset="0"/>
                  </a:rPr>
                  <a:t>Ý </a:t>
                </a: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2</a:t>
                </a:r>
              </a:p>
            </p:txBody>
          </p:sp>
          <p:sp>
            <p:nvSpPr>
              <p:cNvPr id="9" name="Rectangle: Rounded Corners 9">
                <a:extLst>
                  <a:ext uri="{FF2B5EF4-FFF2-40B4-BE49-F238E27FC236}">
                    <a16:creationId xmlns:a16="http://schemas.microsoft.com/office/drawing/2014/main" xmlns="" id="{4F4DA37F-94DD-4A9F-A92B-459BCD2DDF9C}"/>
                  </a:ext>
                </a:extLst>
              </p:cNvPr>
              <p:cNvSpPr/>
              <p:nvPr/>
            </p:nvSpPr>
            <p:spPr>
              <a:xfrm>
                <a:off x="2476500" y="781050"/>
                <a:ext cx="1085850" cy="311150"/>
              </a:xfrm>
              <a:prstGeom prst="roundRect">
                <a:avLst/>
              </a:prstGeom>
              <a:solidFill>
                <a:srgbClr val="70AD47">
                  <a:lumMod val="40000"/>
                  <a:lumOff val="60000"/>
                </a:srgbClr>
              </a:solidFill>
              <a:ln w="12700" cap="flat" cmpd="sng" algn="ctr">
                <a:solidFill>
                  <a:srgbClr val="70AD47">
                    <a:lumMod val="40000"/>
                    <a:lumOff val="60000"/>
                  </a:srgbClr>
                </a:solidFill>
                <a:prstDash val="solid"/>
                <a:miter lim="800000"/>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2400" dirty="0">
                    <a:latin typeface="Times New Roman" panose="02020603050405020304" pitchFamily="18" charset="0"/>
                    <a:cs typeface="Times New Roman" panose="02020603050405020304" pitchFamily="18" charset="0"/>
                  </a:rPr>
                  <a:t>Ý </a:t>
                </a: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3</a:t>
                </a:r>
              </a:p>
            </p:txBody>
          </p:sp>
          <p:sp>
            <p:nvSpPr>
              <p:cNvPr id="10" name="Rectangle: Rounded Corners 10">
                <a:extLst>
                  <a:ext uri="{FF2B5EF4-FFF2-40B4-BE49-F238E27FC236}">
                    <a16:creationId xmlns:a16="http://schemas.microsoft.com/office/drawing/2014/main" xmlns="" id="{77A23DAD-A81F-41E9-A48A-B1BDFFDA2368}"/>
                  </a:ext>
                </a:extLst>
              </p:cNvPr>
              <p:cNvSpPr/>
              <p:nvPr/>
            </p:nvSpPr>
            <p:spPr>
              <a:xfrm>
                <a:off x="0" y="1377950"/>
                <a:ext cx="1054100" cy="684037"/>
              </a:xfrm>
              <a:prstGeom prst="roundRect">
                <a:avLst/>
              </a:prstGeom>
              <a:solidFill>
                <a:srgbClr val="70AD47">
                  <a:lumMod val="20000"/>
                  <a:lumOff val="80000"/>
                </a:srgbClr>
              </a:solidFill>
              <a:ln w="12700" cap="flat" cmpd="sng" algn="ctr">
                <a:solidFill>
                  <a:srgbClr val="70AD47">
                    <a:lumMod val="20000"/>
                    <a:lumOff val="80000"/>
                  </a:srgbClr>
                </a:solidFill>
                <a:prstDash val="solid"/>
                <a:miter lim="800000"/>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lẽ</a:t>
                </a:r>
                <a:r>
                  <a:rPr lang="en-US" sz="2400" dirty="0">
                    <a:latin typeface="Times New Roman" panose="02020603050405020304" pitchFamily="18" charset="0"/>
                    <a:cs typeface="Times New Roman" panose="02020603050405020304" pitchFamily="18" charset="0"/>
                  </a:rPr>
                  <a:t>……….</a:t>
                </a:r>
              </a:p>
              <a:p>
                <a:pPr algn="ct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chứng</a:t>
                </a:r>
                <a:r>
                  <a:rPr lang="en-US" sz="2400" dirty="0">
                    <a:latin typeface="Times New Roman" panose="02020603050405020304" pitchFamily="18" charset="0"/>
                    <a:cs typeface="Times New Roman" panose="02020603050405020304" pitchFamily="18" charset="0"/>
                  </a:rPr>
                  <a:t>………..</a:t>
                </a:r>
              </a:p>
            </p:txBody>
          </p:sp>
          <p:sp>
            <p:nvSpPr>
              <p:cNvPr id="11" name="Rectangle: Rounded Corners 11">
                <a:extLst>
                  <a:ext uri="{FF2B5EF4-FFF2-40B4-BE49-F238E27FC236}">
                    <a16:creationId xmlns:a16="http://schemas.microsoft.com/office/drawing/2014/main" xmlns="" id="{C64D01E6-0C60-493E-ABFB-0B8A0775C75E}"/>
                  </a:ext>
                </a:extLst>
              </p:cNvPr>
              <p:cNvSpPr/>
              <p:nvPr/>
            </p:nvSpPr>
            <p:spPr>
              <a:xfrm>
                <a:off x="1257300" y="1390650"/>
                <a:ext cx="1098550" cy="671337"/>
              </a:xfrm>
              <a:prstGeom prst="roundRect">
                <a:avLst/>
              </a:prstGeom>
              <a:solidFill>
                <a:srgbClr val="70AD47">
                  <a:lumMod val="20000"/>
                  <a:lumOff val="80000"/>
                </a:srgbClr>
              </a:solidFill>
              <a:ln w="12700" cap="flat" cmpd="sng" algn="ctr">
                <a:solidFill>
                  <a:srgbClr val="70AD47">
                    <a:lumMod val="20000"/>
                    <a:lumOff val="80000"/>
                  </a:srgbClr>
                </a:solidFill>
                <a:prstDash val="solid"/>
                <a:miter lim="800000"/>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lẽ</a:t>
                </a:r>
                <a:r>
                  <a:rPr lang="en-US" sz="2400" dirty="0">
                    <a:latin typeface="Times New Roman" panose="02020603050405020304" pitchFamily="18" charset="0"/>
                    <a:cs typeface="Times New Roman" panose="02020603050405020304" pitchFamily="18" charset="0"/>
                  </a:rPr>
                  <a:t>……….</a:t>
                </a:r>
              </a:p>
              <a:p>
                <a:pPr algn="ct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chứng</a:t>
                </a:r>
                <a:r>
                  <a:rPr lang="en-US" sz="2400" dirty="0">
                    <a:latin typeface="Times New Roman" panose="02020603050405020304" pitchFamily="18" charset="0"/>
                    <a:cs typeface="Times New Roman" panose="02020603050405020304" pitchFamily="18" charset="0"/>
                  </a:rPr>
                  <a:t>………..</a:t>
                </a:r>
              </a:p>
            </p:txBody>
          </p:sp>
          <p:sp>
            <p:nvSpPr>
              <p:cNvPr id="12" name="Rectangle: Rounded Corners 12">
                <a:extLst>
                  <a:ext uri="{FF2B5EF4-FFF2-40B4-BE49-F238E27FC236}">
                    <a16:creationId xmlns:a16="http://schemas.microsoft.com/office/drawing/2014/main" xmlns="" id="{22B1B509-B110-4539-8320-DDB79D4E777F}"/>
                  </a:ext>
                </a:extLst>
              </p:cNvPr>
              <p:cNvSpPr/>
              <p:nvPr/>
            </p:nvSpPr>
            <p:spPr>
              <a:xfrm>
                <a:off x="2546350" y="1390650"/>
                <a:ext cx="1054100" cy="718974"/>
              </a:xfrm>
              <a:prstGeom prst="roundRect">
                <a:avLst/>
              </a:prstGeom>
              <a:solidFill>
                <a:srgbClr val="70AD47">
                  <a:lumMod val="20000"/>
                  <a:lumOff val="80000"/>
                </a:srgbClr>
              </a:solidFill>
              <a:ln w="12700" cap="flat" cmpd="sng" algn="ctr">
                <a:solidFill>
                  <a:srgbClr val="70AD47">
                    <a:lumMod val="20000"/>
                    <a:lumOff val="80000"/>
                  </a:srgbClr>
                </a:solidFill>
                <a:prstDash val="solid"/>
                <a:miter lim="800000"/>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lẽ</a:t>
                </a:r>
                <a:r>
                  <a:rPr lang="en-US" sz="2400" dirty="0">
                    <a:latin typeface="Times New Roman" panose="02020603050405020304" pitchFamily="18" charset="0"/>
                    <a:cs typeface="Times New Roman" panose="02020603050405020304" pitchFamily="18" charset="0"/>
                  </a:rPr>
                  <a:t>……….</a:t>
                </a:r>
              </a:p>
              <a:p>
                <a:pPr algn="ct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chứng</a:t>
                </a:r>
                <a:r>
                  <a:rPr lang="en-US" sz="2400" dirty="0">
                    <a:latin typeface="Times New Roman" panose="02020603050405020304" pitchFamily="18" charset="0"/>
                    <a:cs typeface="Times New Roman" panose="02020603050405020304" pitchFamily="18" charset="0"/>
                  </a:rPr>
                  <a:t>………..</a:t>
                </a:r>
              </a:p>
            </p:txBody>
          </p:sp>
          <p:cxnSp>
            <p:nvCxnSpPr>
              <p:cNvPr id="13" name="Straight Connector 12">
                <a:extLst>
                  <a:ext uri="{FF2B5EF4-FFF2-40B4-BE49-F238E27FC236}">
                    <a16:creationId xmlns:a16="http://schemas.microsoft.com/office/drawing/2014/main" xmlns="" id="{EEA51D1C-2BA7-488F-BB21-F30D1E394144}"/>
                  </a:ext>
                </a:extLst>
              </p:cNvPr>
              <p:cNvCxnSpPr/>
              <p:nvPr/>
            </p:nvCxnSpPr>
            <p:spPr>
              <a:xfrm>
                <a:off x="1809750" y="317500"/>
                <a:ext cx="0" cy="463550"/>
              </a:xfrm>
              <a:prstGeom prst="line">
                <a:avLst/>
              </a:prstGeom>
              <a:noFill/>
              <a:ln w="12700" cap="flat" cmpd="sng" algn="ctr">
                <a:solidFill>
                  <a:srgbClr val="70AD47">
                    <a:lumMod val="60000"/>
                    <a:lumOff val="40000"/>
                  </a:srgbClr>
                </a:solidFill>
                <a:prstDash val="solid"/>
                <a:miter lim="800000"/>
              </a:ln>
              <a:effectLst/>
            </p:spPr>
          </p:cxnSp>
          <p:cxnSp>
            <p:nvCxnSpPr>
              <p:cNvPr id="14" name="Straight Connector 13">
                <a:extLst>
                  <a:ext uri="{FF2B5EF4-FFF2-40B4-BE49-F238E27FC236}">
                    <a16:creationId xmlns:a16="http://schemas.microsoft.com/office/drawing/2014/main" xmlns="" id="{85FA038E-17E4-41C7-B7B6-3AAD322BBADE}"/>
                  </a:ext>
                </a:extLst>
              </p:cNvPr>
              <p:cNvCxnSpPr/>
              <p:nvPr/>
            </p:nvCxnSpPr>
            <p:spPr>
              <a:xfrm flipH="1">
                <a:off x="622300" y="317500"/>
                <a:ext cx="1187450" cy="431800"/>
              </a:xfrm>
              <a:prstGeom prst="line">
                <a:avLst/>
              </a:prstGeom>
              <a:noFill/>
              <a:ln w="12700" cap="flat" cmpd="sng" algn="ctr">
                <a:solidFill>
                  <a:srgbClr val="70AD47">
                    <a:lumMod val="60000"/>
                    <a:lumOff val="40000"/>
                  </a:srgbClr>
                </a:solidFill>
                <a:prstDash val="solid"/>
                <a:miter lim="800000"/>
              </a:ln>
              <a:effectLst/>
            </p:spPr>
          </p:cxnSp>
          <p:cxnSp>
            <p:nvCxnSpPr>
              <p:cNvPr id="15" name="Straight Connector 14">
                <a:extLst>
                  <a:ext uri="{FF2B5EF4-FFF2-40B4-BE49-F238E27FC236}">
                    <a16:creationId xmlns:a16="http://schemas.microsoft.com/office/drawing/2014/main" xmlns="" id="{DF5AC6F8-5517-41DE-9804-DE67A27EBFDF}"/>
                  </a:ext>
                </a:extLst>
              </p:cNvPr>
              <p:cNvCxnSpPr/>
              <p:nvPr/>
            </p:nvCxnSpPr>
            <p:spPr>
              <a:xfrm>
                <a:off x="1809750" y="317500"/>
                <a:ext cx="1231900" cy="450850"/>
              </a:xfrm>
              <a:prstGeom prst="line">
                <a:avLst/>
              </a:prstGeom>
              <a:noFill/>
              <a:ln w="12700" cap="flat" cmpd="sng" algn="ctr">
                <a:solidFill>
                  <a:srgbClr val="70AD47">
                    <a:lumMod val="60000"/>
                    <a:lumOff val="40000"/>
                  </a:srgbClr>
                </a:solidFill>
                <a:prstDash val="solid"/>
                <a:miter lim="800000"/>
              </a:ln>
              <a:effectLst/>
            </p:spPr>
          </p:cxnSp>
          <p:cxnSp>
            <p:nvCxnSpPr>
              <p:cNvPr id="16" name="Straight Connector 15">
                <a:extLst>
                  <a:ext uri="{FF2B5EF4-FFF2-40B4-BE49-F238E27FC236}">
                    <a16:creationId xmlns:a16="http://schemas.microsoft.com/office/drawing/2014/main" xmlns="" id="{61B7A58F-42ED-4343-8A35-46B1D72BA2D3}"/>
                  </a:ext>
                </a:extLst>
              </p:cNvPr>
              <p:cNvCxnSpPr/>
              <p:nvPr/>
            </p:nvCxnSpPr>
            <p:spPr>
              <a:xfrm>
                <a:off x="571500" y="1060450"/>
                <a:ext cx="0" cy="304800"/>
              </a:xfrm>
              <a:prstGeom prst="line">
                <a:avLst/>
              </a:prstGeom>
              <a:noFill/>
              <a:ln w="12700" cap="flat" cmpd="sng" algn="ctr">
                <a:solidFill>
                  <a:srgbClr val="70AD47">
                    <a:lumMod val="60000"/>
                    <a:lumOff val="40000"/>
                  </a:srgbClr>
                </a:solidFill>
                <a:prstDash val="solid"/>
                <a:miter lim="800000"/>
              </a:ln>
              <a:effectLst/>
            </p:spPr>
          </p:cxnSp>
          <p:cxnSp>
            <p:nvCxnSpPr>
              <p:cNvPr id="17" name="Straight Connector 16">
                <a:extLst>
                  <a:ext uri="{FF2B5EF4-FFF2-40B4-BE49-F238E27FC236}">
                    <a16:creationId xmlns:a16="http://schemas.microsoft.com/office/drawing/2014/main" xmlns="" id="{FEEC57B5-B959-433B-97F5-1798699C8B2A}"/>
                  </a:ext>
                </a:extLst>
              </p:cNvPr>
              <p:cNvCxnSpPr/>
              <p:nvPr/>
            </p:nvCxnSpPr>
            <p:spPr>
              <a:xfrm>
                <a:off x="1809750" y="1085850"/>
                <a:ext cx="0" cy="298450"/>
              </a:xfrm>
              <a:prstGeom prst="line">
                <a:avLst/>
              </a:prstGeom>
              <a:noFill/>
              <a:ln w="12700" cap="flat" cmpd="sng" algn="ctr">
                <a:solidFill>
                  <a:srgbClr val="70AD47">
                    <a:lumMod val="60000"/>
                    <a:lumOff val="40000"/>
                  </a:srgbClr>
                </a:solidFill>
                <a:prstDash val="solid"/>
                <a:miter lim="800000"/>
              </a:ln>
              <a:effectLst/>
            </p:spPr>
          </p:cxnSp>
          <p:cxnSp>
            <p:nvCxnSpPr>
              <p:cNvPr id="18" name="Straight Connector 17">
                <a:extLst>
                  <a:ext uri="{FF2B5EF4-FFF2-40B4-BE49-F238E27FC236}">
                    <a16:creationId xmlns:a16="http://schemas.microsoft.com/office/drawing/2014/main" xmlns="" id="{76D21409-B102-4CC2-BD05-C9B1F7B4C2FA}"/>
                  </a:ext>
                </a:extLst>
              </p:cNvPr>
              <p:cNvCxnSpPr/>
              <p:nvPr/>
            </p:nvCxnSpPr>
            <p:spPr>
              <a:xfrm>
                <a:off x="3041650" y="1085850"/>
                <a:ext cx="0" cy="292100"/>
              </a:xfrm>
              <a:prstGeom prst="line">
                <a:avLst/>
              </a:prstGeom>
              <a:noFill/>
              <a:ln w="12700" cap="flat" cmpd="sng" algn="ctr">
                <a:solidFill>
                  <a:srgbClr val="70AD47">
                    <a:lumMod val="60000"/>
                    <a:lumOff val="40000"/>
                  </a:srgbClr>
                </a:solidFill>
                <a:prstDash val="solid"/>
                <a:miter lim="800000"/>
              </a:ln>
              <a:effectLst/>
            </p:spPr>
          </p:cxnSp>
        </p:grpSp>
      </p:grpSp>
      <p:sp>
        <p:nvSpPr>
          <p:cNvPr id="19" name="TextBox 18"/>
          <p:cNvSpPr txBox="1"/>
          <p:nvPr/>
        </p:nvSpPr>
        <p:spPr>
          <a:xfrm>
            <a:off x="4393640" y="553667"/>
            <a:ext cx="3448829" cy="502766"/>
          </a:xfrm>
          <a:prstGeom prst="rect">
            <a:avLst/>
          </a:prstGeom>
          <a:noFill/>
        </p:spPr>
        <p:txBody>
          <a:bodyPr wrap="square" rtlCol="0">
            <a:spAutoFit/>
          </a:bodyPr>
          <a:lstStyle/>
          <a:p>
            <a:r>
              <a:rPr lang="en-US" sz="2667" dirty="0" err="1">
                <a:latin typeface="Times New Roman" panose="02020603050405020304" pitchFamily="18" charset="0"/>
                <a:ea typeface="微软雅黑" panose="020B0503020204020204" pitchFamily="34" charset="-122"/>
                <a:cs typeface="Times New Roman" panose="02020603050405020304" pitchFamily="18" charset="0"/>
              </a:rPr>
              <a:t>Hoàn</a:t>
            </a:r>
            <a:r>
              <a:rPr lang="en-US" sz="2667" dirty="0">
                <a:latin typeface="Times New Roman" panose="02020603050405020304" pitchFamily="18" charset="0"/>
                <a:ea typeface="微软雅黑" panose="020B0503020204020204" pitchFamily="34" charset="-122"/>
                <a:cs typeface="Times New Roman" panose="02020603050405020304" pitchFamily="18" charset="0"/>
              </a:rPr>
              <a:t> </a:t>
            </a:r>
            <a:r>
              <a:rPr lang="en-US" sz="2667" dirty="0" err="1">
                <a:latin typeface="Times New Roman" panose="02020603050405020304" pitchFamily="18" charset="0"/>
                <a:ea typeface="微软雅黑" panose="020B0503020204020204" pitchFamily="34" charset="-122"/>
                <a:cs typeface="Times New Roman" panose="02020603050405020304" pitchFamily="18" charset="0"/>
              </a:rPr>
              <a:t>thiện</a:t>
            </a:r>
            <a:r>
              <a:rPr lang="en-US" sz="2667" dirty="0">
                <a:latin typeface="Times New Roman" panose="02020603050405020304" pitchFamily="18" charset="0"/>
                <a:ea typeface="微软雅黑" panose="020B0503020204020204" pitchFamily="34" charset="-122"/>
                <a:cs typeface="Times New Roman" panose="02020603050405020304" pitchFamily="18" charset="0"/>
              </a:rPr>
              <a:t> </a:t>
            </a:r>
            <a:r>
              <a:rPr lang="en-US" sz="2667" dirty="0" err="1">
                <a:latin typeface="Times New Roman" panose="02020603050405020304" pitchFamily="18" charset="0"/>
                <a:ea typeface="微软雅黑" panose="020B0503020204020204" pitchFamily="34" charset="-122"/>
                <a:cs typeface="Times New Roman" panose="02020603050405020304" pitchFamily="18" charset="0"/>
              </a:rPr>
              <a:t>sơ</a:t>
            </a:r>
            <a:r>
              <a:rPr lang="en-US" sz="2667" dirty="0">
                <a:latin typeface="Times New Roman" panose="02020603050405020304" pitchFamily="18" charset="0"/>
                <a:ea typeface="微软雅黑" panose="020B0503020204020204" pitchFamily="34" charset="-122"/>
                <a:cs typeface="Times New Roman" panose="02020603050405020304" pitchFamily="18" charset="0"/>
              </a:rPr>
              <a:t> </a:t>
            </a:r>
            <a:r>
              <a:rPr lang="en-US" sz="2667" dirty="0" err="1">
                <a:latin typeface="Times New Roman" panose="02020603050405020304" pitchFamily="18" charset="0"/>
                <a:ea typeface="微软雅黑" panose="020B0503020204020204" pitchFamily="34" charset="-122"/>
                <a:cs typeface="Times New Roman" panose="02020603050405020304" pitchFamily="18" charset="0"/>
              </a:rPr>
              <a:t>đồ</a:t>
            </a:r>
            <a:r>
              <a:rPr lang="en-US" sz="2667" dirty="0">
                <a:latin typeface="Times New Roman" panose="02020603050405020304" pitchFamily="18" charset="0"/>
                <a:ea typeface="微软雅黑" panose="020B0503020204020204" pitchFamily="34" charset="-122"/>
                <a:cs typeface="Times New Roman" panose="02020603050405020304" pitchFamily="18" charset="0"/>
              </a:rPr>
              <a:t> </a:t>
            </a:r>
            <a:r>
              <a:rPr lang="en-US" sz="2667" dirty="0" err="1">
                <a:latin typeface="Times New Roman" panose="02020603050405020304" pitchFamily="18" charset="0"/>
                <a:ea typeface="微软雅黑" panose="020B0503020204020204" pitchFamily="34" charset="-122"/>
                <a:cs typeface="Times New Roman" panose="02020603050405020304" pitchFamily="18" charset="0"/>
              </a:rPr>
              <a:t>sau</a:t>
            </a:r>
            <a:r>
              <a:rPr lang="en-US" sz="2667" dirty="0">
                <a:latin typeface="Times New Roman" panose="02020603050405020304" pitchFamily="18" charset="0"/>
                <a:ea typeface="微软雅黑" panose="020B0503020204020204" pitchFamily="34" charset="-122"/>
                <a:cs typeface="Times New Roman" panose="02020603050405020304" pitchFamily="18" charset="0"/>
              </a:rPr>
              <a:t>: </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2" y="1155731"/>
            <a:ext cx="1664718" cy="1664718"/>
          </a:xfrm>
          <a:prstGeom prst="rect">
            <a:avLst/>
          </a:prstGeom>
        </p:spPr>
      </p:pic>
    </p:spTree>
    <p:extLst>
      <p:ext uri="{BB962C8B-B14F-4D97-AF65-F5344CB8AC3E}">
        <p14:creationId xmlns:p14="http://schemas.microsoft.com/office/powerpoint/2010/main" val="7127416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ạn bài 6 Đọc Bàn về đọc sách"/>
          <p:cNvPicPr/>
          <p:nvPr/>
        </p:nvPicPr>
        <p:blipFill>
          <a:blip r:embed="rId2">
            <a:extLst>
              <a:ext uri="{28A0092B-C50C-407E-A947-70E740481C1C}">
                <a14:useLocalDpi xmlns:a14="http://schemas.microsoft.com/office/drawing/2010/main" val="0"/>
              </a:ext>
            </a:extLst>
          </a:blip>
          <a:srcRect/>
          <a:stretch>
            <a:fillRect/>
          </a:stretch>
        </p:blipFill>
        <p:spPr bwMode="auto">
          <a:xfrm>
            <a:off x="78766" y="707887"/>
            <a:ext cx="12040254" cy="6150114"/>
          </a:xfrm>
          <a:prstGeom prst="rect">
            <a:avLst/>
          </a:prstGeom>
          <a:noFill/>
          <a:ln>
            <a:noFill/>
          </a:ln>
        </p:spPr>
      </p:pic>
      <p:sp>
        <p:nvSpPr>
          <p:cNvPr id="3" name="TextBox 6"/>
          <p:cNvSpPr txBox="1"/>
          <p:nvPr/>
        </p:nvSpPr>
        <p:spPr>
          <a:xfrm>
            <a:off x="2694082" y="0"/>
            <a:ext cx="6410536" cy="707887"/>
          </a:xfrm>
          <a:prstGeom prst="rect">
            <a:avLst/>
          </a:prstGeom>
          <a:noFill/>
        </p:spPr>
        <p:txBody>
          <a:bodyPr wrap="none" anchor="ctr">
            <a:normAutofit/>
          </a:bodyPr>
          <a:lstStyle/>
          <a:p>
            <a:r>
              <a:rPr lang="en-US" altLang="zh-CN" sz="3733" b="1" dirty="0" smtClean="0">
                <a:solidFill>
                  <a:srgbClr val="FF0000"/>
                </a:solidFill>
                <a:latin typeface="Times New Roman" panose="02020603050405020304" pitchFamily="18" charset="0"/>
                <a:cs typeface="Times New Roman" panose="02020603050405020304" pitchFamily="18" charset="0"/>
              </a:rPr>
              <a:t>KẾT QUẢ THẢO LUẬN NHÓM</a:t>
            </a:r>
            <a:endParaRPr lang="en-US" altLang="zh-CN" sz="3733" b="1"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069" y="-122054"/>
            <a:ext cx="1814429" cy="1814429"/>
          </a:xfrm>
          <a:prstGeom prst="rect">
            <a:avLst/>
          </a:prstGeom>
        </p:spPr>
      </p:pic>
    </p:spTree>
    <p:extLst>
      <p:ext uri="{BB962C8B-B14F-4D97-AF65-F5344CB8AC3E}">
        <p14:creationId xmlns:p14="http://schemas.microsoft.com/office/powerpoint/2010/main" val="27311773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graphicFrame>
        <p:nvGraphicFramePr>
          <p:cNvPr id="10" name="Diagram 9"/>
          <p:cNvGraphicFramePr/>
          <p:nvPr>
            <p:extLst>
              <p:ext uri="{D42A27DB-BD31-4B8C-83A1-F6EECF244321}">
                <p14:modId xmlns:p14="http://schemas.microsoft.com/office/powerpoint/2010/main" val="2831232975"/>
              </p:ext>
            </p:extLst>
          </p:nvPr>
        </p:nvGraphicFramePr>
        <p:xfrm>
          <a:off x="-1254543" y="1836893"/>
          <a:ext cx="9828695"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1" name="Group 10"/>
          <p:cNvGrpSpPr/>
          <p:nvPr/>
        </p:nvGrpSpPr>
        <p:grpSpPr>
          <a:xfrm>
            <a:off x="2504661" y="780962"/>
            <a:ext cx="3975652" cy="1882032"/>
            <a:chOff x="1604227" y="915593"/>
            <a:chExt cx="6289853" cy="4417809"/>
          </a:xfrm>
        </p:grpSpPr>
        <p:pic>
          <p:nvPicPr>
            <p:cNvPr id="12" name="Picture 11"/>
            <p:cNvPicPr>
              <a:picLocks noChangeAspect="1"/>
            </p:cNvPicPr>
            <p:nvPr/>
          </p:nvPicPr>
          <p:blipFill rotWithShape="1">
            <a:blip r:embed="rId8" cstate="print">
              <a:extLst>
                <a:ext uri="{28A0092B-C50C-407E-A947-70E740481C1C}">
                  <a14:useLocalDpi xmlns:a14="http://schemas.microsoft.com/office/drawing/2010/main" val="0"/>
                </a:ext>
              </a:extLst>
            </a:blip>
            <a:srcRect t="54388" r="49054"/>
            <a:stretch>
              <a:fillRect/>
            </a:stretch>
          </p:blipFill>
          <p:spPr>
            <a:xfrm>
              <a:off x="1604227" y="915593"/>
              <a:ext cx="6289853" cy="4417809"/>
            </a:xfrm>
            <a:prstGeom prst="rect">
              <a:avLst/>
            </a:prstGeom>
          </p:spPr>
        </p:pic>
        <p:sp>
          <p:nvSpPr>
            <p:cNvPr id="13" name="TextBox 12"/>
            <p:cNvSpPr txBox="1"/>
            <p:nvPr/>
          </p:nvSpPr>
          <p:spPr>
            <a:xfrm>
              <a:off x="2381989" y="2394921"/>
              <a:ext cx="4443211" cy="1950650"/>
            </a:xfrm>
            <a:prstGeom prst="rect">
              <a:avLst/>
            </a:prstGeom>
            <a:noFill/>
          </p:spPr>
          <p:txBody>
            <a:bodyPr wrap="square" rtlCol="0">
              <a:spAutoFit/>
            </a:bodyPr>
            <a:lstStyle/>
            <a:p>
              <a:pPr lvl="0" algn="ctr"/>
              <a:r>
                <a:rPr lang="en-US" sz="2400" dirty="0" err="1" smtClean="0">
                  <a:latin typeface="Times New Roman" panose="02020603050405020304" pitchFamily="18" charset="0"/>
                  <a:cs typeface="Times New Roman" panose="02020603050405020304" pitchFamily="18" charset="0"/>
                </a:rPr>
                <a:t>Nhìn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vào</a:t>
              </a:r>
              <a:r>
                <a:rPr lang="en-US" sz="2400" dirty="0" smtClean="0">
                  <a:latin typeface="Times New Roman" panose="02020603050405020304" pitchFamily="18" charset="0"/>
                  <a:cs typeface="Times New Roman" panose="02020603050405020304" pitchFamily="18" charset="0"/>
                </a:rPr>
                <a:t> PHT2 </a:t>
              </a:r>
              <a:r>
                <a:rPr lang="en-US" sz="2400" dirty="0" err="1" smtClean="0">
                  <a:latin typeface="Times New Roman" panose="02020603050405020304" pitchFamily="18" charset="0"/>
                  <a:cs typeface="Times New Roman" panose="02020603050405020304" pitchFamily="18" charset="0"/>
                </a:rPr>
                <a:t>để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nhận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xét</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grpSp>
      <p:sp>
        <p:nvSpPr>
          <p:cNvPr id="14" name="Right Arrow 13"/>
          <p:cNvSpPr/>
          <p:nvPr/>
        </p:nvSpPr>
        <p:spPr>
          <a:xfrm>
            <a:off x="6997144" y="3140760"/>
            <a:ext cx="543339" cy="463826"/>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5" name="Right Arrow 14"/>
          <p:cNvSpPr/>
          <p:nvPr/>
        </p:nvSpPr>
        <p:spPr>
          <a:xfrm>
            <a:off x="7010396" y="4419595"/>
            <a:ext cx="543339" cy="463826"/>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6" name="Right Arrow 15"/>
          <p:cNvSpPr/>
          <p:nvPr/>
        </p:nvSpPr>
        <p:spPr>
          <a:xfrm>
            <a:off x="7010396" y="5632170"/>
            <a:ext cx="543339" cy="463826"/>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7" name="TextBox 16"/>
          <p:cNvSpPr txBox="1"/>
          <p:nvPr/>
        </p:nvSpPr>
        <p:spPr>
          <a:xfrm>
            <a:off x="7566987" y="2957174"/>
            <a:ext cx="4412978" cy="83099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endParaRPr lang="en-US" sz="24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7527231" y="3995506"/>
            <a:ext cx="4412978"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n-US" sz="2400" dirty="0" err="1" smtClean="0">
                <a:latin typeface="Times New Roman" panose="02020603050405020304" pitchFamily="18" charset="0"/>
                <a:cs typeface="Times New Roman" panose="02020603050405020304" pitchFamily="18" charset="0"/>
              </a:rPr>
              <a:t>Việc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sắp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xếp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ý </a:t>
            </a: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chứng</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góp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rõ</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mục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đích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bản</a:t>
            </a:r>
            <a:endParaRPr lang="en-US" sz="24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7566987" y="5376667"/>
            <a:ext cx="4412978"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thuyết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a:t>
            </a:r>
          </a:p>
        </p:txBody>
      </p:sp>
      <p:sp>
        <p:nvSpPr>
          <p:cNvPr id="20" name="TextBox 19"/>
          <p:cNvSpPr txBox="1"/>
          <p:nvPr/>
        </p:nvSpPr>
        <p:spPr>
          <a:xfrm>
            <a:off x="1099930" y="134631"/>
            <a:ext cx="11092069"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b</a:t>
            </a:r>
            <a:r>
              <a:rPr lang="en-US" sz="3600" b="1" dirty="0" smtClean="0">
                <a:solidFill>
                  <a:srgbClr val="FF0000"/>
                </a:solidFill>
                <a:latin typeface="Times New Roman" panose="02020603050405020304" pitchFamily="18" charset="0"/>
                <a:cs typeface="Times New Roman" panose="02020603050405020304" pitchFamily="18" charset="0"/>
              </a:rPr>
              <a:t>. MQH </a:t>
            </a:r>
            <a:r>
              <a:rPr lang="en-US" sz="3600" b="1" dirty="0" err="1" smtClean="0">
                <a:solidFill>
                  <a:srgbClr val="FF0000"/>
                </a:solidFill>
                <a:latin typeface="Times New Roman" panose="02020603050405020304" pitchFamily="18" charset="0"/>
                <a:cs typeface="Times New Roman" panose="02020603050405020304" pitchFamily="18" charset="0"/>
              </a:rPr>
              <a:t>giữa</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các</a:t>
            </a:r>
            <a:r>
              <a:rPr lang="en-US" sz="3600" b="1" dirty="0" smtClean="0">
                <a:solidFill>
                  <a:srgbClr val="FF0000"/>
                </a:solidFill>
                <a:latin typeface="Times New Roman" panose="02020603050405020304" pitchFamily="18" charset="0"/>
                <a:cs typeface="Times New Roman" panose="02020603050405020304" pitchFamily="18" charset="0"/>
              </a:rPr>
              <a:t> ý </a:t>
            </a:r>
            <a:r>
              <a:rPr lang="en-US" sz="3600" b="1" dirty="0" err="1" smtClean="0">
                <a:solidFill>
                  <a:srgbClr val="FF0000"/>
                </a:solidFill>
                <a:latin typeface="Times New Roman" panose="02020603050405020304" pitchFamily="18" charset="0"/>
                <a:cs typeface="Times New Roman" panose="02020603050405020304" pitchFamily="18" charset="0"/>
              </a:rPr>
              <a:t>kiến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lí</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lẽ</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bằng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chứng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trong</a:t>
            </a:r>
            <a:r>
              <a:rPr lang="en-US" sz="3600" b="1" dirty="0" smtClean="0">
                <a:solidFill>
                  <a:srgbClr val="FF0000"/>
                </a:solidFill>
                <a:latin typeface="Times New Roman" panose="02020603050405020304" pitchFamily="18" charset="0"/>
                <a:cs typeface="Times New Roman" panose="02020603050405020304" pitchFamily="18" charset="0"/>
              </a:rPr>
              <a:t> VB</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352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3" name="Horizontal Scroll 2"/>
          <p:cNvSpPr/>
          <p:nvPr/>
        </p:nvSpPr>
        <p:spPr>
          <a:xfrm>
            <a:off x="3071664" y="2052072"/>
            <a:ext cx="6048672" cy="3072341"/>
          </a:xfrm>
          <a:prstGeom prst="horizontalScroll">
            <a:avLst/>
          </a:prstGeom>
          <a:solidFill>
            <a:schemeClr val="accent2">
              <a:lumMod val="60000"/>
              <a:lumOff val="4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p:cNvSpPr txBox="1"/>
          <p:nvPr/>
        </p:nvSpPr>
        <p:spPr>
          <a:xfrm>
            <a:off x="4015089" y="3075282"/>
            <a:ext cx="4099199" cy="995209"/>
          </a:xfrm>
          <a:prstGeom prst="rect">
            <a:avLst/>
          </a:prstGeom>
          <a:noFill/>
        </p:spPr>
        <p:txBody>
          <a:bodyPr wrap="none" rtlCol="0">
            <a:spAutoFit/>
          </a:bodyPr>
          <a:lstStyle/>
          <a:p>
            <a:r>
              <a:rPr lang="en-US" sz="5867" b="1" dirty="0">
                <a:solidFill>
                  <a:srgbClr val="C00000"/>
                </a:solidFill>
                <a:latin typeface="Bahnschrift Light" panose="020B0502040204020203" pitchFamily="34" charset="0"/>
              </a:rPr>
              <a:t>KHỞI ĐỘNG</a:t>
            </a:r>
          </a:p>
        </p:txBody>
      </p:sp>
    </p:spTree>
    <p:extLst>
      <p:ext uri="{BB962C8B-B14F-4D97-AF65-F5344CB8AC3E}">
        <p14:creationId xmlns:p14="http://schemas.microsoft.com/office/powerpoint/2010/main" val="251288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2" name="TextBox 48"/>
          <p:cNvSpPr txBox="1"/>
          <p:nvPr/>
        </p:nvSpPr>
        <p:spPr>
          <a:xfrm>
            <a:off x="3654120" y="2597842"/>
            <a:ext cx="4548975" cy="923330"/>
          </a:xfrm>
          <a:prstGeom prst="rect">
            <a:avLst/>
          </a:prstGeom>
          <a:noFill/>
        </p:spPr>
        <p:txBody>
          <a:bodyPr wrap="square" lIns="0" tIns="0" rIns="0" bIns="0" rtlCol="0">
            <a:spAutoFit/>
          </a:bodyPr>
          <a:lstStyle/>
          <a:p>
            <a:r>
              <a:rPr lang="en-US" altLang="zh-CN" sz="60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Consolas" panose="020B0609020204030204" pitchFamily="49" charset="0"/>
              </a:rPr>
              <a:t>2. </a:t>
            </a:r>
            <a:r>
              <a:rPr lang="en-US" altLang="zh-CN" sz="6000" b="1"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Consolas" panose="020B0609020204030204" pitchFamily="49" charset="0"/>
              </a:rPr>
              <a:t>Bài</a:t>
            </a:r>
            <a:r>
              <a:rPr lang="en-US" altLang="zh-CN" sz="60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Consolas" panose="020B0609020204030204" pitchFamily="49" charset="0"/>
              </a:rPr>
              <a:t> </a:t>
            </a:r>
            <a:r>
              <a:rPr lang="en-US" altLang="zh-CN" sz="6000" b="1"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Consolas" panose="020B0609020204030204" pitchFamily="49" charset="0"/>
              </a:rPr>
              <a:t>học</a:t>
            </a:r>
            <a:endParaRPr lang="en-US" altLang="zh-CN" sz="6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Consolas" panose="020B0609020204030204" pitchFamily="49" charset="0"/>
            </a:endParaRPr>
          </a:p>
        </p:txBody>
      </p:sp>
      <p:pic>
        <p:nvPicPr>
          <p:cNvPr id="3" name="图片 7"/>
          <p:cNvPicPr>
            <a:picLocks noChangeAspect="1"/>
          </p:cNvPicPr>
          <p:nvPr/>
        </p:nvPicPr>
        <p:blipFill>
          <a:blip r:embed="rId3"/>
          <a:stretch>
            <a:fillRect/>
          </a:stretch>
        </p:blipFill>
        <p:spPr>
          <a:xfrm>
            <a:off x="9785374" y="154546"/>
            <a:ext cx="2169844" cy="2386565"/>
          </a:xfrm>
          <a:prstGeom prst="rect">
            <a:avLst/>
          </a:prstGeom>
        </p:spPr>
      </p:pic>
      <p:pic>
        <p:nvPicPr>
          <p:cNvPr id="4" name="图片 8"/>
          <p:cNvPicPr>
            <a:picLocks noChangeAspect="1"/>
          </p:cNvPicPr>
          <p:nvPr/>
        </p:nvPicPr>
        <p:blipFill>
          <a:blip r:embed="rId4"/>
          <a:stretch>
            <a:fillRect/>
          </a:stretch>
        </p:blipFill>
        <p:spPr>
          <a:xfrm rot="20641704">
            <a:off x="161177" y="4156689"/>
            <a:ext cx="3602409" cy="2919965"/>
          </a:xfrm>
          <a:prstGeom prst="rect">
            <a:avLst/>
          </a:prstGeom>
        </p:spPr>
      </p:pic>
    </p:spTree>
    <p:extLst>
      <p:ext uri="{BB962C8B-B14F-4D97-AF65-F5344CB8AC3E}">
        <p14:creationId xmlns:p14="http://schemas.microsoft.com/office/powerpoint/2010/main" val="82550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grpSp>
        <p:nvGrpSpPr>
          <p:cNvPr id="5" name="Group 4"/>
          <p:cNvGrpSpPr/>
          <p:nvPr/>
        </p:nvGrpSpPr>
        <p:grpSpPr>
          <a:xfrm>
            <a:off x="1604227" y="915593"/>
            <a:ext cx="9474590" cy="5829764"/>
            <a:chOff x="1604227" y="915593"/>
            <a:chExt cx="7484925" cy="5257193"/>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4388" r="49054"/>
            <a:stretch>
              <a:fillRect/>
            </a:stretch>
          </p:blipFill>
          <p:spPr>
            <a:xfrm>
              <a:off x="1604227" y="915593"/>
              <a:ext cx="7484925" cy="5257193"/>
            </a:xfrm>
            <a:prstGeom prst="rect">
              <a:avLst/>
            </a:prstGeom>
          </p:spPr>
        </p:pic>
        <p:sp>
          <p:nvSpPr>
            <p:cNvPr id="7" name="TextBox 6"/>
            <p:cNvSpPr txBox="1"/>
            <p:nvPr/>
          </p:nvSpPr>
          <p:spPr>
            <a:xfrm>
              <a:off x="3220551" y="2643783"/>
              <a:ext cx="4443211" cy="2581199"/>
            </a:xfrm>
            <a:prstGeom prst="rect">
              <a:avLst/>
            </a:prstGeom>
            <a:noFill/>
          </p:spPr>
          <p:txBody>
            <a:bodyPr wrap="square" rtlCol="0">
              <a:spAutoFit/>
            </a:bodyPr>
            <a:lstStyle/>
            <a:p>
              <a:pPr lvl="0" algn="ctr"/>
              <a:r>
                <a:rPr lang="en-US" sz="3600" dirty="0">
                  <a:latin typeface="Times New Roman" panose="02020603050405020304" pitchFamily="18" charset="0"/>
                  <a:cs typeface="Times New Roman" panose="02020603050405020304" pitchFamily="18" charset="0"/>
                </a:rPr>
                <a:t>Theo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luỹ</a:t>
              </a:r>
              <a:r>
                <a:rPr lang="en-US" sz="3600" dirty="0">
                  <a:latin typeface="Times New Roman" panose="02020603050405020304" pitchFamily="18" charset="0"/>
                  <a:cs typeface="Times New Roman" panose="02020603050405020304" pitchFamily="18" charset="0"/>
                </a:rPr>
                <a:t> tri </a:t>
              </a:r>
              <a:r>
                <a:rPr lang="en-US" sz="3600" dirty="0" err="1">
                  <a:latin typeface="Times New Roman" panose="02020603050405020304" pitchFamily="18" charset="0"/>
                  <a:cs typeface="Times New Roman" panose="02020603050405020304" pitchFamily="18" charset="0"/>
                </a:rPr>
                <a:t>thức</a:t>
              </a:r>
              <a:r>
                <a:rPr lang="en-US" sz="3600" dirty="0">
                  <a:latin typeface="Times New Roman" panose="02020603050405020304" pitchFamily="18" charset="0"/>
                  <a:cs typeface="Times New Roman" panose="02020603050405020304" pitchFamily="18" charset="0"/>
                </a:rPr>
                <a:t> qua </a:t>
              </a:r>
              <a:r>
                <a:rPr lang="en-US" sz="3600" dirty="0" err="1">
                  <a:latin typeface="Times New Roman" panose="02020603050405020304" pitchFamily="18" charset="0"/>
                  <a:cs typeface="Times New Roman" panose="02020603050405020304" pitchFamily="18" charset="0"/>
                </a:rPr>
                <a:t>việc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sách</a:t>
              </a:r>
              <a:r>
                <a:rPr lang="en-US" sz="3600" dirty="0">
                  <a:latin typeface="Times New Roman" panose="02020603050405020304" pitchFamily="18" charset="0"/>
                  <a:cs typeface="Times New Roman" panose="02020603050405020304" pitchFamily="18" charset="0"/>
                </a:rPr>
                <a:t>, ta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lưu</a:t>
              </a:r>
              <a:r>
                <a:rPr lang="en-US" sz="3600" dirty="0">
                  <a:latin typeface="Times New Roman" panose="02020603050405020304" pitchFamily="18" charset="0"/>
                  <a:cs typeface="Times New Roman" panose="02020603050405020304" pitchFamily="18" charset="0"/>
                </a:rPr>
                <a:t> ý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tốc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lượng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sao</a:t>
              </a:r>
              <a:r>
                <a:rPr lang="en-US" sz="3600" dirty="0">
                  <a:latin typeface="Times New Roman" panose="02020603050405020304" pitchFamily="18" charset="0"/>
                  <a:cs typeface="Times New Roman" panose="02020603050405020304" pitchFamily="18" charset="0"/>
                </a:rPr>
                <a:t>?</a:t>
              </a:r>
            </a:p>
          </p:txBody>
        </p:sp>
      </p:grpSp>
      <p:pic>
        <p:nvPicPr>
          <p:cNvPr id="9" name="Picture 8" descr="22858PICdbgea5Gz679dY_PIC2018.png"/>
          <p:cNvPicPr>
            <a:picLocks noChangeAspect="1"/>
          </p:cNvPicPr>
          <p:nvPr/>
        </p:nvPicPr>
        <p:blipFill>
          <a:blip r:embed="rId4" cstate="print"/>
          <a:stretch>
            <a:fillRect/>
          </a:stretch>
        </p:blipFill>
        <p:spPr>
          <a:xfrm flipH="1">
            <a:off x="-286899" y="2723816"/>
            <a:ext cx="3109611" cy="4134184"/>
          </a:xfrm>
          <a:prstGeom prst="rect">
            <a:avLst/>
          </a:prstGeom>
        </p:spPr>
      </p:pic>
    </p:spTree>
    <p:extLst>
      <p:ext uri="{BB962C8B-B14F-4D97-AF65-F5344CB8AC3E}">
        <p14:creationId xmlns:p14="http://schemas.microsoft.com/office/powerpoint/2010/main" val="35471891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7" name="TextBox 6"/>
          <p:cNvSpPr txBox="1"/>
          <p:nvPr/>
        </p:nvSpPr>
        <p:spPr>
          <a:xfrm>
            <a:off x="2385391" y="335845"/>
            <a:ext cx="9806609" cy="618630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vi-VN" sz="3600" dirty="0">
                <a:latin typeface="Times New Roman" panose="02020603050405020304" pitchFamily="18" charset="0"/>
                <a:cs typeface="Times New Roman" panose="02020603050405020304" pitchFamily="18" charset="0"/>
              </a:rPr>
              <a:t>Vấn đề mà VB đề cập đó là tầm quan trọng của việc đọc sâu, đọc kĩ; tuy vậy, để tích luỹ tri thức, số lượng sách và tốc độ đọc cũng rất quan trọng, để có thể tích luỹ những tri thức cần thiết nhằm giải quyết những vấn đề trong đời sống. </a:t>
            </a:r>
            <a:endParaRPr lang="en-US" sz="3600" dirty="0" smtClean="0">
              <a:latin typeface="Times New Roman" panose="02020603050405020304" pitchFamily="18" charset="0"/>
              <a:cs typeface="Times New Roman" panose="02020603050405020304" pitchFamily="18" charset="0"/>
            </a:endParaRPr>
          </a:p>
          <a:p>
            <a:pPr algn="just"/>
            <a:r>
              <a:rPr lang="vi-VN" sz="3600" dirty="0" smtClean="0">
                <a:latin typeface="Times New Roman" panose="02020603050405020304" pitchFamily="18" charset="0"/>
                <a:cs typeface="Times New Roman" panose="02020603050405020304" pitchFamily="18" charset="0"/>
              </a:rPr>
              <a:t>Do </a:t>
            </a:r>
            <a:r>
              <a:rPr lang="vi-VN" sz="3600" dirty="0">
                <a:latin typeface="Times New Roman" panose="02020603050405020304" pitchFamily="18" charset="0"/>
                <a:cs typeface="Times New Roman" panose="02020603050405020304" pitchFamily="18" charset="0"/>
              </a:rPr>
              <a:t>đó, bên cạnh việc đọc sâu, đọc kĩ, người đọc sách cần trang bị những kĩ năng đọc nhanh, đọc lướt, xác định mục tiêu đọc và có cách đọc phù hợp (đọc để nắm bắt thông tin khác với đọc để nghiên cứu, hay đọc để giải trí khác đọc để nghiền ngẫm…).</a:t>
            </a:r>
            <a:endParaRPr lang="en-US" sz="3600" dirty="0">
              <a:latin typeface="Times New Roman" panose="02020603050405020304" pitchFamily="18" charset="0"/>
              <a:cs typeface="Times New Roman" panose="02020603050405020304" pitchFamily="18" charset="0"/>
            </a:endParaRPr>
          </a:p>
        </p:txBody>
      </p:sp>
      <p:pic>
        <p:nvPicPr>
          <p:cNvPr id="9" name="Picture 8" descr="22858PICdbgea5Gz679dY_PIC2018.png"/>
          <p:cNvPicPr>
            <a:picLocks noChangeAspect="1"/>
          </p:cNvPicPr>
          <p:nvPr/>
        </p:nvPicPr>
        <p:blipFill>
          <a:blip r:embed="rId3" cstate="print"/>
          <a:stretch>
            <a:fillRect/>
          </a:stretch>
        </p:blipFill>
        <p:spPr>
          <a:xfrm flipH="1">
            <a:off x="-286899" y="2723816"/>
            <a:ext cx="3109611" cy="4134184"/>
          </a:xfrm>
          <a:prstGeom prst="rect">
            <a:avLst/>
          </a:prstGeom>
        </p:spPr>
      </p:pic>
    </p:spTree>
    <p:extLst>
      <p:ext uri="{BB962C8B-B14F-4D97-AF65-F5344CB8AC3E}">
        <p14:creationId xmlns:p14="http://schemas.microsoft.com/office/powerpoint/2010/main" val="4294397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9" name="Picture 8" descr="22858PICdbgea5Gz679dY_PIC2018.png"/>
          <p:cNvPicPr>
            <a:picLocks noChangeAspect="1"/>
          </p:cNvPicPr>
          <p:nvPr/>
        </p:nvPicPr>
        <p:blipFill>
          <a:blip r:embed="rId3" cstate="print"/>
          <a:stretch>
            <a:fillRect/>
          </a:stretch>
        </p:blipFill>
        <p:spPr>
          <a:xfrm flipH="1">
            <a:off x="-286899" y="2723816"/>
            <a:ext cx="3109611" cy="4134184"/>
          </a:xfrm>
          <a:prstGeom prst="rect">
            <a:avLst/>
          </a:prstGeom>
        </p:spPr>
      </p:pic>
      <p:sp>
        <p:nvSpPr>
          <p:cNvPr id="5" name="Block Arc 4"/>
          <p:cNvSpPr/>
          <p:nvPr/>
        </p:nvSpPr>
        <p:spPr>
          <a:xfrm>
            <a:off x="-4838368" y="410818"/>
            <a:ext cx="7660832" cy="7704762"/>
          </a:xfrm>
          <a:prstGeom prst="blockArc">
            <a:avLst>
              <a:gd name="adj1" fmla="val 18900000"/>
              <a:gd name="adj2" fmla="val 2700000"/>
              <a:gd name="adj3" fmla="val 337"/>
            </a:avLst>
          </a:prstGeom>
        </p:spPr>
        <p:style>
          <a:lnRef idx="2">
            <a:schemeClr val="accent3">
              <a:hueOff val="0"/>
              <a:satOff val="0"/>
              <a:lumOff val="0"/>
              <a:alphaOff val="0"/>
            </a:schemeClr>
          </a:lnRef>
          <a:fillRef idx="0">
            <a:schemeClr val="accent2">
              <a:tint val="90000"/>
              <a:hueOff val="0"/>
              <a:satOff val="0"/>
              <a:lumOff val="0"/>
              <a:alphaOff val="0"/>
            </a:schemeClr>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6" name="Freeform 5"/>
          <p:cNvSpPr/>
          <p:nvPr/>
        </p:nvSpPr>
        <p:spPr>
          <a:xfrm>
            <a:off x="2868977" y="2207535"/>
            <a:ext cx="8587658" cy="1049347"/>
          </a:xfrm>
          <a:custGeom>
            <a:avLst/>
            <a:gdLst>
              <a:gd name="connsiteX0" fmla="*/ 0 w 7400664"/>
              <a:gd name="connsiteY0" fmla="*/ 0 h 953257"/>
              <a:gd name="connsiteX1" fmla="*/ 7400664 w 7400664"/>
              <a:gd name="connsiteY1" fmla="*/ 0 h 953257"/>
              <a:gd name="connsiteX2" fmla="*/ 7400664 w 7400664"/>
              <a:gd name="connsiteY2" fmla="*/ 953257 h 953257"/>
              <a:gd name="connsiteX3" fmla="*/ 0 w 7400664"/>
              <a:gd name="connsiteY3" fmla="*/ 953257 h 953257"/>
              <a:gd name="connsiteX4" fmla="*/ 0 w 7400664"/>
              <a:gd name="connsiteY4" fmla="*/ 0 h 953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0664" h="953257">
                <a:moveTo>
                  <a:pt x="0" y="0"/>
                </a:moveTo>
                <a:lnTo>
                  <a:pt x="7400664" y="0"/>
                </a:lnTo>
                <a:lnTo>
                  <a:pt x="7400664" y="953257"/>
                </a:lnTo>
                <a:lnTo>
                  <a:pt x="0" y="95325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56648" tIns="53340" rIns="53340" bIns="53340" numCol="1" spcCol="1270" anchor="ctr" anchorCtr="0">
            <a:noAutofit/>
          </a:bodyPr>
          <a:lstStyle/>
          <a:p>
            <a:pPr algn="just"/>
            <a:r>
              <a:rPr lang="en-US" sz="2800" b="1" dirty="0" err="1" smtClean="0">
                <a:solidFill>
                  <a:srgbClr val="002060"/>
                </a:solidFill>
                <a:latin typeface="Times New Roman" pitchFamily="18" charset="0"/>
                <a:cs typeface="Times New Roman" pitchFamily="18" charset="0"/>
              </a:rPr>
              <a:t>Đọc</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sâu</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đọc</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kĩ</a:t>
            </a:r>
            <a:endParaRPr lang="en-US" sz="2800" b="1" dirty="0">
              <a:solidFill>
                <a:srgbClr val="002060"/>
              </a:solidFill>
              <a:latin typeface="Times New Roman" pitchFamily="18" charset="0"/>
              <a:cs typeface="Times New Roman" pitchFamily="18" charset="0"/>
            </a:endParaRPr>
          </a:p>
        </p:txBody>
      </p:sp>
      <p:sp>
        <p:nvSpPr>
          <p:cNvPr id="10" name="Freeform 9"/>
          <p:cNvSpPr/>
          <p:nvPr/>
        </p:nvSpPr>
        <p:spPr>
          <a:xfrm>
            <a:off x="2822464" y="3514104"/>
            <a:ext cx="8587658" cy="1011514"/>
          </a:xfrm>
          <a:custGeom>
            <a:avLst/>
            <a:gdLst>
              <a:gd name="connsiteX0" fmla="*/ 0 w 7054155"/>
              <a:gd name="connsiteY0" fmla="*/ 0 h 953257"/>
              <a:gd name="connsiteX1" fmla="*/ 7054155 w 7054155"/>
              <a:gd name="connsiteY1" fmla="*/ 0 h 953257"/>
              <a:gd name="connsiteX2" fmla="*/ 7054155 w 7054155"/>
              <a:gd name="connsiteY2" fmla="*/ 953257 h 953257"/>
              <a:gd name="connsiteX3" fmla="*/ 0 w 7054155"/>
              <a:gd name="connsiteY3" fmla="*/ 953257 h 953257"/>
              <a:gd name="connsiteX4" fmla="*/ 0 w 7054155"/>
              <a:gd name="connsiteY4" fmla="*/ 0 h 953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4155" h="953257">
                <a:moveTo>
                  <a:pt x="0" y="0"/>
                </a:moveTo>
                <a:lnTo>
                  <a:pt x="7054155" y="0"/>
                </a:lnTo>
                <a:lnTo>
                  <a:pt x="7054155" y="953257"/>
                </a:lnTo>
                <a:lnTo>
                  <a:pt x="0" y="95325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a:schemeClr val="lt1"/>
          </a:fontRef>
        </p:style>
        <p:txBody>
          <a:bodyPr spcFirstLastPara="0" vert="horz" wrap="square" lIns="756648" tIns="53340" rIns="53340" bIns="53340" numCol="1" spcCol="1270" anchor="ctr" anchorCtr="0">
            <a:noAutofit/>
          </a:bodyPr>
          <a:lstStyle/>
          <a:p>
            <a:pPr algn="just"/>
            <a:r>
              <a:rPr lang="en-US" sz="2800" b="1" dirty="0" err="1" smtClean="0">
                <a:solidFill>
                  <a:srgbClr val="002060"/>
                </a:solidFill>
                <a:latin typeface="Times New Roman" pitchFamily="18" charset="0"/>
                <a:cs typeface="Times New Roman" pitchFamily="18" charset="0"/>
              </a:rPr>
              <a:t>Có</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kĩ</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năng</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đọc</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nhanh</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đọc</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lướt</a:t>
            </a:r>
            <a:endParaRPr lang="en-US" sz="2800" b="1" dirty="0">
              <a:solidFill>
                <a:srgbClr val="002060"/>
              </a:solidFill>
              <a:latin typeface="Times New Roman" pitchFamily="18" charset="0"/>
              <a:cs typeface="Times New Roman" pitchFamily="18"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9087" y="1997695"/>
            <a:ext cx="1560970" cy="1463040"/>
          </a:xfrm>
          <a:prstGeom prst="ellipse">
            <a:avLst/>
          </a:prstGeom>
          <a:ln>
            <a:noFill/>
          </a:ln>
          <a:effectLst>
            <a:softEdge rad="112500"/>
          </a:effec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918700" y="3374516"/>
            <a:ext cx="1608860" cy="1188942"/>
          </a:xfrm>
          <a:prstGeom prst="ellipse">
            <a:avLst/>
          </a:prstGeom>
          <a:ln>
            <a:noFill/>
          </a:ln>
          <a:effectLst>
            <a:softEdge rad="112500"/>
          </a:effectLst>
        </p:spPr>
      </p:pic>
      <p:sp>
        <p:nvSpPr>
          <p:cNvPr id="13" name="TextBox 48"/>
          <p:cNvSpPr txBox="1"/>
          <p:nvPr/>
        </p:nvSpPr>
        <p:spPr>
          <a:xfrm>
            <a:off x="4648033" y="717620"/>
            <a:ext cx="4548975" cy="923330"/>
          </a:xfrm>
          <a:prstGeom prst="rect">
            <a:avLst/>
          </a:prstGeom>
          <a:noFill/>
        </p:spPr>
        <p:txBody>
          <a:bodyPr wrap="square" lIns="0" tIns="0" rIns="0" bIns="0" rtlCol="0">
            <a:spAutoFit/>
          </a:bodyPr>
          <a:lstStyle/>
          <a:p>
            <a:r>
              <a:rPr lang="en-US" altLang="zh-CN" sz="60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Consolas" panose="020B0609020204030204" pitchFamily="49" charset="0"/>
              </a:rPr>
              <a:t>2. </a:t>
            </a:r>
            <a:r>
              <a:rPr lang="en-US" altLang="zh-CN" sz="6000" b="1"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Consolas" panose="020B0609020204030204" pitchFamily="49" charset="0"/>
              </a:rPr>
              <a:t>Bài</a:t>
            </a:r>
            <a:r>
              <a:rPr lang="en-US" altLang="zh-CN" sz="60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Consolas" panose="020B0609020204030204" pitchFamily="49" charset="0"/>
              </a:rPr>
              <a:t> </a:t>
            </a:r>
            <a:r>
              <a:rPr lang="en-US" altLang="zh-CN" sz="6000" b="1"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Consolas" panose="020B0609020204030204" pitchFamily="49" charset="0"/>
              </a:rPr>
              <a:t>học</a:t>
            </a:r>
            <a:endParaRPr lang="en-US" altLang="zh-CN" sz="6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Consolas" panose="020B0609020204030204" pitchFamily="49" charset="0"/>
            </a:endParaRPr>
          </a:p>
        </p:txBody>
      </p:sp>
      <p:sp>
        <p:nvSpPr>
          <p:cNvPr id="14" name="Freeform 13"/>
          <p:cNvSpPr/>
          <p:nvPr/>
        </p:nvSpPr>
        <p:spPr>
          <a:xfrm>
            <a:off x="2701605" y="4827688"/>
            <a:ext cx="8723072" cy="946045"/>
          </a:xfrm>
          <a:custGeom>
            <a:avLst/>
            <a:gdLst>
              <a:gd name="connsiteX0" fmla="*/ 0 w 7400664"/>
              <a:gd name="connsiteY0" fmla="*/ 0 h 953257"/>
              <a:gd name="connsiteX1" fmla="*/ 7400664 w 7400664"/>
              <a:gd name="connsiteY1" fmla="*/ 0 h 953257"/>
              <a:gd name="connsiteX2" fmla="*/ 7400664 w 7400664"/>
              <a:gd name="connsiteY2" fmla="*/ 953257 h 953257"/>
              <a:gd name="connsiteX3" fmla="*/ 0 w 7400664"/>
              <a:gd name="connsiteY3" fmla="*/ 953257 h 953257"/>
              <a:gd name="connsiteX4" fmla="*/ 0 w 7400664"/>
              <a:gd name="connsiteY4" fmla="*/ 0 h 953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0664" h="953257">
                <a:moveTo>
                  <a:pt x="0" y="0"/>
                </a:moveTo>
                <a:lnTo>
                  <a:pt x="7400664" y="0"/>
                </a:lnTo>
                <a:lnTo>
                  <a:pt x="7400664" y="953257"/>
                </a:lnTo>
                <a:lnTo>
                  <a:pt x="0" y="95325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756648" tIns="53340" rIns="53340" bIns="53340" numCol="1" spcCol="1270" anchor="ctr" anchorCtr="0">
            <a:noAutofit/>
          </a:bodyPr>
          <a:lstStyle/>
          <a:p>
            <a:pPr algn="just"/>
            <a:r>
              <a:rPr lang="en-US" sz="2800" b="1" dirty="0" err="1" smtClean="0">
                <a:solidFill>
                  <a:srgbClr val="002060"/>
                </a:solidFill>
                <a:latin typeface="Times New Roman" pitchFamily="18" charset="0"/>
                <a:cs typeface="Times New Roman" pitchFamily="18" charset="0"/>
              </a:rPr>
              <a:t>Cần</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xác</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định</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mục</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tiêu</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đọc</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để</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có</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cách</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đọc</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phù</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hợp</a:t>
            </a:r>
            <a:endParaRPr lang="en-US" sz="2800" b="1" dirty="0">
              <a:solidFill>
                <a:srgbClr val="002060"/>
              </a:solidFill>
              <a:latin typeface="Times New Roman" pitchFamily="18" charset="0"/>
              <a:cs typeface="Times New Roman" pitchFamily="18" charset="0"/>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878497" y="4722766"/>
            <a:ext cx="1370822" cy="1228872"/>
          </a:xfrm>
          <a:prstGeom prst="ellipse">
            <a:avLst/>
          </a:prstGeom>
          <a:ln>
            <a:noFill/>
          </a:ln>
          <a:effectLst>
            <a:softEdge rad="112500"/>
          </a:effectLst>
        </p:spPr>
      </p:pic>
    </p:spTree>
    <p:extLst>
      <p:ext uri="{BB962C8B-B14F-4D97-AF65-F5344CB8AC3E}">
        <p14:creationId xmlns:p14="http://schemas.microsoft.com/office/powerpoint/2010/main" val="1935356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5" name="Freeform 6"/>
          <p:cNvSpPr/>
          <p:nvPr/>
        </p:nvSpPr>
        <p:spPr bwMode="auto">
          <a:xfrm>
            <a:off x="1753471" y="1120881"/>
            <a:ext cx="1803453" cy="1802979"/>
          </a:xfrm>
          <a:custGeom>
            <a:avLst/>
            <a:gdLst>
              <a:gd name="T0" fmla="*/ 1902 w 3805"/>
              <a:gd name="T1" fmla="*/ 3804 h 3804"/>
              <a:gd name="T2" fmla="*/ 0 w 3805"/>
              <a:gd name="T3" fmla="*/ 1902 h 3804"/>
              <a:gd name="T4" fmla="*/ 1902 w 3805"/>
              <a:gd name="T5" fmla="*/ 0 h 3804"/>
              <a:gd name="T6" fmla="*/ 3805 w 3805"/>
              <a:gd name="T7" fmla="*/ 1902 h 3804"/>
              <a:gd name="T8" fmla="*/ 1902 w 3805"/>
              <a:gd name="T9" fmla="*/ 3804 h 3804"/>
            </a:gdLst>
            <a:ahLst/>
            <a:cxnLst>
              <a:cxn ang="0">
                <a:pos x="T0" y="T1"/>
              </a:cxn>
              <a:cxn ang="0">
                <a:pos x="T2" y="T3"/>
              </a:cxn>
              <a:cxn ang="0">
                <a:pos x="T4" y="T5"/>
              </a:cxn>
              <a:cxn ang="0">
                <a:pos x="T6" y="T7"/>
              </a:cxn>
              <a:cxn ang="0">
                <a:pos x="T8" y="T9"/>
              </a:cxn>
            </a:cxnLst>
            <a:rect l="0" t="0" r="r" b="b"/>
            <a:pathLst>
              <a:path w="3805" h="3804">
                <a:moveTo>
                  <a:pt x="1902" y="3804"/>
                </a:moveTo>
                <a:lnTo>
                  <a:pt x="0" y="1902"/>
                </a:lnTo>
                <a:lnTo>
                  <a:pt x="1902" y="0"/>
                </a:lnTo>
                <a:lnTo>
                  <a:pt x="3805" y="1902"/>
                </a:lnTo>
                <a:lnTo>
                  <a:pt x="1902" y="3804"/>
                </a:lnTo>
                <a:close/>
              </a:path>
            </a:pathLst>
          </a:custGeom>
          <a:ln/>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sz="1353"/>
          </a:p>
        </p:txBody>
      </p:sp>
      <p:sp>
        <p:nvSpPr>
          <p:cNvPr id="6" name="Freeform 6"/>
          <p:cNvSpPr/>
          <p:nvPr/>
        </p:nvSpPr>
        <p:spPr bwMode="auto">
          <a:xfrm>
            <a:off x="1753471" y="1517831"/>
            <a:ext cx="1803453" cy="1802979"/>
          </a:xfrm>
          <a:custGeom>
            <a:avLst/>
            <a:gdLst>
              <a:gd name="T0" fmla="*/ 1902 w 3805"/>
              <a:gd name="T1" fmla="*/ 3804 h 3804"/>
              <a:gd name="T2" fmla="*/ 0 w 3805"/>
              <a:gd name="T3" fmla="*/ 1902 h 3804"/>
              <a:gd name="T4" fmla="*/ 1902 w 3805"/>
              <a:gd name="T5" fmla="*/ 0 h 3804"/>
              <a:gd name="T6" fmla="*/ 3805 w 3805"/>
              <a:gd name="T7" fmla="*/ 1902 h 3804"/>
              <a:gd name="T8" fmla="*/ 1902 w 3805"/>
              <a:gd name="T9" fmla="*/ 3804 h 3804"/>
            </a:gdLst>
            <a:ahLst/>
            <a:cxnLst>
              <a:cxn ang="0">
                <a:pos x="T0" y="T1"/>
              </a:cxn>
              <a:cxn ang="0">
                <a:pos x="T2" y="T3"/>
              </a:cxn>
              <a:cxn ang="0">
                <a:pos x="T4" y="T5"/>
              </a:cxn>
              <a:cxn ang="0">
                <a:pos x="T6" y="T7"/>
              </a:cxn>
              <a:cxn ang="0">
                <a:pos x="T8" y="T9"/>
              </a:cxn>
            </a:cxnLst>
            <a:rect l="0" t="0" r="r" b="b"/>
            <a:pathLst>
              <a:path w="3805" h="3804">
                <a:moveTo>
                  <a:pt x="1902" y="3804"/>
                </a:moveTo>
                <a:lnTo>
                  <a:pt x="0" y="1902"/>
                </a:lnTo>
                <a:lnTo>
                  <a:pt x="1902" y="0"/>
                </a:lnTo>
                <a:lnTo>
                  <a:pt x="3805" y="1902"/>
                </a:lnTo>
                <a:lnTo>
                  <a:pt x="1902" y="3804"/>
                </a:lnTo>
                <a:close/>
              </a:path>
            </a:pathLst>
          </a:cu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sz="1353"/>
          </a:p>
        </p:txBody>
      </p:sp>
      <p:sp>
        <p:nvSpPr>
          <p:cNvPr id="7" name="Freeform 6"/>
          <p:cNvSpPr/>
          <p:nvPr/>
        </p:nvSpPr>
        <p:spPr bwMode="auto">
          <a:xfrm>
            <a:off x="5167782" y="1120881"/>
            <a:ext cx="1803453" cy="1802979"/>
          </a:xfrm>
          <a:custGeom>
            <a:avLst/>
            <a:gdLst>
              <a:gd name="T0" fmla="*/ 1902 w 3805"/>
              <a:gd name="T1" fmla="*/ 3804 h 3804"/>
              <a:gd name="T2" fmla="*/ 0 w 3805"/>
              <a:gd name="T3" fmla="*/ 1902 h 3804"/>
              <a:gd name="T4" fmla="*/ 1902 w 3805"/>
              <a:gd name="T5" fmla="*/ 0 h 3804"/>
              <a:gd name="T6" fmla="*/ 3805 w 3805"/>
              <a:gd name="T7" fmla="*/ 1902 h 3804"/>
              <a:gd name="T8" fmla="*/ 1902 w 3805"/>
              <a:gd name="T9" fmla="*/ 3804 h 3804"/>
            </a:gdLst>
            <a:ahLst/>
            <a:cxnLst>
              <a:cxn ang="0">
                <a:pos x="T0" y="T1"/>
              </a:cxn>
              <a:cxn ang="0">
                <a:pos x="T2" y="T3"/>
              </a:cxn>
              <a:cxn ang="0">
                <a:pos x="T4" y="T5"/>
              </a:cxn>
              <a:cxn ang="0">
                <a:pos x="T6" y="T7"/>
              </a:cxn>
              <a:cxn ang="0">
                <a:pos x="T8" y="T9"/>
              </a:cxn>
            </a:cxnLst>
            <a:rect l="0" t="0" r="r" b="b"/>
            <a:pathLst>
              <a:path w="3805" h="3804">
                <a:moveTo>
                  <a:pt x="1902" y="3804"/>
                </a:moveTo>
                <a:lnTo>
                  <a:pt x="0" y="1902"/>
                </a:lnTo>
                <a:lnTo>
                  <a:pt x="1902" y="0"/>
                </a:lnTo>
                <a:lnTo>
                  <a:pt x="3805" y="1902"/>
                </a:lnTo>
                <a:lnTo>
                  <a:pt x="1902" y="3804"/>
                </a:lnTo>
                <a:close/>
              </a:path>
            </a:pathLst>
          </a:custGeom>
          <a:ln/>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sz="1353"/>
          </a:p>
        </p:txBody>
      </p:sp>
      <p:sp>
        <p:nvSpPr>
          <p:cNvPr id="8" name="Freeform 6"/>
          <p:cNvSpPr/>
          <p:nvPr/>
        </p:nvSpPr>
        <p:spPr bwMode="auto">
          <a:xfrm>
            <a:off x="5167782" y="1517831"/>
            <a:ext cx="1803453" cy="1802979"/>
          </a:xfrm>
          <a:custGeom>
            <a:avLst/>
            <a:gdLst>
              <a:gd name="T0" fmla="*/ 1902 w 3805"/>
              <a:gd name="T1" fmla="*/ 3804 h 3804"/>
              <a:gd name="T2" fmla="*/ 0 w 3805"/>
              <a:gd name="T3" fmla="*/ 1902 h 3804"/>
              <a:gd name="T4" fmla="*/ 1902 w 3805"/>
              <a:gd name="T5" fmla="*/ 0 h 3804"/>
              <a:gd name="T6" fmla="*/ 3805 w 3805"/>
              <a:gd name="T7" fmla="*/ 1902 h 3804"/>
              <a:gd name="T8" fmla="*/ 1902 w 3805"/>
              <a:gd name="T9" fmla="*/ 3804 h 3804"/>
            </a:gdLst>
            <a:ahLst/>
            <a:cxnLst>
              <a:cxn ang="0">
                <a:pos x="T0" y="T1"/>
              </a:cxn>
              <a:cxn ang="0">
                <a:pos x="T2" y="T3"/>
              </a:cxn>
              <a:cxn ang="0">
                <a:pos x="T4" y="T5"/>
              </a:cxn>
              <a:cxn ang="0">
                <a:pos x="T6" y="T7"/>
              </a:cxn>
              <a:cxn ang="0">
                <a:pos x="T8" y="T9"/>
              </a:cxn>
            </a:cxnLst>
            <a:rect l="0" t="0" r="r" b="b"/>
            <a:pathLst>
              <a:path w="3805" h="3804">
                <a:moveTo>
                  <a:pt x="1902" y="3804"/>
                </a:moveTo>
                <a:lnTo>
                  <a:pt x="0" y="1902"/>
                </a:lnTo>
                <a:lnTo>
                  <a:pt x="1902" y="0"/>
                </a:lnTo>
                <a:lnTo>
                  <a:pt x="3805" y="1902"/>
                </a:lnTo>
                <a:lnTo>
                  <a:pt x="1902" y="3804"/>
                </a:lnTo>
                <a:close/>
              </a:path>
            </a:pathLst>
          </a:cu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sz="1353"/>
          </a:p>
        </p:txBody>
      </p:sp>
      <p:sp>
        <p:nvSpPr>
          <p:cNvPr id="9" name="Freeform 6"/>
          <p:cNvSpPr/>
          <p:nvPr/>
        </p:nvSpPr>
        <p:spPr bwMode="auto">
          <a:xfrm>
            <a:off x="8624403" y="1120881"/>
            <a:ext cx="1803453" cy="1802979"/>
          </a:xfrm>
          <a:custGeom>
            <a:avLst/>
            <a:gdLst>
              <a:gd name="T0" fmla="*/ 1902 w 3805"/>
              <a:gd name="T1" fmla="*/ 3804 h 3804"/>
              <a:gd name="T2" fmla="*/ 0 w 3805"/>
              <a:gd name="T3" fmla="*/ 1902 h 3804"/>
              <a:gd name="T4" fmla="*/ 1902 w 3805"/>
              <a:gd name="T5" fmla="*/ 0 h 3804"/>
              <a:gd name="T6" fmla="*/ 3805 w 3805"/>
              <a:gd name="T7" fmla="*/ 1902 h 3804"/>
              <a:gd name="T8" fmla="*/ 1902 w 3805"/>
              <a:gd name="T9" fmla="*/ 3804 h 3804"/>
            </a:gdLst>
            <a:ahLst/>
            <a:cxnLst>
              <a:cxn ang="0">
                <a:pos x="T0" y="T1"/>
              </a:cxn>
              <a:cxn ang="0">
                <a:pos x="T2" y="T3"/>
              </a:cxn>
              <a:cxn ang="0">
                <a:pos x="T4" y="T5"/>
              </a:cxn>
              <a:cxn ang="0">
                <a:pos x="T6" y="T7"/>
              </a:cxn>
              <a:cxn ang="0">
                <a:pos x="T8" y="T9"/>
              </a:cxn>
            </a:cxnLst>
            <a:rect l="0" t="0" r="r" b="b"/>
            <a:pathLst>
              <a:path w="3805" h="3804">
                <a:moveTo>
                  <a:pt x="1902" y="3804"/>
                </a:moveTo>
                <a:lnTo>
                  <a:pt x="0" y="1902"/>
                </a:lnTo>
                <a:lnTo>
                  <a:pt x="1902" y="0"/>
                </a:lnTo>
                <a:lnTo>
                  <a:pt x="3805" y="1902"/>
                </a:lnTo>
                <a:lnTo>
                  <a:pt x="1902" y="3804"/>
                </a:lnTo>
                <a:close/>
              </a:path>
            </a:pathLst>
          </a:custGeom>
          <a:ln/>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sz="1353"/>
          </a:p>
        </p:txBody>
      </p:sp>
      <p:sp>
        <p:nvSpPr>
          <p:cNvPr id="11" name="Freeform 6"/>
          <p:cNvSpPr/>
          <p:nvPr/>
        </p:nvSpPr>
        <p:spPr bwMode="auto">
          <a:xfrm>
            <a:off x="8624402" y="1517831"/>
            <a:ext cx="1803453" cy="1802979"/>
          </a:xfrm>
          <a:custGeom>
            <a:avLst/>
            <a:gdLst>
              <a:gd name="T0" fmla="*/ 1902 w 3805"/>
              <a:gd name="T1" fmla="*/ 3804 h 3804"/>
              <a:gd name="T2" fmla="*/ 0 w 3805"/>
              <a:gd name="T3" fmla="*/ 1902 h 3804"/>
              <a:gd name="T4" fmla="*/ 1902 w 3805"/>
              <a:gd name="T5" fmla="*/ 0 h 3804"/>
              <a:gd name="T6" fmla="*/ 3805 w 3805"/>
              <a:gd name="T7" fmla="*/ 1902 h 3804"/>
              <a:gd name="T8" fmla="*/ 1902 w 3805"/>
              <a:gd name="T9" fmla="*/ 3804 h 3804"/>
            </a:gdLst>
            <a:ahLst/>
            <a:cxnLst>
              <a:cxn ang="0">
                <a:pos x="T0" y="T1"/>
              </a:cxn>
              <a:cxn ang="0">
                <a:pos x="T2" y="T3"/>
              </a:cxn>
              <a:cxn ang="0">
                <a:pos x="T4" y="T5"/>
              </a:cxn>
              <a:cxn ang="0">
                <a:pos x="T6" y="T7"/>
              </a:cxn>
              <a:cxn ang="0">
                <a:pos x="T8" y="T9"/>
              </a:cxn>
            </a:cxnLst>
            <a:rect l="0" t="0" r="r" b="b"/>
            <a:pathLst>
              <a:path w="3805" h="3804">
                <a:moveTo>
                  <a:pt x="1902" y="3804"/>
                </a:moveTo>
                <a:lnTo>
                  <a:pt x="0" y="1902"/>
                </a:lnTo>
                <a:lnTo>
                  <a:pt x="1902" y="0"/>
                </a:lnTo>
                <a:lnTo>
                  <a:pt x="3805" y="1902"/>
                </a:lnTo>
                <a:lnTo>
                  <a:pt x="1902" y="3804"/>
                </a:lnTo>
                <a:close/>
              </a:path>
            </a:pathLst>
          </a:cu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sz="1353"/>
          </a:p>
        </p:txBody>
      </p:sp>
      <p:grpSp>
        <p:nvGrpSpPr>
          <p:cNvPr id="14" name="组合 13"/>
          <p:cNvGrpSpPr/>
          <p:nvPr/>
        </p:nvGrpSpPr>
        <p:grpSpPr>
          <a:xfrm>
            <a:off x="9252049" y="2169847"/>
            <a:ext cx="548160" cy="416493"/>
            <a:chOff x="4268086" y="4221191"/>
            <a:chExt cx="509646" cy="387231"/>
          </a:xfrm>
          <a:gradFill>
            <a:gsLst>
              <a:gs pos="11000">
                <a:srgbClr val="2B3649"/>
              </a:gs>
              <a:gs pos="100000">
                <a:srgbClr val="3B4A62"/>
              </a:gs>
            </a:gsLst>
            <a:lin ang="2700000" scaled="0"/>
          </a:gradFill>
        </p:grpSpPr>
        <p:sp>
          <p:nvSpPr>
            <p:cNvPr id="15" name="Freeform 20"/>
            <p:cNvSpPr>
              <a:spLocks noEditPoints="1"/>
            </p:cNvSpPr>
            <p:nvPr/>
          </p:nvSpPr>
          <p:spPr bwMode="auto">
            <a:xfrm>
              <a:off x="4268086" y="4273030"/>
              <a:ext cx="337890" cy="335392"/>
            </a:xfrm>
            <a:custGeom>
              <a:avLst/>
              <a:gdLst>
                <a:gd name="T0" fmla="*/ 229 w 229"/>
                <a:gd name="T1" fmla="*/ 128 h 227"/>
                <a:gd name="T2" fmla="*/ 229 w 229"/>
                <a:gd name="T3" fmla="*/ 98 h 227"/>
                <a:gd name="T4" fmla="*/ 206 w 229"/>
                <a:gd name="T5" fmla="*/ 93 h 227"/>
                <a:gd name="T6" fmla="*/ 200 w 229"/>
                <a:gd name="T7" fmla="*/ 76 h 227"/>
                <a:gd name="T8" fmla="*/ 216 w 229"/>
                <a:gd name="T9" fmla="*/ 58 h 227"/>
                <a:gd name="T10" fmla="*/ 198 w 229"/>
                <a:gd name="T11" fmla="*/ 34 h 227"/>
                <a:gd name="T12" fmla="*/ 176 w 229"/>
                <a:gd name="T13" fmla="*/ 44 h 227"/>
                <a:gd name="T14" fmla="*/ 161 w 229"/>
                <a:gd name="T15" fmla="*/ 33 h 227"/>
                <a:gd name="T16" fmla="*/ 164 w 229"/>
                <a:gd name="T17" fmla="*/ 9 h 227"/>
                <a:gd name="T18" fmla="*/ 135 w 229"/>
                <a:gd name="T19" fmla="*/ 0 h 227"/>
                <a:gd name="T20" fmla="*/ 123 w 229"/>
                <a:gd name="T21" fmla="*/ 20 h 227"/>
                <a:gd name="T22" fmla="*/ 114 w 229"/>
                <a:gd name="T23" fmla="*/ 20 h 227"/>
                <a:gd name="T24" fmla="*/ 105 w 229"/>
                <a:gd name="T25" fmla="*/ 20 h 227"/>
                <a:gd name="T26" fmla="*/ 93 w 229"/>
                <a:gd name="T27" fmla="*/ 0 h 227"/>
                <a:gd name="T28" fmla="*/ 65 w 229"/>
                <a:gd name="T29" fmla="*/ 9 h 227"/>
                <a:gd name="T30" fmla="*/ 67 w 229"/>
                <a:gd name="T31" fmla="*/ 33 h 227"/>
                <a:gd name="T32" fmla="*/ 52 w 229"/>
                <a:gd name="T33" fmla="*/ 44 h 227"/>
                <a:gd name="T34" fmla="*/ 30 w 229"/>
                <a:gd name="T35" fmla="*/ 34 h 227"/>
                <a:gd name="T36" fmla="*/ 13 w 229"/>
                <a:gd name="T37" fmla="*/ 58 h 227"/>
                <a:gd name="T38" fmla="*/ 29 w 229"/>
                <a:gd name="T39" fmla="*/ 76 h 227"/>
                <a:gd name="T40" fmla="*/ 23 w 229"/>
                <a:gd name="T41" fmla="*/ 94 h 227"/>
                <a:gd name="T42" fmla="*/ 0 w 229"/>
                <a:gd name="T43" fmla="*/ 98 h 227"/>
                <a:gd name="T44" fmla="*/ 0 w 229"/>
                <a:gd name="T45" fmla="*/ 128 h 227"/>
                <a:gd name="T46" fmla="*/ 23 w 229"/>
                <a:gd name="T47" fmla="*/ 133 h 227"/>
                <a:gd name="T48" fmla="*/ 29 w 229"/>
                <a:gd name="T49" fmla="*/ 151 h 227"/>
                <a:gd name="T50" fmla="*/ 13 w 229"/>
                <a:gd name="T51" fmla="*/ 169 h 227"/>
                <a:gd name="T52" fmla="*/ 31 w 229"/>
                <a:gd name="T53" fmla="*/ 193 h 227"/>
                <a:gd name="T54" fmla="*/ 52 w 229"/>
                <a:gd name="T55" fmla="*/ 183 h 227"/>
                <a:gd name="T56" fmla="*/ 67 w 229"/>
                <a:gd name="T57" fmla="*/ 194 h 227"/>
                <a:gd name="T58" fmla="*/ 65 w 229"/>
                <a:gd name="T59" fmla="*/ 218 h 227"/>
                <a:gd name="T60" fmla="*/ 93 w 229"/>
                <a:gd name="T61" fmla="*/ 227 h 227"/>
                <a:gd name="T62" fmla="*/ 105 w 229"/>
                <a:gd name="T63" fmla="*/ 206 h 227"/>
                <a:gd name="T64" fmla="*/ 114 w 229"/>
                <a:gd name="T65" fmla="*/ 207 h 227"/>
                <a:gd name="T66" fmla="*/ 124 w 229"/>
                <a:gd name="T67" fmla="*/ 206 h 227"/>
                <a:gd name="T68" fmla="*/ 135 w 229"/>
                <a:gd name="T69" fmla="*/ 227 h 227"/>
                <a:gd name="T70" fmla="*/ 164 w 229"/>
                <a:gd name="T71" fmla="*/ 217 h 227"/>
                <a:gd name="T72" fmla="*/ 161 w 229"/>
                <a:gd name="T73" fmla="*/ 194 h 227"/>
                <a:gd name="T74" fmla="*/ 176 w 229"/>
                <a:gd name="T75" fmla="*/ 183 h 227"/>
                <a:gd name="T76" fmla="*/ 198 w 229"/>
                <a:gd name="T77" fmla="*/ 193 h 227"/>
                <a:gd name="T78" fmla="*/ 216 w 229"/>
                <a:gd name="T79" fmla="*/ 168 h 227"/>
                <a:gd name="T80" fmla="*/ 200 w 229"/>
                <a:gd name="T81" fmla="*/ 151 h 227"/>
                <a:gd name="T82" fmla="*/ 206 w 229"/>
                <a:gd name="T83" fmla="*/ 133 h 227"/>
                <a:gd name="T84" fmla="*/ 229 w 229"/>
                <a:gd name="T85" fmla="*/ 128 h 227"/>
                <a:gd name="T86" fmla="*/ 114 w 229"/>
                <a:gd name="T87" fmla="*/ 180 h 227"/>
                <a:gd name="T88" fmla="*/ 47 w 229"/>
                <a:gd name="T89" fmla="*/ 113 h 227"/>
                <a:gd name="T90" fmla="*/ 114 w 229"/>
                <a:gd name="T91" fmla="*/ 46 h 227"/>
                <a:gd name="T92" fmla="*/ 181 w 229"/>
                <a:gd name="T93" fmla="*/ 113 h 227"/>
                <a:gd name="T94" fmla="*/ 114 w 229"/>
                <a:gd name="T95" fmla="*/ 18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9" h="227">
                  <a:moveTo>
                    <a:pt x="229" y="128"/>
                  </a:moveTo>
                  <a:cubicBezTo>
                    <a:pt x="229" y="98"/>
                    <a:pt x="229" y="98"/>
                    <a:pt x="229" y="98"/>
                  </a:cubicBezTo>
                  <a:cubicBezTo>
                    <a:pt x="206" y="93"/>
                    <a:pt x="206" y="93"/>
                    <a:pt x="206" y="93"/>
                  </a:cubicBezTo>
                  <a:cubicBezTo>
                    <a:pt x="204" y="87"/>
                    <a:pt x="202" y="81"/>
                    <a:pt x="200" y="76"/>
                  </a:cubicBezTo>
                  <a:cubicBezTo>
                    <a:pt x="216" y="58"/>
                    <a:pt x="216" y="58"/>
                    <a:pt x="216" y="58"/>
                  </a:cubicBezTo>
                  <a:cubicBezTo>
                    <a:pt x="198" y="34"/>
                    <a:pt x="198" y="34"/>
                    <a:pt x="198" y="34"/>
                  </a:cubicBezTo>
                  <a:cubicBezTo>
                    <a:pt x="176" y="44"/>
                    <a:pt x="176" y="44"/>
                    <a:pt x="176" y="44"/>
                  </a:cubicBezTo>
                  <a:cubicBezTo>
                    <a:pt x="172" y="39"/>
                    <a:pt x="167" y="36"/>
                    <a:pt x="161" y="33"/>
                  </a:cubicBezTo>
                  <a:cubicBezTo>
                    <a:pt x="164" y="9"/>
                    <a:pt x="164" y="9"/>
                    <a:pt x="164" y="9"/>
                  </a:cubicBezTo>
                  <a:cubicBezTo>
                    <a:pt x="135" y="0"/>
                    <a:pt x="135" y="0"/>
                    <a:pt x="135" y="0"/>
                  </a:cubicBezTo>
                  <a:cubicBezTo>
                    <a:pt x="123" y="20"/>
                    <a:pt x="123" y="20"/>
                    <a:pt x="123" y="20"/>
                  </a:cubicBezTo>
                  <a:cubicBezTo>
                    <a:pt x="120" y="20"/>
                    <a:pt x="117" y="20"/>
                    <a:pt x="114" y="20"/>
                  </a:cubicBezTo>
                  <a:cubicBezTo>
                    <a:pt x="111" y="20"/>
                    <a:pt x="108" y="20"/>
                    <a:pt x="105" y="20"/>
                  </a:cubicBezTo>
                  <a:cubicBezTo>
                    <a:pt x="93" y="0"/>
                    <a:pt x="93" y="0"/>
                    <a:pt x="93" y="0"/>
                  </a:cubicBezTo>
                  <a:cubicBezTo>
                    <a:pt x="65" y="9"/>
                    <a:pt x="65" y="9"/>
                    <a:pt x="65" y="9"/>
                  </a:cubicBezTo>
                  <a:cubicBezTo>
                    <a:pt x="67" y="33"/>
                    <a:pt x="67" y="33"/>
                    <a:pt x="67" y="33"/>
                  </a:cubicBezTo>
                  <a:cubicBezTo>
                    <a:pt x="62" y="36"/>
                    <a:pt x="57" y="39"/>
                    <a:pt x="52" y="44"/>
                  </a:cubicBezTo>
                  <a:cubicBezTo>
                    <a:pt x="30" y="34"/>
                    <a:pt x="30" y="34"/>
                    <a:pt x="30" y="34"/>
                  </a:cubicBezTo>
                  <a:cubicBezTo>
                    <a:pt x="13" y="58"/>
                    <a:pt x="13" y="58"/>
                    <a:pt x="13" y="58"/>
                  </a:cubicBezTo>
                  <a:cubicBezTo>
                    <a:pt x="29" y="76"/>
                    <a:pt x="29" y="76"/>
                    <a:pt x="29" y="76"/>
                  </a:cubicBezTo>
                  <a:cubicBezTo>
                    <a:pt x="26" y="81"/>
                    <a:pt x="24" y="87"/>
                    <a:pt x="23" y="94"/>
                  </a:cubicBezTo>
                  <a:cubicBezTo>
                    <a:pt x="0" y="98"/>
                    <a:pt x="0" y="98"/>
                    <a:pt x="0" y="98"/>
                  </a:cubicBezTo>
                  <a:cubicBezTo>
                    <a:pt x="0" y="128"/>
                    <a:pt x="0" y="128"/>
                    <a:pt x="0" y="128"/>
                  </a:cubicBezTo>
                  <a:cubicBezTo>
                    <a:pt x="23" y="133"/>
                    <a:pt x="23" y="133"/>
                    <a:pt x="23" y="133"/>
                  </a:cubicBezTo>
                  <a:cubicBezTo>
                    <a:pt x="24" y="139"/>
                    <a:pt x="26" y="145"/>
                    <a:pt x="29" y="151"/>
                  </a:cubicBezTo>
                  <a:cubicBezTo>
                    <a:pt x="13" y="169"/>
                    <a:pt x="13" y="169"/>
                    <a:pt x="13" y="169"/>
                  </a:cubicBezTo>
                  <a:cubicBezTo>
                    <a:pt x="31" y="193"/>
                    <a:pt x="31" y="193"/>
                    <a:pt x="31" y="193"/>
                  </a:cubicBezTo>
                  <a:cubicBezTo>
                    <a:pt x="52" y="183"/>
                    <a:pt x="52" y="183"/>
                    <a:pt x="52" y="183"/>
                  </a:cubicBezTo>
                  <a:cubicBezTo>
                    <a:pt x="57" y="187"/>
                    <a:pt x="62" y="191"/>
                    <a:pt x="67" y="194"/>
                  </a:cubicBezTo>
                  <a:cubicBezTo>
                    <a:pt x="65" y="218"/>
                    <a:pt x="65" y="218"/>
                    <a:pt x="65" y="218"/>
                  </a:cubicBezTo>
                  <a:cubicBezTo>
                    <a:pt x="93" y="227"/>
                    <a:pt x="93" y="227"/>
                    <a:pt x="93" y="227"/>
                  </a:cubicBezTo>
                  <a:cubicBezTo>
                    <a:pt x="105" y="206"/>
                    <a:pt x="105" y="206"/>
                    <a:pt x="105" y="206"/>
                  </a:cubicBezTo>
                  <a:cubicBezTo>
                    <a:pt x="108" y="207"/>
                    <a:pt x="111" y="207"/>
                    <a:pt x="114" y="207"/>
                  </a:cubicBezTo>
                  <a:cubicBezTo>
                    <a:pt x="117" y="207"/>
                    <a:pt x="121" y="207"/>
                    <a:pt x="124" y="206"/>
                  </a:cubicBezTo>
                  <a:cubicBezTo>
                    <a:pt x="135" y="227"/>
                    <a:pt x="135" y="227"/>
                    <a:pt x="135" y="227"/>
                  </a:cubicBezTo>
                  <a:cubicBezTo>
                    <a:pt x="164" y="217"/>
                    <a:pt x="164" y="217"/>
                    <a:pt x="164" y="217"/>
                  </a:cubicBezTo>
                  <a:cubicBezTo>
                    <a:pt x="161" y="194"/>
                    <a:pt x="161" y="194"/>
                    <a:pt x="161" y="194"/>
                  </a:cubicBezTo>
                  <a:cubicBezTo>
                    <a:pt x="167" y="191"/>
                    <a:pt x="172" y="187"/>
                    <a:pt x="176" y="183"/>
                  </a:cubicBezTo>
                  <a:cubicBezTo>
                    <a:pt x="198" y="193"/>
                    <a:pt x="198" y="193"/>
                    <a:pt x="198" y="193"/>
                  </a:cubicBezTo>
                  <a:cubicBezTo>
                    <a:pt x="216" y="168"/>
                    <a:pt x="216" y="168"/>
                    <a:pt x="216" y="168"/>
                  </a:cubicBezTo>
                  <a:cubicBezTo>
                    <a:pt x="200" y="151"/>
                    <a:pt x="200" y="151"/>
                    <a:pt x="200" y="151"/>
                  </a:cubicBezTo>
                  <a:cubicBezTo>
                    <a:pt x="202" y="145"/>
                    <a:pt x="204" y="139"/>
                    <a:pt x="206" y="133"/>
                  </a:cubicBezTo>
                  <a:lnTo>
                    <a:pt x="229" y="128"/>
                  </a:lnTo>
                  <a:close/>
                  <a:moveTo>
                    <a:pt x="114" y="180"/>
                  </a:moveTo>
                  <a:cubicBezTo>
                    <a:pt x="77" y="180"/>
                    <a:pt x="47" y="150"/>
                    <a:pt x="47" y="113"/>
                  </a:cubicBezTo>
                  <a:cubicBezTo>
                    <a:pt x="47" y="76"/>
                    <a:pt x="77" y="46"/>
                    <a:pt x="114" y="46"/>
                  </a:cubicBezTo>
                  <a:cubicBezTo>
                    <a:pt x="151" y="46"/>
                    <a:pt x="181" y="76"/>
                    <a:pt x="181" y="113"/>
                  </a:cubicBezTo>
                  <a:cubicBezTo>
                    <a:pt x="181" y="150"/>
                    <a:pt x="151" y="180"/>
                    <a:pt x="114" y="1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3">
                <a:solidFill>
                  <a:prstClr val="black"/>
                </a:solidFill>
              </a:endParaRPr>
            </a:p>
          </p:txBody>
        </p:sp>
        <p:sp>
          <p:nvSpPr>
            <p:cNvPr id="16" name="Freeform 21"/>
            <p:cNvSpPr>
              <a:spLocks noEditPoints="1"/>
            </p:cNvSpPr>
            <p:nvPr/>
          </p:nvSpPr>
          <p:spPr bwMode="auto">
            <a:xfrm>
              <a:off x="4577871" y="4221191"/>
              <a:ext cx="199861" cy="199861"/>
            </a:xfrm>
            <a:custGeom>
              <a:avLst/>
              <a:gdLst>
                <a:gd name="T0" fmla="*/ 135 w 135"/>
                <a:gd name="T1" fmla="*/ 76 h 135"/>
                <a:gd name="T2" fmla="*/ 135 w 135"/>
                <a:gd name="T3" fmla="*/ 58 h 135"/>
                <a:gd name="T4" fmla="*/ 122 w 135"/>
                <a:gd name="T5" fmla="*/ 55 h 135"/>
                <a:gd name="T6" fmla="*/ 118 w 135"/>
                <a:gd name="T7" fmla="*/ 45 h 135"/>
                <a:gd name="T8" fmla="*/ 128 w 135"/>
                <a:gd name="T9" fmla="*/ 34 h 135"/>
                <a:gd name="T10" fmla="*/ 117 w 135"/>
                <a:gd name="T11" fmla="*/ 20 h 135"/>
                <a:gd name="T12" fmla="*/ 104 w 135"/>
                <a:gd name="T13" fmla="*/ 26 h 135"/>
                <a:gd name="T14" fmla="*/ 96 w 135"/>
                <a:gd name="T15" fmla="*/ 19 h 135"/>
                <a:gd name="T16" fmla="*/ 97 w 135"/>
                <a:gd name="T17" fmla="*/ 5 h 135"/>
                <a:gd name="T18" fmla="*/ 80 w 135"/>
                <a:gd name="T19" fmla="*/ 0 h 135"/>
                <a:gd name="T20" fmla="*/ 73 w 135"/>
                <a:gd name="T21" fmla="*/ 12 h 135"/>
                <a:gd name="T22" fmla="*/ 67 w 135"/>
                <a:gd name="T23" fmla="*/ 12 h 135"/>
                <a:gd name="T24" fmla="*/ 62 w 135"/>
                <a:gd name="T25" fmla="*/ 12 h 135"/>
                <a:gd name="T26" fmla="*/ 55 w 135"/>
                <a:gd name="T27" fmla="*/ 0 h 135"/>
                <a:gd name="T28" fmla="*/ 38 w 135"/>
                <a:gd name="T29" fmla="*/ 5 h 135"/>
                <a:gd name="T30" fmla="*/ 39 w 135"/>
                <a:gd name="T31" fmla="*/ 19 h 135"/>
                <a:gd name="T32" fmla="*/ 30 w 135"/>
                <a:gd name="T33" fmla="*/ 26 h 135"/>
                <a:gd name="T34" fmla="*/ 18 w 135"/>
                <a:gd name="T35" fmla="*/ 20 h 135"/>
                <a:gd name="T36" fmla="*/ 7 w 135"/>
                <a:gd name="T37" fmla="*/ 34 h 135"/>
                <a:gd name="T38" fmla="*/ 17 w 135"/>
                <a:gd name="T39" fmla="*/ 45 h 135"/>
                <a:gd name="T40" fmla="*/ 13 w 135"/>
                <a:gd name="T41" fmla="*/ 55 h 135"/>
                <a:gd name="T42" fmla="*/ 0 w 135"/>
                <a:gd name="T43" fmla="*/ 58 h 135"/>
                <a:gd name="T44" fmla="*/ 0 w 135"/>
                <a:gd name="T45" fmla="*/ 76 h 135"/>
                <a:gd name="T46" fmla="*/ 13 w 135"/>
                <a:gd name="T47" fmla="*/ 79 h 135"/>
                <a:gd name="T48" fmla="*/ 17 w 135"/>
                <a:gd name="T49" fmla="*/ 90 h 135"/>
                <a:gd name="T50" fmla="*/ 7 w 135"/>
                <a:gd name="T51" fmla="*/ 100 h 135"/>
                <a:gd name="T52" fmla="*/ 18 w 135"/>
                <a:gd name="T53" fmla="*/ 114 h 135"/>
                <a:gd name="T54" fmla="*/ 31 w 135"/>
                <a:gd name="T55" fmla="*/ 109 h 135"/>
                <a:gd name="T56" fmla="*/ 39 w 135"/>
                <a:gd name="T57" fmla="*/ 115 h 135"/>
                <a:gd name="T58" fmla="*/ 38 w 135"/>
                <a:gd name="T59" fmla="*/ 129 h 135"/>
                <a:gd name="T60" fmla="*/ 55 w 135"/>
                <a:gd name="T61" fmla="*/ 135 h 135"/>
                <a:gd name="T62" fmla="*/ 62 w 135"/>
                <a:gd name="T63" fmla="*/ 122 h 135"/>
                <a:gd name="T64" fmla="*/ 68 w 135"/>
                <a:gd name="T65" fmla="*/ 123 h 135"/>
                <a:gd name="T66" fmla="*/ 73 w 135"/>
                <a:gd name="T67" fmla="*/ 122 h 135"/>
                <a:gd name="T68" fmla="*/ 80 w 135"/>
                <a:gd name="T69" fmla="*/ 135 h 135"/>
                <a:gd name="T70" fmla="*/ 97 w 135"/>
                <a:gd name="T71" fmla="*/ 129 h 135"/>
                <a:gd name="T72" fmla="*/ 96 w 135"/>
                <a:gd name="T73" fmla="*/ 115 h 135"/>
                <a:gd name="T74" fmla="*/ 104 w 135"/>
                <a:gd name="T75" fmla="*/ 109 h 135"/>
                <a:gd name="T76" fmla="*/ 117 w 135"/>
                <a:gd name="T77" fmla="*/ 114 h 135"/>
                <a:gd name="T78" fmla="*/ 128 w 135"/>
                <a:gd name="T79" fmla="*/ 100 h 135"/>
                <a:gd name="T80" fmla="*/ 118 w 135"/>
                <a:gd name="T81" fmla="*/ 89 h 135"/>
                <a:gd name="T82" fmla="*/ 122 w 135"/>
                <a:gd name="T83" fmla="*/ 79 h 135"/>
                <a:gd name="T84" fmla="*/ 135 w 135"/>
                <a:gd name="T85" fmla="*/ 76 h 135"/>
                <a:gd name="T86" fmla="*/ 67 w 135"/>
                <a:gd name="T87" fmla="*/ 107 h 135"/>
                <a:gd name="T88" fmla="*/ 28 w 135"/>
                <a:gd name="T89" fmla="*/ 67 h 135"/>
                <a:gd name="T90" fmla="*/ 67 w 135"/>
                <a:gd name="T91" fmla="*/ 27 h 135"/>
                <a:gd name="T92" fmla="*/ 107 w 135"/>
                <a:gd name="T93" fmla="*/ 67 h 135"/>
                <a:gd name="T94" fmla="*/ 67 w 135"/>
                <a:gd name="T95" fmla="*/ 10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5" h="135">
                  <a:moveTo>
                    <a:pt x="135" y="76"/>
                  </a:moveTo>
                  <a:cubicBezTo>
                    <a:pt x="135" y="58"/>
                    <a:pt x="135" y="58"/>
                    <a:pt x="135" y="58"/>
                  </a:cubicBezTo>
                  <a:cubicBezTo>
                    <a:pt x="122" y="55"/>
                    <a:pt x="122" y="55"/>
                    <a:pt x="122" y="55"/>
                  </a:cubicBezTo>
                  <a:cubicBezTo>
                    <a:pt x="121" y="52"/>
                    <a:pt x="120" y="48"/>
                    <a:pt x="118" y="45"/>
                  </a:cubicBezTo>
                  <a:cubicBezTo>
                    <a:pt x="128" y="34"/>
                    <a:pt x="128" y="34"/>
                    <a:pt x="128" y="34"/>
                  </a:cubicBezTo>
                  <a:cubicBezTo>
                    <a:pt x="117" y="20"/>
                    <a:pt x="117" y="20"/>
                    <a:pt x="117" y="20"/>
                  </a:cubicBezTo>
                  <a:cubicBezTo>
                    <a:pt x="104" y="26"/>
                    <a:pt x="104" y="26"/>
                    <a:pt x="104" y="26"/>
                  </a:cubicBezTo>
                  <a:cubicBezTo>
                    <a:pt x="102" y="23"/>
                    <a:pt x="99" y="21"/>
                    <a:pt x="96" y="19"/>
                  </a:cubicBezTo>
                  <a:cubicBezTo>
                    <a:pt x="97" y="5"/>
                    <a:pt x="97" y="5"/>
                    <a:pt x="97" y="5"/>
                  </a:cubicBezTo>
                  <a:cubicBezTo>
                    <a:pt x="80" y="0"/>
                    <a:pt x="80" y="0"/>
                    <a:pt x="80" y="0"/>
                  </a:cubicBezTo>
                  <a:cubicBezTo>
                    <a:pt x="73" y="12"/>
                    <a:pt x="73" y="12"/>
                    <a:pt x="73" y="12"/>
                  </a:cubicBezTo>
                  <a:cubicBezTo>
                    <a:pt x="71" y="12"/>
                    <a:pt x="69" y="12"/>
                    <a:pt x="67" y="12"/>
                  </a:cubicBezTo>
                  <a:cubicBezTo>
                    <a:pt x="66" y="12"/>
                    <a:pt x="64" y="12"/>
                    <a:pt x="62" y="12"/>
                  </a:cubicBezTo>
                  <a:cubicBezTo>
                    <a:pt x="55" y="0"/>
                    <a:pt x="55" y="0"/>
                    <a:pt x="55" y="0"/>
                  </a:cubicBezTo>
                  <a:cubicBezTo>
                    <a:pt x="38" y="5"/>
                    <a:pt x="38" y="5"/>
                    <a:pt x="38" y="5"/>
                  </a:cubicBezTo>
                  <a:cubicBezTo>
                    <a:pt x="39" y="19"/>
                    <a:pt x="39" y="19"/>
                    <a:pt x="39" y="19"/>
                  </a:cubicBezTo>
                  <a:cubicBezTo>
                    <a:pt x="36" y="21"/>
                    <a:pt x="33" y="23"/>
                    <a:pt x="30" y="26"/>
                  </a:cubicBezTo>
                  <a:cubicBezTo>
                    <a:pt x="18" y="20"/>
                    <a:pt x="18" y="20"/>
                    <a:pt x="18" y="20"/>
                  </a:cubicBezTo>
                  <a:cubicBezTo>
                    <a:pt x="7" y="34"/>
                    <a:pt x="7" y="34"/>
                    <a:pt x="7" y="34"/>
                  </a:cubicBezTo>
                  <a:cubicBezTo>
                    <a:pt x="17" y="45"/>
                    <a:pt x="17" y="45"/>
                    <a:pt x="17" y="45"/>
                  </a:cubicBezTo>
                  <a:cubicBezTo>
                    <a:pt x="15" y="48"/>
                    <a:pt x="14" y="52"/>
                    <a:pt x="13" y="55"/>
                  </a:cubicBezTo>
                  <a:cubicBezTo>
                    <a:pt x="0" y="58"/>
                    <a:pt x="0" y="58"/>
                    <a:pt x="0" y="58"/>
                  </a:cubicBezTo>
                  <a:cubicBezTo>
                    <a:pt x="0" y="76"/>
                    <a:pt x="0" y="76"/>
                    <a:pt x="0" y="76"/>
                  </a:cubicBezTo>
                  <a:cubicBezTo>
                    <a:pt x="13" y="79"/>
                    <a:pt x="13" y="79"/>
                    <a:pt x="13" y="79"/>
                  </a:cubicBezTo>
                  <a:cubicBezTo>
                    <a:pt x="14" y="83"/>
                    <a:pt x="15" y="86"/>
                    <a:pt x="17" y="90"/>
                  </a:cubicBezTo>
                  <a:cubicBezTo>
                    <a:pt x="7" y="100"/>
                    <a:pt x="7" y="100"/>
                    <a:pt x="7" y="100"/>
                  </a:cubicBezTo>
                  <a:cubicBezTo>
                    <a:pt x="18" y="114"/>
                    <a:pt x="18" y="114"/>
                    <a:pt x="18" y="114"/>
                  </a:cubicBezTo>
                  <a:cubicBezTo>
                    <a:pt x="31" y="109"/>
                    <a:pt x="31" y="109"/>
                    <a:pt x="31" y="109"/>
                  </a:cubicBezTo>
                  <a:cubicBezTo>
                    <a:pt x="33" y="111"/>
                    <a:pt x="36" y="113"/>
                    <a:pt x="39" y="115"/>
                  </a:cubicBezTo>
                  <a:cubicBezTo>
                    <a:pt x="38" y="129"/>
                    <a:pt x="38" y="129"/>
                    <a:pt x="38" y="129"/>
                  </a:cubicBezTo>
                  <a:cubicBezTo>
                    <a:pt x="55" y="135"/>
                    <a:pt x="55" y="135"/>
                    <a:pt x="55" y="135"/>
                  </a:cubicBezTo>
                  <a:cubicBezTo>
                    <a:pt x="62" y="122"/>
                    <a:pt x="62" y="122"/>
                    <a:pt x="62" y="122"/>
                  </a:cubicBezTo>
                  <a:cubicBezTo>
                    <a:pt x="64" y="123"/>
                    <a:pt x="66" y="123"/>
                    <a:pt x="68" y="123"/>
                  </a:cubicBezTo>
                  <a:cubicBezTo>
                    <a:pt x="69" y="123"/>
                    <a:pt x="71" y="123"/>
                    <a:pt x="73" y="122"/>
                  </a:cubicBezTo>
                  <a:cubicBezTo>
                    <a:pt x="80" y="135"/>
                    <a:pt x="80" y="135"/>
                    <a:pt x="80" y="135"/>
                  </a:cubicBezTo>
                  <a:cubicBezTo>
                    <a:pt x="97" y="129"/>
                    <a:pt x="97" y="129"/>
                    <a:pt x="97" y="129"/>
                  </a:cubicBezTo>
                  <a:cubicBezTo>
                    <a:pt x="96" y="115"/>
                    <a:pt x="96" y="115"/>
                    <a:pt x="96" y="115"/>
                  </a:cubicBezTo>
                  <a:cubicBezTo>
                    <a:pt x="99" y="113"/>
                    <a:pt x="102" y="111"/>
                    <a:pt x="104" y="109"/>
                  </a:cubicBezTo>
                  <a:cubicBezTo>
                    <a:pt x="117" y="114"/>
                    <a:pt x="117" y="114"/>
                    <a:pt x="117" y="114"/>
                  </a:cubicBezTo>
                  <a:cubicBezTo>
                    <a:pt x="128" y="100"/>
                    <a:pt x="128" y="100"/>
                    <a:pt x="128" y="100"/>
                  </a:cubicBezTo>
                  <a:cubicBezTo>
                    <a:pt x="118" y="89"/>
                    <a:pt x="118" y="89"/>
                    <a:pt x="118" y="89"/>
                  </a:cubicBezTo>
                  <a:cubicBezTo>
                    <a:pt x="120" y="86"/>
                    <a:pt x="121" y="83"/>
                    <a:pt x="122" y="79"/>
                  </a:cubicBezTo>
                  <a:lnTo>
                    <a:pt x="135" y="76"/>
                  </a:lnTo>
                  <a:close/>
                  <a:moveTo>
                    <a:pt x="67" y="107"/>
                  </a:moveTo>
                  <a:cubicBezTo>
                    <a:pt x="46" y="107"/>
                    <a:pt x="28" y="89"/>
                    <a:pt x="28" y="67"/>
                  </a:cubicBezTo>
                  <a:cubicBezTo>
                    <a:pt x="28" y="45"/>
                    <a:pt x="46" y="27"/>
                    <a:pt x="67" y="27"/>
                  </a:cubicBezTo>
                  <a:cubicBezTo>
                    <a:pt x="89" y="27"/>
                    <a:pt x="107" y="45"/>
                    <a:pt x="107" y="67"/>
                  </a:cubicBezTo>
                  <a:cubicBezTo>
                    <a:pt x="107" y="89"/>
                    <a:pt x="89" y="107"/>
                    <a:pt x="67" y="10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3">
                <a:solidFill>
                  <a:prstClr val="black"/>
                </a:solidFill>
              </a:endParaRPr>
            </a:p>
          </p:txBody>
        </p:sp>
      </p:grpSp>
      <p:grpSp>
        <p:nvGrpSpPr>
          <p:cNvPr id="21" name="组合 20"/>
          <p:cNvGrpSpPr/>
          <p:nvPr/>
        </p:nvGrpSpPr>
        <p:grpSpPr>
          <a:xfrm>
            <a:off x="5891432" y="2226815"/>
            <a:ext cx="356152" cy="352477"/>
            <a:chOff x="6967126" y="4092464"/>
            <a:chExt cx="453105" cy="448433"/>
          </a:xfrm>
          <a:gradFill>
            <a:gsLst>
              <a:gs pos="11000">
                <a:srgbClr val="2B3649"/>
              </a:gs>
              <a:gs pos="100000">
                <a:srgbClr val="3B4A62"/>
              </a:gs>
            </a:gsLst>
            <a:lin ang="2700000" scaled="0"/>
          </a:gradFill>
        </p:grpSpPr>
        <p:sp>
          <p:nvSpPr>
            <p:cNvPr id="22" name="Freeform 136"/>
            <p:cNvSpPr/>
            <p:nvPr/>
          </p:nvSpPr>
          <p:spPr bwMode="auto">
            <a:xfrm>
              <a:off x="6967126" y="4343773"/>
              <a:ext cx="453105" cy="197124"/>
            </a:xfrm>
            <a:custGeom>
              <a:avLst/>
              <a:gdLst>
                <a:gd name="T0" fmla="*/ 103 w 205"/>
                <a:gd name="T1" fmla="*/ 19 h 89"/>
                <a:gd name="T2" fmla="*/ 47 w 205"/>
                <a:gd name="T3" fmla="*/ 0 h 89"/>
                <a:gd name="T4" fmla="*/ 0 w 205"/>
                <a:gd name="T5" fmla="*/ 0 h 89"/>
                <a:gd name="T6" fmla="*/ 0 w 205"/>
                <a:gd name="T7" fmla="*/ 67 h 89"/>
                <a:gd name="T8" fmla="*/ 22 w 205"/>
                <a:gd name="T9" fmla="*/ 89 h 89"/>
                <a:gd name="T10" fmla="*/ 183 w 205"/>
                <a:gd name="T11" fmla="*/ 89 h 89"/>
                <a:gd name="T12" fmla="*/ 205 w 205"/>
                <a:gd name="T13" fmla="*/ 67 h 89"/>
                <a:gd name="T14" fmla="*/ 205 w 205"/>
                <a:gd name="T15" fmla="*/ 0 h 89"/>
                <a:gd name="T16" fmla="*/ 158 w 205"/>
                <a:gd name="T17" fmla="*/ 0 h 89"/>
                <a:gd name="T18" fmla="*/ 103 w 205"/>
                <a:gd name="T19" fmla="*/ 1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5" h="89">
                  <a:moveTo>
                    <a:pt x="103" y="19"/>
                  </a:moveTo>
                  <a:cubicBezTo>
                    <a:pt x="82" y="19"/>
                    <a:pt x="62" y="12"/>
                    <a:pt x="47" y="0"/>
                  </a:cubicBezTo>
                  <a:cubicBezTo>
                    <a:pt x="0" y="0"/>
                    <a:pt x="0" y="0"/>
                    <a:pt x="0" y="0"/>
                  </a:cubicBezTo>
                  <a:cubicBezTo>
                    <a:pt x="0" y="67"/>
                    <a:pt x="0" y="67"/>
                    <a:pt x="0" y="67"/>
                  </a:cubicBezTo>
                  <a:cubicBezTo>
                    <a:pt x="0" y="79"/>
                    <a:pt x="10" y="89"/>
                    <a:pt x="22" y="89"/>
                  </a:cubicBezTo>
                  <a:cubicBezTo>
                    <a:pt x="183" y="89"/>
                    <a:pt x="183" y="89"/>
                    <a:pt x="183" y="89"/>
                  </a:cubicBezTo>
                  <a:cubicBezTo>
                    <a:pt x="195" y="89"/>
                    <a:pt x="205" y="79"/>
                    <a:pt x="205" y="67"/>
                  </a:cubicBezTo>
                  <a:cubicBezTo>
                    <a:pt x="205" y="0"/>
                    <a:pt x="205" y="0"/>
                    <a:pt x="205" y="0"/>
                  </a:cubicBezTo>
                  <a:cubicBezTo>
                    <a:pt x="158" y="0"/>
                    <a:pt x="158" y="0"/>
                    <a:pt x="158" y="0"/>
                  </a:cubicBezTo>
                  <a:cubicBezTo>
                    <a:pt x="143" y="12"/>
                    <a:pt x="124" y="19"/>
                    <a:pt x="103"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3">
                <a:solidFill>
                  <a:prstClr val="black"/>
                </a:solidFill>
              </a:endParaRPr>
            </a:p>
          </p:txBody>
        </p:sp>
        <p:sp>
          <p:nvSpPr>
            <p:cNvPr id="23" name="Freeform 137"/>
            <p:cNvSpPr>
              <a:spLocks noEditPoints="1"/>
            </p:cNvSpPr>
            <p:nvPr/>
          </p:nvSpPr>
          <p:spPr bwMode="auto">
            <a:xfrm>
              <a:off x="6967126" y="4092464"/>
              <a:ext cx="453105" cy="260652"/>
            </a:xfrm>
            <a:custGeom>
              <a:avLst/>
              <a:gdLst>
                <a:gd name="T0" fmla="*/ 183 w 205"/>
                <a:gd name="T1" fmla="*/ 42 h 118"/>
                <a:gd name="T2" fmla="*/ 180 w 205"/>
                <a:gd name="T3" fmla="*/ 42 h 118"/>
                <a:gd name="T4" fmla="*/ 154 w 205"/>
                <a:gd name="T5" fmla="*/ 42 h 118"/>
                <a:gd name="T6" fmla="*/ 154 w 205"/>
                <a:gd name="T7" fmla="*/ 22 h 118"/>
                <a:gd name="T8" fmla="*/ 132 w 205"/>
                <a:gd name="T9" fmla="*/ 0 h 118"/>
                <a:gd name="T10" fmla="*/ 73 w 205"/>
                <a:gd name="T11" fmla="*/ 0 h 118"/>
                <a:gd name="T12" fmla="*/ 51 w 205"/>
                <a:gd name="T13" fmla="*/ 22 h 118"/>
                <a:gd name="T14" fmla="*/ 51 w 205"/>
                <a:gd name="T15" fmla="*/ 42 h 118"/>
                <a:gd name="T16" fmla="*/ 25 w 205"/>
                <a:gd name="T17" fmla="*/ 42 h 118"/>
                <a:gd name="T18" fmla="*/ 22 w 205"/>
                <a:gd name="T19" fmla="*/ 42 h 118"/>
                <a:gd name="T20" fmla="*/ 0 w 205"/>
                <a:gd name="T21" fmla="*/ 64 h 118"/>
                <a:gd name="T22" fmla="*/ 0 w 205"/>
                <a:gd name="T23" fmla="*/ 101 h 118"/>
                <a:gd name="T24" fmla="*/ 54 w 205"/>
                <a:gd name="T25" fmla="*/ 101 h 118"/>
                <a:gd name="T26" fmla="*/ 103 w 205"/>
                <a:gd name="T27" fmla="*/ 118 h 118"/>
                <a:gd name="T28" fmla="*/ 151 w 205"/>
                <a:gd name="T29" fmla="*/ 101 h 118"/>
                <a:gd name="T30" fmla="*/ 205 w 205"/>
                <a:gd name="T31" fmla="*/ 101 h 118"/>
                <a:gd name="T32" fmla="*/ 205 w 205"/>
                <a:gd name="T33" fmla="*/ 64 h 118"/>
                <a:gd name="T34" fmla="*/ 183 w 205"/>
                <a:gd name="T35" fmla="*/ 42 h 118"/>
                <a:gd name="T36" fmla="*/ 67 w 205"/>
                <a:gd name="T37" fmla="*/ 26 h 118"/>
                <a:gd name="T38" fmla="*/ 67 w 205"/>
                <a:gd name="T39" fmla="*/ 22 h 118"/>
                <a:gd name="T40" fmla="*/ 73 w 205"/>
                <a:gd name="T41" fmla="*/ 17 h 118"/>
                <a:gd name="T42" fmla="*/ 132 w 205"/>
                <a:gd name="T43" fmla="*/ 17 h 118"/>
                <a:gd name="T44" fmla="*/ 138 w 205"/>
                <a:gd name="T45" fmla="*/ 22 h 118"/>
                <a:gd name="T46" fmla="*/ 138 w 205"/>
                <a:gd name="T47" fmla="*/ 26 h 118"/>
                <a:gd name="T48" fmla="*/ 138 w 205"/>
                <a:gd name="T49" fmla="*/ 42 h 118"/>
                <a:gd name="T50" fmla="*/ 67 w 205"/>
                <a:gd name="T51" fmla="*/ 42 h 118"/>
                <a:gd name="T52" fmla="*/ 67 w 205"/>
                <a:gd name="T53" fmla="*/ 26 h 118"/>
                <a:gd name="T54" fmla="*/ 101 w 205"/>
                <a:gd name="T55" fmla="*/ 101 h 118"/>
                <a:gd name="T56" fmla="*/ 85 w 205"/>
                <a:gd name="T57" fmla="*/ 86 h 118"/>
                <a:gd name="T58" fmla="*/ 101 w 205"/>
                <a:gd name="T59" fmla="*/ 70 h 118"/>
                <a:gd name="T60" fmla="*/ 117 w 205"/>
                <a:gd name="T61" fmla="*/ 86 h 118"/>
                <a:gd name="T62" fmla="*/ 101 w 205"/>
                <a:gd name="T63" fmla="*/ 10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5" h="118">
                  <a:moveTo>
                    <a:pt x="183" y="42"/>
                  </a:moveTo>
                  <a:cubicBezTo>
                    <a:pt x="180" y="42"/>
                    <a:pt x="180" y="42"/>
                    <a:pt x="180" y="42"/>
                  </a:cubicBezTo>
                  <a:cubicBezTo>
                    <a:pt x="154" y="42"/>
                    <a:pt x="154" y="42"/>
                    <a:pt x="154" y="42"/>
                  </a:cubicBezTo>
                  <a:cubicBezTo>
                    <a:pt x="154" y="22"/>
                    <a:pt x="154" y="22"/>
                    <a:pt x="154" y="22"/>
                  </a:cubicBezTo>
                  <a:cubicBezTo>
                    <a:pt x="154" y="10"/>
                    <a:pt x="144" y="0"/>
                    <a:pt x="132" y="0"/>
                  </a:cubicBezTo>
                  <a:cubicBezTo>
                    <a:pt x="73" y="0"/>
                    <a:pt x="73" y="0"/>
                    <a:pt x="73" y="0"/>
                  </a:cubicBezTo>
                  <a:cubicBezTo>
                    <a:pt x="61" y="0"/>
                    <a:pt x="51" y="10"/>
                    <a:pt x="51" y="22"/>
                  </a:cubicBezTo>
                  <a:cubicBezTo>
                    <a:pt x="51" y="42"/>
                    <a:pt x="51" y="42"/>
                    <a:pt x="51" y="42"/>
                  </a:cubicBezTo>
                  <a:cubicBezTo>
                    <a:pt x="25" y="42"/>
                    <a:pt x="25" y="42"/>
                    <a:pt x="25" y="42"/>
                  </a:cubicBezTo>
                  <a:cubicBezTo>
                    <a:pt x="22" y="42"/>
                    <a:pt x="22" y="42"/>
                    <a:pt x="22" y="42"/>
                  </a:cubicBezTo>
                  <a:cubicBezTo>
                    <a:pt x="10" y="42"/>
                    <a:pt x="0" y="52"/>
                    <a:pt x="0" y="64"/>
                  </a:cubicBezTo>
                  <a:cubicBezTo>
                    <a:pt x="0" y="101"/>
                    <a:pt x="0" y="101"/>
                    <a:pt x="0" y="101"/>
                  </a:cubicBezTo>
                  <a:cubicBezTo>
                    <a:pt x="54" y="101"/>
                    <a:pt x="54" y="101"/>
                    <a:pt x="54" y="101"/>
                  </a:cubicBezTo>
                  <a:cubicBezTo>
                    <a:pt x="67" y="112"/>
                    <a:pt x="84" y="118"/>
                    <a:pt x="103" y="118"/>
                  </a:cubicBezTo>
                  <a:cubicBezTo>
                    <a:pt x="121" y="118"/>
                    <a:pt x="138" y="112"/>
                    <a:pt x="151" y="101"/>
                  </a:cubicBezTo>
                  <a:cubicBezTo>
                    <a:pt x="205" y="101"/>
                    <a:pt x="205" y="101"/>
                    <a:pt x="205" y="101"/>
                  </a:cubicBezTo>
                  <a:cubicBezTo>
                    <a:pt x="205" y="64"/>
                    <a:pt x="205" y="64"/>
                    <a:pt x="205" y="64"/>
                  </a:cubicBezTo>
                  <a:cubicBezTo>
                    <a:pt x="205" y="52"/>
                    <a:pt x="195" y="42"/>
                    <a:pt x="183" y="42"/>
                  </a:cubicBezTo>
                  <a:close/>
                  <a:moveTo>
                    <a:pt x="67" y="26"/>
                  </a:moveTo>
                  <a:cubicBezTo>
                    <a:pt x="67" y="22"/>
                    <a:pt x="67" y="22"/>
                    <a:pt x="67" y="22"/>
                  </a:cubicBezTo>
                  <a:cubicBezTo>
                    <a:pt x="67" y="19"/>
                    <a:pt x="70" y="17"/>
                    <a:pt x="73" y="17"/>
                  </a:cubicBezTo>
                  <a:cubicBezTo>
                    <a:pt x="132" y="17"/>
                    <a:pt x="132" y="17"/>
                    <a:pt x="132" y="17"/>
                  </a:cubicBezTo>
                  <a:cubicBezTo>
                    <a:pt x="135" y="17"/>
                    <a:pt x="138" y="19"/>
                    <a:pt x="138" y="22"/>
                  </a:cubicBezTo>
                  <a:cubicBezTo>
                    <a:pt x="138" y="26"/>
                    <a:pt x="138" y="26"/>
                    <a:pt x="138" y="26"/>
                  </a:cubicBezTo>
                  <a:cubicBezTo>
                    <a:pt x="138" y="42"/>
                    <a:pt x="138" y="42"/>
                    <a:pt x="138" y="42"/>
                  </a:cubicBezTo>
                  <a:cubicBezTo>
                    <a:pt x="67" y="42"/>
                    <a:pt x="67" y="42"/>
                    <a:pt x="67" y="42"/>
                  </a:cubicBezTo>
                  <a:lnTo>
                    <a:pt x="67" y="26"/>
                  </a:lnTo>
                  <a:close/>
                  <a:moveTo>
                    <a:pt x="101" y="101"/>
                  </a:moveTo>
                  <a:cubicBezTo>
                    <a:pt x="92" y="101"/>
                    <a:pt x="85" y="94"/>
                    <a:pt x="85" y="86"/>
                  </a:cubicBezTo>
                  <a:cubicBezTo>
                    <a:pt x="85" y="77"/>
                    <a:pt x="92" y="70"/>
                    <a:pt x="101" y="70"/>
                  </a:cubicBezTo>
                  <a:cubicBezTo>
                    <a:pt x="110" y="70"/>
                    <a:pt x="117" y="77"/>
                    <a:pt x="117" y="86"/>
                  </a:cubicBezTo>
                  <a:cubicBezTo>
                    <a:pt x="117" y="94"/>
                    <a:pt x="110" y="101"/>
                    <a:pt x="101"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3">
                <a:solidFill>
                  <a:prstClr val="black"/>
                </a:solidFill>
              </a:endParaRPr>
            </a:p>
          </p:txBody>
        </p:sp>
      </p:grpSp>
      <p:grpSp>
        <p:nvGrpSpPr>
          <p:cNvPr id="24" name="组合 23"/>
          <p:cNvGrpSpPr/>
          <p:nvPr/>
        </p:nvGrpSpPr>
        <p:grpSpPr>
          <a:xfrm>
            <a:off x="2471832" y="2352123"/>
            <a:ext cx="366731" cy="350733"/>
            <a:chOff x="1004888" y="993775"/>
            <a:chExt cx="2438400" cy="2332038"/>
          </a:xfrm>
          <a:gradFill>
            <a:gsLst>
              <a:gs pos="11000">
                <a:srgbClr val="2B3649"/>
              </a:gs>
              <a:gs pos="100000">
                <a:srgbClr val="3B4A62"/>
              </a:gs>
            </a:gsLst>
            <a:lin ang="2700000" scaled="0"/>
          </a:gradFill>
        </p:grpSpPr>
        <p:sp>
          <p:nvSpPr>
            <p:cNvPr id="25" name="Freeform 25"/>
            <p:cNvSpPr/>
            <p:nvPr/>
          </p:nvSpPr>
          <p:spPr bwMode="auto">
            <a:xfrm>
              <a:off x="1898651" y="2670175"/>
              <a:ext cx="655638" cy="655638"/>
            </a:xfrm>
            <a:custGeom>
              <a:avLst/>
              <a:gdLst>
                <a:gd name="T0" fmla="*/ 206 w 413"/>
                <a:gd name="T1" fmla="*/ 413 h 413"/>
                <a:gd name="T2" fmla="*/ 0 w 413"/>
                <a:gd name="T3" fmla="*/ 0 h 413"/>
                <a:gd name="T4" fmla="*/ 413 w 413"/>
                <a:gd name="T5" fmla="*/ 0 h 413"/>
                <a:gd name="T6" fmla="*/ 206 w 413"/>
                <a:gd name="T7" fmla="*/ 413 h 413"/>
              </a:gdLst>
              <a:ahLst/>
              <a:cxnLst>
                <a:cxn ang="0">
                  <a:pos x="T0" y="T1"/>
                </a:cxn>
                <a:cxn ang="0">
                  <a:pos x="T2" y="T3"/>
                </a:cxn>
                <a:cxn ang="0">
                  <a:pos x="T4" y="T5"/>
                </a:cxn>
                <a:cxn ang="0">
                  <a:pos x="T6" y="T7"/>
                </a:cxn>
              </a:cxnLst>
              <a:rect l="0" t="0" r="r" b="b"/>
              <a:pathLst>
                <a:path w="413" h="413">
                  <a:moveTo>
                    <a:pt x="206" y="413"/>
                  </a:moveTo>
                  <a:lnTo>
                    <a:pt x="0" y="0"/>
                  </a:lnTo>
                  <a:lnTo>
                    <a:pt x="413" y="0"/>
                  </a:lnTo>
                  <a:lnTo>
                    <a:pt x="206" y="4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353">
                <a:solidFill>
                  <a:prstClr val="black"/>
                </a:solidFill>
              </a:endParaRPr>
            </a:p>
          </p:txBody>
        </p:sp>
        <p:sp>
          <p:nvSpPr>
            <p:cNvPr id="26" name="任意多边形 25"/>
            <p:cNvSpPr>
              <a:spLocks noChangeArrowheads="1"/>
            </p:cNvSpPr>
            <p:nvPr/>
          </p:nvSpPr>
          <p:spPr bwMode="auto">
            <a:xfrm>
              <a:off x="1004888" y="993775"/>
              <a:ext cx="2438400" cy="1774825"/>
            </a:xfrm>
            <a:custGeom>
              <a:avLst/>
              <a:gdLst>
                <a:gd name="connsiteX0" fmla="*/ 290196 w 2438400"/>
                <a:gd name="connsiteY0" fmla="*/ 0 h 1774825"/>
                <a:gd name="connsiteX1" fmla="*/ 2151973 w 2438400"/>
                <a:gd name="connsiteY1" fmla="*/ 0 h 1774825"/>
                <a:gd name="connsiteX2" fmla="*/ 2438400 w 2438400"/>
                <a:gd name="connsiteY2" fmla="*/ 286384 h 1774825"/>
                <a:gd name="connsiteX3" fmla="*/ 2438400 w 2438400"/>
                <a:gd name="connsiteY3" fmla="*/ 1484673 h 1774825"/>
                <a:gd name="connsiteX4" fmla="*/ 2151973 w 2438400"/>
                <a:gd name="connsiteY4" fmla="*/ 1774825 h 1774825"/>
                <a:gd name="connsiteX5" fmla="*/ 290196 w 2438400"/>
                <a:gd name="connsiteY5" fmla="*/ 1774825 h 1774825"/>
                <a:gd name="connsiteX6" fmla="*/ 0 w 2438400"/>
                <a:gd name="connsiteY6" fmla="*/ 1484673 h 1774825"/>
                <a:gd name="connsiteX7" fmla="*/ 0 w 2438400"/>
                <a:gd name="connsiteY7" fmla="*/ 286384 h 1774825"/>
                <a:gd name="connsiteX8" fmla="*/ 290196 w 2438400"/>
                <a:gd name="connsiteY8" fmla="*/ 0 h 1774825"/>
                <a:gd name="connsiteX9" fmla="*/ 471488 w 2438400"/>
                <a:gd name="connsiteY9" fmla="*/ 425450 h 1774825"/>
                <a:gd name="connsiteX10" fmla="*/ 471488 w 2438400"/>
                <a:gd name="connsiteY10" fmla="*/ 598488 h 1774825"/>
                <a:gd name="connsiteX11" fmla="*/ 1971676 w 2438400"/>
                <a:gd name="connsiteY11" fmla="*/ 598488 h 1774825"/>
                <a:gd name="connsiteX12" fmla="*/ 1971676 w 2438400"/>
                <a:gd name="connsiteY12" fmla="*/ 425450 h 1774825"/>
                <a:gd name="connsiteX13" fmla="*/ 471488 w 2438400"/>
                <a:gd name="connsiteY13" fmla="*/ 425450 h 1774825"/>
                <a:gd name="connsiteX14" fmla="*/ 471488 w 2438400"/>
                <a:gd name="connsiteY14" fmla="*/ 801688 h 1774825"/>
                <a:gd name="connsiteX15" fmla="*/ 471488 w 2438400"/>
                <a:gd name="connsiteY15" fmla="*/ 971551 h 1774825"/>
                <a:gd name="connsiteX16" fmla="*/ 1971676 w 2438400"/>
                <a:gd name="connsiteY16" fmla="*/ 971551 h 1774825"/>
                <a:gd name="connsiteX17" fmla="*/ 1971676 w 2438400"/>
                <a:gd name="connsiteY17" fmla="*/ 801688 h 1774825"/>
                <a:gd name="connsiteX18" fmla="*/ 471488 w 2438400"/>
                <a:gd name="connsiteY18" fmla="*/ 801688 h 1774825"/>
                <a:gd name="connsiteX19" fmla="*/ 471488 w 2438400"/>
                <a:gd name="connsiteY19" fmla="*/ 1174750 h 1774825"/>
                <a:gd name="connsiteX20" fmla="*/ 471488 w 2438400"/>
                <a:gd name="connsiteY20" fmla="*/ 1347788 h 1774825"/>
                <a:gd name="connsiteX21" fmla="*/ 1971676 w 2438400"/>
                <a:gd name="connsiteY21" fmla="*/ 1347788 h 1774825"/>
                <a:gd name="connsiteX22" fmla="*/ 1971676 w 2438400"/>
                <a:gd name="connsiteY22" fmla="*/ 1174750 h 1774825"/>
                <a:gd name="connsiteX23" fmla="*/ 471488 w 2438400"/>
                <a:gd name="connsiteY23" fmla="*/ 1174750 h 177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38400" h="1774825">
                  <a:moveTo>
                    <a:pt x="290196" y="0"/>
                  </a:moveTo>
                  <a:cubicBezTo>
                    <a:pt x="2151973" y="0"/>
                    <a:pt x="2151973" y="0"/>
                    <a:pt x="2151973" y="0"/>
                  </a:cubicBezTo>
                  <a:cubicBezTo>
                    <a:pt x="2310262" y="0"/>
                    <a:pt x="2438400" y="128119"/>
                    <a:pt x="2438400" y="286384"/>
                  </a:cubicBezTo>
                  <a:lnTo>
                    <a:pt x="2438400" y="1484673"/>
                  </a:lnTo>
                  <a:cubicBezTo>
                    <a:pt x="2438400" y="1646706"/>
                    <a:pt x="2310262" y="1774825"/>
                    <a:pt x="2151973" y="1774825"/>
                  </a:cubicBezTo>
                  <a:cubicBezTo>
                    <a:pt x="290196" y="1774825"/>
                    <a:pt x="290196" y="1774825"/>
                    <a:pt x="290196" y="1774825"/>
                  </a:cubicBezTo>
                  <a:cubicBezTo>
                    <a:pt x="131907" y="1774825"/>
                    <a:pt x="0" y="1646706"/>
                    <a:pt x="0" y="1484673"/>
                  </a:cubicBezTo>
                  <a:cubicBezTo>
                    <a:pt x="0" y="286384"/>
                    <a:pt x="0" y="286384"/>
                    <a:pt x="0" y="286384"/>
                  </a:cubicBezTo>
                  <a:cubicBezTo>
                    <a:pt x="0" y="128119"/>
                    <a:pt x="131907" y="0"/>
                    <a:pt x="290196" y="0"/>
                  </a:cubicBezTo>
                  <a:close/>
                  <a:moveTo>
                    <a:pt x="471488" y="425450"/>
                  </a:moveTo>
                  <a:lnTo>
                    <a:pt x="471488" y="598488"/>
                  </a:lnTo>
                  <a:lnTo>
                    <a:pt x="1971676" y="598488"/>
                  </a:lnTo>
                  <a:lnTo>
                    <a:pt x="1971676" y="425450"/>
                  </a:lnTo>
                  <a:lnTo>
                    <a:pt x="471488" y="425450"/>
                  </a:lnTo>
                  <a:close/>
                  <a:moveTo>
                    <a:pt x="471488" y="801688"/>
                  </a:moveTo>
                  <a:lnTo>
                    <a:pt x="471488" y="971551"/>
                  </a:lnTo>
                  <a:lnTo>
                    <a:pt x="1971676" y="971551"/>
                  </a:lnTo>
                  <a:lnTo>
                    <a:pt x="1971676" y="801688"/>
                  </a:lnTo>
                  <a:lnTo>
                    <a:pt x="471488" y="801688"/>
                  </a:lnTo>
                  <a:close/>
                  <a:moveTo>
                    <a:pt x="471488" y="1174750"/>
                  </a:moveTo>
                  <a:lnTo>
                    <a:pt x="471488" y="1347788"/>
                  </a:lnTo>
                  <a:lnTo>
                    <a:pt x="1971676" y="1347788"/>
                  </a:lnTo>
                  <a:lnTo>
                    <a:pt x="1971676" y="1174750"/>
                  </a:lnTo>
                  <a:lnTo>
                    <a:pt x="471488" y="1174750"/>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noAutofit/>
            </a:bodyPr>
            <a:lstStyle/>
            <a:p>
              <a:endParaRPr lang="zh-CN" altLang="en-US" sz="1353">
                <a:solidFill>
                  <a:prstClr val="black"/>
                </a:solidFill>
              </a:endParaRPr>
            </a:p>
          </p:txBody>
        </p:sp>
      </p:grpSp>
      <p:sp>
        <p:nvSpPr>
          <p:cNvPr id="27" name="任意多边形 26"/>
          <p:cNvSpPr/>
          <p:nvPr/>
        </p:nvSpPr>
        <p:spPr>
          <a:xfrm>
            <a:off x="2657383" y="3544733"/>
            <a:ext cx="0" cy="494699"/>
          </a:xfrm>
          <a:custGeom>
            <a:avLst/>
            <a:gdLst>
              <a:gd name="connsiteX0" fmla="*/ 0 w 0"/>
              <a:gd name="connsiteY0" fmla="*/ 0 h 861237"/>
              <a:gd name="connsiteX1" fmla="*/ 0 w 0"/>
              <a:gd name="connsiteY1" fmla="*/ 861237 h 861237"/>
            </a:gdLst>
            <a:ahLst/>
            <a:cxnLst>
              <a:cxn ang="0">
                <a:pos x="connsiteX0" y="connsiteY0"/>
              </a:cxn>
              <a:cxn ang="0">
                <a:pos x="connsiteX1" y="connsiteY1"/>
              </a:cxn>
            </a:cxnLst>
            <a:rect l="l" t="t" r="r" b="b"/>
            <a:pathLst>
              <a:path h="861237">
                <a:moveTo>
                  <a:pt x="0" y="0"/>
                </a:moveTo>
                <a:lnTo>
                  <a:pt x="0" y="861237"/>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3"/>
          </a:p>
        </p:txBody>
      </p:sp>
      <p:sp>
        <p:nvSpPr>
          <p:cNvPr id="28" name="任意多边形 27"/>
          <p:cNvSpPr/>
          <p:nvPr/>
        </p:nvSpPr>
        <p:spPr>
          <a:xfrm>
            <a:off x="6084699" y="3544733"/>
            <a:ext cx="0" cy="494699"/>
          </a:xfrm>
          <a:custGeom>
            <a:avLst/>
            <a:gdLst>
              <a:gd name="connsiteX0" fmla="*/ 0 w 0"/>
              <a:gd name="connsiteY0" fmla="*/ 0 h 861237"/>
              <a:gd name="connsiteX1" fmla="*/ 0 w 0"/>
              <a:gd name="connsiteY1" fmla="*/ 861237 h 861237"/>
            </a:gdLst>
            <a:ahLst/>
            <a:cxnLst>
              <a:cxn ang="0">
                <a:pos x="connsiteX0" y="connsiteY0"/>
              </a:cxn>
              <a:cxn ang="0">
                <a:pos x="connsiteX1" y="connsiteY1"/>
              </a:cxn>
            </a:cxnLst>
            <a:rect l="l" t="t" r="r" b="b"/>
            <a:pathLst>
              <a:path h="861237">
                <a:moveTo>
                  <a:pt x="0" y="0"/>
                </a:moveTo>
                <a:lnTo>
                  <a:pt x="0" y="861237"/>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3"/>
          </a:p>
        </p:txBody>
      </p:sp>
      <p:sp>
        <p:nvSpPr>
          <p:cNvPr id="29" name="任意多边形 28"/>
          <p:cNvSpPr/>
          <p:nvPr/>
        </p:nvSpPr>
        <p:spPr>
          <a:xfrm>
            <a:off x="9522984" y="3544733"/>
            <a:ext cx="0" cy="494699"/>
          </a:xfrm>
          <a:custGeom>
            <a:avLst/>
            <a:gdLst>
              <a:gd name="connsiteX0" fmla="*/ 0 w 0"/>
              <a:gd name="connsiteY0" fmla="*/ 0 h 861237"/>
              <a:gd name="connsiteX1" fmla="*/ 0 w 0"/>
              <a:gd name="connsiteY1" fmla="*/ 861237 h 861237"/>
            </a:gdLst>
            <a:ahLst/>
            <a:cxnLst>
              <a:cxn ang="0">
                <a:pos x="connsiteX0" y="connsiteY0"/>
              </a:cxn>
              <a:cxn ang="0">
                <a:pos x="connsiteX1" y="connsiteY1"/>
              </a:cxn>
            </a:cxnLst>
            <a:rect l="l" t="t" r="r" b="b"/>
            <a:pathLst>
              <a:path h="861237">
                <a:moveTo>
                  <a:pt x="0" y="0"/>
                </a:moveTo>
                <a:lnTo>
                  <a:pt x="0" y="861237"/>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3"/>
          </a:p>
        </p:txBody>
      </p:sp>
      <p:sp>
        <p:nvSpPr>
          <p:cNvPr id="31" name="文本框 30"/>
          <p:cNvSpPr txBox="1"/>
          <p:nvPr/>
        </p:nvSpPr>
        <p:spPr>
          <a:xfrm>
            <a:off x="1270363" y="4300417"/>
            <a:ext cx="2782347" cy="1222642"/>
          </a:xfrm>
          <a:prstGeom prst="rect">
            <a:avLst/>
          </a:prstGeom>
          <a:noFill/>
          <a:effectLst/>
        </p:spPr>
        <p:txBody>
          <a:bodyPr wrap="square" rtlCol="0">
            <a:spAutoFit/>
          </a:bodyPr>
          <a:lstStyle/>
          <a:p>
            <a:pPr algn="ctr">
              <a:lnSpc>
                <a:spcPct val="120000"/>
              </a:lnSpc>
            </a:pPr>
            <a:r>
              <a:rPr lang="en-SG" altLang="zh-CN" sz="3200" b="1" dirty="0" err="1">
                <a:solidFill>
                  <a:srgbClr val="2B3649"/>
                </a:solidFill>
                <a:latin typeface="Times New Roman" panose="02020603050405020304" pitchFamily="18" charset="0"/>
                <a:cs typeface="Times New Roman" panose="02020603050405020304" pitchFamily="18" charset="0"/>
              </a:rPr>
              <a:t>Xem</a:t>
            </a:r>
            <a:r>
              <a:rPr lang="en-SG" altLang="zh-CN" sz="3200" b="1" dirty="0">
                <a:solidFill>
                  <a:srgbClr val="2B3649"/>
                </a:solidFill>
                <a:latin typeface="Times New Roman" panose="02020603050405020304" pitchFamily="18" charset="0"/>
                <a:cs typeface="Times New Roman" panose="02020603050405020304" pitchFamily="18" charset="0"/>
              </a:rPr>
              <a:t> 3 clip </a:t>
            </a:r>
            <a:r>
              <a:rPr lang="en-SG" altLang="zh-CN" sz="3200" b="1" dirty="0" err="1">
                <a:solidFill>
                  <a:srgbClr val="2B3649"/>
                </a:solidFill>
                <a:latin typeface="Times New Roman" panose="02020603050405020304" pitchFamily="18" charset="0"/>
                <a:cs typeface="Times New Roman" panose="02020603050405020304" pitchFamily="18" charset="0"/>
              </a:rPr>
              <a:t>ngắn</a:t>
            </a:r>
            <a:r>
              <a:rPr lang="en-SG" altLang="zh-CN" sz="3200" b="1" dirty="0">
                <a:solidFill>
                  <a:srgbClr val="2B3649"/>
                </a:solidFill>
                <a:latin typeface="Times New Roman" panose="02020603050405020304" pitchFamily="18" charset="0"/>
                <a:cs typeface="Times New Roman" panose="02020603050405020304" pitchFamily="18" charset="0"/>
              </a:rPr>
              <a:t> </a:t>
            </a:r>
            <a:r>
              <a:rPr lang="en-SG" altLang="zh-CN" sz="3200" b="1" dirty="0" err="1">
                <a:solidFill>
                  <a:srgbClr val="2B3649"/>
                </a:solidFill>
                <a:latin typeface="Times New Roman" panose="02020603050405020304" pitchFamily="18" charset="0"/>
                <a:cs typeface="Times New Roman" panose="02020603050405020304" pitchFamily="18" charset="0"/>
              </a:rPr>
              <a:t>sau</a:t>
            </a:r>
            <a:endParaRPr lang="zh-CN" altLang="en-US" sz="3200" b="1"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33" name="文本框 32"/>
          <p:cNvSpPr txBox="1"/>
          <p:nvPr/>
        </p:nvSpPr>
        <p:spPr>
          <a:xfrm>
            <a:off x="4323649" y="4419557"/>
            <a:ext cx="3548143" cy="1222642"/>
          </a:xfrm>
          <a:prstGeom prst="rect">
            <a:avLst/>
          </a:prstGeom>
          <a:noFill/>
          <a:effectLst/>
        </p:spPr>
        <p:txBody>
          <a:bodyPr wrap="square" rtlCol="0">
            <a:spAutoFit/>
          </a:bodyPr>
          <a:lstStyle/>
          <a:p>
            <a:pPr algn="ctr">
              <a:lnSpc>
                <a:spcPct val="120000"/>
              </a:lnSpc>
            </a:pPr>
            <a:r>
              <a:rPr lang="en-SG" altLang="zh-CN" sz="3200" b="1" dirty="0" err="1">
                <a:solidFill>
                  <a:srgbClr val="2B3649"/>
                </a:solidFill>
                <a:latin typeface="Times New Roman" panose="02020603050405020304" pitchFamily="18" charset="0"/>
                <a:cs typeface="Times New Roman" panose="02020603050405020304" pitchFamily="18" charset="0"/>
              </a:rPr>
              <a:t>Nhận</a:t>
            </a:r>
            <a:r>
              <a:rPr lang="en-SG" altLang="zh-CN" sz="3200" b="1" dirty="0">
                <a:solidFill>
                  <a:srgbClr val="2B3649"/>
                </a:solidFill>
                <a:latin typeface="Times New Roman" panose="02020603050405020304" pitchFamily="18" charset="0"/>
                <a:cs typeface="Times New Roman" panose="02020603050405020304" pitchFamily="18" charset="0"/>
              </a:rPr>
              <a:t> </a:t>
            </a:r>
            <a:r>
              <a:rPr lang="en-SG" altLang="zh-CN" sz="3200" b="1" dirty="0" err="1">
                <a:solidFill>
                  <a:srgbClr val="2B3649"/>
                </a:solidFill>
                <a:latin typeface="Times New Roman" panose="02020603050405020304" pitchFamily="18" charset="0"/>
                <a:cs typeface="Times New Roman" panose="02020603050405020304" pitchFamily="18" charset="0"/>
              </a:rPr>
              <a:t>xét</a:t>
            </a:r>
            <a:r>
              <a:rPr lang="en-SG" altLang="zh-CN" sz="3200" b="1" dirty="0">
                <a:solidFill>
                  <a:srgbClr val="2B3649"/>
                </a:solidFill>
                <a:latin typeface="Times New Roman" panose="02020603050405020304" pitchFamily="18" charset="0"/>
                <a:cs typeface="Times New Roman" panose="02020603050405020304" pitchFamily="18" charset="0"/>
              </a:rPr>
              <a:t> </a:t>
            </a:r>
            <a:r>
              <a:rPr lang="en-SG" altLang="zh-CN" sz="3200" b="1" dirty="0" err="1">
                <a:solidFill>
                  <a:srgbClr val="2B3649"/>
                </a:solidFill>
                <a:latin typeface="Times New Roman" panose="02020603050405020304" pitchFamily="18" charset="0"/>
                <a:cs typeface="Times New Roman" panose="02020603050405020304" pitchFamily="18" charset="0"/>
              </a:rPr>
              <a:t>về</a:t>
            </a:r>
            <a:r>
              <a:rPr lang="en-SG" altLang="zh-CN" sz="3200" b="1" dirty="0">
                <a:solidFill>
                  <a:srgbClr val="2B3649"/>
                </a:solidFill>
                <a:latin typeface="Times New Roman" panose="02020603050405020304" pitchFamily="18" charset="0"/>
                <a:cs typeface="Times New Roman" panose="02020603050405020304" pitchFamily="18" charset="0"/>
              </a:rPr>
              <a:t> </a:t>
            </a:r>
            <a:r>
              <a:rPr lang="en-SG" altLang="zh-CN" sz="3200" b="1" dirty="0" err="1">
                <a:solidFill>
                  <a:srgbClr val="2B3649"/>
                </a:solidFill>
                <a:latin typeface="Times New Roman" panose="02020603050405020304" pitchFamily="18" charset="0"/>
                <a:cs typeface="Times New Roman" panose="02020603050405020304" pitchFamily="18" charset="0"/>
              </a:rPr>
              <a:t>cách</a:t>
            </a:r>
            <a:r>
              <a:rPr lang="en-SG" altLang="zh-CN" sz="3200" b="1" dirty="0">
                <a:solidFill>
                  <a:srgbClr val="2B3649"/>
                </a:solidFill>
                <a:latin typeface="Times New Roman" panose="02020603050405020304" pitchFamily="18" charset="0"/>
                <a:cs typeface="Times New Roman" panose="02020603050405020304" pitchFamily="18" charset="0"/>
              </a:rPr>
              <a:t> </a:t>
            </a:r>
            <a:r>
              <a:rPr lang="en-SG" altLang="zh-CN" sz="3200" b="1" dirty="0" err="1">
                <a:solidFill>
                  <a:srgbClr val="2B3649"/>
                </a:solidFill>
                <a:latin typeface="Times New Roman" panose="02020603050405020304" pitchFamily="18" charset="0"/>
                <a:cs typeface="Times New Roman" panose="02020603050405020304" pitchFamily="18" charset="0"/>
              </a:rPr>
              <a:t>học</a:t>
            </a:r>
            <a:r>
              <a:rPr lang="en-SG" altLang="zh-CN" sz="3200" b="1" dirty="0">
                <a:solidFill>
                  <a:srgbClr val="2B3649"/>
                </a:solidFill>
                <a:latin typeface="Times New Roman" panose="02020603050405020304" pitchFamily="18" charset="0"/>
                <a:cs typeface="Times New Roman" panose="02020603050405020304" pitchFamily="18" charset="0"/>
              </a:rPr>
              <a:t> </a:t>
            </a:r>
            <a:r>
              <a:rPr lang="en-SG" altLang="zh-CN" sz="3200" b="1" dirty="0" err="1">
                <a:solidFill>
                  <a:srgbClr val="2B3649"/>
                </a:solidFill>
                <a:latin typeface="Times New Roman" panose="02020603050405020304" pitchFamily="18" charset="0"/>
                <a:cs typeface="Times New Roman" panose="02020603050405020304" pitchFamily="18" charset="0"/>
              </a:rPr>
              <a:t>trong</a:t>
            </a:r>
            <a:r>
              <a:rPr lang="en-SG" altLang="zh-CN" sz="3200" b="1" dirty="0">
                <a:solidFill>
                  <a:srgbClr val="2B3649"/>
                </a:solidFill>
                <a:latin typeface="Times New Roman" panose="02020603050405020304" pitchFamily="18" charset="0"/>
                <a:cs typeface="Times New Roman" panose="02020603050405020304" pitchFamily="18" charset="0"/>
              </a:rPr>
              <a:t> clip</a:t>
            </a:r>
            <a:endParaRPr lang="zh-CN" altLang="en-US" sz="3200" b="1"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34" name="文本框 33"/>
          <p:cNvSpPr txBox="1"/>
          <p:nvPr/>
        </p:nvSpPr>
        <p:spPr>
          <a:xfrm>
            <a:off x="7804062" y="4420207"/>
            <a:ext cx="3437844" cy="1222642"/>
          </a:xfrm>
          <a:prstGeom prst="rect">
            <a:avLst/>
          </a:prstGeom>
          <a:noFill/>
          <a:effectLst/>
        </p:spPr>
        <p:txBody>
          <a:bodyPr wrap="square" rtlCol="0">
            <a:spAutoFit/>
          </a:bodyPr>
          <a:lstStyle/>
          <a:p>
            <a:pPr algn="ctr">
              <a:lnSpc>
                <a:spcPct val="120000"/>
              </a:lnSpc>
            </a:pPr>
            <a:r>
              <a:rPr lang="en-SG" altLang="zh-CN" sz="3200" b="1" dirty="0" err="1">
                <a:solidFill>
                  <a:srgbClr val="2B3649"/>
                </a:solidFill>
                <a:latin typeface="Times New Roman" panose="02020603050405020304" pitchFamily="18" charset="0"/>
                <a:cs typeface="Times New Roman" panose="02020603050405020304" pitchFamily="18" charset="0"/>
              </a:rPr>
              <a:t>Rút</a:t>
            </a:r>
            <a:r>
              <a:rPr lang="en-SG" altLang="zh-CN" sz="3200" b="1" dirty="0">
                <a:solidFill>
                  <a:srgbClr val="2B3649"/>
                </a:solidFill>
                <a:latin typeface="Times New Roman" panose="02020603050405020304" pitchFamily="18" charset="0"/>
                <a:cs typeface="Times New Roman" panose="02020603050405020304" pitchFamily="18" charset="0"/>
              </a:rPr>
              <a:t> </a:t>
            </a:r>
            <a:r>
              <a:rPr lang="en-SG" altLang="zh-CN" sz="3200" b="1" dirty="0" err="1">
                <a:solidFill>
                  <a:srgbClr val="2B3649"/>
                </a:solidFill>
                <a:latin typeface="Times New Roman" panose="02020603050405020304" pitchFamily="18" charset="0"/>
                <a:cs typeface="Times New Roman" panose="02020603050405020304" pitchFamily="18" charset="0"/>
              </a:rPr>
              <a:t>ra</a:t>
            </a:r>
            <a:r>
              <a:rPr lang="en-SG" altLang="zh-CN" sz="3200" b="1" dirty="0">
                <a:solidFill>
                  <a:srgbClr val="2B3649"/>
                </a:solidFill>
                <a:latin typeface="Times New Roman" panose="02020603050405020304" pitchFamily="18" charset="0"/>
                <a:cs typeface="Times New Roman" panose="02020603050405020304" pitchFamily="18" charset="0"/>
              </a:rPr>
              <a:t> </a:t>
            </a:r>
            <a:r>
              <a:rPr lang="en-SG" altLang="zh-CN" sz="3200" b="1" dirty="0" err="1">
                <a:solidFill>
                  <a:srgbClr val="2B3649"/>
                </a:solidFill>
                <a:latin typeface="Times New Roman" panose="02020603050405020304" pitchFamily="18" charset="0"/>
                <a:cs typeface="Times New Roman" panose="02020603050405020304" pitchFamily="18" charset="0"/>
              </a:rPr>
              <a:t>bài</a:t>
            </a:r>
            <a:r>
              <a:rPr lang="en-SG" altLang="zh-CN" sz="3200" b="1" dirty="0">
                <a:solidFill>
                  <a:srgbClr val="2B3649"/>
                </a:solidFill>
                <a:latin typeface="Times New Roman" panose="02020603050405020304" pitchFamily="18" charset="0"/>
                <a:cs typeface="Times New Roman" panose="02020603050405020304" pitchFamily="18" charset="0"/>
              </a:rPr>
              <a:t> </a:t>
            </a:r>
            <a:r>
              <a:rPr lang="en-SG" altLang="zh-CN" sz="3200" b="1" dirty="0" err="1">
                <a:solidFill>
                  <a:srgbClr val="2B3649"/>
                </a:solidFill>
                <a:latin typeface="Times New Roman" panose="02020603050405020304" pitchFamily="18" charset="0"/>
                <a:cs typeface="Times New Roman" panose="02020603050405020304" pitchFamily="18" charset="0"/>
              </a:rPr>
              <a:t>học</a:t>
            </a:r>
            <a:r>
              <a:rPr lang="en-SG" altLang="zh-CN" sz="3200" b="1" dirty="0">
                <a:solidFill>
                  <a:srgbClr val="2B3649"/>
                </a:solidFill>
                <a:latin typeface="Times New Roman" panose="02020603050405020304" pitchFamily="18" charset="0"/>
                <a:cs typeface="Times New Roman" panose="02020603050405020304" pitchFamily="18" charset="0"/>
              </a:rPr>
              <a:t> </a:t>
            </a:r>
            <a:r>
              <a:rPr lang="en-SG" altLang="zh-CN" sz="3200" b="1" dirty="0" err="1">
                <a:solidFill>
                  <a:srgbClr val="2B3649"/>
                </a:solidFill>
                <a:latin typeface="Times New Roman" panose="02020603050405020304" pitchFamily="18" charset="0"/>
                <a:cs typeface="Times New Roman" panose="02020603050405020304" pitchFamily="18" charset="0"/>
              </a:rPr>
              <a:t>cho</a:t>
            </a:r>
            <a:r>
              <a:rPr lang="en-SG" altLang="zh-CN" sz="3200" b="1" dirty="0">
                <a:solidFill>
                  <a:srgbClr val="2B3649"/>
                </a:solidFill>
                <a:latin typeface="Times New Roman" panose="02020603050405020304" pitchFamily="18" charset="0"/>
                <a:cs typeface="Times New Roman" panose="02020603050405020304" pitchFamily="18" charset="0"/>
              </a:rPr>
              <a:t> </a:t>
            </a:r>
            <a:r>
              <a:rPr lang="en-SG" altLang="zh-CN" sz="3200" b="1" dirty="0" err="1">
                <a:solidFill>
                  <a:srgbClr val="2B3649"/>
                </a:solidFill>
                <a:latin typeface="Times New Roman" panose="02020603050405020304" pitchFamily="18" charset="0"/>
                <a:cs typeface="Times New Roman" panose="02020603050405020304" pitchFamily="18" charset="0"/>
              </a:rPr>
              <a:t>bản</a:t>
            </a:r>
            <a:r>
              <a:rPr lang="en-SG" altLang="zh-CN" sz="3200" b="1" dirty="0">
                <a:solidFill>
                  <a:srgbClr val="2B3649"/>
                </a:solidFill>
                <a:latin typeface="Times New Roman" panose="02020603050405020304" pitchFamily="18" charset="0"/>
                <a:cs typeface="Times New Roman" panose="02020603050405020304" pitchFamily="18" charset="0"/>
              </a:rPr>
              <a:t> </a:t>
            </a:r>
            <a:r>
              <a:rPr lang="en-SG" altLang="zh-CN" sz="3200" b="1" dirty="0" err="1">
                <a:solidFill>
                  <a:srgbClr val="2B3649"/>
                </a:solidFill>
                <a:latin typeface="Times New Roman" panose="02020603050405020304" pitchFamily="18" charset="0"/>
                <a:cs typeface="Times New Roman" panose="02020603050405020304" pitchFamily="18" charset="0"/>
              </a:rPr>
              <a:t>thân</a:t>
            </a:r>
            <a:endParaRPr lang="zh-CN" altLang="en-US" sz="3200" b="1"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04457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randombar(horizontal)">
                                      <p:cBhvr>
                                        <p:cTn id="16" dur="500"/>
                                        <p:tgtEl>
                                          <p:spTgt spid="2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randombar(horizontal)">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par>
                                <p:cTn id="28" presetID="14" presetClass="entr" presetSubtype="1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randombar(horizontal)">
                                      <p:cBhvr>
                                        <p:cTn id="30" dur="500"/>
                                        <p:tgtEl>
                                          <p:spTgt spid="2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randombar(horizontal)">
                                      <p:cBhvr>
                                        <p:cTn id="33" dur="500"/>
                                        <p:tgtEl>
                                          <p:spTgt spid="28"/>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randombar(horizontal)">
                                      <p:cBhvr>
                                        <p:cTn id="36" dur="5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randombar(horizontal)">
                                      <p:cBhvr>
                                        <p:cTn id="41" dur="500"/>
                                        <p:tgtEl>
                                          <p:spTgt spid="9"/>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randombar(horizontal)">
                                      <p:cBhvr>
                                        <p:cTn id="44" dur="500"/>
                                        <p:tgtEl>
                                          <p:spTgt spid="11"/>
                                        </p:tgtEl>
                                      </p:cBhvr>
                                    </p:animEffect>
                                  </p:childTnLst>
                                </p:cTn>
                              </p:par>
                              <p:par>
                                <p:cTn id="45" presetID="14" presetClass="entr" presetSubtype="1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randombar(horizontal)">
                                      <p:cBhvr>
                                        <p:cTn id="47" dur="500"/>
                                        <p:tgtEl>
                                          <p:spTgt spid="14"/>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randombar(horizontal)">
                                      <p:cBhvr>
                                        <p:cTn id="50" dur="500"/>
                                        <p:tgtEl>
                                          <p:spTgt spid="29"/>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randombar(horizontal)">
                                      <p:cBhvr>
                                        <p:cTn id="5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1" grpId="0" animBg="1"/>
      <p:bldP spid="27" grpId="0" animBg="1"/>
      <p:bldP spid="28" grpId="0" animBg="1"/>
      <p:bldP spid="29" grpId="0" animBg="1"/>
      <p:bldP spid="31" grpId="0"/>
      <p:bldP spid="33" grpId="0"/>
      <p:bldP spid="3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8.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644765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8.1.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66332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8.1.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69267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9" name="Freeform 12"/>
          <p:cNvSpPr>
            <a:spLocks noChangeArrowheads="1"/>
          </p:cNvSpPr>
          <p:nvPr/>
        </p:nvSpPr>
        <p:spPr bwMode="auto">
          <a:xfrm>
            <a:off x="6249645" y="1355495"/>
            <a:ext cx="1054100" cy="2103967"/>
          </a:xfrm>
          <a:custGeom>
            <a:avLst/>
            <a:gdLst>
              <a:gd name="T0" fmla="*/ 0 w 498"/>
              <a:gd name="T1" fmla="*/ 0 h 994"/>
              <a:gd name="T2" fmla="*/ 498 w 498"/>
              <a:gd name="T3" fmla="*/ 498 h 994"/>
              <a:gd name="T4" fmla="*/ 0 w 498"/>
              <a:gd name="T5" fmla="*/ 994 h 994"/>
              <a:gd name="T6" fmla="*/ 0 w 498"/>
              <a:gd name="T7" fmla="*/ 0 h 994"/>
              <a:gd name="T8" fmla="*/ 0 60000 65536"/>
              <a:gd name="T9" fmla="*/ 0 60000 65536"/>
              <a:gd name="T10" fmla="*/ 0 60000 65536"/>
              <a:gd name="T11" fmla="*/ 0 60000 65536"/>
              <a:gd name="T12" fmla="*/ 0 w 498"/>
              <a:gd name="T13" fmla="*/ 0 h 994"/>
              <a:gd name="T14" fmla="*/ 498 w 498"/>
              <a:gd name="T15" fmla="*/ 994 h 994"/>
            </a:gdLst>
            <a:ahLst/>
            <a:cxnLst>
              <a:cxn ang="T8">
                <a:pos x="T0" y="T1"/>
              </a:cxn>
              <a:cxn ang="T9">
                <a:pos x="T2" y="T3"/>
              </a:cxn>
              <a:cxn ang="T10">
                <a:pos x="T4" y="T5"/>
              </a:cxn>
              <a:cxn ang="T11">
                <a:pos x="T6" y="T7"/>
              </a:cxn>
            </a:cxnLst>
            <a:rect l="T12" t="T13" r="T14" b="T15"/>
            <a:pathLst>
              <a:path w="498" h="994">
                <a:moveTo>
                  <a:pt x="0" y="0"/>
                </a:moveTo>
                <a:lnTo>
                  <a:pt x="498" y="498"/>
                </a:lnTo>
                <a:lnTo>
                  <a:pt x="0" y="994"/>
                </a:lnTo>
                <a:lnTo>
                  <a:pt x="0" y="0"/>
                </a:lnTo>
                <a:close/>
              </a:path>
            </a:pathLst>
          </a:custGeom>
          <a:ln/>
          <a:extLst/>
        </p:spPr>
        <p:style>
          <a:lnRef idx="1">
            <a:schemeClr val="accent5"/>
          </a:lnRef>
          <a:fillRef idx="2">
            <a:schemeClr val="accent5"/>
          </a:fillRef>
          <a:effectRef idx="1">
            <a:schemeClr val="accent5"/>
          </a:effectRef>
          <a:fontRef idx="minor">
            <a:schemeClr val="dk1"/>
          </a:fontRef>
        </p:style>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2133">
              <a:solidFill>
                <a:srgbClr val="000000"/>
              </a:solidFill>
              <a:sym typeface="宋体" pitchFamily="2" charset="-122"/>
            </a:endParaRPr>
          </a:p>
        </p:txBody>
      </p:sp>
      <p:sp>
        <p:nvSpPr>
          <p:cNvPr id="11" name="TextBox 341"/>
          <p:cNvSpPr>
            <a:spLocks noChangeArrowheads="1"/>
          </p:cNvSpPr>
          <p:nvPr/>
        </p:nvSpPr>
        <p:spPr bwMode="auto">
          <a:xfrm>
            <a:off x="1663295" y="412592"/>
            <a:ext cx="2060179"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r>
              <a:rPr lang="en-US" altLang="zh-CN" sz="3733" b="1" dirty="0" err="1">
                <a:solidFill>
                  <a:schemeClr val="accent4">
                    <a:lumMod val="50000"/>
                  </a:schemeClr>
                </a:solidFill>
                <a:latin typeface="Times New Roman" panose="02020603050405020304" pitchFamily="18" charset="0"/>
                <a:cs typeface="Times New Roman" panose="02020603050405020304" pitchFamily="18" charset="0"/>
              </a:rPr>
              <a:t>Nội</a:t>
            </a:r>
            <a:r>
              <a:rPr lang="en-US" altLang="zh-CN" sz="3733" b="1" dirty="0">
                <a:solidFill>
                  <a:schemeClr val="accent4">
                    <a:lumMod val="50000"/>
                  </a:schemeClr>
                </a:solidFill>
                <a:latin typeface="Times New Roman" panose="02020603050405020304" pitchFamily="18" charset="0"/>
                <a:cs typeface="Times New Roman" panose="02020603050405020304" pitchFamily="18" charset="0"/>
              </a:rPr>
              <a:t> dung</a:t>
            </a:r>
            <a:endParaRPr lang="zh-CN" altLang="en-US" sz="3733" b="1" dirty="0">
              <a:solidFill>
                <a:schemeClr val="accent4">
                  <a:lumMod val="50000"/>
                </a:schemeClr>
              </a:solidFill>
              <a:latin typeface="Times New Roman" panose="02020603050405020304" pitchFamily="18" charset="0"/>
              <a:cs typeface="Times New Roman" panose="02020603050405020304" pitchFamily="18" charset="0"/>
            </a:endParaRPr>
          </a:p>
        </p:txBody>
      </p:sp>
      <p:sp>
        <p:nvSpPr>
          <p:cNvPr id="12" name="矩形 11"/>
          <p:cNvSpPr>
            <a:spLocks noChangeArrowheads="1"/>
          </p:cNvSpPr>
          <p:nvPr/>
        </p:nvSpPr>
        <p:spPr bwMode="auto">
          <a:xfrm>
            <a:off x="115911" y="1068651"/>
            <a:ext cx="5869400" cy="2677656"/>
          </a:xfrm>
          <a:prstGeom prst="rect">
            <a:avLst/>
          </a:prstGeom>
          <a:ln/>
          <a:extLst/>
        </p:spPr>
        <p:style>
          <a:lnRef idx="1">
            <a:schemeClr val="accent5"/>
          </a:lnRef>
          <a:fillRef idx="2">
            <a:schemeClr val="accent5"/>
          </a:fillRef>
          <a:effectRef idx="1">
            <a:schemeClr val="accent5"/>
          </a:effectRef>
          <a:fontRef idx="minor">
            <a:schemeClr val="dk1"/>
          </a:fontRef>
        </p:style>
        <p:txBody>
          <a:bodyPr wrap="squar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just"/>
            <a:r>
              <a:rPr lang="pt-BR" sz="2800" dirty="0" smtClean="0">
                <a:latin typeface="Times New Roman" panose="02020603050405020304" pitchFamily="18" charset="0"/>
                <a:cs typeface="Times New Roman" panose="02020603050405020304" pitchFamily="18" charset="0"/>
              </a:rPr>
              <a:t>- Tầm </a:t>
            </a:r>
            <a:r>
              <a:rPr lang="pt-BR" sz="2800" dirty="0">
                <a:latin typeface="Times New Roman" panose="02020603050405020304" pitchFamily="18" charset="0"/>
                <a:cs typeface="Times New Roman" panose="02020603050405020304" pitchFamily="18" charset="0"/>
              </a:rPr>
              <a:t>quan trọng ý nghĩa của việc đọc sách "Học vẫn không chỉ là chuyện đọc sách, nhưng đọc sách rốt cuộc là một con đường quan trọng của học </a:t>
            </a:r>
            <a:r>
              <a:rPr lang="pt-BR" sz="2800" dirty="0" smtClean="0">
                <a:latin typeface="Times New Roman" panose="02020603050405020304" pitchFamily="18" charset="0"/>
                <a:cs typeface="Times New Roman" panose="02020603050405020304" pitchFamily="18" charset="0"/>
              </a:rPr>
              <a:t>vấn”</a:t>
            </a:r>
          </a:p>
          <a:p>
            <a:pPr algn="just"/>
            <a:r>
              <a:rPr lang="pt-BR" sz="2800" dirty="0" smtClean="0">
                <a:latin typeface="Times New Roman" panose="02020603050405020304" pitchFamily="18" charset="0"/>
                <a:cs typeface="Times New Roman" panose="02020603050405020304" pitchFamily="18" charset="0"/>
              </a:rPr>
              <a:t>- Cái </a:t>
            </a:r>
            <a:r>
              <a:rPr lang="pt-BR" sz="2800" dirty="0">
                <a:latin typeface="Times New Roman" panose="02020603050405020304" pitchFamily="18" charset="0"/>
                <a:cs typeface="Times New Roman" panose="02020603050405020304" pitchFamily="18" charset="0"/>
              </a:rPr>
              <a:t>khó của việc đọc sách:</a:t>
            </a:r>
            <a:endParaRPr lang="en-US" sz="2800" dirty="0">
              <a:latin typeface="Times New Roman" panose="02020603050405020304" pitchFamily="18" charset="0"/>
              <a:cs typeface="Times New Roman" panose="02020603050405020304" pitchFamily="18" charset="0"/>
            </a:endParaRPr>
          </a:p>
          <a:p>
            <a:pPr algn="just"/>
            <a:r>
              <a:rPr lang="pt-BR" sz="2800" dirty="0" smtClean="0">
                <a:latin typeface="Times New Roman" panose="02020603050405020304" pitchFamily="18" charset="0"/>
                <a:cs typeface="Times New Roman" panose="02020603050405020304" pitchFamily="18" charset="0"/>
              </a:rPr>
              <a:t>- </a:t>
            </a:r>
            <a:r>
              <a:rPr lang="pt-BR" sz="2800" dirty="0">
                <a:latin typeface="Times New Roman" panose="02020603050405020304" pitchFamily="18" charset="0"/>
                <a:cs typeface="Times New Roman" panose="02020603050405020304" pitchFamily="18" charset="0"/>
              </a:rPr>
              <a:t>Phương pháp đọc sách</a:t>
            </a:r>
            <a:endParaRPr lang="en-US" sz="2800" dirty="0">
              <a:latin typeface="Times New Roman" panose="02020603050405020304" pitchFamily="18" charset="0"/>
              <a:cs typeface="Times New Roman" panose="02020603050405020304" pitchFamily="18" charset="0"/>
            </a:endParaRPr>
          </a:p>
        </p:txBody>
      </p:sp>
      <p:sp>
        <p:nvSpPr>
          <p:cNvPr id="19" name="Title 1"/>
          <p:cNvSpPr txBox="1">
            <a:spLocks/>
          </p:cNvSpPr>
          <p:nvPr/>
        </p:nvSpPr>
        <p:spPr>
          <a:xfrm>
            <a:off x="701207" y="74302"/>
            <a:ext cx="9985109" cy="46606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FF0000"/>
                </a:solidFill>
                <a:latin typeface="Times New Roman" panose="02020603050405020304" pitchFamily="18" charset="0"/>
                <a:cs typeface="Times New Roman" panose="02020603050405020304" pitchFamily="18" charset="0"/>
              </a:rPr>
              <a:t>III. TỔNG KẾT</a:t>
            </a:r>
          </a:p>
        </p:txBody>
      </p:sp>
      <p:sp>
        <p:nvSpPr>
          <p:cNvPr id="7" name="Freeform 13"/>
          <p:cNvSpPr>
            <a:spLocks noChangeArrowheads="1"/>
          </p:cNvSpPr>
          <p:nvPr/>
        </p:nvSpPr>
        <p:spPr bwMode="auto">
          <a:xfrm>
            <a:off x="3722894" y="4074850"/>
            <a:ext cx="1049867" cy="2103967"/>
          </a:xfrm>
          <a:custGeom>
            <a:avLst/>
            <a:gdLst>
              <a:gd name="T0" fmla="*/ 496 w 496"/>
              <a:gd name="T1" fmla="*/ 994 h 994"/>
              <a:gd name="T2" fmla="*/ 0 w 496"/>
              <a:gd name="T3" fmla="*/ 498 h 994"/>
              <a:gd name="T4" fmla="*/ 496 w 496"/>
              <a:gd name="T5" fmla="*/ 0 h 994"/>
              <a:gd name="T6" fmla="*/ 496 w 496"/>
              <a:gd name="T7" fmla="*/ 994 h 994"/>
              <a:gd name="T8" fmla="*/ 0 60000 65536"/>
              <a:gd name="T9" fmla="*/ 0 60000 65536"/>
              <a:gd name="T10" fmla="*/ 0 60000 65536"/>
              <a:gd name="T11" fmla="*/ 0 60000 65536"/>
              <a:gd name="T12" fmla="*/ 0 w 496"/>
              <a:gd name="T13" fmla="*/ 0 h 994"/>
              <a:gd name="T14" fmla="*/ 496 w 496"/>
              <a:gd name="T15" fmla="*/ 994 h 994"/>
            </a:gdLst>
            <a:ahLst/>
            <a:cxnLst>
              <a:cxn ang="T8">
                <a:pos x="T0" y="T1"/>
              </a:cxn>
              <a:cxn ang="T9">
                <a:pos x="T2" y="T3"/>
              </a:cxn>
              <a:cxn ang="T10">
                <a:pos x="T4" y="T5"/>
              </a:cxn>
              <a:cxn ang="T11">
                <a:pos x="T6" y="T7"/>
              </a:cxn>
            </a:cxnLst>
            <a:rect l="T12" t="T13" r="T14" b="T15"/>
            <a:pathLst>
              <a:path w="496" h="994">
                <a:moveTo>
                  <a:pt x="496" y="994"/>
                </a:moveTo>
                <a:lnTo>
                  <a:pt x="0" y="498"/>
                </a:lnTo>
                <a:lnTo>
                  <a:pt x="496" y="0"/>
                </a:lnTo>
                <a:lnTo>
                  <a:pt x="496" y="994"/>
                </a:lnTo>
                <a:close/>
              </a:path>
            </a:pathLst>
          </a:custGeom>
          <a:solidFill>
            <a:schemeClr val="accent2"/>
          </a:solidFill>
          <a:ln>
            <a:noFill/>
          </a:ln>
          <a:extLst/>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zh-CN" sz="2133">
              <a:solidFill>
                <a:srgbClr val="000000"/>
              </a:solidFill>
              <a:sym typeface="宋体" pitchFamily="2" charset="-122"/>
            </a:endParaRPr>
          </a:p>
        </p:txBody>
      </p:sp>
      <p:sp>
        <p:nvSpPr>
          <p:cNvPr id="8" name="TextBox 344"/>
          <p:cNvSpPr>
            <a:spLocks noChangeArrowheads="1"/>
          </p:cNvSpPr>
          <p:nvPr/>
        </p:nvSpPr>
        <p:spPr bwMode="auto">
          <a:xfrm>
            <a:off x="7425463" y="3747752"/>
            <a:ext cx="213231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r>
              <a:rPr lang="en-US" altLang="zh-CN" sz="3200" b="1" dirty="0" err="1">
                <a:solidFill>
                  <a:schemeClr val="accent4">
                    <a:lumMod val="50000"/>
                  </a:schemeClr>
                </a:solidFill>
                <a:latin typeface="Times New Roman" panose="02020603050405020304" pitchFamily="18" charset="0"/>
                <a:cs typeface="Times New Roman" panose="02020603050405020304" pitchFamily="18" charset="0"/>
              </a:rPr>
              <a:t>Nghệ</a:t>
            </a:r>
            <a:r>
              <a:rPr lang="en-US" altLang="zh-CN" sz="3200" b="1" dirty="0">
                <a:solidFill>
                  <a:schemeClr val="accent4">
                    <a:lumMod val="50000"/>
                  </a:schemeClr>
                </a:solidFill>
                <a:latin typeface="Times New Roman" panose="02020603050405020304" pitchFamily="18" charset="0"/>
                <a:cs typeface="Times New Roman" panose="02020603050405020304" pitchFamily="18" charset="0"/>
              </a:rPr>
              <a:t> </a:t>
            </a:r>
            <a:r>
              <a:rPr lang="en-US" altLang="zh-CN" sz="3200" b="1" dirty="0" err="1">
                <a:solidFill>
                  <a:schemeClr val="accent4">
                    <a:lumMod val="50000"/>
                  </a:schemeClr>
                </a:solidFill>
                <a:latin typeface="Times New Roman" panose="02020603050405020304" pitchFamily="18" charset="0"/>
                <a:cs typeface="Times New Roman" panose="02020603050405020304" pitchFamily="18" charset="0"/>
              </a:rPr>
              <a:t>thuật</a:t>
            </a:r>
            <a:endParaRPr lang="zh-CN" altLang="en-US" sz="3200" b="1" dirty="0">
              <a:solidFill>
                <a:schemeClr val="accent4">
                  <a:lumMod val="50000"/>
                </a:schemeClr>
              </a:solidFill>
              <a:latin typeface="Times New Roman" panose="02020603050405020304" pitchFamily="18" charset="0"/>
              <a:cs typeface="Times New Roman" panose="02020603050405020304" pitchFamily="18" charset="0"/>
            </a:endParaRPr>
          </a:p>
        </p:txBody>
      </p:sp>
      <p:sp>
        <p:nvSpPr>
          <p:cNvPr id="10" name="矩形 14"/>
          <p:cNvSpPr>
            <a:spLocks noChangeArrowheads="1"/>
          </p:cNvSpPr>
          <p:nvPr/>
        </p:nvSpPr>
        <p:spPr bwMode="auto">
          <a:xfrm>
            <a:off x="4923639" y="4434335"/>
            <a:ext cx="7162344" cy="1384995"/>
          </a:xfrm>
          <a:prstGeom prst="rect">
            <a:avLst/>
          </a:prstGeom>
          <a:ln/>
          <a:extLst/>
        </p:spPr>
        <p:style>
          <a:lnRef idx="1">
            <a:schemeClr val="accent2"/>
          </a:lnRef>
          <a:fillRef idx="3">
            <a:schemeClr val="accent2"/>
          </a:fillRef>
          <a:effectRef idx="2">
            <a:schemeClr val="accent2"/>
          </a:effectRef>
          <a:fontRef idx="minor">
            <a:schemeClr val="lt1"/>
          </a:fontRef>
        </p:style>
        <p:txBody>
          <a:bodyPr wrap="square">
            <a:spAutoFit/>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just"/>
            <a:r>
              <a:rPr lang="pt-BR" sz="2800" dirty="0">
                <a:latin typeface="Times New Roman" panose="02020603050405020304" pitchFamily="18" charset="0"/>
                <a:cs typeface="Times New Roman" panose="02020603050405020304" pitchFamily="18" charset="0"/>
              </a:rPr>
              <a:t>Vấn đề được đề cập đến một cách toàn diện, lập luận chặt chẽ, dẫn chứng cụ thể  qua phân tích, so sánh đối chiếu </a:t>
            </a:r>
            <a:endParaRPr lang="zh-CN" altLang="en-US" sz="1400" dirty="0">
              <a:solidFill>
                <a:schemeClr val="tx1">
                  <a:lumMod val="65000"/>
                  <a:lumOff val="35000"/>
                </a:schemeClr>
              </a:solidFill>
              <a:latin typeface="Times New Roman" panose="02020603050405020304" pitchFamily="18" charset="0"/>
              <a:ea typeface="微软雅黑" pitchFamily="34" charset="-122"/>
              <a:cs typeface="Times New Roman" panose="02020603050405020304" pitchFamily="18" charset="0"/>
              <a:sym typeface="微软雅黑" pitchFamily="34" charset="-122"/>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490983" y="1193510"/>
            <a:ext cx="4133590" cy="2427935"/>
          </a:xfrm>
          <a:prstGeom prst="rect">
            <a:avLst/>
          </a:prstGeom>
          <a:ln>
            <a:noFill/>
          </a:ln>
          <a:effectLst>
            <a:softEdge rad="112500"/>
          </a:effectLst>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038823"/>
            <a:ext cx="3722895" cy="2590541"/>
          </a:xfrm>
          <a:prstGeom prst="rect">
            <a:avLst/>
          </a:prstGeom>
          <a:ln>
            <a:noFill/>
          </a:ln>
          <a:effectLst>
            <a:softEdge rad="112500"/>
          </a:effectLst>
        </p:spPr>
      </p:pic>
    </p:spTree>
    <p:extLst>
      <p:ext uri="{BB962C8B-B14F-4D97-AF65-F5344CB8AC3E}">
        <p14:creationId xmlns:p14="http://schemas.microsoft.com/office/powerpoint/2010/main" val="25807676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3" name="Horizontal Scroll 2"/>
          <p:cNvSpPr/>
          <p:nvPr/>
        </p:nvSpPr>
        <p:spPr>
          <a:xfrm>
            <a:off x="3071664" y="2052072"/>
            <a:ext cx="6048672" cy="3072341"/>
          </a:xfrm>
          <a:prstGeom prst="horizontalScroll">
            <a:avLst/>
          </a:prstGeom>
          <a:solidFill>
            <a:schemeClr val="accent2">
              <a:lumMod val="60000"/>
              <a:lumOff val="4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p:cNvSpPr txBox="1"/>
          <p:nvPr/>
        </p:nvSpPr>
        <p:spPr>
          <a:xfrm>
            <a:off x="4015089" y="3075282"/>
            <a:ext cx="4497578" cy="995209"/>
          </a:xfrm>
          <a:prstGeom prst="rect">
            <a:avLst/>
          </a:prstGeom>
          <a:noFill/>
        </p:spPr>
        <p:txBody>
          <a:bodyPr wrap="none" rtlCol="0">
            <a:spAutoFit/>
          </a:bodyPr>
          <a:lstStyle/>
          <a:p>
            <a:r>
              <a:rPr lang="en-US" sz="5867" b="1" dirty="0" smtClean="0">
                <a:solidFill>
                  <a:srgbClr val="C00000"/>
                </a:solidFill>
                <a:latin typeface="Times New Roman" panose="02020603050405020304" pitchFamily="18" charset="0"/>
                <a:cs typeface="Times New Roman" panose="02020603050405020304" pitchFamily="18" charset="0"/>
              </a:rPr>
              <a:t>LUYỆN TẬP</a:t>
            </a:r>
            <a:endParaRPr lang="en-US" sz="5867"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2706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2" name="Picture 1" descr="22858PICdbgea5Gz679dY_PIC2018.png"/>
          <p:cNvPicPr>
            <a:picLocks noChangeAspect="1"/>
          </p:cNvPicPr>
          <p:nvPr/>
        </p:nvPicPr>
        <p:blipFill>
          <a:blip r:embed="rId3" cstate="print"/>
          <a:stretch>
            <a:fillRect/>
          </a:stretch>
        </p:blipFill>
        <p:spPr>
          <a:xfrm>
            <a:off x="7458997" y="3657600"/>
            <a:ext cx="3200400" cy="3200400"/>
          </a:xfrm>
          <a:prstGeom prst="rect">
            <a:avLst/>
          </a:prstGeom>
        </p:spPr>
      </p:pic>
      <p:grpSp>
        <p:nvGrpSpPr>
          <p:cNvPr id="3" name="Group 2"/>
          <p:cNvGrpSpPr/>
          <p:nvPr/>
        </p:nvGrpSpPr>
        <p:grpSpPr>
          <a:xfrm>
            <a:off x="2002541" y="262848"/>
            <a:ext cx="6703577" cy="4708397"/>
            <a:chOff x="2002541" y="262848"/>
            <a:chExt cx="6703577" cy="4708397"/>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54388" r="49054"/>
            <a:stretch>
              <a:fillRect/>
            </a:stretch>
          </p:blipFill>
          <p:spPr>
            <a:xfrm>
              <a:off x="2002541" y="262848"/>
              <a:ext cx="6703577" cy="4708397"/>
            </a:xfrm>
            <a:prstGeom prst="rect">
              <a:avLst/>
            </a:prstGeom>
          </p:spPr>
        </p:pic>
        <p:sp>
          <p:nvSpPr>
            <p:cNvPr id="5" name="TextBox 4"/>
            <p:cNvSpPr txBox="1"/>
            <p:nvPr/>
          </p:nvSpPr>
          <p:spPr>
            <a:xfrm>
              <a:off x="3589027" y="1730028"/>
              <a:ext cx="3530604" cy="2308324"/>
            </a:xfrm>
            <a:prstGeom prst="rect">
              <a:avLst/>
            </a:prstGeom>
            <a:noFill/>
          </p:spPr>
          <p:txBody>
            <a:bodyPr wrap="square" rtlCol="0">
              <a:spAutoFit/>
            </a:bodyPr>
            <a:lstStyle/>
            <a:p>
              <a:pPr algn="ctr"/>
              <a:r>
                <a:rPr lang="en-US" sz="3600" i="1" dirty="0" err="1">
                  <a:latin typeface="Times New Roman" panose="02020603050405020304" pitchFamily="18" charset="0"/>
                  <a:cs typeface="Times New Roman" panose="02020603050405020304" pitchFamily="18" charset="0"/>
                </a:rPr>
                <a:t>Xem</a:t>
              </a:r>
              <a:r>
                <a:rPr lang="en-US" sz="3600" i="1" dirty="0">
                  <a:latin typeface="Times New Roman" panose="02020603050405020304" pitchFamily="18" charset="0"/>
                  <a:cs typeface="Times New Roman" panose="02020603050405020304" pitchFamily="18" charset="0"/>
                </a:rPr>
                <a:t> video </a:t>
              </a:r>
              <a:r>
                <a:rPr lang="en-US" sz="3600" i="1" dirty="0" err="1">
                  <a:latin typeface="Times New Roman" panose="02020603050405020304" pitchFamily="18" charset="0"/>
                  <a:cs typeface="Times New Roman" panose="02020603050405020304" pitchFamily="18" charset="0"/>
                </a:rPr>
                <a:t>sau</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và</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cho</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biết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thông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điệp</a:t>
              </a:r>
              <a:r>
                <a:rPr lang="en-US" sz="3600" i="1" dirty="0">
                  <a:latin typeface="Times New Roman" panose="02020603050405020304" pitchFamily="18" charset="0"/>
                  <a:cs typeface="Times New Roman" panose="02020603050405020304" pitchFamily="18" charset="0"/>
                </a:rPr>
                <a:t> đ</a:t>
              </a:r>
              <a:r>
                <a:rPr lang="vi-VN" sz="3600" i="1" dirty="0">
                  <a:latin typeface="Times New Roman" panose="02020603050405020304" pitchFamily="18" charset="0"/>
                  <a:cs typeface="Times New Roman" panose="02020603050405020304" pitchFamily="18" charset="0"/>
                </a:rPr>
                <a:t>ư</a:t>
              </a:r>
              <a:r>
                <a:rPr lang="en-US" sz="3600" i="1" dirty="0" err="1">
                  <a:latin typeface="Times New Roman" panose="02020603050405020304" pitchFamily="18" charset="0"/>
                  <a:cs typeface="Times New Roman" panose="02020603050405020304" pitchFamily="18" charset="0"/>
                </a:rPr>
                <a:t>ợc</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gửi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gắm</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là</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gì</a:t>
              </a:r>
              <a:r>
                <a:rPr lang="en-US" sz="3600" i="1" dirty="0">
                  <a:latin typeface="Times New Roman" panose="02020603050405020304" pitchFamily="18" charset="0"/>
                  <a:cs typeface="Times New Roman" panose="02020603050405020304" pitchFamily="18" charset="0"/>
                </a:rPr>
                <a:t>?</a:t>
              </a:r>
              <a:endParaRPr lang="en-SG" sz="3600" i="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2105657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galaxy in space&#10;&#10;Description automatically generated with medium confidence">
            <a:extLst>
              <a:ext uri="{FF2B5EF4-FFF2-40B4-BE49-F238E27FC236}">
                <a16:creationId xmlns="" xmlns:a16="http://schemas.microsoft.com/office/drawing/2014/main" id="{32514509-B167-4C4C-929C-BAE8AC5F23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057"/>
            <a:ext cx="12192000" cy="6864056"/>
          </a:xfrm>
          <a:prstGeom prst="rect">
            <a:avLst/>
          </a:prstGeom>
        </p:spPr>
      </p:pic>
      <p:sp>
        <p:nvSpPr>
          <p:cNvPr id="29" name="TextBox 28"/>
          <p:cNvSpPr txBox="1"/>
          <p:nvPr/>
        </p:nvSpPr>
        <p:spPr>
          <a:xfrm>
            <a:off x="2381758" y="502920"/>
            <a:ext cx="340150" cy="461663"/>
          </a:xfrm>
          <a:prstGeom prst="rect">
            <a:avLst/>
          </a:prstGeom>
          <a:noFill/>
        </p:spPr>
        <p:txBody>
          <a:bodyPr wrap="none" lIns="91436" tIns="45719" rIns="91436" bIns="45719" rtlCol="0">
            <a:spAutoFit/>
          </a:bodyPr>
          <a:lstStyle/>
          <a:p>
            <a:pPr defTabSz="685773">
              <a:defRPr/>
            </a:pPr>
            <a:r>
              <a:rPr lang="en-US" sz="2400" b="1" dirty="0">
                <a:solidFill>
                  <a:prstClr val="white"/>
                </a:solidFill>
                <a:latin typeface="Calibri"/>
                <a:cs typeface="Arial"/>
                <a:sym typeface="Arial"/>
              </a:rPr>
              <a:t>1</a:t>
            </a:r>
          </a:p>
        </p:txBody>
      </p:sp>
      <p:sp>
        <p:nvSpPr>
          <p:cNvPr id="51" name="5-Point Star 50">
            <a:hlinkClick r:id="rId5" action="ppaction://hlinksldjump"/>
          </p:cNvPr>
          <p:cNvSpPr/>
          <p:nvPr/>
        </p:nvSpPr>
        <p:spPr>
          <a:xfrm>
            <a:off x="2381757" y="792998"/>
            <a:ext cx="918531" cy="624323"/>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685773">
              <a:defRPr/>
            </a:pPr>
            <a:endParaRPr lang="en-US" sz="1400">
              <a:solidFill>
                <a:prstClr val="white"/>
              </a:solidFill>
              <a:latin typeface="Calibri"/>
              <a:sym typeface="Arial"/>
            </a:endParaRPr>
          </a:p>
        </p:txBody>
      </p:sp>
      <p:sp>
        <p:nvSpPr>
          <p:cNvPr id="52" name="TextBox 51"/>
          <p:cNvSpPr txBox="1"/>
          <p:nvPr/>
        </p:nvSpPr>
        <p:spPr>
          <a:xfrm>
            <a:off x="3533335" y="1897021"/>
            <a:ext cx="340150" cy="461663"/>
          </a:xfrm>
          <a:prstGeom prst="rect">
            <a:avLst/>
          </a:prstGeom>
          <a:noFill/>
        </p:spPr>
        <p:txBody>
          <a:bodyPr wrap="none" lIns="91436" tIns="45719" rIns="91436" bIns="45719" rtlCol="0">
            <a:spAutoFit/>
          </a:bodyPr>
          <a:lstStyle/>
          <a:p>
            <a:pPr defTabSz="685773">
              <a:defRPr/>
            </a:pPr>
            <a:r>
              <a:rPr lang="en-US" sz="2400" b="1">
                <a:solidFill>
                  <a:prstClr val="white"/>
                </a:solidFill>
                <a:latin typeface="Calibri"/>
                <a:cs typeface="Arial"/>
                <a:sym typeface="Arial"/>
              </a:rPr>
              <a:t>2</a:t>
            </a:r>
          </a:p>
        </p:txBody>
      </p:sp>
      <p:sp>
        <p:nvSpPr>
          <p:cNvPr id="53" name="5-Point Star 52">
            <a:hlinkClick r:id="rId6" action="ppaction://hlinksldjump"/>
          </p:cNvPr>
          <p:cNvSpPr/>
          <p:nvPr/>
        </p:nvSpPr>
        <p:spPr>
          <a:xfrm>
            <a:off x="3300288" y="2222681"/>
            <a:ext cx="1047425" cy="946005"/>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685773">
              <a:defRPr/>
            </a:pPr>
            <a:endParaRPr lang="en-US" sz="1400">
              <a:solidFill>
                <a:prstClr val="white"/>
              </a:solidFill>
              <a:latin typeface="Calibri"/>
              <a:sym typeface="Arial"/>
            </a:endParaRPr>
          </a:p>
        </p:txBody>
      </p:sp>
      <p:sp>
        <p:nvSpPr>
          <p:cNvPr id="54" name="TextBox 53"/>
          <p:cNvSpPr txBox="1"/>
          <p:nvPr/>
        </p:nvSpPr>
        <p:spPr>
          <a:xfrm>
            <a:off x="6346090" y="1249135"/>
            <a:ext cx="340150" cy="461663"/>
          </a:xfrm>
          <a:prstGeom prst="rect">
            <a:avLst/>
          </a:prstGeom>
          <a:noFill/>
        </p:spPr>
        <p:txBody>
          <a:bodyPr wrap="none" lIns="91436" tIns="45719" rIns="91436" bIns="45719" rtlCol="0">
            <a:spAutoFit/>
          </a:bodyPr>
          <a:lstStyle/>
          <a:p>
            <a:pPr defTabSz="685773">
              <a:defRPr/>
            </a:pPr>
            <a:r>
              <a:rPr lang="en-US" sz="2400" b="1">
                <a:solidFill>
                  <a:prstClr val="white"/>
                </a:solidFill>
                <a:latin typeface="Calibri"/>
                <a:cs typeface="Arial"/>
                <a:sym typeface="Arial"/>
              </a:rPr>
              <a:t>5</a:t>
            </a:r>
          </a:p>
        </p:txBody>
      </p:sp>
      <p:sp>
        <p:nvSpPr>
          <p:cNvPr id="55" name="5-Point Star 54">
            <a:hlinkClick r:id="rId7" action="ppaction://hlinksldjump"/>
          </p:cNvPr>
          <p:cNvSpPr/>
          <p:nvPr/>
        </p:nvSpPr>
        <p:spPr>
          <a:xfrm>
            <a:off x="6113044" y="1574796"/>
            <a:ext cx="1150398" cy="1106064"/>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685773">
              <a:defRPr/>
            </a:pPr>
            <a:endParaRPr lang="en-US" sz="1400">
              <a:solidFill>
                <a:prstClr val="white"/>
              </a:solidFill>
              <a:latin typeface="Calibri"/>
              <a:sym typeface="Arial"/>
            </a:endParaRPr>
          </a:p>
        </p:txBody>
      </p:sp>
      <p:sp>
        <p:nvSpPr>
          <p:cNvPr id="56" name="TextBox 55"/>
          <p:cNvSpPr txBox="1"/>
          <p:nvPr/>
        </p:nvSpPr>
        <p:spPr>
          <a:xfrm>
            <a:off x="10208057" y="1989597"/>
            <a:ext cx="340150" cy="461663"/>
          </a:xfrm>
          <a:prstGeom prst="rect">
            <a:avLst/>
          </a:prstGeom>
          <a:noFill/>
        </p:spPr>
        <p:txBody>
          <a:bodyPr wrap="none" lIns="91436" tIns="45719" rIns="91436" bIns="45719" rtlCol="0">
            <a:spAutoFit/>
          </a:bodyPr>
          <a:lstStyle/>
          <a:p>
            <a:pPr defTabSz="685773">
              <a:defRPr/>
            </a:pPr>
            <a:r>
              <a:rPr lang="en-US" sz="2400" b="1" dirty="0">
                <a:solidFill>
                  <a:prstClr val="white"/>
                </a:solidFill>
                <a:latin typeface="Calibri"/>
                <a:cs typeface="Arial"/>
                <a:sym typeface="Arial"/>
              </a:rPr>
              <a:t>6</a:t>
            </a:r>
          </a:p>
        </p:txBody>
      </p:sp>
      <p:sp>
        <p:nvSpPr>
          <p:cNvPr id="57" name="5-Point Star 56">
            <a:hlinkClick r:id="rId8" action="ppaction://hlinksldjump"/>
          </p:cNvPr>
          <p:cNvSpPr/>
          <p:nvPr/>
        </p:nvSpPr>
        <p:spPr>
          <a:xfrm>
            <a:off x="9956800" y="1417320"/>
            <a:ext cx="859141" cy="644356"/>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685773">
              <a:defRPr/>
            </a:pPr>
            <a:endParaRPr lang="en-US" sz="1400">
              <a:solidFill>
                <a:prstClr val="white"/>
              </a:solidFill>
              <a:latin typeface="Calibri"/>
              <a:sym typeface="Arial"/>
            </a:endParaRPr>
          </a:p>
        </p:txBody>
      </p:sp>
      <p:sp>
        <p:nvSpPr>
          <p:cNvPr id="58" name="TextBox 57"/>
          <p:cNvSpPr txBox="1"/>
          <p:nvPr/>
        </p:nvSpPr>
        <p:spPr>
          <a:xfrm>
            <a:off x="8489170" y="3887300"/>
            <a:ext cx="340150" cy="461663"/>
          </a:xfrm>
          <a:prstGeom prst="rect">
            <a:avLst/>
          </a:prstGeom>
          <a:noFill/>
        </p:spPr>
        <p:txBody>
          <a:bodyPr wrap="none" lIns="91436" tIns="45719" rIns="91436" bIns="45719" rtlCol="0">
            <a:spAutoFit/>
          </a:bodyPr>
          <a:lstStyle/>
          <a:p>
            <a:pPr defTabSz="685773">
              <a:defRPr/>
            </a:pPr>
            <a:r>
              <a:rPr lang="en-US" sz="2400" b="1">
                <a:solidFill>
                  <a:prstClr val="white"/>
                </a:solidFill>
                <a:latin typeface="Calibri"/>
                <a:cs typeface="Arial"/>
                <a:sym typeface="Arial"/>
              </a:rPr>
              <a:t>4</a:t>
            </a:r>
          </a:p>
        </p:txBody>
      </p:sp>
      <p:sp>
        <p:nvSpPr>
          <p:cNvPr id="59" name="5-Point Star 58">
            <a:hlinkClick r:id="rId9" action="ppaction://hlinksldjump"/>
          </p:cNvPr>
          <p:cNvSpPr/>
          <p:nvPr/>
        </p:nvSpPr>
        <p:spPr>
          <a:xfrm>
            <a:off x="8845797" y="3611881"/>
            <a:ext cx="907803" cy="705649"/>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685773">
              <a:defRPr/>
            </a:pPr>
            <a:endParaRPr lang="en-US" sz="1400">
              <a:solidFill>
                <a:prstClr val="white"/>
              </a:solidFill>
              <a:latin typeface="Calibri"/>
              <a:sym typeface="Arial"/>
            </a:endParaRPr>
          </a:p>
        </p:txBody>
      </p:sp>
      <p:sp>
        <p:nvSpPr>
          <p:cNvPr id="62" name="TextBox 61"/>
          <p:cNvSpPr txBox="1"/>
          <p:nvPr/>
        </p:nvSpPr>
        <p:spPr>
          <a:xfrm>
            <a:off x="750959" y="2219197"/>
            <a:ext cx="340150" cy="461663"/>
          </a:xfrm>
          <a:prstGeom prst="rect">
            <a:avLst/>
          </a:prstGeom>
          <a:noFill/>
        </p:spPr>
        <p:txBody>
          <a:bodyPr wrap="none" lIns="91436" tIns="45719" rIns="91436" bIns="45719" rtlCol="0">
            <a:spAutoFit/>
          </a:bodyPr>
          <a:lstStyle/>
          <a:p>
            <a:pPr defTabSz="685773">
              <a:defRPr/>
            </a:pPr>
            <a:r>
              <a:rPr lang="en-US" sz="2400" b="1">
                <a:solidFill>
                  <a:prstClr val="white"/>
                </a:solidFill>
                <a:latin typeface="Calibri"/>
                <a:cs typeface="Arial"/>
                <a:sym typeface="Arial"/>
              </a:rPr>
              <a:t>3</a:t>
            </a:r>
          </a:p>
        </p:txBody>
      </p:sp>
      <p:sp>
        <p:nvSpPr>
          <p:cNvPr id="63" name="5-Point Star 62">
            <a:hlinkClick r:id="rId10" action="ppaction://hlinksldjump"/>
          </p:cNvPr>
          <p:cNvSpPr/>
          <p:nvPr/>
        </p:nvSpPr>
        <p:spPr>
          <a:xfrm>
            <a:off x="732696" y="2544860"/>
            <a:ext cx="977861" cy="673578"/>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685773">
              <a:defRPr/>
            </a:pPr>
            <a:endParaRPr lang="en-US" sz="1400">
              <a:solidFill>
                <a:prstClr val="white"/>
              </a:solidFill>
              <a:latin typeface="Calibri"/>
              <a:sym typeface="Arial"/>
            </a:endParaRPr>
          </a:p>
        </p:txBody>
      </p:sp>
      <p:sp>
        <p:nvSpPr>
          <p:cNvPr id="68" name="TextBox 67"/>
          <p:cNvSpPr txBox="1"/>
          <p:nvPr/>
        </p:nvSpPr>
        <p:spPr>
          <a:xfrm>
            <a:off x="5231373" y="4272639"/>
            <a:ext cx="340150" cy="461663"/>
          </a:xfrm>
          <a:prstGeom prst="rect">
            <a:avLst/>
          </a:prstGeom>
          <a:noFill/>
        </p:spPr>
        <p:txBody>
          <a:bodyPr wrap="none" lIns="91436" tIns="45719" rIns="91436" bIns="45719" rtlCol="0">
            <a:spAutoFit/>
          </a:bodyPr>
          <a:lstStyle/>
          <a:p>
            <a:pPr defTabSz="685773">
              <a:defRPr/>
            </a:pPr>
            <a:r>
              <a:rPr lang="en-US" sz="2400" b="1" dirty="0">
                <a:solidFill>
                  <a:prstClr val="white"/>
                </a:solidFill>
                <a:latin typeface="Calibri"/>
                <a:cs typeface="Arial"/>
                <a:sym typeface="Arial"/>
              </a:rPr>
              <a:t>7</a:t>
            </a:r>
          </a:p>
        </p:txBody>
      </p:sp>
      <p:sp>
        <p:nvSpPr>
          <p:cNvPr id="69" name="5-Point Star 68">
            <a:hlinkClick r:id="rId11" action="ppaction://hlinksldjump"/>
          </p:cNvPr>
          <p:cNvSpPr/>
          <p:nvPr/>
        </p:nvSpPr>
        <p:spPr>
          <a:xfrm>
            <a:off x="4554747" y="4118131"/>
            <a:ext cx="1033254" cy="450777"/>
          </a:xfrm>
          <a:prstGeom prst="star5">
            <a:avLst>
              <a:gd name="adj" fmla="val 2905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685773">
              <a:defRPr/>
            </a:pPr>
            <a:endParaRPr lang="en-US" sz="1400">
              <a:solidFill>
                <a:prstClr val="white"/>
              </a:solidFill>
              <a:latin typeface="Calibri"/>
              <a:sym typeface="Arial"/>
            </a:endParaRPr>
          </a:p>
        </p:txBody>
      </p:sp>
      <p:sp>
        <p:nvSpPr>
          <p:cNvPr id="71" name="Rectangle 70"/>
          <p:cNvSpPr/>
          <p:nvPr/>
        </p:nvSpPr>
        <p:spPr>
          <a:xfrm>
            <a:off x="3626682" y="5422593"/>
            <a:ext cx="6496836" cy="1069520"/>
          </a:xfrm>
          <a:prstGeom prst="rect">
            <a:avLst/>
          </a:prstGeom>
          <a:noFill/>
        </p:spPr>
        <p:txBody>
          <a:bodyPr wrap="none" lIns="68577" tIns="34288" rIns="68577" bIns="34288">
            <a:spAutoFit/>
          </a:bodyPr>
          <a:lstStyle/>
          <a:p>
            <a:pPr algn="ctr" defTabSz="685773">
              <a:defRPr/>
            </a:pPr>
            <a:r>
              <a:rPr lang="en-US" sz="6500" b="1" dirty="0" err="1">
                <a:ln w="6600">
                  <a:solidFill>
                    <a:srgbClr val="ED7D31"/>
                  </a:solidFill>
                  <a:prstDash val="solid"/>
                </a:ln>
                <a:solidFill>
                  <a:srgbClr val="FFFFFF"/>
                </a:solidFill>
                <a:effectLst>
                  <a:outerShdw dist="38100" dir="2700000" algn="tl" rotWithShape="0">
                    <a:srgbClr val="ED7D31"/>
                  </a:outerShdw>
                </a:effectLst>
                <a:latin typeface="Calibri"/>
                <a:cs typeface="Arial"/>
                <a:sym typeface="Arial"/>
              </a:rPr>
              <a:t>Ngôi</a:t>
            </a:r>
            <a:r>
              <a:rPr lang="en-US" sz="6500" b="1" dirty="0">
                <a:ln w="6600">
                  <a:solidFill>
                    <a:srgbClr val="ED7D31"/>
                  </a:solidFill>
                  <a:prstDash val="solid"/>
                </a:ln>
                <a:solidFill>
                  <a:srgbClr val="FFFFFF"/>
                </a:solidFill>
                <a:effectLst>
                  <a:outerShdw dist="38100" dir="2700000" algn="tl" rotWithShape="0">
                    <a:srgbClr val="ED7D31"/>
                  </a:outerShdw>
                </a:effectLst>
                <a:latin typeface="Calibri"/>
                <a:cs typeface="Arial"/>
                <a:sym typeface="Arial"/>
              </a:rPr>
              <a:t> </a:t>
            </a:r>
            <a:r>
              <a:rPr lang="en-US" sz="6500" b="1" dirty="0" err="1">
                <a:ln w="6600">
                  <a:solidFill>
                    <a:srgbClr val="ED7D31"/>
                  </a:solidFill>
                  <a:prstDash val="solid"/>
                </a:ln>
                <a:solidFill>
                  <a:srgbClr val="FFFFFF"/>
                </a:solidFill>
                <a:effectLst>
                  <a:outerShdw dist="38100" dir="2700000" algn="tl" rotWithShape="0">
                    <a:srgbClr val="ED7D31"/>
                  </a:outerShdw>
                </a:effectLst>
                <a:latin typeface="Calibri"/>
                <a:cs typeface="Arial"/>
                <a:sym typeface="Arial"/>
              </a:rPr>
              <a:t>sao</a:t>
            </a:r>
            <a:r>
              <a:rPr lang="en-US" sz="6500" b="1" dirty="0">
                <a:ln w="6600">
                  <a:solidFill>
                    <a:srgbClr val="ED7D31"/>
                  </a:solidFill>
                  <a:prstDash val="solid"/>
                </a:ln>
                <a:solidFill>
                  <a:srgbClr val="FFFFFF"/>
                </a:solidFill>
                <a:effectLst>
                  <a:outerShdw dist="38100" dir="2700000" algn="tl" rotWithShape="0">
                    <a:srgbClr val="ED7D31"/>
                  </a:outerShdw>
                </a:effectLst>
                <a:latin typeface="Calibri"/>
                <a:cs typeface="Arial"/>
                <a:sym typeface="Arial"/>
              </a:rPr>
              <a:t> may </a:t>
            </a:r>
            <a:r>
              <a:rPr lang="en-US" sz="6500" b="1" dirty="0" err="1">
                <a:ln w="6600">
                  <a:solidFill>
                    <a:srgbClr val="ED7D31"/>
                  </a:solidFill>
                  <a:prstDash val="solid"/>
                </a:ln>
                <a:solidFill>
                  <a:srgbClr val="FFFFFF"/>
                </a:solidFill>
                <a:effectLst>
                  <a:outerShdw dist="38100" dir="2700000" algn="tl" rotWithShape="0">
                    <a:srgbClr val="ED7D31"/>
                  </a:outerShdw>
                </a:effectLst>
                <a:latin typeface="Calibri"/>
                <a:cs typeface="Arial"/>
                <a:sym typeface="Arial"/>
              </a:rPr>
              <a:t>mắn</a:t>
            </a:r>
            <a:endParaRPr lang="en-US" sz="6500" b="1" dirty="0">
              <a:ln w="6600">
                <a:solidFill>
                  <a:srgbClr val="ED7D31"/>
                </a:solidFill>
                <a:prstDash val="solid"/>
              </a:ln>
              <a:solidFill>
                <a:srgbClr val="FFFFFF"/>
              </a:solidFill>
              <a:effectLst>
                <a:outerShdw dist="38100" dir="2700000" algn="tl" rotWithShape="0">
                  <a:srgbClr val="ED7D31"/>
                </a:outerShdw>
              </a:effectLst>
              <a:latin typeface="Calibri"/>
              <a:cs typeface="Arial"/>
              <a:sym typeface="Arial"/>
            </a:endParaRPr>
          </a:p>
        </p:txBody>
      </p:sp>
      <p:pic>
        <p:nvPicPr>
          <p:cNvPr id="73" name="Picture 7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73511" y="3168687"/>
            <a:ext cx="149975" cy="99502"/>
          </a:xfrm>
          <a:prstGeom prst="rect">
            <a:avLst/>
          </a:prstGeom>
        </p:spPr>
      </p:pic>
      <p:pic>
        <p:nvPicPr>
          <p:cNvPr id="76" name="Picture 7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17129" y="1859268"/>
            <a:ext cx="247651" cy="164306"/>
          </a:xfrm>
          <a:prstGeom prst="rect">
            <a:avLst/>
          </a:prstGeom>
        </p:spPr>
      </p:pic>
      <p:pic>
        <p:nvPicPr>
          <p:cNvPr id="77" name="Picture 7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77168" y="2256886"/>
            <a:ext cx="206475" cy="136988"/>
          </a:xfrm>
          <a:prstGeom prst="rect">
            <a:avLst/>
          </a:prstGeom>
        </p:spPr>
      </p:pic>
      <p:pic>
        <p:nvPicPr>
          <p:cNvPr id="79" name="Picture 7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08518" y="2274135"/>
            <a:ext cx="174279" cy="115628"/>
          </a:xfrm>
          <a:prstGeom prst="rect">
            <a:avLst/>
          </a:prstGeom>
        </p:spPr>
      </p:pic>
      <p:sp>
        <p:nvSpPr>
          <p:cNvPr id="2" name="Rectangle: Rounded Corners 1">
            <a:hlinkClick r:id="rId13" action="ppaction://hlinksldjump"/>
            <a:extLst>
              <a:ext uri="{FF2B5EF4-FFF2-40B4-BE49-F238E27FC236}">
                <a16:creationId xmlns="" xmlns:a16="http://schemas.microsoft.com/office/drawing/2014/main" id="{0480B393-4988-4D76-866F-5168E707A428}"/>
              </a:ext>
            </a:extLst>
          </p:cNvPr>
          <p:cNvSpPr/>
          <p:nvPr/>
        </p:nvSpPr>
        <p:spPr>
          <a:xfrm>
            <a:off x="100890" y="5488104"/>
            <a:ext cx="1693257" cy="437797"/>
          </a:xfrm>
          <a:prstGeom prst="roundRect">
            <a:avLst/>
          </a:prstGeom>
          <a:ln w="28575">
            <a:solidFill>
              <a:schemeClr val="accent4"/>
            </a:solidFill>
          </a:ln>
        </p:spPr>
        <p:style>
          <a:lnRef idx="2">
            <a:schemeClr val="accent6"/>
          </a:lnRef>
          <a:fillRef idx="1">
            <a:schemeClr val="lt1"/>
          </a:fillRef>
          <a:effectRef idx="0">
            <a:schemeClr val="accent6"/>
          </a:effectRef>
          <a:fontRef idx="minor">
            <a:schemeClr val="dk1"/>
          </a:fontRef>
        </p:style>
        <p:txBody>
          <a:bodyPr lIns="91436" tIns="45719" rIns="91436" bIns="45719" rtlCol="0" anchor="ctr"/>
          <a:lstStyle/>
          <a:p>
            <a:pPr algn="ctr" defTabSz="914363">
              <a:buClr>
                <a:srgbClr val="000000"/>
              </a:buClr>
              <a:defRPr/>
            </a:pPr>
            <a:r>
              <a:rPr lang="en-US" sz="2400" b="1" kern="0" dirty="0" err="1" smtClean="0">
                <a:solidFill>
                  <a:prstClr val="black"/>
                </a:solidFill>
                <a:latin typeface="Calibri"/>
                <a:sym typeface="Arial"/>
              </a:rPr>
              <a:t>Vận</a:t>
            </a:r>
            <a:r>
              <a:rPr lang="en-US" sz="2400" b="1" kern="0" dirty="0" smtClean="0">
                <a:solidFill>
                  <a:prstClr val="black"/>
                </a:solidFill>
                <a:latin typeface="Calibri"/>
                <a:sym typeface="Arial"/>
              </a:rPr>
              <a:t> </a:t>
            </a:r>
            <a:r>
              <a:rPr lang="en-US" sz="2400" b="1" kern="0" dirty="0" err="1" smtClean="0">
                <a:solidFill>
                  <a:prstClr val="black"/>
                </a:solidFill>
                <a:latin typeface="Calibri"/>
                <a:sym typeface="Arial"/>
              </a:rPr>
              <a:t>dụng</a:t>
            </a:r>
            <a:endParaRPr lang="en-US" sz="2400" b="1" kern="0" dirty="0">
              <a:solidFill>
                <a:prstClr val="black"/>
              </a:solidFill>
              <a:latin typeface="Calibri"/>
              <a:sym typeface="Arial"/>
            </a:endParaRPr>
          </a:p>
        </p:txBody>
      </p:sp>
      <p:pic>
        <p:nvPicPr>
          <p:cNvPr id="4" name="Victory-Bond_zh8.mp3">
            <a:hlinkClick r:id="" action="ppaction://media"/>
          </p:cNvPr>
          <p:cNvPicPr>
            <a:picLocks noChangeAspect="1"/>
          </p:cNvPicPr>
          <p:nvPr>
            <a:audioFile r:link="rId1"/>
            <p:extLst>
              <p:ext uri="{DAA4B4D4-6D71-4841-9C94-3DE7FCFB9230}">
                <p14:media xmlns:p14="http://schemas.microsoft.com/office/powerpoint/2010/main" r:embed="rId2">
                  <p14:trim st="12176.8776" end="183294.0435"/>
                </p14:media>
              </p:ext>
            </p:extLst>
          </p:nvPr>
        </p:nvPicPr>
        <p:blipFill>
          <a:blip r:embed="rId14"/>
          <a:stretch>
            <a:fillRect/>
          </a:stretch>
        </p:blipFill>
        <p:spPr>
          <a:xfrm>
            <a:off x="-943735" y="3543155"/>
            <a:ext cx="609600" cy="609600"/>
          </a:xfrm>
          <a:prstGeom prst="rect">
            <a:avLst/>
          </a:prstGeom>
        </p:spPr>
      </p:pic>
    </p:spTree>
    <p:extLst>
      <p:ext uri="{BB962C8B-B14F-4D97-AF65-F5344CB8AC3E}">
        <p14:creationId xmlns:p14="http://schemas.microsoft.com/office/powerpoint/2010/main" val="3043932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1"/>
                                        </p:tgtEl>
                                        <p:attrNameLst>
                                          <p:attrName>ppt_x</p:attrName>
                                          <p:attrName>ppt_y</p:attrName>
                                        </p:attrNameLst>
                                      </p:cBhvr>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2500" fill="hold"/>
                                        <p:tgtEl>
                                          <p:spTgt spid="53"/>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3250" fill="hold"/>
                                        <p:tgtEl>
                                          <p:spTgt spid="55"/>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1000" fill="hold"/>
                                        <p:tgtEl>
                                          <p:spTgt spid="57"/>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250" fill="hold"/>
                                        <p:tgtEl>
                                          <p:spTgt spid="59"/>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750" fill="hold"/>
                                        <p:tgtEl>
                                          <p:spTgt spid="63"/>
                                        </p:tgtEl>
                                        <p:attrNameLst>
                                          <p:attrName>r</p:attrName>
                                        </p:attrNameLst>
                                      </p:cBhvr>
                                    </p:animRot>
                                  </p:childTnLst>
                                </p:cTn>
                              </p:par>
                              <p:par>
                                <p:cTn id="21" presetID="8" presetClass="emph" presetSubtype="0" repeatCount="indefinite" fill="hold" grpId="1" nodeType="withEffect">
                                  <p:stCondLst>
                                    <p:cond delay="0"/>
                                  </p:stCondLst>
                                  <p:childTnLst>
                                    <p:animRot by="21600000">
                                      <p:cBhvr>
                                        <p:cTn id="22" dur="2500" fill="hold"/>
                                        <p:tgtEl>
                                          <p:spTgt spid="69"/>
                                        </p:tgtEl>
                                        <p:attrNameLst>
                                          <p:attrName>r</p:attrName>
                                        </p:attrNameLst>
                                      </p:cBhvr>
                                    </p:animRot>
                                  </p:childTnLst>
                                </p:cTn>
                              </p:par>
                              <p:par>
                                <p:cTn id="23" presetID="8" presetClass="emph" presetSubtype="0" repeatCount="indefinite" fill="hold" grpId="1" nodeType="withEffect">
                                  <p:stCondLst>
                                    <p:cond delay="0"/>
                                  </p:stCondLst>
                                  <p:childTnLst>
                                    <p:animRot by="21600000">
                                      <p:cBhvr>
                                        <p:cTn id="24" dur="3000" fill="hold"/>
                                        <p:tgtEl>
                                          <p:spTgt spid="51"/>
                                        </p:tgtEl>
                                        <p:attrNameLst>
                                          <p:attrName>r</p:attrName>
                                        </p:attrNameLst>
                                      </p:cBhvr>
                                    </p:animRot>
                                  </p:childTnLst>
                                </p:cTn>
                              </p:par>
                            </p:childTnLst>
                          </p:cTn>
                        </p:par>
                        <p:par>
                          <p:cTn id="25" fill="hold">
                            <p:stCondLst>
                              <p:cond delay="3250"/>
                            </p:stCondLst>
                            <p:childTnLst>
                              <p:par>
                                <p:cTn id="26" presetID="1" presetClass="mediacall" presetSubtype="0" fill="hold" nodeType="afterEffect">
                                  <p:stCondLst>
                                    <p:cond delay="0"/>
                                  </p:stCondLst>
                                  <p:childTnLst>
                                    <p:cmd type="call" cmd="playFrom(0.0)">
                                      <p:cBhvr>
                                        <p:cTn id="27" dur="730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51"/>
                    </p:tgtEl>
                  </p:cond>
                </p:stCondLst>
                <p:endSync evt="end" delay="0">
                  <p:rtn val="all"/>
                </p:endSync>
                <p:childTnLst>
                  <p:par>
                    <p:cTn id="29" fill="hold">
                      <p:stCondLst>
                        <p:cond delay="0"/>
                      </p:stCondLst>
                      <p:childTnLst>
                        <p:par>
                          <p:cTn id="30" fill="hold">
                            <p:stCondLst>
                              <p:cond delay="0"/>
                            </p:stCondLst>
                            <p:childTnLst>
                              <p:par>
                                <p:cTn id="31" presetID="23" presetClass="exit" presetSubtype="544" fill="hold" grpId="0" nodeType="clickEffect">
                                  <p:stCondLst>
                                    <p:cond delay="0"/>
                                  </p:stCondLst>
                                  <p:childTnLst>
                                    <p:anim calcmode="lin" valueType="num">
                                      <p:cBhvr>
                                        <p:cTn id="32" dur="500"/>
                                        <p:tgtEl>
                                          <p:spTgt spid="51"/>
                                        </p:tgtEl>
                                        <p:attrNameLst>
                                          <p:attrName>ppt_w</p:attrName>
                                        </p:attrNameLst>
                                      </p:cBhvr>
                                      <p:tavLst>
                                        <p:tav tm="0">
                                          <p:val>
                                            <p:strVal val="ppt_w"/>
                                          </p:val>
                                        </p:tav>
                                        <p:tav tm="100000">
                                          <p:val>
                                            <p:fltVal val="0"/>
                                          </p:val>
                                        </p:tav>
                                      </p:tavLst>
                                    </p:anim>
                                    <p:anim calcmode="lin" valueType="num">
                                      <p:cBhvr>
                                        <p:cTn id="33" dur="500"/>
                                        <p:tgtEl>
                                          <p:spTgt spid="51"/>
                                        </p:tgtEl>
                                        <p:attrNameLst>
                                          <p:attrName>ppt_h</p:attrName>
                                        </p:attrNameLst>
                                      </p:cBhvr>
                                      <p:tavLst>
                                        <p:tav tm="0">
                                          <p:val>
                                            <p:strVal val="ppt_h"/>
                                          </p:val>
                                        </p:tav>
                                        <p:tav tm="100000">
                                          <p:val>
                                            <p:fltVal val="0"/>
                                          </p:val>
                                        </p:tav>
                                      </p:tavLst>
                                    </p:anim>
                                    <p:anim calcmode="lin" valueType="num">
                                      <p:cBhvr>
                                        <p:cTn id="34" dur="500"/>
                                        <p:tgtEl>
                                          <p:spTgt spid="51"/>
                                        </p:tgtEl>
                                        <p:attrNameLst>
                                          <p:attrName>ppt_x</p:attrName>
                                        </p:attrNameLst>
                                      </p:cBhvr>
                                      <p:tavLst>
                                        <p:tav tm="0">
                                          <p:val>
                                            <p:strVal val="ppt_x"/>
                                          </p:val>
                                        </p:tav>
                                        <p:tav tm="100000">
                                          <p:val>
                                            <p:fltVal val="0.5"/>
                                          </p:val>
                                        </p:tav>
                                      </p:tavLst>
                                    </p:anim>
                                    <p:anim calcmode="lin" valueType="num">
                                      <p:cBhvr>
                                        <p:cTn id="35" dur="500"/>
                                        <p:tgtEl>
                                          <p:spTgt spid="51"/>
                                        </p:tgtEl>
                                        <p:attrNameLst>
                                          <p:attrName>ppt_y</p:attrName>
                                        </p:attrNameLst>
                                      </p:cBhvr>
                                      <p:tavLst>
                                        <p:tav tm="0">
                                          <p:val>
                                            <p:strVal val="ppt_y"/>
                                          </p:val>
                                        </p:tav>
                                        <p:tav tm="100000">
                                          <p:val>
                                            <p:fltVal val="0.5"/>
                                          </p:val>
                                        </p:tav>
                                      </p:tavLst>
                                    </p:anim>
                                    <p:set>
                                      <p:cBhvr>
                                        <p:cTn id="36" dur="1" fill="hold">
                                          <p:stCondLst>
                                            <p:cond delay="499"/>
                                          </p:stCondLst>
                                        </p:cTn>
                                        <p:tgtEl>
                                          <p:spTgt spid="51"/>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10"/>
                                        <p:tgtEl>
                                          <p:spTgt spid="29"/>
                                        </p:tgtEl>
                                      </p:cBhvr>
                                    </p:animEffect>
                                    <p:set>
                                      <p:cBhvr>
                                        <p:cTn id="39"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40" restart="whenNotActive" fill="hold" evtFilter="cancelBubble" nodeType="interactiveSeq">
                <p:stCondLst>
                  <p:cond evt="onClick" delay="0">
                    <p:tgtEl>
                      <p:spTgt spid="53"/>
                    </p:tgtEl>
                  </p:cond>
                </p:stCondLst>
                <p:endSync evt="end" delay="0">
                  <p:rtn val="all"/>
                </p:endSync>
                <p:childTnLst>
                  <p:par>
                    <p:cTn id="41" fill="hold">
                      <p:stCondLst>
                        <p:cond delay="0"/>
                      </p:stCondLst>
                      <p:childTnLst>
                        <p:par>
                          <p:cTn id="42" fill="hold">
                            <p:stCondLst>
                              <p:cond delay="0"/>
                            </p:stCondLst>
                            <p:childTnLst>
                              <p:par>
                                <p:cTn id="43" presetID="23" presetClass="exit" presetSubtype="544" fill="hold" grpId="0" nodeType="clickEffect">
                                  <p:stCondLst>
                                    <p:cond delay="0"/>
                                  </p:stCondLst>
                                  <p:childTnLst>
                                    <p:anim calcmode="lin" valueType="num">
                                      <p:cBhvr>
                                        <p:cTn id="44" dur="500"/>
                                        <p:tgtEl>
                                          <p:spTgt spid="53"/>
                                        </p:tgtEl>
                                        <p:attrNameLst>
                                          <p:attrName>ppt_w</p:attrName>
                                        </p:attrNameLst>
                                      </p:cBhvr>
                                      <p:tavLst>
                                        <p:tav tm="0">
                                          <p:val>
                                            <p:strVal val="ppt_w"/>
                                          </p:val>
                                        </p:tav>
                                        <p:tav tm="100000">
                                          <p:val>
                                            <p:fltVal val="0"/>
                                          </p:val>
                                        </p:tav>
                                      </p:tavLst>
                                    </p:anim>
                                    <p:anim calcmode="lin" valueType="num">
                                      <p:cBhvr>
                                        <p:cTn id="45" dur="500"/>
                                        <p:tgtEl>
                                          <p:spTgt spid="53"/>
                                        </p:tgtEl>
                                        <p:attrNameLst>
                                          <p:attrName>ppt_h</p:attrName>
                                        </p:attrNameLst>
                                      </p:cBhvr>
                                      <p:tavLst>
                                        <p:tav tm="0">
                                          <p:val>
                                            <p:strVal val="ppt_h"/>
                                          </p:val>
                                        </p:tav>
                                        <p:tav tm="100000">
                                          <p:val>
                                            <p:fltVal val="0"/>
                                          </p:val>
                                        </p:tav>
                                      </p:tavLst>
                                    </p:anim>
                                    <p:anim calcmode="lin" valueType="num">
                                      <p:cBhvr>
                                        <p:cTn id="46" dur="500"/>
                                        <p:tgtEl>
                                          <p:spTgt spid="53"/>
                                        </p:tgtEl>
                                        <p:attrNameLst>
                                          <p:attrName>ppt_x</p:attrName>
                                        </p:attrNameLst>
                                      </p:cBhvr>
                                      <p:tavLst>
                                        <p:tav tm="0">
                                          <p:val>
                                            <p:strVal val="ppt_x"/>
                                          </p:val>
                                        </p:tav>
                                        <p:tav tm="100000">
                                          <p:val>
                                            <p:fltVal val="0.5"/>
                                          </p:val>
                                        </p:tav>
                                      </p:tavLst>
                                    </p:anim>
                                    <p:anim calcmode="lin" valueType="num">
                                      <p:cBhvr>
                                        <p:cTn id="47" dur="500"/>
                                        <p:tgtEl>
                                          <p:spTgt spid="53"/>
                                        </p:tgtEl>
                                        <p:attrNameLst>
                                          <p:attrName>ppt_y</p:attrName>
                                        </p:attrNameLst>
                                      </p:cBhvr>
                                      <p:tavLst>
                                        <p:tav tm="0">
                                          <p:val>
                                            <p:strVal val="ppt_y"/>
                                          </p:val>
                                        </p:tav>
                                        <p:tav tm="100000">
                                          <p:val>
                                            <p:fltVal val="0.5"/>
                                          </p:val>
                                        </p:tav>
                                      </p:tavLst>
                                    </p:anim>
                                    <p:set>
                                      <p:cBhvr>
                                        <p:cTn id="48" dur="1" fill="hold">
                                          <p:stCondLst>
                                            <p:cond delay="499"/>
                                          </p:stCondLst>
                                        </p:cTn>
                                        <p:tgtEl>
                                          <p:spTgt spid="53"/>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10"/>
                                        <p:tgtEl>
                                          <p:spTgt spid="52"/>
                                        </p:tgtEl>
                                      </p:cBhvr>
                                    </p:animEffect>
                                    <p:set>
                                      <p:cBhvr>
                                        <p:cTn id="51"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2" restart="whenNotActive" fill="hold" evtFilter="cancelBubble" nodeType="interactiveSeq">
                <p:stCondLst>
                  <p:cond evt="onClick" delay="0">
                    <p:tgtEl>
                      <p:spTgt spid="55"/>
                    </p:tgtEl>
                  </p:cond>
                </p:stCondLst>
                <p:endSync evt="end" delay="0">
                  <p:rtn val="all"/>
                </p:endSync>
                <p:childTnLst>
                  <p:par>
                    <p:cTn id="53" fill="hold">
                      <p:stCondLst>
                        <p:cond delay="0"/>
                      </p:stCondLst>
                      <p:childTnLst>
                        <p:par>
                          <p:cTn id="54" fill="hold">
                            <p:stCondLst>
                              <p:cond delay="0"/>
                            </p:stCondLst>
                            <p:childTnLst>
                              <p:par>
                                <p:cTn id="55" presetID="23" presetClass="exit" presetSubtype="544" fill="hold" grpId="0" nodeType="clickEffect">
                                  <p:stCondLst>
                                    <p:cond delay="0"/>
                                  </p:stCondLst>
                                  <p:childTnLst>
                                    <p:anim calcmode="lin" valueType="num">
                                      <p:cBhvr>
                                        <p:cTn id="56" dur="500"/>
                                        <p:tgtEl>
                                          <p:spTgt spid="55"/>
                                        </p:tgtEl>
                                        <p:attrNameLst>
                                          <p:attrName>ppt_w</p:attrName>
                                        </p:attrNameLst>
                                      </p:cBhvr>
                                      <p:tavLst>
                                        <p:tav tm="0">
                                          <p:val>
                                            <p:strVal val="ppt_w"/>
                                          </p:val>
                                        </p:tav>
                                        <p:tav tm="100000">
                                          <p:val>
                                            <p:fltVal val="0"/>
                                          </p:val>
                                        </p:tav>
                                      </p:tavLst>
                                    </p:anim>
                                    <p:anim calcmode="lin" valueType="num">
                                      <p:cBhvr>
                                        <p:cTn id="57" dur="500"/>
                                        <p:tgtEl>
                                          <p:spTgt spid="55"/>
                                        </p:tgtEl>
                                        <p:attrNameLst>
                                          <p:attrName>ppt_h</p:attrName>
                                        </p:attrNameLst>
                                      </p:cBhvr>
                                      <p:tavLst>
                                        <p:tav tm="0">
                                          <p:val>
                                            <p:strVal val="ppt_h"/>
                                          </p:val>
                                        </p:tav>
                                        <p:tav tm="100000">
                                          <p:val>
                                            <p:fltVal val="0"/>
                                          </p:val>
                                        </p:tav>
                                      </p:tavLst>
                                    </p:anim>
                                    <p:anim calcmode="lin" valueType="num">
                                      <p:cBhvr>
                                        <p:cTn id="58" dur="500"/>
                                        <p:tgtEl>
                                          <p:spTgt spid="55"/>
                                        </p:tgtEl>
                                        <p:attrNameLst>
                                          <p:attrName>ppt_x</p:attrName>
                                        </p:attrNameLst>
                                      </p:cBhvr>
                                      <p:tavLst>
                                        <p:tav tm="0">
                                          <p:val>
                                            <p:strVal val="ppt_x"/>
                                          </p:val>
                                        </p:tav>
                                        <p:tav tm="100000">
                                          <p:val>
                                            <p:fltVal val="0.5"/>
                                          </p:val>
                                        </p:tav>
                                      </p:tavLst>
                                    </p:anim>
                                    <p:anim calcmode="lin" valueType="num">
                                      <p:cBhvr>
                                        <p:cTn id="59" dur="500"/>
                                        <p:tgtEl>
                                          <p:spTgt spid="55"/>
                                        </p:tgtEl>
                                        <p:attrNameLst>
                                          <p:attrName>ppt_y</p:attrName>
                                        </p:attrNameLst>
                                      </p:cBhvr>
                                      <p:tavLst>
                                        <p:tav tm="0">
                                          <p:val>
                                            <p:strVal val="ppt_y"/>
                                          </p:val>
                                        </p:tav>
                                        <p:tav tm="100000">
                                          <p:val>
                                            <p:fltVal val="0.5"/>
                                          </p:val>
                                        </p:tav>
                                      </p:tavLst>
                                    </p:anim>
                                    <p:set>
                                      <p:cBhvr>
                                        <p:cTn id="60" dur="1" fill="hold">
                                          <p:stCondLst>
                                            <p:cond delay="499"/>
                                          </p:stCondLst>
                                        </p:cTn>
                                        <p:tgtEl>
                                          <p:spTgt spid="55"/>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10"/>
                                        <p:tgtEl>
                                          <p:spTgt spid="54"/>
                                        </p:tgtEl>
                                      </p:cBhvr>
                                    </p:animEffect>
                                    <p:set>
                                      <p:cBhvr>
                                        <p:cTn id="63"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4" restart="whenNotActive" fill="hold" evtFilter="cancelBubble" nodeType="interactiveSeq">
                <p:stCondLst>
                  <p:cond evt="onClick" delay="0">
                    <p:tgtEl>
                      <p:spTgt spid="57"/>
                    </p:tgtEl>
                  </p:cond>
                </p:stCondLst>
                <p:endSync evt="end" delay="0">
                  <p:rtn val="all"/>
                </p:endSync>
                <p:childTnLst>
                  <p:par>
                    <p:cTn id="65" fill="hold">
                      <p:stCondLst>
                        <p:cond delay="0"/>
                      </p:stCondLst>
                      <p:childTnLst>
                        <p:par>
                          <p:cTn id="66" fill="hold">
                            <p:stCondLst>
                              <p:cond delay="0"/>
                            </p:stCondLst>
                            <p:childTnLst>
                              <p:par>
                                <p:cTn id="67" presetID="23" presetClass="exit" presetSubtype="544" fill="hold" grpId="0" nodeType="clickEffect">
                                  <p:stCondLst>
                                    <p:cond delay="0"/>
                                  </p:stCondLst>
                                  <p:childTnLst>
                                    <p:anim calcmode="lin" valueType="num">
                                      <p:cBhvr>
                                        <p:cTn id="68" dur="500"/>
                                        <p:tgtEl>
                                          <p:spTgt spid="57"/>
                                        </p:tgtEl>
                                        <p:attrNameLst>
                                          <p:attrName>ppt_w</p:attrName>
                                        </p:attrNameLst>
                                      </p:cBhvr>
                                      <p:tavLst>
                                        <p:tav tm="0">
                                          <p:val>
                                            <p:strVal val="ppt_w"/>
                                          </p:val>
                                        </p:tav>
                                        <p:tav tm="100000">
                                          <p:val>
                                            <p:fltVal val="0"/>
                                          </p:val>
                                        </p:tav>
                                      </p:tavLst>
                                    </p:anim>
                                    <p:anim calcmode="lin" valueType="num">
                                      <p:cBhvr>
                                        <p:cTn id="69" dur="500"/>
                                        <p:tgtEl>
                                          <p:spTgt spid="57"/>
                                        </p:tgtEl>
                                        <p:attrNameLst>
                                          <p:attrName>ppt_h</p:attrName>
                                        </p:attrNameLst>
                                      </p:cBhvr>
                                      <p:tavLst>
                                        <p:tav tm="0">
                                          <p:val>
                                            <p:strVal val="ppt_h"/>
                                          </p:val>
                                        </p:tav>
                                        <p:tav tm="100000">
                                          <p:val>
                                            <p:fltVal val="0"/>
                                          </p:val>
                                        </p:tav>
                                      </p:tavLst>
                                    </p:anim>
                                    <p:anim calcmode="lin" valueType="num">
                                      <p:cBhvr>
                                        <p:cTn id="70" dur="500"/>
                                        <p:tgtEl>
                                          <p:spTgt spid="57"/>
                                        </p:tgtEl>
                                        <p:attrNameLst>
                                          <p:attrName>ppt_x</p:attrName>
                                        </p:attrNameLst>
                                      </p:cBhvr>
                                      <p:tavLst>
                                        <p:tav tm="0">
                                          <p:val>
                                            <p:strVal val="ppt_x"/>
                                          </p:val>
                                        </p:tav>
                                        <p:tav tm="100000">
                                          <p:val>
                                            <p:fltVal val="0.5"/>
                                          </p:val>
                                        </p:tav>
                                      </p:tavLst>
                                    </p:anim>
                                    <p:anim calcmode="lin" valueType="num">
                                      <p:cBhvr>
                                        <p:cTn id="71" dur="500"/>
                                        <p:tgtEl>
                                          <p:spTgt spid="57"/>
                                        </p:tgtEl>
                                        <p:attrNameLst>
                                          <p:attrName>ppt_y</p:attrName>
                                        </p:attrNameLst>
                                      </p:cBhvr>
                                      <p:tavLst>
                                        <p:tav tm="0">
                                          <p:val>
                                            <p:strVal val="ppt_y"/>
                                          </p:val>
                                        </p:tav>
                                        <p:tav tm="100000">
                                          <p:val>
                                            <p:fltVal val="0.5"/>
                                          </p:val>
                                        </p:tav>
                                      </p:tavLst>
                                    </p:anim>
                                    <p:set>
                                      <p:cBhvr>
                                        <p:cTn id="72" dur="1" fill="hold">
                                          <p:stCondLst>
                                            <p:cond delay="499"/>
                                          </p:stCondLst>
                                        </p:cTn>
                                        <p:tgtEl>
                                          <p:spTgt spid="57"/>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10"/>
                                        <p:tgtEl>
                                          <p:spTgt spid="56"/>
                                        </p:tgtEl>
                                      </p:cBhvr>
                                    </p:animEffect>
                                    <p:set>
                                      <p:cBhvr>
                                        <p:cTn id="75" dur="1" fill="hold">
                                          <p:stCondLst>
                                            <p:cond delay="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76" restart="whenNotActive" fill="hold" evtFilter="cancelBubble" nodeType="interactiveSeq">
                <p:stCondLst>
                  <p:cond evt="onClick" delay="0">
                    <p:tgtEl>
                      <p:spTgt spid="59"/>
                    </p:tgtEl>
                  </p:cond>
                </p:stCondLst>
                <p:endSync evt="end" delay="0">
                  <p:rtn val="all"/>
                </p:endSync>
                <p:childTnLst>
                  <p:par>
                    <p:cTn id="77" fill="hold">
                      <p:stCondLst>
                        <p:cond delay="0"/>
                      </p:stCondLst>
                      <p:childTnLst>
                        <p:par>
                          <p:cTn id="78" fill="hold">
                            <p:stCondLst>
                              <p:cond delay="0"/>
                            </p:stCondLst>
                            <p:childTnLst>
                              <p:par>
                                <p:cTn id="79" presetID="23" presetClass="exit" presetSubtype="544" fill="hold" grpId="0" nodeType="clickEffect">
                                  <p:stCondLst>
                                    <p:cond delay="0"/>
                                  </p:stCondLst>
                                  <p:childTnLst>
                                    <p:anim calcmode="lin" valueType="num">
                                      <p:cBhvr>
                                        <p:cTn id="80" dur="500"/>
                                        <p:tgtEl>
                                          <p:spTgt spid="59"/>
                                        </p:tgtEl>
                                        <p:attrNameLst>
                                          <p:attrName>ppt_w</p:attrName>
                                        </p:attrNameLst>
                                      </p:cBhvr>
                                      <p:tavLst>
                                        <p:tav tm="0">
                                          <p:val>
                                            <p:strVal val="ppt_w"/>
                                          </p:val>
                                        </p:tav>
                                        <p:tav tm="100000">
                                          <p:val>
                                            <p:fltVal val="0"/>
                                          </p:val>
                                        </p:tav>
                                      </p:tavLst>
                                    </p:anim>
                                    <p:anim calcmode="lin" valueType="num">
                                      <p:cBhvr>
                                        <p:cTn id="81" dur="500"/>
                                        <p:tgtEl>
                                          <p:spTgt spid="59"/>
                                        </p:tgtEl>
                                        <p:attrNameLst>
                                          <p:attrName>ppt_h</p:attrName>
                                        </p:attrNameLst>
                                      </p:cBhvr>
                                      <p:tavLst>
                                        <p:tav tm="0">
                                          <p:val>
                                            <p:strVal val="ppt_h"/>
                                          </p:val>
                                        </p:tav>
                                        <p:tav tm="100000">
                                          <p:val>
                                            <p:fltVal val="0"/>
                                          </p:val>
                                        </p:tav>
                                      </p:tavLst>
                                    </p:anim>
                                    <p:anim calcmode="lin" valueType="num">
                                      <p:cBhvr>
                                        <p:cTn id="82" dur="500"/>
                                        <p:tgtEl>
                                          <p:spTgt spid="59"/>
                                        </p:tgtEl>
                                        <p:attrNameLst>
                                          <p:attrName>ppt_x</p:attrName>
                                        </p:attrNameLst>
                                      </p:cBhvr>
                                      <p:tavLst>
                                        <p:tav tm="0">
                                          <p:val>
                                            <p:strVal val="ppt_x"/>
                                          </p:val>
                                        </p:tav>
                                        <p:tav tm="100000">
                                          <p:val>
                                            <p:fltVal val="0.5"/>
                                          </p:val>
                                        </p:tav>
                                      </p:tavLst>
                                    </p:anim>
                                    <p:anim calcmode="lin" valueType="num">
                                      <p:cBhvr>
                                        <p:cTn id="83" dur="500"/>
                                        <p:tgtEl>
                                          <p:spTgt spid="59"/>
                                        </p:tgtEl>
                                        <p:attrNameLst>
                                          <p:attrName>ppt_y</p:attrName>
                                        </p:attrNameLst>
                                      </p:cBhvr>
                                      <p:tavLst>
                                        <p:tav tm="0">
                                          <p:val>
                                            <p:strVal val="ppt_y"/>
                                          </p:val>
                                        </p:tav>
                                        <p:tav tm="100000">
                                          <p:val>
                                            <p:fltVal val="0.5"/>
                                          </p:val>
                                        </p:tav>
                                      </p:tavLst>
                                    </p:anim>
                                    <p:set>
                                      <p:cBhvr>
                                        <p:cTn id="84" dur="1" fill="hold">
                                          <p:stCondLst>
                                            <p:cond delay="499"/>
                                          </p:stCondLst>
                                        </p:cTn>
                                        <p:tgtEl>
                                          <p:spTgt spid="59"/>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10"/>
                                        <p:tgtEl>
                                          <p:spTgt spid="58"/>
                                        </p:tgtEl>
                                      </p:cBhvr>
                                    </p:animEffect>
                                    <p:set>
                                      <p:cBhvr>
                                        <p:cTn id="87"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88" restart="whenNotActive" fill="hold" evtFilter="cancelBubble" nodeType="interactiveSeq">
                <p:stCondLst>
                  <p:cond evt="onClick" delay="0">
                    <p:tgtEl>
                      <p:spTgt spid="63"/>
                    </p:tgtEl>
                  </p:cond>
                </p:stCondLst>
                <p:endSync evt="end" delay="0">
                  <p:rtn val="all"/>
                </p:endSync>
                <p:childTnLst>
                  <p:par>
                    <p:cTn id="89" fill="hold">
                      <p:stCondLst>
                        <p:cond delay="0"/>
                      </p:stCondLst>
                      <p:childTnLst>
                        <p:par>
                          <p:cTn id="90" fill="hold">
                            <p:stCondLst>
                              <p:cond delay="0"/>
                            </p:stCondLst>
                            <p:childTnLst>
                              <p:par>
                                <p:cTn id="91" presetID="23" presetClass="exit" presetSubtype="544" fill="hold" grpId="0" nodeType="clickEffect">
                                  <p:stCondLst>
                                    <p:cond delay="0"/>
                                  </p:stCondLst>
                                  <p:childTnLst>
                                    <p:anim calcmode="lin" valueType="num">
                                      <p:cBhvr>
                                        <p:cTn id="92" dur="500"/>
                                        <p:tgtEl>
                                          <p:spTgt spid="63"/>
                                        </p:tgtEl>
                                        <p:attrNameLst>
                                          <p:attrName>ppt_w</p:attrName>
                                        </p:attrNameLst>
                                      </p:cBhvr>
                                      <p:tavLst>
                                        <p:tav tm="0">
                                          <p:val>
                                            <p:strVal val="ppt_w"/>
                                          </p:val>
                                        </p:tav>
                                        <p:tav tm="100000">
                                          <p:val>
                                            <p:fltVal val="0"/>
                                          </p:val>
                                        </p:tav>
                                      </p:tavLst>
                                    </p:anim>
                                    <p:anim calcmode="lin" valueType="num">
                                      <p:cBhvr>
                                        <p:cTn id="93" dur="500"/>
                                        <p:tgtEl>
                                          <p:spTgt spid="63"/>
                                        </p:tgtEl>
                                        <p:attrNameLst>
                                          <p:attrName>ppt_h</p:attrName>
                                        </p:attrNameLst>
                                      </p:cBhvr>
                                      <p:tavLst>
                                        <p:tav tm="0">
                                          <p:val>
                                            <p:strVal val="ppt_h"/>
                                          </p:val>
                                        </p:tav>
                                        <p:tav tm="100000">
                                          <p:val>
                                            <p:fltVal val="0"/>
                                          </p:val>
                                        </p:tav>
                                      </p:tavLst>
                                    </p:anim>
                                    <p:anim calcmode="lin" valueType="num">
                                      <p:cBhvr>
                                        <p:cTn id="94" dur="500"/>
                                        <p:tgtEl>
                                          <p:spTgt spid="63"/>
                                        </p:tgtEl>
                                        <p:attrNameLst>
                                          <p:attrName>ppt_x</p:attrName>
                                        </p:attrNameLst>
                                      </p:cBhvr>
                                      <p:tavLst>
                                        <p:tav tm="0">
                                          <p:val>
                                            <p:strVal val="ppt_x"/>
                                          </p:val>
                                        </p:tav>
                                        <p:tav tm="100000">
                                          <p:val>
                                            <p:fltVal val="0.5"/>
                                          </p:val>
                                        </p:tav>
                                      </p:tavLst>
                                    </p:anim>
                                    <p:anim calcmode="lin" valueType="num">
                                      <p:cBhvr>
                                        <p:cTn id="95" dur="500"/>
                                        <p:tgtEl>
                                          <p:spTgt spid="63"/>
                                        </p:tgtEl>
                                        <p:attrNameLst>
                                          <p:attrName>ppt_y</p:attrName>
                                        </p:attrNameLst>
                                      </p:cBhvr>
                                      <p:tavLst>
                                        <p:tav tm="0">
                                          <p:val>
                                            <p:strVal val="ppt_y"/>
                                          </p:val>
                                        </p:tav>
                                        <p:tav tm="100000">
                                          <p:val>
                                            <p:fltVal val="0.5"/>
                                          </p:val>
                                        </p:tav>
                                      </p:tavLst>
                                    </p:anim>
                                    <p:set>
                                      <p:cBhvr>
                                        <p:cTn id="96" dur="1" fill="hold">
                                          <p:stCondLst>
                                            <p:cond delay="499"/>
                                          </p:stCondLst>
                                        </p:cTn>
                                        <p:tgtEl>
                                          <p:spTgt spid="63"/>
                                        </p:tgtEl>
                                        <p:attrNameLst>
                                          <p:attrName>style.visibility</p:attrName>
                                        </p:attrNameLst>
                                      </p:cBhvr>
                                      <p:to>
                                        <p:strVal val="hidden"/>
                                      </p:to>
                                    </p:set>
                                  </p:childTnLst>
                                </p:cTn>
                              </p:par>
                              <p:par>
                                <p:cTn id="97" presetID="10" presetClass="exit" presetSubtype="0" fill="hold" grpId="0" nodeType="withEffect">
                                  <p:stCondLst>
                                    <p:cond delay="0"/>
                                  </p:stCondLst>
                                  <p:childTnLst>
                                    <p:animEffect transition="out" filter="fade">
                                      <p:cBhvr>
                                        <p:cTn id="98" dur="10"/>
                                        <p:tgtEl>
                                          <p:spTgt spid="62"/>
                                        </p:tgtEl>
                                      </p:cBhvr>
                                    </p:animEffect>
                                    <p:set>
                                      <p:cBhvr>
                                        <p:cTn id="99"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00" restart="whenNotActive" fill="hold" evtFilter="cancelBubble" nodeType="interactiveSeq">
                <p:stCondLst>
                  <p:cond evt="onClick" delay="0">
                    <p:tgtEl>
                      <p:spTgt spid="69"/>
                    </p:tgtEl>
                  </p:cond>
                </p:stCondLst>
                <p:endSync evt="end" delay="0">
                  <p:rtn val="all"/>
                </p:endSync>
                <p:childTnLst>
                  <p:par>
                    <p:cTn id="101" fill="hold">
                      <p:stCondLst>
                        <p:cond delay="0"/>
                      </p:stCondLst>
                      <p:childTnLst>
                        <p:par>
                          <p:cTn id="102" fill="hold">
                            <p:stCondLst>
                              <p:cond delay="0"/>
                            </p:stCondLst>
                            <p:childTnLst>
                              <p:par>
                                <p:cTn id="103" presetID="23" presetClass="exit" presetSubtype="544" fill="hold" grpId="0" nodeType="clickEffect">
                                  <p:stCondLst>
                                    <p:cond delay="0"/>
                                  </p:stCondLst>
                                  <p:childTnLst>
                                    <p:anim calcmode="lin" valueType="num">
                                      <p:cBhvr>
                                        <p:cTn id="104" dur="500"/>
                                        <p:tgtEl>
                                          <p:spTgt spid="69"/>
                                        </p:tgtEl>
                                        <p:attrNameLst>
                                          <p:attrName>ppt_w</p:attrName>
                                        </p:attrNameLst>
                                      </p:cBhvr>
                                      <p:tavLst>
                                        <p:tav tm="0">
                                          <p:val>
                                            <p:strVal val="ppt_w"/>
                                          </p:val>
                                        </p:tav>
                                        <p:tav tm="100000">
                                          <p:val>
                                            <p:fltVal val="0"/>
                                          </p:val>
                                        </p:tav>
                                      </p:tavLst>
                                    </p:anim>
                                    <p:anim calcmode="lin" valueType="num">
                                      <p:cBhvr>
                                        <p:cTn id="105" dur="500"/>
                                        <p:tgtEl>
                                          <p:spTgt spid="69"/>
                                        </p:tgtEl>
                                        <p:attrNameLst>
                                          <p:attrName>ppt_h</p:attrName>
                                        </p:attrNameLst>
                                      </p:cBhvr>
                                      <p:tavLst>
                                        <p:tav tm="0">
                                          <p:val>
                                            <p:strVal val="ppt_h"/>
                                          </p:val>
                                        </p:tav>
                                        <p:tav tm="100000">
                                          <p:val>
                                            <p:fltVal val="0"/>
                                          </p:val>
                                        </p:tav>
                                      </p:tavLst>
                                    </p:anim>
                                    <p:anim calcmode="lin" valueType="num">
                                      <p:cBhvr>
                                        <p:cTn id="106" dur="500"/>
                                        <p:tgtEl>
                                          <p:spTgt spid="69"/>
                                        </p:tgtEl>
                                        <p:attrNameLst>
                                          <p:attrName>ppt_x</p:attrName>
                                        </p:attrNameLst>
                                      </p:cBhvr>
                                      <p:tavLst>
                                        <p:tav tm="0">
                                          <p:val>
                                            <p:strVal val="ppt_x"/>
                                          </p:val>
                                        </p:tav>
                                        <p:tav tm="100000">
                                          <p:val>
                                            <p:fltVal val="0.5"/>
                                          </p:val>
                                        </p:tav>
                                      </p:tavLst>
                                    </p:anim>
                                    <p:anim calcmode="lin" valueType="num">
                                      <p:cBhvr>
                                        <p:cTn id="107" dur="500"/>
                                        <p:tgtEl>
                                          <p:spTgt spid="69"/>
                                        </p:tgtEl>
                                        <p:attrNameLst>
                                          <p:attrName>ppt_y</p:attrName>
                                        </p:attrNameLst>
                                      </p:cBhvr>
                                      <p:tavLst>
                                        <p:tav tm="0">
                                          <p:val>
                                            <p:strVal val="ppt_y"/>
                                          </p:val>
                                        </p:tav>
                                        <p:tav tm="100000">
                                          <p:val>
                                            <p:fltVal val="0.5"/>
                                          </p:val>
                                        </p:tav>
                                      </p:tavLst>
                                    </p:anim>
                                    <p:set>
                                      <p:cBhvr>
                                        <p:cTn id="108" dur="1" fill="hold">
                                          <p:stCondLst>
                                            <p:cond delay="499"/>
                                          </p:stCondLst>
                                        </p:cTn>
                                        <p:tgtEl>
                                          <p:spTgt spid="69"/>
                                        </p:tgtEl>
                                        <p:attrNameLst>
                                          <p:attrName>style.visibility</p:attrName>
                                        </p:attrNameLst>
                                      </p:cBhvr>
                                      <p:to>
                                        <p:strVal val="hidden"/>
                                      </p:to>
                                    </p:set>
                                  </p:childTnLst>
                                </p:cTn>
                              </p:par>
                              <p:par>
                                <p:cTn id="109" presetID="10" presetClass="exit" presetSubtype="0" fill="hold" grpId="0" nodeType="withEffect">
                                  <p:stCondLst>
                                    <p:cond delay="0"/>
                                  </p:stCondLst>
                                  <p:childTnLst>
                                    <p:animEffect transition="out" filter="fade">
                                      <p:cBhvr>
                                        <p:cTn id="110" dur="10"/>
                                        <p:tgtEl>
                                          <p:spTgt spid="68"/>
                                        </p:tgtEl>
                                      </p:cBhvr>
                                    </p:animEffect>
                                    <p:set>
                                      <p:cBhvr>
                                        <p:cTn id="111" dur="1" fill="hold">
                                          <p:stCondLst>
                                            <p:cond delay="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9"/>
                  </p:tgtEl>
                </p:cond>
              </p:nextCondLst>
            </p:seq>
            <p:audio>
              <p:cMediaNode vol="80000">
                <p:cTn id="112" fill="hold" display="0">
                  <p:stCondLst>
                    <p:cond delay="indefinite"/>
                  </p:stCondLst>
                  <p:endCondLst>
                    <p:cond evt="onStopAudio" delay="0">
                      <p:tgtEl>
                        <p:sldTgt/>
                      </p:tgtEl>
                    </p:cond>
                  </p:endCondLst>
                </p:cTn>
                <p:tgtEl>
                  <p:spTgt spid="4"/>
                </p:tgtEl>
              </p:cMediaNode>
            </p:audio>
          </p:childTnLst>
        </p:cTn>
      </p:par>
    </p:tnLst>
    <p:bldLst>
      <p:bldP spid="29" grpId="0"/>
      <p:bldP spid="51" grpId="0" animBg="1"/>
      <p:bldP spid="51" grpId="1" animBg="1"/>
      <p:bldP spid="52" grpId="0"/>
      <p:bldP spid="53" grpId="0" animBg="1"/>
      <p:bldP spid="53" grpId="1" animBg="1"/>
      <p:bldP spid="54" grpId="0"/>
      <p:bldP spid="55" grpId="0" animBg="1"/>
      <p:bldP spid="55" grpId="1" animBg="1"/>
      <p:bldP spid="56" grpId="0"/>
      <p:bldP spid="57" grpId="0" animBg="1"/>
      <p:bldP spid="57" grpId="1" animBg="1"/>
      <p:bldP spid="58" grpId="0"/>
      <p:bldP spid="59" grpId="0" animBg="1"/>
      <p:bldP spid="59" grpId="1" animBg="1"/>
      <p:bldP spid="62" grpId="0"/>
      <p:bldP spid="63" grpId="0" animBg="1"/>
      <p:bldP spid="63" grpId="1" animBg="1"/>
      <p:bldP spid="68" grpId="0"/>
      <p:bldP spid="69" grpId="0" animBg="1"/>
      <p:bldP spid="69" grpId="1" animBg="1"/>
      <p:bldP spid="7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50" y="4757113"/>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6"/>
            <a:ext cx="7620000" cy="4286250"/>
          </a:xfrm>
          <a:prstGeom prst="rect">
            <a:avLst/>
          </a:prstGeom>
        </p:spPr>
      </p:pic>
      <p:sp>
        <p:nvSpPr>
          <p:cNvPr id="12" name="Snip Diagonal Corner Rectangle 11"/>
          <p:cNvSpPr/>
          <p:nvPr/>
        </p:nvSpPr>
        <p:spPr>
          <a:xfrm>
            <a:off x="1623848" y="1059922"/>
            <a:ext cx="9375819"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eaLnBrk="1" hangingPunct="1">
              <a:lnSpc>
                <a:spcPct val="107000"/>
              </a:lnSpc>
            </a:pPr>
            <a:r>
              <a:rPr lang="en-US" altLang="en-US" sz="4100" b="1" dirty="0" err="1">
                <a:solidFill>
                  <a:schemeClr val="tx1"/>
                </a:solidFill>
                <a:cs typeface="Times New Roman" pitchFamily="18" charset="0"/>
              </a:rPr>
              <a:t>Câu</a:t>
            </a:r>
            <a:r>
              <a:rPr lang="en-US" altLang="en-US" sz="4100" b="1" dirty="0">
                <a:solidFill>
                  <a:schemeClr val="tx1"/>
                </a:solidFill>
                <a:cs typeface="Times New Roman" pitchFamily="18" charset="0"/>
              </a:rPr>
              <a:t> 1. </a:t>
            </a:r>
            <a:r>
              <a:rPr lang="en-US" altLang="en-US" sz="4100" b="1" dirty="0" err="1" smtClean="0">
                <a:solidFill>
                  <a:schemeClr val="tx1"/>
                </a:solidFill>
                <a:cs typeface="Times New Roman" pitchFamily="18" charset="0"/>
              </a:rPr>
              <a:t>Văn</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bản</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Bàn</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về</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đọc</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sách</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thuộc</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thể</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loại</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gì</a:t>
            </a:r>
            <a:r>
              <a:rPr lang="en-US" altLang="en-US" sz="4100" b="1" dirty="0" smtClean="0">
                <a:solidFill>
                  <a:schemeClr val="tx1"/>
                </a:solidFill>
                <a:cs typeface="Times New Roman" pitchFamily="18" charset="0"/>
              </a:rPr>
              <a:t>?</a:t>
            </a:r>
            <a:endParaRPr lang="en-US" altLang="en-US" sz="4100" b="1" dirty="0">
              <a:solidFill>
                <a:schemeClr val="tx1"/>
              </a:solidFill>
              <a:ea typeface="Calibri" pitchFamily="34" charset="0"/>
              <a:cs typeface="Times New Roman" pitchFamily="18" charset="0"/>
            </a:endParaRPr>
          </a:p>
        </p:txBody>
      </p:sp>
      <p:sp>
        <p:nvSpPr>
          <p:cNvPr id="5" name="Rectangle 4"/>
          <p:cNvSpPr/>
          <p:nvPr/>
        </p:nvSpPr>
        <p:spPr>
          <a:xfrm>
            <a:off x="2286000" y="4402439"/>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eaLnBrk="1" hangingPunct="1">
              <a:lnSpc>
                <a:spcPct val="107000"/>
              </a:lnSpc>
            </a:pPr>
            <a:r>
              <a:rPr lang="en-US" altLang="en-US" sz="3600" b="1" dirty="0" err="1" smtClean="0">
                <a:solidFill>
                  <a:schemeClr val="tx1"/>
                </a:solidFill>
                <a:cs typeface="Times New Roman" pitchFamily="18" charset="0"/>
              </a:rPr>
              <a:t>Văn</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nghị</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luận</a:t>
            </a:r>
            <a:endParaRPr lang="vi-VN" altLang="en-US" sz="3600" b="1" dirty="0">
              <a:solidFill>
                <a:schemeClr val="tx1"/>
              </a:solidFill>
              <a:cs typeface="Tahoma" pitchFamily="34" charset="0"/>
            </a:endParaRPr>
          </a:p>
        </p:txBody>
      </p:sp>
      <p:sp>
        <p:nvSpPr>
          <p:cNvPr id="15" name="Rectangle 14"/>
          <p:cNvSpPr/>
          <p:nvPr/>
        </p:nvSpPr>
        <p:spPr>
          <a:xfrm>
            <a:off x="2570921" y="3304288"/>
            <a:ext cx="7335079" cy="684799"/>
          </a:xfrm>
          <a:prstGeom prst="rect">
            <a:avLst/>
          </a:prstGeom>
          <a:noFill/>
        </p:spPr>
        <p:txBody>
          <a:bodyPr wrap="none" lIns="68577" tIns="34288" rIns="68577" bIns="34288">
            <a:spAutoFit/>
          </a:bodyPr>
          <a:lstStyle/>
          <a:p>
            <a:pPr algn="ctr" defTabSz="685773">
              <a:defRPr/>
            </a:pPr>
            <a:r>
              <a:rPr lang="en-US" sz="4000" b="1" dirty="0" err="1">
                <a:solidFill>
                  <a:srgbClr val="FF0000"/>
                </a:solidFill>
                <a:latin typeface="Calibri" pitchFamily="34" charset="0"/>
                <a:cs typeface="Calibri" pitchFamily="34" charset="0"/>
                <a:sym typeface="Arial"/>
              </a:rPr>
              <a:t>Chúc</a:t>
            </a:r>
            <a:r>
              <a:rPr lang="en-US" sz="4000" b="1" dirty="0">
                <a:solidFill>
                  <a:srgbClr val="FF0000"/>
                </a:solidFill>
                <a:latin typeface="Calibri" pitchFamily="34" charset="0"/>
                <a:cs typeface="Calibri" pitchFamily="34" charset="0"/>
                <a:sym typeface="Arial"/>
              </a:rPr>
              <a:t> </a:t>
            </a:r>
            <a:r>
              <a:rPr lang="en-US" sz="4000" b="1" dirty="0" err="1">
                <a:solidFill>
                  <a:srgbClr val="FF0000"/>
                </a:solidFill>
                <a:latin typeface="Calibri" pitchFamily="34" charset="0"/>
                <a:cs typeface="Calibri" pitchFamily="34" charset="0"/>
                <a:sym typeface="Arial"/>
              </a:rPr>
              <a:t>mừng</a:t>
            </a:r>
            <a:r>
              <a:rPr lang="en-US" sz="4000" b="1" dirty="0">
                <a:solidFill>
                  <a:srgbClr val="FF0000"/>
                </a:solidFill>
                <a:latin typeface="Calibri" pitchFamily="34" charset="0"/>
                <a:cs typeface="Calibri" pitchFamily="34" charset="0"/>
                <a:sym typeface="Arial"/>
              </a:rPr>
              <a:t> </a:t>
            </a:r>
            <a:r>
              <a:rPr lang="en-US" sz="4000" b="1" dirty="0" err="1">
                <a:solidFill>
                  <a:srgbClr val="FF0000"/>
                </a:solidFill>
                <a:latin typeface="Calibri" pitchFamily="34" charset="0"/>
                <a:cs typeface="Calibri" pitchFamily="34" charset="0"/>
                <a:sym typeface="Arial"/>
              </a:rPr>
              <a:t>em</a:t>
            </a:r>
            <a:r>
              <a:rPr lang="en-US" sz="4000" b="1" dirty="0">
                <a:solidFill>
                  <a:srgbClr val="FF0000"/>
                </a:solidFill>
                <a:latin typeface="Calibri" pitchFamily="34" charset="0"/>
                <a:cs typeface="Calibri" pitchFamily="34" charset="0"/>
                <a:sym typeface="Arial"/>
              </a:rPr>
              <a:t> </a:t>
            </a:r>
            <a:r>
              <a:rPr lang="en-US" sz="4000" b="1" dirty="0" err="1">
                <a:solidFill>
                  <a:srgbClr val="FF0000"/>
                </a:solidFill>
                <a:latin typeface="Calibri" pitchFamily="34" charset="0"/>
                <a:cs typeface="Calibri" pitchFamily="34" charset="0"/>
                <a:sym typeface="Arial"/>
              </a:rPr>
              <a:t>được</a:t>
            </a:r>
            <a:r>
              <a:rPr lang="en-US" sz="4000" b="1" dirty="0">
                <a:solidFill>
                  <a:srgbClr val="FF0000"/>
                </a:solidFill>
                <a:latin typeface="Calibri" pitchFamily="34" charset="0"/>
                <a:cs typeface="Calibri" pitchFamily="34" charset="0"/>
                <a:sym typeface="Arial"/>
              </a:rPr>
              <a:t> </a:t>
            </a:r>
            <a:r>
              <a:rPr lang="en-US" sz="4000" b="1" dirty="0" err="1">
                <a:solidFill>
                  <a:srgbClr val="FF0000"/>
                </a:solidFill>
                <a:latin typeface="Calibri" pitchFamily="34" charset="0"/>
                <a:cs typeface="Calibri" pitchFamily="34" charset="0"/>
                <a:sym typeface="Arial"/>
              </a:rPr>
              <a:t>cộng</a:t>
            </a:r>
            <a:r>
              <a:rPr lang="en-US" sz="4000" b="1" dirty="0">
                <a:solidFill>
                  <a:srgbClr val="FF0000"/>
                </a:solidFill>
                <a:latin typeface="Calibri" pitchFamily="34" charset="0"/>
                <a:cs typeface="Calibri" pitchFamily="34" charset="0"/>
                <a:sym typeface="Arial"/>
              </a:rPr>
              <a:t> </a:t>
            </a:r>
            <a:r>
              <a:rPr lang="en-US" sz="4000" b="1" dirty="0" smtClean="0">
                <a:solidFill>
                  <a:srgbClr val="FF0000"/>
                </a:solidFill>
                <a:latin typeface="Calibri" pitchFamily="34" charset="0"/>
                <a:cs typeface="Calibri" pitchFamily="34" charset="0"/>
                <a:sym typeface="Arial"/>
              </a:rPr>
              <a:t>2 </a:t>
            </a:r>
            <a:r>
              <a:rPr lang="en-US" sz="4000" b="1" dirty="0" err="1">
                <a:solidFill>
                  <a:srgbClr val="FF0000"/>
                </a:solidFill>
                <a:latin typeface="Calibri" pitchFamily="34" charset="0"/>
                <a:cs typeface="Calibri" pitchFamily="34" charset="0"/>
                <a:sym typeface="Arial"/>
              </a:rPr>
              <a:t>điểm</a:t>
            </a:r>
            <a:endParaRPr lang="en-US" sz="4000" b="1" dirty="0">
              <a:solidFill>
                <a:srgbClr val="FF0000"/>
              </a:solidFill>
              <a:latin typeface="Calibri" pitchFamily="34" charset="0"/>
              <a:cs typeface="Calibri" pitchFamily="34" charset="0"/>
              <a:sym typeface="Arial"/>
            </a:endParaRPr>
          </a:p>
        </p:txBody>
      </p:sp>
      <p:sp>
        <p:nvSpPr>
          <p:cNvPr id="8" name="Pentagon 7">
            <a:hlinkClick r:id="rId7" action="ppaction://hlinksldjump"/>
          </p:cNvPr>
          <p:cNvSpPr/>
          <p:nvPr/>
        </p:nvSpPr>
        <p:spPr>
          <a:xfrm flipH="1">
            <a:off x="10062595" y="5747135"/>
            <a:ext cx="1874159" cy="48975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685773">
              <a:defRPr/>
            </a:pPr>
            <a:r>
              <a:rPr lang="en-US" sz="2400" dirty="0">
                <a:solidFill>
                  <a:prstClr val="black"/>
                </a:solidFill>
                <a:latin typeface="Calibri" pitchFamily="34" charset="0"/>
                <a:cs typeface="Calibri" pitchFamily="34" charset="0"/>
                <a:sym typeface="Arial"/>
              </a:rPr>
              <a:t>GO </a:t>
            </a:r>
            <a:r>
              <a:rPr lang="en-US" sz="2400" dirty="0">
                <a:solidFill>
                  <a:prstClr val="black"/>
                </a:solidFill>
                <a:latin typeface="Calibri" pitchFamily="34" charset="0"/>
                <a:cs typeface="Calibri" pitchFamily="34" charset="0"/>
                <a:sym typeface="Arial"/>
                <a:hlinkClick r:id="rId8" action="ppaction://hlinksldjump"/>
              </a:rPr>
              <a:t>HOME</a:t>
            </a:r>
            <a:endParaRPr lang="en-US" sz="2400" dirty="0">
              <a:solidFill>
                <a:prstClr val="black"/>
              </a:solidFill>
              <a:latin typeface="Calibri" pitchFamily="34" charset="0"/>
              <a:cs typeface="Calibri" pitchFamily="34" charset="0"/>
              <a:sym typeface="Arial"/>
            </a:endParaRPr>
          </a:p>
        </p:txBody>
      </p:sp>
    </p:spTree>
    <p:extLst>
      <p:ext uri="{BB962C8B-B14F-4D97-AF65-F5344CB8AC3E}">
        <p14:creationId xmlns:p14="http://schemas.microsoft.com/office/powerpoint/2010/main" val="28654401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50" y="4757109"/>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8"/>
            <a:ext cx="7620000" cy="4286251"/>
          </a:xfrm>
          <a:prstGeom prst="rect">
            <a:avLst/>
          </a:prstGeom>
        </p:spPr>
      </p:pic>
      <p:sp>
        <p:nvSpPr>
          <p:cNvPr id="12" name="Snip Diagonal Corner Rectangle 11"/>
          <p:cNvSpPr/>
          <p:nvPr/>
        </p:nvSpPr>
        <p:spPr>
          <a:xfrm>
            <a:off x="1493553" y="586596"/>
            <a:ext cx="9375819" cy="2105647"/>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eaLnBrk="1" hangingPunct="1">
              <a:lnSpc>
                <a:spcPct val="107000"/>
              </a:lnSpc>
            </a:pPr>
            <a:r>
              <a:rPr lang="en-US" altLang="en-US" sz="4100" b="1" dirty="0" err="1">
                <a:solidFill>
                  <a:schemeClr val="tx1"/>
                </a:solidFill>
                <a:cs typeface="Times New Roman" pitchFamily="18" charset="0"/>
              </a:rPr>
              <a:t>Câu</a:t>
            </a:r>
            <a:r>
              <a:rPr lang="en-US" altLang="en-US" sz="4100" b="1" dirty="0">
                <a:solidFill>
                  <a:schemeClr val="tx1"/>
                </a:solidFill>
                <a:cs typeface="Times New Roman" pitchFamily="18" charset="0"/>
              </a:rPr>
              <a:t> 2. </a:t>
            </a:r>
            <a:r>
              <a:rPr lang="en-US" altLang="en-US" sz="4100" b="1" dirty="0" err="1" smtClean="0">
                <a:solidFill>
                  <a:schemeClr val="tx1"/>
                </a:solidFill>
                <a:cs typeface="Times New Roman" pitchFamily="18" charset="0"/>
              </a:rPr>
              <a:t>Tác</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giả</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văn</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bản</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Bàn</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về</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đọc</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sách</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là</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ai</a:t>
            </a:r>
            <a:r>
              <a:rPr lang="en-US" altLang="en-US" sz="4100" b="1" dirty="0" smtClean="0">
                <a:solidFill>
                  <a:schemeClr val="tx1"/>
                </a:solidFill>
                <a:cs typeface="Times New Roman" pitchFamily="18" charset="0"/>
              </a:rPr>
              <a:t>?</a:t>
            </a:r>
            <a:endParaRPr lang="en-US" altLang="en-US" sz="4100" b="1" dirty="0">
              <a:solidFill>
                <a:schemeClr val="tx1"/>
              </a:solidFill>
              <a:ea typeface="Calibri" pitchFamily="34" charset="0"/>
              <a:cs typeface="Times New Roman" pitchFamily="18" charset="0"/>
            </a:endParaRPr>
          </a:p>
        </p:txBody>
      </p:sp>
      <p:sp>
        <p:nvSpPr>
          <p:cNvPr id="5" name="Rectangle 4"/>
          <p:cNvSpPr/>
          <p:nvPr/>
        </p:nvSpPr>
        <p:spPr>
          <a:xfrm>
            <a:off x="2286000" y="4172314"/>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r>
              <a:rPr lang="en-US" altLang="en-US" sz="3600" b="1" dirty="0" smtClean="0">
                <a:solidFill>
                  <a:schemeClr val="tx1"/>
                </a:solidFill>
                <a:cs typeface="Tahoma" pitchFamily="34" charset="0"/>
              </a:rPr>
              <a:t>Chu </a:t>
            </a:r>
            <a:r>
              <a:rPr lang="en-US" altLang="en-US" sz="3600" b="1" dirty="0" err="1" smtClean="0">
                <a:solidFill>
                  <a:schemeClr val="tx1"/>
                </a:solidFill>
                <a:cs typeface="Tahoma" pitchFamily="34" charset="0"/>
              </a:rPr>
              <a:t>Quang</a:t>
            </a:r>
            <a:r>
              <a:rPr lang="en-US" altLang="en-US" sz="3600" b="1" dirty="0" smtClean="0">
                <a:solidFill>
                  <a:schemeClr val="tx1"/>
                </a:solidFill>
                <a:cs typeface="Tahoma" pitchFamily="34" charset="0"/>
              </a:rPr>
              <a:t> </a:t>
            </a:r>
            <a:r>
              <a:rPr lang="en-US" altLang="en-US" sz="3600" b="1" dirty="0" err="1" smtClean="0">
                <a:solidFill>
                  <a:schemeClr val="tx1"/>
                </a:solidFill>
                <a:cs typeface="Tahoma" pitchFamily="34" charset="0"/>
              </a:rPr>
              <a:t>Tiềm</a:t>
            </a:r>
            <a:endParaRPr lang="vi-VN" altLang="en-US" sz="3600" b="1" dirty="0">
              <a:solidFill>
                <a:schemeClr val="tx1"/>
              </a:solidFill>
              <a:cs typeface="Tahoma" pitchFamily="34" charset="0"/>
            </a:endParaRPr>
          </a:p>
        </p:txBody>
      </p:sp>
      <p:sp>
        <p:nvSpPr>
          <p:cNvPr id="15" name="Rectangle 14"/>
          <p:cNvSpPr/>
          <p:nvPr/>
        </p:nvSpPr>
        <p:spPr>
          <a:xfrm>
            <a:off x="2727335" y="3075812"/>
            <a:ext cx="6737415" cy="623248"/>
          </a:xfrm>
          <a:prstGeom prst="rect">
            <a:avLst/>
          </a:prstGeom>
          <a:noFill/>
        </p:spPr>
        <p:txBody>
          <a:bodyPr wrap="none" lIns="68577" tIns="34290" rIns="68577" bIns="34290">
            <a:spAutoFit/>
          </a:bodyPr>
          <a:lstStyle/>
          <a:p>
            <a:pPr algn="ctr" defTabSz="685756">
              <a:defRPr/>
            </a:pPr>
            <a:r>
              <a:rPr lang="en-US" sz="3600" b="1" dirty="0" err="1">
                <a:solidFill>
                  <a:srgbClr val="FF0000"/>
                </a:solidFill>
                <a:latin typeface="Calibri" pitchFamily="34" charset="0"/>
                <a:cs typeface="Calibri" pitchFamily="34" charset="0"/>
                <a:sym typeface="Arial"/>
              </a:rPr>
              <a:t>Chúc</a:t>
            </a:r>
            <a:r>
              <a:rPr lang="en-US" sz="3600" b="1" dirty="0">
                <a:solidFill>
                  <a:srgbClr val="FF0000"/>
                </a:solidFill>
                <a:latin typeface="Calibri" pitchFamily="34" charset="0"/>
                <a:cs typeface="Calibri" pitchFamily="34" charset="0"/>
                <a:sym typeface="Arial"/>
              </a:rPr>
              <a:t> </a:t>
            </a:r>
            <a:r>
              <a:rPr lang="en-US" sz="3600" b="1" dirty="0" err="1">
                <a:solidFill>
                  <a:srgbClr val="FF0000"/>
                </a:solidFill>
                <a:latin typeface="Calibri" pitchFamily="34" charset="0"/>
                <a:cs typeface="Calibri" pitchFamily="34" charset="0"/>
                <a:sym typeface="Arial"/>
              </a:rPr>
              <a:t>mừng</a:t>
            </a:r>
            <a:r>
              <a:rPr lang="en-US" sz="3600" b="1" dirty="0">
                <a:solidFill>
                  <a:srgbClr val="FF0000"/>
                </a:solidFill>
                <a:latin typeface="Calibri" pitchFamily="34" charset="0"/>
                <a:cs typeface="Calibri" pitchFamily="34" charset="0"/>
                <a:sym typeface="Arial"/>
              </a:rPr>
              <a:t> </a:t>
            </a:r>
            <a:r>
              <a:rPr lang="en-US" sz="3600" b="1" dirty="0" err="1">
                <a:solidFill>
                  <a:srgbClr val="FF0000"/>
                </a:solidFill>
                <a:latin typeface="Calibri" pitchFamily="34" charset="0"/>
                <a:cs typeface="Calibri" pitchFamily="34" charset="0"/>
                <a:sym typeface="Arial"/>
              </a:rPr>
              <a:t>bạn</a:t>
            </a:r>
            <a:r>
              <a:rPr lang="en-US" sz="3600" b="1" dirty="0">
                <a:solidFill>
                  <a:srgbClr val="FF0000"/>
                </a:solidFill>
                <a:latin typeface="Calibri" pitchFamily="34" charset="0"/>
                <a:cs typeface="Calibri" pitchFamily="34" charset="0"/>
                <a:sym typeface="Arial"/>
              </a:rPr>
              <a:t> </a:t>
            </a:r>
            <a:r>
              <a:rPr lang="en-US" sz="3600" b="1" dirty="0" err="1">
                <a:solidFill>
                  <a:srgbClr val="FF0000"/>
                </a:solidFill>
                <a:latin typeface="Calibri" pitchFamily="34" charset="0"/>
                <a:cs typeface="Calibri" pitchFamily="34" charset="0"/>
                <a:sym typeface="Arial"/>
              </a:rPr>
              <a:t>được</a:t>
            </a:r>
            <a:r>
              <a:rPr lang="en-US" sz="3600" b="1" dirty="0">
                <a:solidFill>
                  <a:srgbClr val="FF0000"/>
                </a:solidFill>
                <a:latin typeface="Calibri" pitchFamily="34" charset="0"/>
                <a:cs typeface="Calibri" pitchFamily="34" charset="0"/>
                <a:sym typeface="Arial"/>
              </a:rPr>
              <a:t> </a:t>
            </a:r>
            <a:r>
              <a:rPr lang="en-US" sz="3600" b="1" dirty="0" err="1">
                <a:solidFill>
                  <a:srgbClr val="FF0000"/>
                </a:solidFill>
                <a:latin typeface="Calibri" pitchFamily="34" charset="0"/>
                <a:cs typeface="Calibri" pitchFamily="34" charset="0"/>
                <a:sym typeface="Arial"/>
              </a:rPr>
              <a:t>cộng</a:t>
            </a:r>
            <a:r>
              <a:rPr lang="en-US" sz="3600" b="1" dirty="0">
                <a:solidFill>
                  <a:srgbClr val="FF0000"/>
                </a:solidFill>
                <a:latin typeface="Calibri" pitchFamily="34" charset="0"/>
                <a:cs typeface="Calibri" pitchFamily="34" charset="0"/>
                <a:sym typeface="Arial"/>
              </a:rPr>
              <a:t> </a:t>
            </a:r>
            <a:r>
              <a:rPr lang="en-US" sz="3600" b="1" dirty="0" smtClean="0">
                <a:solidFill>
                  <a:srgbClr val="FF0000"/>
                </a:solidFill>
                <a:latin typeface="Calibri" pitchFamily="34" charset="0"/>
                <a:cs typeface="Calibri" pitchFamily="34" charset="0"/>
                <a:sym typeface="Arial"/>
              </a:rPr>
              <a:t>3 </a:t>
            </a:r>
            <a:r>
              <a:rPr lang="en-US" sz="3600" b="1" dirty="0" err="1">
                <a:solidFill>
                  <a:srgbClr val="FF0000"/>
                </a:solidFill>
                <a:latin typeface="Calibri" pitchFamily="34" charset="0"/>
                <a:cs typeface="Calibri" pitchFamily="34" charset="0"/>
                <a:sym typeface="Arial"/>
              </a:rPr>
              <a:t>điểm</a:t>
            </a:r>
            <a:endParaRPr lang="en-US" sz="3600" b="1" dirty="0">
              <a:solidFill>
                <a:srgbClr val="FF0000"/>
              </a:solidFill>
              <a:latin typeface="Calibri" pitchFamily="34" charset="0"/>
              <a:cs typeface="Calibri" pitchFamily="34" charset="0"/>
              <a:sym typeface="Arial"/>
            </a:endParaRPr>
          </a:p>
        </p:txBody>
      </p:sp>
      <p:sp>
        <p:nvSpPr>
          <p:cNvPr id="9" name="Pentagon 8">
            <a:hlinkClick r:id="rId7" action="ppaction://hlinksldjump"/>
          </p:cNvPr>
          <p:cNvSpPr/>
          <p:nvPr/>
        </p:nvSpPr>
        <p:spPr>
          <a:xfrm flipH="1">
            <a:off x="10062595" y="6073705"/>
            <a:ext cx="1874159" cy="48975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685773">
              <a:defRPr/>
            </a:pPr>
            <a:r>
              <a:rPr lang="en-US" sz="2100" b="1" dirty="0">
                <a:solidFill>
                  <a:prstClr val="black"/>
                </a:solidFill>
                <a:latin typeface="Calibri" pitchFamily="34" charset="0"/>
                <a:cs typeface="Calibri" pitchFamily="34" charset="0"/>
                <a:sym typeface="Arial"/>
              </a:rPr>
              <a:t>GO HOME</a:t>
            </a:r>
          </a:p>
        </p:txBody>
      </p:sp>
    </p:spTree>
    <p:extLst>
      <p:ext uri="{BB962C8B-B14F-4D97-AF65-F5344CB8AC3E}">
        <p14:creationId xmlns:p14="http://schemas.microsoft.com/office/powerpoint/2010/main" val="1370186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48" y="4757104"/>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792839"/>
            <a:ext cx="7620000" cy="4286251"/>
          </a:xfrm>
          <a:prstGeom prst="rect">
            <a:avLst/>
          </a:prstGeom>
        </p:spPr>
      </p:pic>
      <p:sp>
        <p:nvSpPr>
          <p:cNvPr id="12" name="Snip Diagonal Corner Rectangle 11"/>
          <p:cNvSpPr/>
          <p:nvPr/>
        </p:nvSpPr>
        <p:spPr>
          <a:xfrm>
            <a:off x="1408090" y="586888"/>
            <a:ext cx="9375819"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eaLnBrk="1" hangingPunct="1">
              <a:lnSpc>
                <a:spcPct val="107000"/>
              </a:lnSpc>
            </a:pPr>
            <a:r>
              <a:rPr lang="en-US" altLang="en-US" sz="4100" b="1" dirty="0" err="1">
                <a:solidFill>
                  <a:schemeClr val="tx1"/>
                </a:solidFill>
                <a:cs typeface="Times New Roman" pitchFamily="18" charset="0"/>
              </a:rPr>
              <a:t>Câu</a:t>
            </a:r>
            <a:r>
              <a:rPr lang="en-US" altLang="en-US" sz="4100" b="1" dirty="0">
                <a:solidFill>
                  <a:schemeClr val="tx1"/>
                </a:solidFill>
                <a:cs typeface="Times New Roman" pitchFamily="18" charset="0"/>
              </a:rPr>
              <a:t> 3. </a:t>
            </a:r>
            <a:r>
              <a:rPr lang="en-US" altLang="en-US" sz="4100" b="1" dirty="0" err="1" smtClean="0">
                <a:solidFill>
                  <a:schemeClr val="tx1"/>
                </a:solidFill>
                <a:cs typeface="Times New Roman" pitchFamily="18" charset="0"/>
              </a:rPr>
              <a:t>Tác</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giả</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văn</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bản</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Bàn</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về</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đọc</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sách</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là</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người</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nước</a:t>
            </a:r>
            <a:r>
              <a:rPr lang="en-US" altLang="en-US" sz="4100" b="1" dirty="0" smtClean="0">
                <a:solidFill>
                  <a:schemeClr val="tx1"/>
                </a:solidFill>
                <a:cs typeface="Times New Roman" pitchFamily="18" charset="0"/>
              </a:rPr>
              <a:t> </a:t>
            </a:r>
            <a:r>
              <a:rPr lang="en-US" altLang="en-US" sz="4100" b="1" dirty="0" err="1" smtClean="0">
                <a:solidFill>
                  <a:schemeClr val="tx1"/>
                </a:solidFill>
                <a:cs typeface="Times New Roman" pitchFamily="18" charset="0"/>
              </a:rPr>
              <a:t>nào</a:t>
            </a:r>
            <a:r>
              <a:rPr lang="en-US" altLang="en-US" sz="4100" b="1" dirty="0" smtClean="0">
                <a:solidFill>
                  <a:schemeClr val="tx1"/>
                </a:solidFill>
                <a:cs typeface="Times New Roman" pitchFamily="18" charset="0"/>
              </a:rPr>
              <a:t>?</a:t>
            </a:r>
            <a:endParaRPr lang="en-US" altLang="en-US" sz="4100" b="1" dirty="0">
              <a:solidFill>
                <a:schemeClr val="tx1"/>
              </a:solidFill>
              <a:ea typeface="Calibri" pitchFamily="34" charset="0"/>
              <a:cs typeface="Times New Roman" pitchFamily="18" charset="0"/>
            </a:endParaRPr>
          </a:p>
        </p:txBody>
      </p:sp>
      <p:sp>
        <p:nvSpPr>
          <p:cNvPr id="5" name="Rectangle 4"/>
          <p:cNvSpPr/>
          <p:nvPr/>
        </p:nvSpPr>
        <p:spPr>
          <a:xfrm>
            <a:off x="1828798" y="4412974"/>
            <a:ext cx="9210196" cy="1121210"/>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spcAft>
                <a:spcPts val="0"/>
              </a:spcAft>
            </a:pPr>
            <a:r>
              <a:rPr lang="en-US" sz="4000" b="1" dirty="0" err="1" smtClean="0">
                <a:solidFill>
                  <a:srgbClr val="000000"/>
                </a:solidFill>
                <a:ea typeface="Times New Roman" panose="02020603050405020304" pitchFamily="18" charset="0"/>
              </a:rPr>
              <a:t>Trung</a:t>
            </a:r>
            <a:r>
              <a:rPr lang="en-US" sz="4000" b="1" dirty="0" smtClean="0">
                <a:solidFill>
                  <a:srgbClr val="000000"/>
                </a:solidFill>
                <a:ea typeface="Times New Roman" panose="02020603050405020304" pitchFamily="18" charset="0"/>
              </a:rPr>
              <a:t> </a:t>
            </a:r>
            <a:r>
              <a:rPr lang="en-US" sz="4000" b="1" dirty="0" err="1" smtClean="0">
                <a:solidFill>
                  <a:srgbClr val="000000"/>
                </a:solidFill>
                <a:ea typeface="Times New Roman" panose="02020603050405020304" pitchFamily="18" charset="0"/>
              </a:rPr>
              <a:t>Quốc</a:t>
            </a:r>
            <a:endParaRPr lang="en-US" sz="4000" b="1" dirty="0">
              <a:ea typeface="Times New Roman" panose="02020603050405020304" pitchFamily="18" charset="0"/>
            </a:endParaRPr>
          </a:p>
        </p:txBody>
      </p:sp>
      <p:sp>
        <p:nvSpPr>
          <p:cNvPr id="15" name="Rectangle 14"/>
          <p:cNvSpPr/>
          <p:nvPr/>
        </p:nvSpPr>
        <p:spPr>
          <a:xfrm>
            <a:off x="2812754" y="2624340"/>
            <a:ext cx="6737415" cy="623248"/>
          </a:xfrm>
          <a:prstGeom prst="rect">
            <a:avLst/>
          </a:prstGeom>
          <a:noFill/>
        </p:spPr>
        <p:txBody>
          <a:bodyPr wrap="none" lIns="68577" tIns="34290" rIns="68577" bIns="34290">
            <a:spAutoFit/>
          </a:bodyPr>
          <a:lstStyle/>
          <a:p>
            <a:pPr algn="ctr" defTabSz="685756">
              <a:defRPr/>
            </a:pPr>
            <a:r>
              <a:rPr lang="en-US" sz="3600" b="1" dirty="0" err="1">
                <a:solidFill>
                  <a:srgbClr val="FF0000"/>
                </a:solidFill>
                <a:latin typeface="Calibri" pitchFamily="34" charset="0"/>
                <a:cs typeface="Calibri" pitchFamily="34" charset="0"/>
                <a:sym typeface="Arial"/>
              </a:rPr>
              <a:t>Chúc</a:t>
            </a:r>
            <a:r>
              <a:rPr lang="en-US" sz="3600" b="1" dirty="0">
                <a:solidFill>
                  <a:srgbClr val="FF0000"/>
                </a:solidFill>
                <a:latin typeface="Calibri" pitchFamily="34" charset="0"/>
                <a:cs typeface="Calibri" pitchFamily="34" charset="0"/>
                <a:sym typeface="Arial"/>
              </a:rPr>
              <a:t> </a:t>
            </a:r>
            <a:r>
              <a:rPr lang="en-US" sz="3600" b="1" dirty="0" err="1">
                <a:solidFill>
                  <a:srgbClr val="FF0000"/>
                </a:solidFill>
                <a:latin typeface="Calibri" pitchFamily="34" charset="0"/>
                <a:cs typeface="Calibri" pitchFamily="34" charset="0"/>
                <a:sym typeface="Arial"/>
              </a:rPr>
              <a:t>mừng</a:t>
            </a:r>
            <a:r>
              <a:rPr lang="en-US" sz="3600" b="1" dirty="0">
                <a:solidFill>
                  <a:srgbClr val="FF0000"/>
                </a:solidFill>
                <a:latin typeface="Calibri" pitchFamily="34" charset="0"/>
                <a:cs typeface="Calibri" pitchFamily="34" charset="0"/>
                <a:sym typeface="Arial"/>
              </a:rPr>
              <a:t> </a:t>
            </a:r>
            <a:r>
              <a:rPr lang="en-US" sz="3600" b="1" dirty="0" err="1">
                <a:solidFill>
                  <a:srgbClr val="FF0000"/>
                </a:solidFill>
                <a:latin typeface="Calibri" pitchFamily="34" charset="0"/>
                <a:cs typeface="Calibri" pitchFamily="34" charset="0"/>
                <a:sym typeface="Arial"/>
              </a:rPr>
              <a:t>bạn</a:t>
            </a:r>
            <a:r>
              <a:rPr lang="en-US" sz="3600" b="1" dirty="0">
                <a:solidFill>
                  <a:srgbClr val="FF0000"/>
                </a:solidFill>
                <a:latin typeface="Calibri" pitchFamily="34" charset="0"/>
                <a:cs typeface="Calibri" pitchFamily="34" charset="0"/>
                <a:sym typeface="Arial"/>
              </a:rPr>
              <a:t> </a:t>
            </a:r>
            <a:r>
              <a:rPr lang="en-US" sz="3600" b="1" dirty="0" err="1">
                <a:solidFill>
                  <a:srgbClr val="FF0000"/>
                </a:solidFill>
                <a:latin typeface="Calibri" pitchFamily="34" charset="0"/>
                <a:cs typeface="Calibri" pitchFamily="34" charset="0"/>
                <a:sym typeface="Arial"/>
              </a:rPr>
              <a:t>được</a:t>
            </a:r>
            <a:r>
              <a:rPr lang="en-US" sz="3600" b="1" dirty="0">
                <a:solidFill>
                  <a:srgbClr val="FF0000"/>
                </a:solidFill>
                <a:latin typeface="Calibri" pitchFamily="34" charset="0"/>
                <a:cs typeface="Calibri" pitchFamily="34" charset="0"/>
                <a:sym typeface="Arial"/>
              </a:rPr>
              <a:t> </a:t>
            </a:r>
            <a:r>
              <a:rPr lang="en-US" sz="3600" b="1" dirty="0" err="1">
                <a:solidFill>
                  <a:srgbClr val="FF0000"/>
                </a:solidFill>
                <a:latin typeface="Calibri" pitchFamily="34" charset="0"/>
                <a:cs typeface="Calibri" pitchFamily="34" charset="0"/>
                <a:sym typeface="Arial"/>
              </a:rPr>
              <a:t>cộng</a:t>
            </a:r>
            <a:r>
              <a:rPr lang="en-US" sz="3600" b="1" dirty="0">
                <a:solidFill>
                  <a:srgbClr val="FF0000"/>
                </a:solidFill>
                <a:latin typeface="Calibri" pitchFamily="34" charset="0"/>
                <a:cs typeface="Calibri" pitchFamily="34" charset="0"/>
                <a:sym typeface="Arial"/>
              </a:rPr>
              <a:t> </a:t>
            </a:r>
            <a:r>
              <a:rPr lang="en-US" sz="3600" b="1" dirty="0" smtClean="0">
                <a:solidFill>
                  <a:srgbClr val="FF0000"/>
                </a:solidFill>
                <a:latin typeface="Calibri" pitchFamily="34" charset="0"/>
                <a:cs typeface="Calibri" pitchFamily="34" charset="0"/>
                <a:sym typeface="Arial"/>
              </a:rPr>
              <a:t>2 </a:t>
            </a:r>
            <a:r>
              <a:rPr lang="en-US" sz="3600" b="1" dirty="0" err="1">
                <a:solidFill>
                  <a:srgbClr val="FF0000"/>
                </a:solidFill>
                <a:latin typeface="Calibri" pitchFamily="34" charset="0"/>
                <a:cs typeface="Calibri" pitchFamily="34" charset="0"/>
                <a:sym typeface="Arial"/>
              </a:rPr>
              <a:t>điểm</a:t>
            </a:r>
            <a:endParaRPr lang="en-US" sz="3600" b="1" dirty="0">
              <a:solidFill>
                <a:srgbClr val="FF0000"/>
              </a:solidFill>
              <a:latin typeface="Calibri" pitchFamily="34" charset="0"/>
              <a:cs typeface="Calibri" pitchFamily="34" charset="0"/>
              <a:sym typeface="Arial"/>
            </a:endParaRPr>
          </a:p>
        </p:txBody>
      </p:sp>
      <p:sp>
        <p:nvSpPr>
          <p:cNvPr id="9" name="Pentagon 8">
            <a:hlinkClick r:id="rId7" action="ppaction://hlinksldjump"/>
          </p:cNvPr>
          <p:cNvSpPr/>
          <p:nvPr/>
        </p:nvSpPr>
        <p:spPr>
          <a:xfrm flipH="1">
            <a:off x="10036467" y="6034517"/>
            <a:ext cx="1874159" cy="48975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685773">
              <a:defRPr/>
            </a:pPr>
            <a:r>
              <a:rPr lang="en-US" sz="2100" dirty="0">
                <a:solidFill>
                  <a:prstClr val="black"/>
                </a:solidFill>
                <a:latin typeface="Calibri" pitchFamily="34" charset="0"/>
                <a:cs typeface="Calibri" pitchFamily="34" charset="0"/>
                <a:sym typeface="Arial"/>
              </a:rPr>
              <a:t>GO </a:t>
            </a:r>
            <a:r>
              <a:rPr lang="en-US" sz="2100" dirty="0">
                <a:solidFill>
                  <a:prstClr val="black"/>
                </a:solidFill>
                <a:latin typeface="Calibri" pitchFamily="34" charset="0"/>
                <a:cs typeface="Calibri" pitchFamily="34" charset="0"/>
                <a:sym typeface="Arial"/>
                <a:hlinkClick r:id="rId7" action="ppaction://hlinksldjump"/>
              </a:rPr>
              <a:t>HOME</a:t>
            </a:r>
            <a:endParaRPr lang="en-US" sz="2100" dirty="0">
              <a:solidFill>
                <a:prstClr val="black"/>
              </a:solidFill>
              <a:latin typeface="Calibri" pitchFamily="34" charset="0"/>
              <a:cs typeface="Calibri" pitchFamily="34" charset="0"/>
              <a:sym typeface="Arial"/>
            </a:endParaRPr>
          </a:p>
        </p:txBody>
      </p:sp>
    </p:spTree>
    <p:extLst>
      <p:ext uri="{BB962C8B-B14F-4D97-AF65-F5344CB8AC3E}">
        <p14:creationId xmlns:p14="http://schemas.microsoft.com/office/powerpoint/2010/main" val="858436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42" y="4757097"/>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8"/>
            <a:ext cx="7620000" cy="4286251"/>
          </a:xfrm>
          <a:prstGeom prst="rect">
            <a:avLst/>
          </a:prstGeom>
        </p:spPr>
      </p:pic>
      <p:sp>
        <p:nvSpPr>
          <p:cNvPr id="12" name="Snip Diagonal Corner Rectangle 11"/>
          <p:cNvSpPr/>
          <p:nvPr/>
        </p:nvSpPr>
        <p:spPr>
          <a:xfrm>
            <a:off x="1408122" y="483080"/>
            <a:ext cx="9375819" cy="1924086"/>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eaLnBrk="1" hangingPunct="1">
              <a:lnSpc>
                <a:spcPct val="107000"/>
              </a:lnSpc>
            </a:pPr>
            <a:r>
              <a:rPr lang="en-US" altLang="en-US" sz="3600" b="1" dirty="0" err="1">
                <a:solidFill>
                  <a:schemeClr val="tx1"/>
                </a:solidFill>
                <a:cs typeface="Times New Roman" pitchFamily="18" charset="0"/>
              </a:rPr>
              <a:t>Câu</a:t>
            </a:r>
            <a:r>
              <a:rPr lang="en-US" altLang="en-US" sz="3600" b="1" dirty="0">
                <a:solidFill>
                  <a:schemeClr val="tx1"/>
                </a:solidFill>
                <a:cs typeface="Times New Roman" pitchFamily="18" charset="0"/>
              </a:rPr>
              <a:t> 4. </a:t>
            </a:r>
            <a:r>
              <a:rPr lang="en-US" altLang="en-US" sz="3600" b="1" dirty="0" err="1" smtClean="0">
                <a:solidFill>
                  <a:schemeClr val="tx1"/>
                </a:solidFill>
                <a:cs typeface="Times New Roman" pitchFamily="18" charset="0"/>
              </a:rPr>
              <a:t>Trong</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văn</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bản</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Bàn</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về</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đọc</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sách</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tác</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giả</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đã</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đưa</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ra</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mấy</a:t>
            </a:r>
            <a:r>
              <a:rPr lang="en-US" altLang="en-US" sz="3600" b="1" dirty="0" smtClean="0">
                <a:solidFill>
                  <a:schemeClr val="tx1"/>
                </a:solidFill>
                <a:cs typeface="Times New Roman" pitchFamily="18" charset="0"/>
              </a:rPr>
              <a:t> ý </a:t>
            </a:r>
            <a:r>
              <a:rPr lang="en-US" altLang="en-US" sz="3600" b="1" dirty="0" err="1" smtClean="0">
                <a:solidFill>
                  <a:schemeClr val="tx1"/>
                </a:solidFill>
                <a:cs typeface="Times New Roman" pitchFamily="18" charset="0"/>
              </a:rPr>
              <a:t>kiến</a:t>
            </a:r>
            <a:r>
              <a:rPr lang="en-US" altLang="en-US" sz="3600" b="1" dirty="0" smtClean="0">
                <a:solidFill>
                  <a:schemeClr val="tx1"/>
                </a:solidFill>
                <a:cs typeface="Times New Roman" pitchFamily="18" charset="0"/>
              </a:rPr>
              <a:t>?</a:t>
            </a:r>
            <a:endParaRPr lang="en-US" altLang="en-US" sz="3600" b="1" dirty="0">
              <a:solidFill>
                <a:schemeClr val="tx1"/>
              </a:solidFill>
              <a:ea typeface="Calibri" pitchFamily="34" charset="0"/>
              <a:cs typeface="Times New Roman" pitchFamily="18" charset="0"/>
            </a:endParaRPr>
          </a:p>
        </p:txBody>
      </p:sp>
      <p:sp>
        <p:nvSpPr>
          <p:cNvPr id="5" name="Rectangle 4"/>
          <p:cNvSpPr/>
          <p:nvPr/>
        </p:nvSpPr>
        <p:spPr>
          <a:xfrm>
            <a:off x="2286000" y="4172302"/>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eaLnBrk="1" hangingPunct="1">
              <a:lnSpc>
                <a:spcPct val="107000"/>
              </a:lnSpc>
              <a:defRPr/>
            </a:pPr>
            <a:r>
              <a:rPr lang="en-US" altLang="en-US" sz="4800" b="1" dirty="0" smtClean="0">
                <a:solidFill>
                  <a:schemeClr val="tx1"/>
                </a:solidFill>
                <a:cs typeface="Times New Roman" panose="02020603050405020304" pitchFamily="18" charset="0"/>
              </a:rPr>
              <a:t>3 ý </a:t>
            </a:r>
            <a:r>
              <a:rPr lang="en-US" altLang="en-US" sz="4800" b="1" dirty="0" err="1" smtClean="0">
                <a:solidFill>
                  <a:schemeClr val="tx1"/>
                </a:solidFill>
                <a:cs typeface="Times New Roman" panose="02020603050405020304" pitchFamily="18" charset="0"/>
              </a:rPr>
              <a:t>kiến</a:t>
            </a:r>
            <a:endParaRPr lang="en-US" altLang="en-US" sz="4800" b="1" dirty="0">
              <a:solidFill>
                <a:schemeClr val="tx1"/>
              </a:solidFill>
              <a:cs typeface="Times New Roman" panose="02020603050405020304" pitchFamily="18" charset="0"/>
            </a:endParaRPr>
          </a:p>
        </p:txBody>
      </p:sp>
      <p:sp>
        <p:nvSpPr>
          <p:cNvPr id="15" name="Rectangle 14"/>
          <p:cNvSpPr/>
          <p:nvPr/>
        </p:nvSpPr>
        <p:spPr>
          <a:xfrm>
            <a:off x="2727325" y="3117377"/>
            <a:ext cx="6737415" cy="623248"/>
          </a:xfrm>
          <a:prstGeom prst="rect">
            <a:avLst/>
          </a:prstGeom>
          <a:noFill/>
        </p:spPr>
        <p:txBody>
          <a:bodyPr wrap="none" lIns="68577" tIns="34290" rIns="68577" bIns="34290">
            <a:spAutoFit/>
          </a:bodyPr>
          <a:lstStyle/>
          <a:p>
            <a:pPr algn="ctr" defTabSz="685756">
              <a:defRPr/>
            </a:pPr>
            <a:r>
              <a:rPr lang="en-US" sz="3600" b="1" dirty="0" err="1">
                <a:solidFill>
                  <a:srgbClr val="FF0000"/>
                </a:solidFill>
                <a:latin typeface="Calibri" pitchFamily="34" charset="0"/>
                <a:cs typeface="Calibri" pitchFamily="34" charset="0"/>
                <a:sym typeface="Arial"/>
              </a:rPr>
              <a:t>Chúc</a:t>
            </a:r>
            <a:r>
              <a:rPr lang="en-US" sz="3600" b="1" dirty="0">
                <a:solidFill>
                  <a:srgbClr val="FF0000"/>
                </a:solidFill>
                <a:latin typeface="Calibri" pitchFamily="34" charset="0"/>
                <a:cs typeface="Calibri" pitchFamily="34" charset="0"/>
                <a:sym typeface="Arial"/>
              </a:rPr>
              <a:t> </a:t>
            </a:r>
            <a:r>
              <a:rPr lang="en-US" sz="3600" b="1" dirty="0" err="1">
                <a:solidFill>
                  <a:srgbClr val="FF0000"/>
                </a:solidFill>
                <a:latin typeface="Calibri" pitchFamily="34" charset="0"/>
                <a:cs typeface="Calibri" pitchFamily="34" charset="0"/>
                <a:sym typeface="Arial"/>
              </a:rPr>
              <a:t>mừng</a:t>
            </a:r>
            <a:r>
              <a:rPr lang="en-US" sz="3600" b="1" dirty="0">
                <a:solidFill>
                  <a:srgbClr val="FF0000"/>
                </a:solidFill>
                <a:latin typeface="Calibri" pitchFamily="34" charset="0"/>
                <a:cs typeface="Calibri" pitchFamily="34" charset="0"/>
                <a:sym typeface="Arial"/>
              </a:rPr>
              <a:t> </a:t>
            </a:r>
            <a:r>
              <a:rPr lang="en-US" sz="3600" b="1" dirty="0" err="1">
                <a:solidFill>
                  <a:srgbClr val="FF0000"/>
                </a:solidFill>
                <a:latin typeface="Calibri" pitchFamily="34" charset="0"/>
                <a:cs typeface="Calibri" pitchFamily="34" charset="0"/>
                <a:sym typeface="Arial"/>
              </a:rPr>
              <a:t>bạn</a:t>
            </a:r>
            <a:r>
              <a:rPr lang="en-US" sz="3600" b="1" dirty="0">
                <a:solidFill>
                  <a:srgbClr val="FF0000"/>
                </a:solidFill>
                <a:latin typeface="Calibri" pitchFamily="34" charset="0"/>
                <a:cs typeface="Calibri" pitchFamily="34" charset="0"/>
                <a:sym typeface="Arial"/>
              </a:rPr>
              <a:t> </a:t>
            </a:r>
            <a:r>
              <a:rPr lang="en-US" sz="3600" b="1" dirty="0" err="1">
                <a:solidFill>
                  <a:srgbClr val="FF0000"/>
                </a:solidFill>
                <a:latin typeface="Calibri" pitchFamily="34" charset="0"/>
                <a:cs typeface="Calibri" pitchFamily="34" charset="0"/>
                <a:sym typeface="Arial"/>
              </a:rPr>
              <a:t>được</a:t>
            </a:r>
            <a:r>
              <a:rPr lang="en-US" sz="3600" b="1" dirty="0">
                <a:solidFill>
                  <a:srgbClr val="FF0000"/>
                </a:solidFill>
                <a:latin typeface="Calibri" pitchFamily="34" charset="0"/>
                <a:cs typeface="Calibri" pitchFamily="34" charset="0"/>
                <a:sym typeface="Arial"/>
              </a:rPr>
              <a:t> </a:t>
            </a:r>
            <a:r>
              <a:rPr lang="en-US" sz="3600" b="1" dirty="0" err="1">
                <a:solidFill>
                  <a:srgbClr val="FF0000"/>
                </a:solidFill>
                <a:latin typeface="Calibri" pitchFamily="34" charset="0"/>
                <a:cs typeface="Calibri" pitchFamily="34" charset="0"/>
                <a:sym typeface="Arial"/>
              </a:rPr>
              <a:t>cộng</a:t>
            </a:r>
            <a:r>
              <a:rPr lang="en-US" sz="3600" b="1" dirty="0">
                <a:solidFill>
                  <a:srgbClr val="FF0000"/>
                </a:solidFill>
                <a:latin typeface="Calibri" pitchFamily="34" charset="0"/>
                <a:cs typeface="Calibri" pitchFamily="34" charset="0"/>
                <a:sym typeface="Arial"/>
              </a:rPr>
              <a:t> 3 </a:t>
            </a:r>
            <a:r>
              <a:rPr lang="en-US" sz="3600" b="1" dirty="0" err="1">
                <a:solidFill>
                  <a:srgbClr val="FF0000"/>
                </a:solidFill>
                <a:latin typeface="Calibri" pitchFamily="34" charset="0"/>
                <a:cs typeface="Calibri" pitchFamily="34" charset="0"/>
                <a:sym typeface="Arial"/>
              </a:rPr>
              <a:t>điểm</a:t>
            </a:r>
            <a:endParaRPr lang="en-US" sz="3600" b="1" dirty="0">
              <a:solidFill>
                <a:srgbClr val="FF0000"/>
              </a:solidFill>
              <a:latin typeface="Calibri" pitchFamily="34" charset="0"/>
              <a:cs typeface="Calibri" pitchFamily="34" charset="0"/>
              <a:sym typeface="Arial"/>
            </a:endParaRPr>
          </a:p>
        </p:txBody>
      </p:sp>
      <p:sp>
        <p:nvSpPr>
          <p:cNvPr id="9" name="Pentagon 8">
            <a:hlinkClick r:id="rId7" action="ppaction://hlinksldjump"/>
          </p:cNvPr>
          <p:cNvSpPr/>
          <p:nvPr/>
        </p:nvSpPr>
        <p:spPr>
          <a:xfrm flipH="1">
            <a:off x="10062595" y="5930015"/>
            <a:ext cx="1874159" cy="48975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685773">
              <a:defRPr/>
            </a:pPr>
            <a:r>
              <a:rPr lang="en-US" sz="2100" b="1" dirty="0">
                <a:solidFill>
                  <a:prstClr val="black"/>
                </a:solidFill>
                <a:latin typeface="Calibri" pitchFamily="34" charset="0"/>
                <a:cs typeface="Calibri" pitchFamily="34" charset="0"/>
                <a:sym typeface="Arial"/>
              </a:rPr>
              <a:t>GO HOME</a:t>
            </a:r>
          </a:p>
        </p:txBody>
      </p:sp>
    </p:spTree>
    <p:extLst>
      <p:ext uri="{BB962C8B-B14F-4D97-AF65-F5344CB8AC3E}">
        <p14:creationId xmlns:p14="http://schemas.microsoft.com/office/powerpoint/2010/main" val="342506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36" y="4757085"/>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8"/>
            <a:ext cx="7620000" cy="4286251"/>
          </a:xfrm>
          <a:prstGeom prst="rect">
            <a:avLst/>
          </a:prstGeom>
        </p:spPr>
      </p:pic>
      <p:sp>
        <p:nvSpPr>
          <p:cNvPr id="12" name="Snip Diagonal Corner Rectangle 11"/>
          <p:cNvSpPr/>
          <p:nvPr/>
        </p:nvSpPr>
        <p:spPr>
          <a:xfrm>
            <a:off x="1408104" y="777240"/>
            <a:ext cx="9375819" cy="1693015"/>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eaLnBrk="1" hangingPunct="1">
              <a:lnSpc>
                <a:spcPct val="107000"/>
              </a:lnSpc>
            </a:pPr>
            <a:r>
              <a:rPr lang="en-US" altLang="en-US" sz="4000" b="1" dirty="0" err="1">
                <a:solidFill>
                  <a:schemeClr val="tx1"/>
                </a:solidFill>
                <a:cs typeface="Times New Roman" pitchFamily="18" charset="0"/>
              </a:rPr>
              <a:t>Câu</a:t>
            </a:r>
            <a:r>
              <a:rPr lang="en-US" altLang="en-US" sz="4000" b="1" dirty="0">
                <a:solidFill>
                  <a:schemeClr val="tx1"/>
                </a:solidFill>
                <a:cs typeface="Times New Roman" pitchFamily="18" charset="0"/>
              </a:rPr>
              <a:t> 5. </a:t>
            </a:r>
            <a:r>
              <a:rPr lang="en-US" altLang="en-US" sz="4000" b="1" dirty="0" smtClean="0">
                <a:solidFill>
                  <a:schemeClr val="tx1"/>
                </a:solidFill>
                <a:cs typeface="Times New Roman" pitchFamily="18" charset="0"/>
              </a:rPr>
              <a:t>Ý </a:t>
            </a:r>
            <a:r>
              <a:rPr lang="en-US" altLang="en-US" sz="4000" b="1" dirty="0" err="1" smtClean="0">
                <a:solidFill>
                  <a:schemeClr val="tx1"/>
                </a:solidFill>
                <a:cs typeface="Times New Roman" pitchFamily="18" charset="0"/>
              </a:rPr>
              <a:t>kiến</a:t>
            </a:r>
            <a:r>
              <a:rPr lang="en-US" altLang="en-US" sz="4000" b="1" dirty="0" smtClean="0">
                <a:solidFill>
                  <a:schemeClr val="tx1"/>
                </a:solidFill>
                <a:cs typeface="Times New Roman" pitchFamily="18" charset="0"/>
              </a:rPr>
              <a:t> </a:t>
            </a:r>
            <a:r>
              <a:rPr lang="en-US" altLang="en-US" sz="4000" b="1" dirty="0" err="1" smtClean="0">
                <a:solidFill>
                  <a:schemeClr val="tx1"/>
                </a:solidFill>
                <a:cs typeface="Times New Roman" pitchFamily="18" charset="0"/>
              </a:rPr>
              <a:t>thứ</a:t>
            </a:r>
            <a:r>
              <a:rPr lang="en-US" altLang="en-US" sz="4000" b="1" dirty="0" smtClean="0">
                <a:solidFill>
                  <a:schemeClr val="tx1"/>
                </a:solidFill>
                <a:cs typeface="Times New Roman" pitchFamily="18" charset="0"/>
              </a:rPr>
              <a:t> 3 </a:t>
            </a:r>
            <a:r>
              <a:rPr lang="en-US" altLang="en-US" sz="4000" b="1" dirty="0" err="1" smtClean="0">
                <a:solidFill>
                  <a:schemeClr val="tx1"/>
                </a:solidFill>
                <a:cs typeface="Times New Roman" pitchFamily="18" charset="0"/>
              </a:rPr>
              <a:t>mà</a:t>
            </a:r>
            <a:r>
              <a:rPr lang="en-US" altLang="en-US" sz="4000" b="1" dirty="0" smtClean="0">
                <a:solidFill>
                  <a:schemeClr val="tx1"/>
                </a:solidFill>
                <a:cs typeface="Times New Roman" pitchFamily="18" charset="0"/>
              </a:rPr>
              <a:t> </a:t>
            </a:r>
            <a:r>
              <a:rPr lang="en-US" altLang="en-US" sz="4000" b="1" dirty="0" err="1" smtClean="0">
                <a:solidFill>
                  <a:schemeClr val="tx1"/>
                </a:solidFill>
                <a:cs typeface="Times New Roman" pitchFamily="18" charset="0"/>
              </a:rPr>
              <a:t>tác</a:t>
            </a:r>
            <a:r>
              <a:rPr lang="en-US" altLang="en-US" sz="4000" b="1" dirty="0" smtClean="0">
                <a:solidFill>
                  <a:schemeClr val="tx1"/>
                </a:solidFill>
                <a:cs typeface="Times New Roman" pitchFamily="18" charset="0"/>
              </a:rPr>
              <a:t> </a:t>
            </a:r>
            <a:r>
              <a:rPr lang="en-US" altLang="en-US" sz="4000" b="1" dirty="0" err="1" smtClean="0">
                <a:solidFill>
                  <a:schemeClr val="tx1"/>
                </a:solidFill>
                <a:cs typeface="Times New Roman" pitchFamily="18" charset="0"/>
              </a:rPr>
              <a:t>giả</a:t>
            </a:r>
            <a:r>
              <a:rPr lang="en-US" altLang="en-US" sz="4000" b="1" dirty="0" smtClean="0">
                <a:solidFill>
                  <a:schemeClr val="tx1"/>
                </a:solidFill>
                <a:cs typeface="Times New Roman" pitchFamily="18" charset="0"/>
              </a:rPr>
              <a:t> </a:t>
            </a:r>
            <a:r>
              <a:rPr lang="en-US" altLang="en-US" sz="4000" b="1" dirty="0" err="1" smtClean="0">
                <a:solidFill>
                  <a:schemeClr val="tx1"/>
                </a:solidFill>
                <a:cs typeface="Times New Roman" pitchFamily="18" charset="0"/>
              </a:rPr>
              <a:t>đưa</a:t>
            </a:r>
            <a:r>
              <a:rPr lang="en-US" altLang="en-US" sz="4000" b="1" dirty="0" smtClean="0">
                <a:solidFill>
                  <a:schemeClr val="tx1"/>
                </a:solidFill>
                <a:cs typeface="Times New Roman" pitchFamily="18" charset="0"/>
              </a:rPr>
              <a:t> </a:t>
            </a:r>
            <a:r>
              <a:rPr lang="en-US" altLang="en-US" sz="4000" b="1" dirty="0" err="1" smtClean="0">
                <a:solidFill>
                  <a:schemeClr val="tx1"/>
                </a:solidFill>
                <a:cs typeface="Times New Roman" pitchFamily="18" charset="0"/>
              </a:rPr>
              <a:t>ra</a:t>
            </a:r>
            <a:r>
              <a:rPr lang="en-US" altLang="en-US" sz="4000" b="1" dirty="0" smtClean="0">
                <a:solidFill>
                  <a:schemeClr val="tx1"/>
                </a:solidFill>
                <a:cs typeface="Times New Roman" pitchFamily="18" charset="0"/>
              </a:rPr>
              <a:t> </a:t>
            </a:r>
            <a:r>
              <a:rPr lang="en-US" altLang="en-US" sz="4000" b="1" dirty="0" err="1" smtClean="0">
                <a:solidFill>
                  <a:schemeClr val="tx1"/>
                </a:solidFill>
                <a:cs typeface="Times New Roman" pitchFamily="18" charset="0"/>
              </a:rPr>
              <a:t>trong</a:t>
            </a:r>
            <a:r>
              <a:rPr lang="en-US" altLang="en-US" sz="4000" b="1" dirty="0" smtClean="0">
                <a:solidFill>
                  <a:schemeClr val="tx1"/>
                </a:solidFill>
                <a:cs typeface="Times New Roman" pitchFamily="18" charset="0"/>
              </a:rPr>
              <a:t> </a:t>
            </a:r>
            <a:r>
              <a:rPr lang="en-US" altLang="en-US" sz="4000" b="1" dirty="0" err="1" smtClean="0">
                <a:solidFill>
                  <a:schemeClr val="tx1"/>
                </a:solidFill>
                <a:cs typeface="Times New Roman" pitchFamily="18" charset="0"/>
              </a:rPr>
              <a:t>bài</a:t>
            </a:r>
            <a:r>
              <a:rPr lang="en-US" altLang="en-US" sz="4000" b="1" dirty="0" smtClean="0">
                <a:solidFill>
                  <a:schemeClr val="tx1"/>
                </a:solidFill>
                <a:cs typeface="Times New Roman" pitchFamily="18" charset="0"/>
              </a:rPr>
              <a:t> “</a:t>
            </a:r>
            <a:r>
              <a:rPr lang="en-US" altLang="en-US" sz="4000" b="1" dirty="0" err="1" smtClean="0">
                <a:solidFill>
                  <a:schemeClr val="tx1"/>
                </a:solidFill>
                <a:cs typeface="Times New Roman" pitchFamily="18" charset="0"/>
              </a:rPr>
              <a:t>Bàn</a:t>
            </a:r>
            <a:r>
              <a:rPr lang="en-US" altLang="en-US" sz="4000" b="1" dirty="0" smtClean="0">
                <a:solidFill>
                  <a:schemeClr val="tx1"/>
                </a:solidFill>
                <a:cs typeface="Times New Roman" pitchFamily="18" charset="0"/>
              </a:rPr>
              <a:t> </a:t>
            </a:r>
            <a:r>
              <a:rPr lang="en-US" altLang="en-US" sz="4000" b="1" dirty="0" err="1" smtClean="0">
                <a:solidFill>
                  <a:schemeClr val="tx1"/>
                </a:solidFill>
                <a:cs typeface="Times New Roman" pitchFamily="18" charset="0"/>
              </a:rPr>
              <a:t>về</a:t>
            </a:r>
            <a:r>
              <a:rPr lang="en-US" altLang="en-US" sz="4000" b="1" dirty="0" smtClean="0">
                <a:solidFill>
                  <a:schemeClr val="tx1"/>
                </a:solidFill>
                <a:cs typeface="Times New Roman" pitchFamily="18" charset="0"/>
              </a:rPr>
              <a:t> </a:t>
            </a:r>
            <a:r>
              <a:rPr lang="en-US" altLang="en-US" sz="4000" b="1" dirty="0" err="1" smtClean="0">
                <a:solidFill>
                  <a:schemeClr val="tx1"/>
                </a:solidFill>
                <a:cs typeface="Times New Roman" pitchFamily="18" charset="0"/>
              </a:rPr>
              <a:t>đọc</a:t>
            </a:r>
            <a:r>
              <a:rPr lang="en-US" altLang="en-US" sz="4000" b="1" dirty="0" smtClean="0">
                <a:solidFill>
                  <a:schemeClr val="tx1"/>
                </a:solidFill>
                <a:cs typeface="Times New Roman" pitchFamily="18" charset="0"/>
              </a:rPr>
              <a:t> </a:t>
            </a:r>
            <a:r>
              <a:rPr lang="en-US" altLang="en-US" sz="4000" b="1" dirty="0" err="1" smtClean="0">
                <a:solidFill>
                  <a:schemeClr val="tx1"/>
                </a:solidFill>
                <a:cs typeface="Times New Roman" pitchFamily="18" charset="0"/>
              </a:rPr>
              <a:t>sách</a:t>
            </a:r>
            <a:r>
              <a:rPr lang="en-US" altLang="en-US" sz="4000" b="1" dirty="0" smtClean="0">
                <a:solidFill>
                  <a:schemeClr val="tx1"/>
                </a:solidFill>
                <a:cs typeface="Times New Roman" pitchFamily="18" charset="0"/>
              </a:rPr>
              <a:t>” </a:t>
            </a:r>
            <a:r>
              <a:rPr lang="en-US" altLang="en-US" sz="4000" b="1" dirty="0" err="1" smtClean="0">
                <a:solidFill>
                  <a:schemeClr val="tx1"/>
                </a:solidFill>
                <a:cs typeface="Times New Roman" pitchFamily="18" charset="0"/>
              </a:rPr>
              <a:t>là</a:t>
            </a:r>
            <a:r>
              <a:rPr lang="en-US" altLang="en-US" sz="4000" b="1" dirty="0" smtClean="0">
                <a:solidFill>
                  <a:schemeClr val="tx1"/>
                </a:solidFill>
                <a:cs typeface="Times New Roman" pitchFamily="18" charset="0"/>
              </a:rPr>
              <a:t> </a:t>
            </a:r>
            <a:r>
              <a:rPr lang="en-US" altLang="en-US" sz="4000" b="1" dirty="0" err="1" smtClean="0">
                <a:solidFill>
                  <a:schemeClr val="tx1"/>
                </a:solidFill>
                <a:cs typeface="Times New Roman" pitchFamily="18" charset="0"/>
              </a:rPr>
              <a:t>gì</a:t>
            </a:r>
            <a:r>
              <a:rPr lang="en-US" altLang="en-US" sz="4000" b="1" dirty="0" smtClean="0">
                <a:solidFill>
                  <a:schemeClr val="tx1"/>
                </a:solidFill>
                <a:cs typeface="Times New Roman" pitchFamily="18" charset="0"/>
              </a:rPr>
              <a:t>?</a:t>
            </a:r>
            <a:endParaRPr lang="en-US" altLang="en-US" sz="4000" b="1" dirty="0">
              <a:solidFill>
                <a:schemeClr val="tx1"/>
              </a:solidFill>
              <a:ea typeface="Calibri" pitchFamily="34" charset="0"/>
              <a:cs typeface="Times New Roman" pitchFamily="18" charset="0"/>
            </a:endParaRPr>
          </a:p>
        </p:txBody>
      </p:sp>
      <p:sp>
        <p:nvSpPr>
          <p:cNvPr id="5" name="Rectangle 4"/>
          <p:cNvSpPr/>
          <p:nvPr/>
        </p:nvSpPr>
        <p:spPr>
          <a:xfrm>
            <a:off x="1935514" y="4172290"/>
            <a:ext cx="8640472" cy="1574820"/>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eaLnBrk="1" hangingPunct="1">
              <a:lnSpc>
                <a:spcPct val="107000"/>
              </a:lnSpc>
            </a:pPr>
            <a:r>
              <a:rPr lang="en-US" sz="4000" b="1" dirty="0" err="1" smtClean="0">
                <a:solidFill>
                  <a:schemeClr val="tx1"/>
                </a:solidFill>
                <a:ea typeface="Calibri" pitchFamily="34" charset="0"/>
                <a:cs typeface="Times New Roman" pitchFamily="18" charset="0"/>
              </a:rPr>
              <a:t>Phương</a:t>
            </a:r>
            <a:r>
              <a:rPr lang="en-US" sz="4000" b="1" dirty="0" smtClean="0">
                <a:solidFill>
                  <a:schemeClr val="tx1"/>
                </a:solidFill>
                <a:ea typeface="Calibri" pitchFamily="34" charset="0"/>
                <a:cs typeface="Times New Roman" pitchFamily="18" charset="0"/>
              </a:rPr>
              <a:t> </a:t>
            </a:r>
            <a:r>
              <a:rPr lang="en-US" sz="4000" b="1" dirty="0" err="1" smtClean="0">
                <a:solidFill>
                  <a:schemeClr val="tx1"/>
                </a:solidFill>
                <a:ea typeface="Calibri" pitchFamily="34" charset="0"/>
                <a:cs typeface="Times New Roman" pitchFamily="18" charset="0"/>
              </a:rPr>
              <a:t>pháp</a:t>
            </a:r>
            <a:r>
              <a:rPr lang="en-US" sz="4000" b="1" dirty="0" smtClean="0">
                <a:solidFill>
                  <a:schemeClr val="tx1"/>
                </a:solidFill>
                <a:ea typeface="Calibri" pitchFamily="34" charset="0"/>
                <a:cs typeface="Times New Roman" pitchFamily="18" charset="0"/>
              </a:rPr>
              <a:t> </a:t>
            </a:r>
            <a:r>
              <a:rPr lang="en-US" sz="4000" b="1" dirty="0" err="1" smtClean="0">
                <a:solidFill>
                  <a:schemeClr val="tx1"/>
                </a:solidFill>
                <a:ea typeface="Calibri" pitchFamily="34" charset="0"/>
                <a:cs typeface="Times New Roman" pitchFamily="18" charset="0"/>
              </a:rPr>
              <a:t>đọc</a:t>
            </a:r>
            <a:r>
              <a:rPr lang="en-US" sz="4000" b="1" dirty="0" smtClean="0">
                <a:solidFill>
                  <a:schemeClr val="tx1"/>
                </a:solidFill>
                <a:ea typeface="Calibri" pitchFamily="34" charset="0"/>
                <a:cs typeface="Times New Roman" pitchFamily="18" charset="0"/>
              </a:rPr>
              <a:t> </a:t>
            </a:r>
            <a:r>
              <a:rPr lang="en-US" sz="4000" b="1" dirty="0" err="1" smtClean="0">
                <a:solidFill>
                  <a:schemeClr val="tx1"/>
                </a:solidFill>
                <a:ea typeface="Calibri" pitchFamily="34" charset="0"/>
                <a:cs typeface="Times New Roman" pitchFamily="18" charset="0"/>
              </a:rPr>
              <a:t>sách</a:t>
            </a:r>
            <a:r>
              <a:rPr lang="en-US" sz="4000" b="1" dirty="0" smtClean="0">
                <a:solidFill>
                  <a:schemeClr val="tx1"/>
                </a:solidFill>
                <a:ea typeface="Calibri" pitchFamily="34" charset="0"/>
                <a:cs typeface="Times New Roman" pitchFamily="18" charset="0"/>
              </a:rPr>
              <a:t> </a:t>
            </a:r>
            <a:r>
              <a:rPr lang="en-US" sz="4000" b="1" dirty="0" err="1" smtClean="0">
                <a:solidFill>
                  <a:schemeClr val="tx1"/>
                </a:solidFill>
                <a:ea typeface="Calibri" pitchFamily="34" charset="0"/>
                <a:cs typeface="Times New Roman" pitchFamily="18" charset="0"/>
              </a:rPr>
              <a:t>hiệu</a:t>
            </a:r>
            <a:r>
              <a:rPr lang="en-US" sz="4000" b="1" dirty="0" smtClean="0">
                <a:solidFill>
                  <a:schemeClr val="tx1"/>
                </a:solidFill>
                <a:ea typeface="Calibri" pitchFamily="34" charset="0"/>
                <a:cs typeface="Times New Roman" pitchFamily="18" charset="0"/>
              </a:rPr>
              <a:t> </a:t>
            </a:r>
            <a:r>
              <a:rPr lang="en-US" sz="4000" b="1" dirty="0" err="1" smtClean="0">
                <a:solidFill>
                  <a:schemeClr val="tx1"/>
                </a:solidFill>
                <a:ea typeface="Calibri" pitchFamily="34" charset="0"/>
                <a:cs typeface="Times New Roman" pitchFamily="18" charset="0"/>
              </a:rPr>
              <a:t>quả</a:t>
            </a:r>
            <a:endParaRPr lang="en-US" sz="4000" b="1" dirty="0">
              <a:solidFill>
                <a:schemeClr val="tx1"/>
              </a:solidFill>
              <a:ea typeface="Calibri" pitchFamily="34" charset="0"/>
              <a:cs typeface="Times New Roman" pitchFamily="18" charset="0"/>
            </a:endParaRPr>
          </a:p>
        </p:txBody>
      </p:sp>
      <p:sp>
        <p:nvSpPr>
          <p:cNvPr id="15" name="Rectangle 14"/>
          <p:cNvSpPr/>
          <p:nvPr/>
        </p:nvSpPr>
        <p:spPr>
          <a:xfrm>
            <a:off x="2727307" y="3117377"/>
            <a:ext cx="6737416" cy="623248"/>
          </a:xfrm>
          <a:prstGeom prst="rect">
            <a:avLst/>
          </a:prstGeom>
          <a:noFill/>
        </p:spPr>
        <p:txBody>
          <a:bodyPr wrap="none" lIns="68577" tIns="34290" rIns="68577" bIns="34290">
            <a:spAutoFit/>
          </a:bodyPr>
          <a:lstStyle/>
          <a:p>
            <a:pPr algn="ctr" defTabSz="685756">
              <a:defRPr/>
            </a:pPr>
            <a:r>
              <a:rPr lang="en-US" sz="3600" b="1" dirty="0" err="1">
                <a:solidFill>
                  <a:srgbClr val="FF0000"/>
                </a:solidFill>
                <a:latin typeface="Calibri" pitchFamily="34" charset="0"/>
                <a:cs typeface="Calibri" pitchFamily="34" charset="0"/>
                <a:sym typeface="Arial"/>
              </a:rPr>
              <a:t>Chúc</a:t>
            </a:r>
            <a:r>
              <a:rPr lang="en-US" sz="3600" b="1" dirty="0">
                <a:solidFill>
                  <a:srgbClr val="FF0000"/>
                </a:solidFill>
                <a:latin typeface="Calibri" pitchFamily="34" charset="0"/>
                <a:cs typeface="Calibri" pitchFamily="34" charset="0"/>
                <a:sym typeface="Arial"/>
              </a:rPr>
              <a:t> </a:t>
            </a:r>
            <a:r>
              <a:rPr lang="en-US" sz="3600" b="1" dirty="0" err="1">
                <a:solidFill>
                  <a:srgbClr val="FF0000"/>
                </a:solidFill>
                <a:latin typeface="Calibri" pitchFamily="34" charset="0"/>
                <a:cs typeface="Calibri" pitchFamily="34" charset="0"/>
                <a:sym typeface="Arial"/>
              </a:rPr>
              <a:t>mừng</a:t>
            </a:r>
            <a:r>
              <a:rPr lang="en-US" sz="3600" b="1" dirty="0">
                <a:solidFill>
                  <a:srgbClr val="FF0000"/>
                </a:solidFill>
                <a:latin typeface="Calibri" pitchFamily="34" charset="0"/>
                <a:cs typeface="Calibri" pitchFamily="34" charset="0"/>
                <a:sym typeface="Arial"/>
              </a:rPr>
              <a:t> </a:t>
            </a:r>
            <a:r>
              <a:rPr lang="en-US" sz="3600" b="1" dirty="0" err="1">
                <a:solidFill>
                  <a:srgbClr val="FF0000"/>
                </a:solidFill>
                <a:latin typeface="Calibri" pitchFamily="34" charset="0"/>
                <a:cs typeface="Calibri" pitchFamily="34" charset="0"/>
                <a:sym typeface="Arial"/>
              </a:rPr>
              <a:t>bạn</a:t>
            </a:r>
            <a:r>
              <a:rPr lang="en-US" sz="3600" b="1" dirty="0">
                <a:solidFill>
                  <a:srgbClr val="FF0000"/>
                </a:solidFill>
                <a:latin typeface="Calibri" pitchFamily="34" charset="0"/>
                <a:cs typeface="Calibri" pitchFamily="34" charset="0"/>
                <a:sym typeface="Arial"/>
              </a:rPr>
              <a:t> </a:t>
            </a:r>
            <a:r>
              <a:rPr lang="en-US" sz="3600" b="1" dirty="0" err="1">
                <a:solidFill>
                  <a:srgbClr val="FF0000"/>
                </a:solidFill>
                <a:latin typeface="Calibri" pitchFamily="34" charset="0"/>
                <a:cs typeface="Calibri" pitchFamily="34" charset="0"/>
                <a:sym typeface="Arial"/>
              </a:rPr>
              <a:t>được</a:t>
            </a:r>
            <a:r>
              <a:rPr lang="en-US" sz="3600" b="1" dirty="0">
                <a:solidFill>
                  <a:srgbClr val="FF0000"/>
                </a:solidFill>
                <a:latin typeface="Calibri" pitchFamily="34" charset="0"/>
                <a:cs typeface="Calibri" pitchFamily="34" charset="0"/>
                <a:sym typeface="Arial"/>
              </a:rPr>
              <a:t> </a:t>
            </a:r>
            <a:r>
              <a:rPr lang="en-US" sz="3600" b="1" dirty="0" err="1" smtClean="0">
                <a:solidFill>
                  <a:srgbClr val="FF0000"/>
                </a:solidFill>
                <a:latin typeface="Calibri" pitchFamily="34" charset="0"/>
                <a:cs typeface="Calibri" pitchFamily="34" charset="0"/>
                <a:sym typeface="Arial"/>
              </a:rPr>
              <a:t>cộng</a:t>
            </a:r>
            <a:r>
              <a:rPr lang="en-US" sz="3600" b="1" dirty="0" smtClean="0">
                <a:solidFill>
                  <a:srgbClr val="FF0000"/>
                </a:solidFill>
                <a:latin typeface="Calibri" pitchFamily="34" charset="0"/>
                <a:cs typeface="Calibri" pitchFamily="34" charset="0"/>
                <a:sym typeface="Arial"/>
              </a:rPr>
              <a:t> 2 </a:t>
            </a:r>
            <a:r>
              <a:rPr lang="en-US" sz="3600" b="1" dirty="0" err="1" smtClean="0">
                <a:solidFill>
                  <a:srgbClr val="FF0000"/>
                </a:solidFill>
                <a:latin typeface="Calibri" pitchFamily="34" charset="0"/>
                <a:cs typeface="Calibri" pitchFamily="34" charset="0"/>
                <a:sym typeface="Arial"/>
              </a:rPr>
              <a:t>điểm</a:t>
            </a:r>
            <a:endParaRPr lang="en-US" sz="3600" b="1" dirty="0">
              <a:solidFill>
                <a:srgbClr val="FF0000"/>
              </a:solidFill>
              <a:latin typeface="Calibri" pitchFamily="34" charset="0"/>
              <a:cs typeface="Calibri" pitchFamily="34" charset="0"/>
              <a:sym typeface="Arial"/>
            </a:endParaRPr>
          </a:p>
        </p:txBody>
      </p:sp>
      <p:sp>
        <p:nvSpPr>
          <p:cNvPr id="9" name="Pentagon 8">
            <a:hlinkClick r:id="rId7" action="ppaction://hlinksldjump"/>
          </p:cNvPr>
          <p:cNvSpPr/>
          <p:nvPr/>
        </p:nvSpPr>
        <p:spPr>
          <a:xfrm flipH="1">
            <a:off x="10049531" y="5943077"/>
            <a:ext cx="1874159" cy="48975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685773">
              <a:defRPr/>
            </a:pPr>
            <a:r>
              <a:rPr lang="en-US" sz="2100" b="1" dirty="0">
                <a:solidFill>
                  <a:prstClr val="black"/>
                </a:solidFill>
                <a:latin typeface="Calibri" pitchFamily="34" charset="0"/>
                <a:cs typeface="Calibri" pitchFamily="34" charset="0"/>
                <a:sym typeface="Arial"/>
              </a:rPr>
              <a:t>GO HOME</a:t>
            </a:r>
          </a:p>
        </p:txBody>
      </p:sp>
    </p:spTree>
    <p:extLst>
      <p:ext uri="{BB962C8B-B14F-4D97-AF65-F5344CB8AC3E}">
        <p14:creationId xmlns:p14="http://schemas.microsoft.com/office/powerpoint/2010/main" val="586143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26" y="4757073"/>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8"/>
            <a:ext cx="7620000" cy="4286251"/>
          </a:xfrm>
          <a:prstGeom prst="rect">
            <a:avLst/>
          </a:prstGeom>
        </p:spPr>
      </p:pic>
      <p:sp>
        <p:nvSpPr>
          <p:cNvPr id="12" name="Snip Diagonal Corner Rectangle 11"/>
          <p:cNvSpPr/>
          <p:nvPr/>
        </p:nvSpPr>
        <p:spPr>
          <a:xfrm>
            <a:off x="1320810" y="960121"/>
            <a:ext cx="10088847" cy="1712231"/>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eaLnBrk="1" hangingPunct="1">
              <a:lnSpc>
                <a:spcPct val="107000"/>
              </a:lnSpc>
            </a:pPr>
            <a:r>
              <a:rPr lang="en-US" altLang="en-US" sz="3600" b="1" dirty="0" err="1">
                <a:solidFill>
                  <a:schemeClr val="tx1"/>
                </a:solidFill>
                <a:cs typeface="Times New Roman" pitchFamily="18" charset="0"/>
              </a:rPr>
              <a:t>Câu</a:t>
            </a:r>
            <a:r>
              <a:rPr lang="en-US" altLang="en-US" sz="3600" b="1" dirty="0">
                <a:solidFill>
                  <a:schemeClr val="tx1"/>
                </a:solidFill>
                <a:cs typeface="Times New Roman" pitchFamily="18" charset="0"/>
              </a:rPr>
              <a:t> 6. </a:t>
            </a:r>
            <a:r>
              <a:rPr lang="en-US" altLang="en-US" sz="3600" b="1" dirty="0" err="1" smtClean="0">
                <a:solidFill>
                  <a:schemeClr val="tx1"/>
                </a:solidFill>
                <a:cs typeface="Times New Roman" pitchFamily="18" charset="0"/>
              </a:rPr>
              <a:t>Nhận</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xét</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về</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việc</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sắp</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xếp</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các</a:t>
            </a:r>
            <a:r>
              <a:rPr lang="en-US" altLang="en-US" sz="3600" b="1" dirty="0" smtClean="0">
                <a:solidFill>
                  <a:schemeClr val="tx1"/>
                </a:solidFill>
                <a:cs typeface="Times New Roman" pitchFamily="18" charset="0"/>
              </a:rPr>
              <a:t> ý </a:t>
            </a:r>
            <a:r>
              <a:rPr lang="en-US" altLang="en-US" sz="3600" b="1" dirty="0" err="1" smtClean="0">
                <a:solidFill>
                  <a:schemeClr val="tx1"/>
                </a:solidFill>
                <a:cs typeface="Times New Roman" pitchFamily="18" charset="0"/>
              </a:rPr>
              <a:t>kiến</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lí</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lẽ</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bằng</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chứng</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trong</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bài</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Bàn</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về</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đọc</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sách</a:t>
            </a:r>
            <a:r>
              <a:rPr lang="en-US" altLang="en-US" sz="3600" b="1" dirty="0" smtClean="0">
                <a:solidFill>
                  <a:schemeClr val="tx1"/>
                </a:solidFill>
                <a:cs typeface="Times New Roman" pitchFamily="18" charset="0"/>
              </a:rPr>
              <a:t>”?</a:t>
            </a:r>
            <a:endParaRPr lang="en-US" altLang="en-US" sz="3600" b="1" dirty="0">
              <a:solidFill>
                <a:schemeClr val="tx1"/>
              </a:solidFill>
              <a:ea typeface="Calibri" pitchFamily="34" charset="0"/>
              <a:cs typeface="Times New Roman" pitchFamily="18" charset="0"/>
            </a:endParaRPr>
          </a:p>
        </p:txBody>
      </p:sp>
      <p:sp>
        <p:nvSpPr>
          <p:cNvPr id="5" name="Rectangle 4"/>
          <p:cNvSpPr/>
          <p:nvPr/>
        </p:nvSpPr>
        <p:spPr>
          <a:xfrm>
            <a:off x="2203823" y="4452730"/>
            <a:ext cx="7955280" cy="987950"/>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eaLnBrk="1" hangingPunct="1">
              <a:lnSpc>
                <a:spcPct val="107000"/>
              </a:lnSpc>
            </a:pPr>
            <a:r>
              <a:rPr lang="en-US" altLang="en-US" sz="3600" b="1" dirty="0" err="1" smtClean="0">
                <a:solidFill>
                  <a:schemeClr val="tx1"/>
                </a:solidFill>
                <a:cs typeface="Times New Roman" pitchFamily="18" charset="0"/>
              </a:rPr>
              <a:t>Sắp</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xếp</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theo</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trình</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tự</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hợp</a:t>
            </a:r>
            <a:r>
              <a:rPr lang="en-US" altLang="en-US" sz="3600" b="1" dirty="0" smtClean="0">
                <a:solidFill>
                  <a:schemeClr val="tx1"/>
                </a:solidFill>
                <a:cs typeface="Times New Roman" pitchFamily="18" charset="0"/>
              </a:rPr>
              <a:t> </a:t>
            </a:r>
            <a:r>
              <a:rPr lang="en-US" altLang="en-US" sz="3600" b="1" dirty="0" err="1" smtClean="0">
                <a:solidFill>
                  <a:schemeClr val="tx1"/>
                </a:solidFill>
                <a:cs typeface="Times New Roman" pitchFamily="18" charset="0"/>
              </a:rPr>
              <a:t>lí</a:t>
            </a:r>
            <a:endParaRPr lang="en-US" altLang="en-US" sz="3600" b="1" dirty="0">
              <a:solidFill>
                <a:schemeClr val="tx1"/>
              </a:solidFill>
              <a:ea typeface="Calibri" pitchFamily="34" charset="0"/>
              <a:cs typeface="Times New Roman" pitchFamily="18" charset="0"/>
            </a:endParaRPr>
          </a:p>
        </p:txBody>
      </p:sp>
      <p:sp>
        <p:nvSpPr>
          <p:cNvPr id="15" name="Rectangle 14"/>
          <p:cNvSpPr/>
          <p:nvPr/>
        </p:nvSpPr>
        <p:spPr>
          <a:xfrm>
            <a:off x="2727307" y="3117377"/>
            <a:ext cx="6737415" cy="623248"/>
          </a:xfrm>
          <a:prstGeom prst="rect">
            <a:avLst/>
          </a:prstGeom>
          <a:noFill/>
        </p:spPr>
        <p:txBody>
          <a:bodyPr wrap="none" lIns="68577" tIns="34290" rIns="68577" bIns="34290">
            <a:spAutoFit/>
          </a:bodyPr>
          <a:lstStyle/>
          <a:p>
            <a:pPr algn="ctr" defTabSz="685756">
              <a:defRPr/>
            </a:pPr>
            <a:r>
              <a:rPr lang="en-US" sz="3600" b="1" dirty="0" err="1">
                <a:solidFill>
                  <a:srgbClr val="FF0000"/>
                </a:solidFill>
                <a:latin typeface="Calibri" pitchFamily="34" charset="0"/>
                <a:cs typeface="Calibri" pitchFamily="34" charset="0"/>
                <a:sym typeface="Arial"/>
              </a:rPr>
              <a:t>Chúc</a:t>
            </a:r>
            <a:r>
              <a:rPr lang="en-US" sz="3600" b="1" dirty="0">
                <a:solidFill>
                  <a:srgbClr val="FF0000"/>
                </a:solidFill>
                <a:latin typeface="Calibri" pitchFamily="34" charset="0"/>
                <a:cs typeface="Calibri" pitchFamily="34" charset="0"/>
                <a:sym typeface="Arial"/>
              </a:rPr>
              <a:t> </a:t>
            </a:r>
            <a:r>
              <a:rPr lang="en-US" sz="3600" b="1" dirty="0" err="1">
                <a:solidFill>
                  <a:srgbClr val="FF0000"/>
                </a:solidFill>
                <a:latin typeface="Calibri" pitchFamily="34" charset="0"/>
                <a:cs typeface="Calibri" pitchFamily="34" charset="0"/>
                <a:sym typeface="Arial"/>
              </a:rPr>
              <a:t>mừng</a:t>
            </a:r>
            <a:r>
              <a:rPr lang="en-US" sz="3600" b="1" dirty="0">
                <a:solidFill>
                  <a:srgbClr val="FF0000"/>
                </a:solidFill>
                <a:latin typeface="Calibri" pitchFamily="34" charset="0"/>
                <a:cs typeface="Calibri" pitchFamily="34" charset="0"/>
                <a:sym typeface="Arial"/>
              </a:rPr>
              <a:t> </a:t>
            </a:r>
            <a:r>
              <a:rPr lang="en-US" sz="3600" b="1" dirty="0" err="1">
                <a:solidFill>
                  <a:srgbClr val="FF0000"/>
                </a:solidFill>
                <a:latin typeface="Calibri" pitchFamily="34" charset="0"/>
                <a:cs typeface="Calibri" pitchFamily="34" charset="0"/>
                <a:sym typeface="Arial"/>
              </a:rPr>
              <a:t>bạn</a:t>
            </a:r>
            <a:r>
              <a:rPr lang="en-US" sz="3600" b="1" dirty="0">
                <a:solidFill>
                  <a:srgbClr val="FF0000"/>
                </a:solidFill>
                <a:latin typeface="Calibri" pitchFamily="34" charset="0"/>
                <a:cs typeface="Calibri" pitchFamily="34" charset="0"/>
                <a:sym typeface="Arial"/>
              </a:rPr>
              <a:t> </a:t>
            </a:r>
            <a:r>
              <a:rPr lang="en-US" sz="3600" b="1" dirty="0" err="1">
                <a:solidFill>
                  <a:srgbClr val="FF0000"/>
                </a:solidFill>
                <a:latin typeface="Calibri" pitchFamily="34" charset="0"/>
                <a:cs typeface="Calibri" pitchFamily="34" charset="0"/>
                <a:sym typeface="Arial"/>
              </a:rPr>
              <a:t>được</a:t>
            </a:r>
            <a:r>
              <a:rPr lang="en-US" sz="3600" b="1" dirty="0">
                <a:solidFill>
                  <a:srgbClr val="FF0000"/>
                </a:solidFill>
                <a:latin typeface="Calibri" pitchFamily="34" charset="0"/>
                <a:cs typeface="Calibri" pitchFamily="34" charset="0"/>
                <a:sym typeface="Arial"/>
              </a:rPr>
              <a:t> </a:t>
            </a:r>
            <a:r>
              <a:rPr lang="en-US" sz="3600" b="1" dirty="0" err="1">
                <a:solidFill>
                  <a:srgbClr val="FF0000"/>
                </a:solidFill>
                <a:latin typeface="Calibri" pitchFamily="34" charset="0"/>
                <a:cs typeface="Calibri" pitchFamily="34" charset="0"/>
                <a:sym typeface="Arial"/>
              </a:rPr>
              <a:t>cộng</a:t>
            </a:r>
            <a:r>
              <a:rPr lang="en-US" sz="3600" b="1" dirty="0">
                <a:solidFill>
                  <a:srgbClr val="FF0000"/>
                </a:solidFill>
                <a:latin typeface="Calibri" pitchFamily="34" charset="0"/>
                <a:cs typeface="Calibri" pitchFamily="34" charset="0"/>
                <a:sym typeface="Arial"/>
              </a:rPr>
              <a:t> 2 </a:t>
            </a:r>
            <a:r>
              <a:rPr lang="en-US" sz="3600" b="1" dirty="0" err="1">
                <a:solidFill>
                  <a:srgbClr val="FF0000"/>
                </a:solidFill>
                <a:latin typeface="Calibri" pitchFamily="34" charset="0"/>
                <a:cs typeface="Calibri" pitchFamily="34" charset="0"/>
                <a:sym typeface="Arial"/>
              </a:rPr>
              <a:t>điểm</a:t>
            </a:r>
            <a:endParaRPr lang="en-US" sz="3600" b="1" dirty="0">
              <a:solidFill>
                <a:srgbClr val="FF0000"/>
              </a:solidFill>
              <a:latin typeface="Calibri" pitchFamily="34" charset="0"/>
              <a:cs typeface="Calibri" pitchFamily="34" charset="0"/>
              <a:sym typeface="Arial"/>
            </a:endParaRPr>
          </a:p>
        </p:txBody>
      </p:sp>
      <p:sp>
        <p:nvSpPr>
          <p:cNvPr id="8" name="Pentagon 7">
            <a:hlinkClick r:id="rId7" action="ppaction://hlinksldjump"/>
          </p:cNvPr>
          <p:cNvSpPr/>
          <p:nvPr/>
        </p:nvSpPr>
        <p:spPr>
          <a:xfrm flipH="1">
            <a:off x="10159110" y="6047579"/>
            <a:ext cx="1874159" cy="48975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685773">
              <a:defRPr/>
            </a:pPr>
            <a:r>
              <a:rPr lang="en-US" sz="2100" b="1" dirty="0">
                <a:solidFill>
                  <a:prstClr val="black"/>
                </a:solidFill>
                <a:latin typeface="Calibri" pitchFamily="34" charset="0"/>
                <a:cs typeface="Calibri" pitchFamily="34" charset="0"/>
                <a:sym typeface="Arial"/>
              </a:rPr>
              <a:t>GO HOME</a:t>
            </a:r>
          </a:p>
        </p:txBody>
      </p:sp>
    </p:spTree>
    <p:extLst>
      <p:ext uri="{BB962C8B-B14F-4D97-AF65-F5344CB8AC3E}">
        <p14:creationId xmlns:p14="http://schemas.microsoft.com/office/powerpoint/2010/main" val="35966141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26" y="4757073"/>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8"/>
            <a:ext cx="7620000" cy="4286251"/>
          </a:xfrm>
          <a:prstGeom prst="rect">
            <a:avLst/>
          </a:prstGeom>
        </p:spPr>
      </p:pic>
      <p:sp>
        <p:nvSpPr>
          <p:cNvPr id="9" name="Pentagon 8">
            <a:hlinkClick r:id="rId6" action="ppaction://hlinksldjump"/>
          </p:cNvPr>
          <p:cNvSpPr/>
          <p:nvPr/>
        </p:nvSpPr>
        <p:spPr>
          <a:xfrm flipH="1">
            <a:off x="10159103" y="5944573"/>
            <a:ext cx="1874159" cy="48975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685756">
              <a:defRPr/>
            </a:pPr>
            <a:r>
              <a:rPr lang="en-US" sz="2100" b="1" dirty="0">
                <a:solidFill>
                  <a:prstClr val="black"/>
                </a:solidFill>
                <a:sym typeface="Arial"/>
              </a:rPr>
              <a:t>GO HOME</a:t>
            </a:r>
          </a:p>
        </p:txBody>
      </p:sp>
      <p:sp>
        <p:nvSpPr>
          <p:cNvPr id="12" name="Snip Diagonal Corner Rectangle 11"/>
          <p:cNvSpPr/>
          <p:nvPr/>
        </p:nvSpPr>
        <p:spPr>
          <a:xfrm>
            <a:off x="1320810" y="868681"/>
            <a:ext cx="10088847" cy="1823561"/>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914340"/>
            <a:r>
              <a:rPr lang="vi-VN" sz="4000" b="1" dirty="0">
                <a:solidFill>
                  <a:schemeClr val="tx1"/>
                </a:solidFill>
                <a:latin typeface="Calibri" pitchFamily="34" charset="0"/>
                <a:cs typeface="Calibri" pitchFamily="34" charset="0"/>
              </a:rPr>
              <a:t>Câu 7: </a:t>
            </a:r>
            <a:r>
              <a:rPr lang="en-US" sz="4000" b="1" dirty="0" smtClean="0">
                <a:solidFill>
                  <a:schemeClr val="tx1"/>
                </a:solidFill>
                <a:latin typeface="Calibri" pitchFamily="34" charset="0"/>
                <a:cs typeface="Calibri" pitchFamily="34" charset="0"/>
              </a:rPr>
              <a:t>Ý </a:t>
            </a:r>
            <a:r>
              <a:rPr lang="en-US" sz="4000" b="1" dirty="0" err="1" smtClean="0">
                <a:solidFill>
                  <a:schemeClr val="tx1"/>
                </a:solidFill>
                <a:latin typeface="Calibri" pitchFamily="34" charset="0"/>
                <a:cs typeface="Calibri" pitchFamily="34" charset="0"/>
              </a:rPr>
              <a:t>kiến</a:t>
            </a:r>
            <a:r>
              <a:rPr lang="en-US" sz="4000" b="1" dirty="0" smtClean="0">
                <a:solidFill>
                  <a:schemeClr val="tx1"/>
                </a:solidFill>
                <a:latin typeface="Calibri" pitchFamily="34" charset="0"/>
                <a:cs typeface="Calibri" pitchFamily="34" charset="0"/>
              </a:rPr>
              <a:t> 1 </a:t>
            </a:r>
            <a:r>
              <a:rPr lang="en-US" sz="4000" b="1" dirty="0" err="1" smtClean="0">
                <a:solidFill>
                  <a:schemeClr val="tx1"/>
                </a:solidFill>
                <a:latin typeface="Calibri" pitchFamily="34" charset="0"/>
                <a:cs typeface="Calibri" pitchFamily="34" charset="0"/>
              </a:rPr>
              <a:t>trong</a:t>
            </a:r>
            <a:r>
              <a:rPr lang="en-US" sz="4000" b="1" dirty="0" smtClean="0">
                <a:solidFill>
                  <a:schemeClr val="tx1"/>
                </a:solidFill>
                <a:latin typeface="Calibri" pitchFamily="34" charset="0"/>
                <a:cs typeface="Calibri" pitchFamily="34" charset="0"/>
              </a:rPr>
              <a:t> </a:t>
            </a:r>
            <a:r>
              <a:rPr lang="en-US" sz="4000" b="1" dirty="0" err="1" smtClean="0">
                <a:solidFill>
                  <a:schemeClr val="tx1"/>
                </a:solidFill>
                <a:latin typeface="Calibri" pitchFamily="34" charset="0"/>
                <a:cs typeface="Calibri" pitchFamily="34" charset="0"/>
              </a:rPr>
              <a:t>văn</a:t>
            </a:r>
            <a:r>
              <a:rPr lang="en-US" sz="4000" b="1" dirty="0" smtClean="0">
                <a:solidFill>
                  <a:schemeClr val="tx1"/>
                </a:solidFill>
                <a:latin typeface="Calibri" pitchFamily="34" charset="0"/>
                <a:cs typeface="Calibri" pitchFamily="34" charset="0"/>
              </a:rPr>
              <a:t> </a:t>
            </a:r>
            <a:r>
              <a:rPr lang="en-US" sz="4000" b="1" dirty="0" err="1" smtClean="0">
                <a:solidFill>
                  <a:schemeClr val="tx1"/>
                </a:solidFill>
                <a:latin typeface="Calibri" pitchFamily="34" charset="0"/>
                <a:cs typeface="Calibri" pitchFamily="34" charset="0"/>
              </a:rPr>
              <a:t>bản</a:t>
            </a:r>
            <a:r>
              <a:rPr lang="en-US" sz="4000" b="1" dirty="0" smtClean="0">
                <a:solidFill>
                  <a:schemeClr val="tx1"/>
                </a:solidFill>
                <a:latin typeface="Calibri" pitchFamily="34" charset="0"/>
                <a:cs typeface="Calibri" pitchFamily="34" charset="0"/>
              </a:rPr>
              <a:t> “</a:t>
            </a:r>
            <a:r>
              <a:rPr lang="en-US" sz="4000" b="1" dirty="0" err="1" smtClean="0">
                <a:solidFill>
                  <a:schemeClr val="tx1"/>
                </a:solidFill>
                <a:latin typeface="Calibri" pitchFamily="34" charset="0"/>
                <a:cs typeface="Calibri" pitchFamily="34" charset="0"/>
              </a:rPr>
              <a:t>Bàn</a:t>
            </a:r>
            <a:r>
              <a:rPr lang="en-US" sz="4000" b="1" dirty="0" smtClean="0">
                <a:solidFill>
                  <a:schemeClr val="tx1"/>
                </a:solidFill>
                <a:latin typeface="Calibri" pitchFamily="34" charset="0"/>
                <a:cs typeface="Calibri" pitchFamily="34" charset="0"/>
              </a:rPr>
              <a:t> </a:t>
            </a:r>
            <a:r>
              <a:rPr lang="en-US" sz="4000" b="1" dirty="0" err="1" smtClean="0">
                <a:solidFill>
                  <a:schemeClr val="tx1"/>
                </a:solidFill>
                <a:latin typeface="Calibri" pitchFamily="34" charset="0"/>
                <a:cs typeface="Calibri" pitchFamily="34" charset="0"/>
              </a:rPr>
              <a:t>về</a:t>
            </a:r>
            <a:r>
              <a:rPr lang="en-US" sz="4000" b="1" dirty="0" smtClean="0">
                <a:solidFill>
                  <a:schemeClr val="tx1"/>
                </a:solidFill>
                <a:latin typeface="Calibri" pitchFamily="34" charset="0"/>
                <a:cs typeface="Calibri" pitchFamily="34" charset="0"/>
              </a:rPr>
              <a:t> </a:t>
            </a:r>
            <a:r>
              <a:rPr lang="en-US" sz="4000" b="1" dirty="0" err="1" smtClean="0">
                <a:solidFill>
                  <a:schemeClr val="tx1"/>
                </a:solidFill>
                <a:latin typeface="Calibri" pitchFamily="34" charset="0"/>
                <a:cs typeface="Calibri" pitchFamily="34" charset="0"/>
              </a:rPr>
              <a:t>đọc</a:t>
            </a:r>
            <a:r>
              <a:rPr lang="en-US" sz="4000" b="1" dirty="0" smtClean="0">
                <a:solidFill>
                  <a:schemeClr val="tx1"/>
                </a:solidFill>
                <a:latin typeface="Calibri" pitchFamily="34" charset="0"/>
                <a:cs typeface="Calibri" pitchFamily="34" charset="0"/>
              </a:rPr>
              <a:t> </a:t>
            </a:r>
            <a:r>
              <a:rPr lang="en-US" sz="4000" b="1" dirty="0" err="1" smtClean="0">
                <a:solidFill>
                  <a:schemeClr val="tx1"/>
                </a:solidFill>
                <a:latin typeface="Calibri" pitchFamily="34" charset="0"/>
                <a:cs typeface="Calibri" pitchFamily="34" charset="0"/>
              </a:rPr>
              <a:t>sách</a:t>
            </a:r>
            <a:r>
              <a:rPr lang="en-US" sz="4000" b="1" dirty="0" smtClean="0">
                <a:solidFill>
                  <a:schemeClr val="tx1"/>
                </a:solidFill>
                <a:latin typeface="Calibri" pitchFamily="34" charset="0"/>
                <a:cs typeface="Calibri" pitchFamily="34" charset="0"/>
              </a:rPr>
              <a:t>” </a:t>
            </a:r>
            <a:r>
              <a:rPr lang="en-US" sz="4000" b="1" dirty="0" err="1" smtClean="0">
                <a:solidFill>
                  <a:schemeClr val="tx1"/>
                </a:solidFill>
                <a:latin typeface="Calibri" pitchFamily="34" charset="0"/>
                <a:cs typeface="Calibri" pitchFamily="34" charset="0"/>
              </a:rPr>
              <a:t>là</a:t>
            </a:r>
            <a:r>
              <a:rPr lang="en-US" sz="4000" b="1" dirty="0" smtClean="0">
                <a:solidFill>
                  <a:schemeClr val="tx1"/>
                </a:solidFill>
                <a:latin typeface="Calibri" pitchFamily="34" charset="0"/>
                <a:cs typeface="Calibri" pitchFamily="34" charset="0"/>
              </a:rPr>
              <a:t> </a:t>
            </a:r>
            <a:r>
              <a:rPr lang="en-US" sz="4000" b="1" dirty="0" err="1" smtClean="0">
                <a:solidFill>
                  <a:schemeClr val="tx1"/>
                </a:solidFill>
                <a:latin typeface="Calibri" pitchFamily="34" charset="0"/>
                <a:cs typeface="Calibri" pitchFamily="34" charset="0"/>
              </a:rPr>
              <a:t>gì</a:t>
            </a:r>
            <a:r>
              <a:rPr lang="en-US" sz="4000" b="1" dirty="0" smtClean="0">
                <a:solidFill>
                  <a:schemeClr val="tx1"/>
                </a:solidFill>
                <a:latin typeface="Calibri" pitchFamily="34" charset="0"/>
                <a:cs typeface="Calibri" pitchFamily="34" charset="0"/>
              </a:rPr>
              <a:t>?</a:t>
            </a:r>
            <a:endParaRPr lang="en-US" sz="4000" b="1" dirty="0">
              <a:solidFill>
                <a:schemeClr val="tx1"/>
              </a:solidFill>
              <a:latin typeface="Calibri" pitchFamily="34" charset="0"/>
              <a:cs typeface="Calibri" pitchFamily="34" charset="0"/>
            </a:endParaRPr>
          </a:p>
        </p:txBody>
      </p:sp>
      <p:sp>
        <p:nvSpPr>
          <p:cNvPr id="5" name="Rectangle 4"/>
          <p:cNvSpPr/>
          <p:nvPr/>
        </p:nvSpPr>
        <p:spPr>
          <a:xfrm>
            <a:off x="2203823" y="4479235"/>
            <a:ext cx="7955280" cy="1201746"/>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685756">
              <a:defRPr/>
            </a:pPr>
            <a:r>
              <a:rPr lang="en-US" sz="4000" b="1" dirty="0" err="1" smtClean="0">
                <a:solidFill>
                  <a:schemeClr val="tx1"/>
                </a:solidFill>
                <a:latin typeface="Calibri" pitchFamily="34" charset="0"/>
                <a:cs typeface="Calibri" pitchFamily="34" charset="0"/>
                <a:sym typeface="Arial"/>
              </a:rPr>
              <a:t>Tầm</a:t>
            </a:r>
            <a:r>
              <a:rPr lang="en-US" sz="4000" b="1" dirty="0" smtClean="0">
                <a:solidFill>
                  <a:schemeClr val="tx1"/>
                </a:solidFill>
                <a:latin typeface="Calibri" pitchFamily="34" charset="0"/>
                <a:cs typeface="Calibri" pitchFamily="34" charset="0"/>
                <a:sym typeface="Arial"/>
              </a:rPr>
              <a:t> </a:t>
            </a:r>
            <a:r>
              <a:rPr lang="en-US" sz="4000" b="1" dirty="0" err="1" smtClean="0">
                <a:solidFill>
                  <a:schemeClr val="tx1"/>
                </a:solidFill>
                <a:latin typeface="Calibri" pitchFamily="34" charset="0"/>
                <a:cs typeface="Calibri" pitchFamily="34" charset="0"/>
                <a:sym typeface="Arial"/>
              </a:rPr>
              <a:t>quan</a:t>
            </a:r>
            <a:r>
              <a:rPr lang="en-US" sz="4000" b="1" dirty="0" smtClean="0">
                <a:solidFill>
                  <a:schemeClr val="tx1"/>
                </a:solidFill>
                <a:latin typeface="Calibri" pitchFamily="34" charset="0"/>
                <a:cs typeface="Calibri" pitchFamily="34" charset="0"/>
                <a:sym typeface="Arial"/>
              </a:rPr>
              <a:t> </a:t>
            </a:r>
            <a:r>
              <a:rPr lang="en-US" sz="4000" b="1" dirty="0" err="1" smtClean="0">
                <a:solidFill>
                  <a:schemeClr val="tx1"/>
                </a:solidFill>
                <a:latin typeface="Calibri" pitchFamily="34" charset="0"/>
                <a:cs typeface="Calibri" pitchFamily="34" charset="0"/>
                <a:sym typeface="Arial"/>
              </a:rPr>
              <a:t>trọng</a:t>
            </a:r>
            <a:r>
              <a:rPr lang="en-US" sz="4000" b="1" dirty="0" smtClean="0">
                <a:solidFill>
                  <a:schemeClr val="tx1"/>
                </a:solidFill>
                <a:latin typeface="Calibri" pitchFamily="34" charset="0"/>
                <a:cs typeface="Calibri" pitchFamily="34" charset="0"/>
                <a:sym typeface="Arial"/>
              </a:rPr>
              <a:t> </a:t>
            </a:r>
            <a:r>
              <a:rPr lang="en-US" sz="4000" b="1" dirty="0" err="1" smtClean="0">
                <a:solidFill>
                  <a:schemeClr val="tx1"/>
                </a:solidFill>
                <a:latin typeface="Calibri" pitchFamily="34" charset="0"/>
                <a:cs typeface="Calibri" pitchFamily="34" charset="0"/>
                <a:sym typeface="Arial"/>
              </a:rPr>
              <a:t>của</a:t>
            </a:r>
            <a:r>
              <a:rPr lang="en-US" sz="4000" b="1" dirty="0" smtClean="0">
                <a:solidFill>
                  <a:schemeClr val="tx1"/>
                </a:solidFill>
                <a:latin typeface="Calibri" pitchFamily="34" charset="0"/>
                <a:cs typeface="Calibri" pitchFamily="34" charset="0"/>
                <a:sym typeface="Arial"/>
              </a:rPr>
              <a:t> </a:t>
            </a:r>
            <a:r>
              <a:rPr lang="en-US" sz="4000" b="1" dirty="0" err="1" smtClean="0">
                <a:solidFill>
                  <a:schemeClr val="tx1"/>
                </a:solidFill>
                <a:latin typeface="Calibri" pitchFamily="34" charset="0"/>
                <a:cs typeface="Calibri" pitchFamily="34" charset="0"/>
                <a:sym typeface="Arial"/>
              </a:rPr>
              <a:t>việc</a:t>
            </a:r>
            <a:r>
              <a:rPr lang="en-US" sz="4000" b="1" dirty="0" smtClean="0">
                <a:solidFill>
                  <a:schemeClr val="tx1"/>
                </a:solidFill>
                <a:latin typeface="Calibri" pitchFamily="34" charset="0"/>
                <a:cs typeface="Calibri" pitchFamily="34" charset="0"/>
                <a:sym typeface="Arial"/>
              </a:rPr>
              <a:t> </a:t>
            </a:r>
            <a:r>
              <a:rPr lang="en-US" sz="4000" b="1" dirty="0" err="1" smtClean="0">
                <a:solidFill>
                  <a:schemeClr val="tx1"/>
                </a:solidFill>
                <a:latin typeface="Calibri" pitchFamily="34" charset="0"/>
                <a:cs typeface="Calibri" pitchFamily="34" charset="0"/>
                <a:sym typeface="Arial"/>
              </a:rPr>
              <a:t>đọc</a:t>
            </a:r>
            <a:r>
              <a:rPr lang="en-US" sz="4000" b="1" dirty="0" smtClean="0">
                <a:solidFill>
                  <a:schemeClr val="tx1"/>
                </a:solidFill>
                <a:latin typeface="Calibri" pitchFamily="34" charset="0"/>
                <a:cs typeface="Calibri" pitchFamily="34" charset="0"/>
                <a:sym typeface="Arial"/>
              </a:rPr>
              <a:t> </a:t>
            </a:r>
            <a:r>
              <a:rPr lang="en-US" sz="4000" b="1" dirty="0" err="1" smtClean="0">
                <a:solidFill>
                  <a:schemeClr val="tx1"/>
                </a:solidFill>
                <a:latin typeface="Calibri" pitchFamily="34" charset="0"/>
                <a:cs typeface="Calibri" pitchFamily="34" charset="0"/>
                <a:sym typeface="Arial"/>
              </a:rPr>
              <a:t>sách</a:t>
            </a:r>
            <a:endParaRPr lang="en-US" sz="4000" b="1" dirty="0">
              <a:solidFill>
                <a:schemeClr val="tx1"/>
              </a:solidFill>
              <a:latin typeface="Calibri" pitchFamily="34" charset="0"/>
              <a:cs typeface="Calibri" pitchFamily="34" charset="0"/>
              <a:sym typeface="Arial"/>
            </a:endParaRPr>
          </a:p>
        </p:txBody>
      </p:sp>
      <p:sp>
        <p:nvSpPr>
          <p:cNvPr id="15" name="Rectangle 14"/>
          <p:cNvSpPr/>
          <p:nvPr/>
        </p:nvSpPr>
        <p:spPr>
          <a:xfrm>
            <a:off x="3116509" y="2840261"/>
            <a:ext cx="5958998" cy="623248"/>
          </a:xfrm>
          <a:prstGeom prst="rect">
            <a:avLst/>
          </a:prstGeom>
          <a:noFill/>
        </p:spPr>
        <p:txBody>
          <a:bodyPr wrap="none" lIns="68577" tIns="34290" rIns="68577" bIns="34290">
            <a:spAutoFit/>
          </a:bodyPr>
          <a:lstStyle/>
          <a:p>
            <a:pPr algn="ctr" defTabSz="685756">
              <a:defRPr/>
            </a:pPr>
            <a:r>
              <a:rPr lang="en-US" sz="3600" b="1" dirty="0" err="1">
                <a:solidFill>
                  <a:srgbClr val="FF0000"/>
                </a:solidFill>
                <a:cs typeface="Arial"/>
                <a:sym typeface="Arial"/>
              </a:rPr>
              <a:t>Chúc</a:t>
            </a:r>
            <a:r>
              <a:rPr lang="en-US" sz="3600" b="1" dirty="0">
                <a:solidFill>
                  <a:srgbClr val="FF0000"/>
                </a:solidFill>
                <a:cs typeface="Arial"/>
                <a:sym typeface="Arial"/>
              </a:rPr>
              <a:t> </a:t>
            </a:r>
            <a:r>
              <a:rPr lang="en-US" sz="3600" b="1" dirty="0" err="1">
                <a:solidFill>
                  <a:srgbClr val="FF0000"/>
                </a:solidFill>
                <a:cs typeface="Arial"/>
                <a:sym typeface="Arial"/>
              </a:rPr>
              <a:t>mừng</a:t>
            </a:r>
            <a:r>
              <a:rPr lang="en-US" sz="3600" b="1" dirty="0">
                <a:solidFill>
                  <a:srgbClr val="FF0000"/>
                </a:solidFill>
                <a:cs typeface="Arial"/>
                <a:sym typeface="Arial"/>
              </a:rPr>
              <a:t> </a:t>
            </a:r>
            <a:r>
              <a:rPr lang="en-US" sz="3600" b="1" dirty="0" err="1">
                <a:solidFill>
                  <a:srgbClr val="FF0000"/>
                </a:solidFill>
                <a:cs typeface="Arial"/>
                <a:sym typeface="Arial"/>
              </a:rPr>
              <a:t>bạn</a:t>
            </a:r>
            <a:r>
              <a:rPr lang="en-US" sz="3600" b="1" dirty="0">
                <a:solidFill>
                  <a:srgbClr val="FF0000"/>
                </a:solidFill>
                <a:cs typeface="Arial"/>
                <a:sym typeface="Arial"/>
              </a:rPr>
              <a:t> </a:t>
            </a:r>
            <a:r>
              <a:rPr lang="en-US" sz="3600" b="1" dirty="0" err="1">
                <a:solidFill>
                  <a:srgbClr val="FF0000"/>
                </a:solidFill>
                <a:cs typeface="Arial"/>
                <a:sym typeface="Arial"/>
              </a:rPr>
              <a:t>được</a:t>
            </a:r>
            <a:r>
              <a:rPr lang="en-US" sz="3600" b="1" dirty="0">
                <a:solidFill>
                  <a:srgbClr val="FF0000"/>
                </a:solidFill>
                <a:cs typeface="Arial"/>
                <a:sym typeface="Arial"/>
              </a:rPr>
              <a:t> </a:t>
            </a:r>
            <a:r>
              <a:rPr lang="en-US" sz="3600" b="1" dirty="0" smtClean="0">
                <a:solidFill>
                  <a:srgbClr val="FF0000"/>
                </a:solidFill>
                <a:cs typeface="Arial"/>
                <a:sym typeface="Arial"/>
              </a:rPr>
              <a:t>10 </a:t>
            </a:r>
            <a:r>
              <a:rPr lang="en-US" sz="3600" b="1" dirty="0" err="1" smtClean="0">
                <a:solidFill>
                  <a:srgbClr val="FF0000"/>
                </a:solidFill>
                <a:cs typeface="Arial"/>
                <a:sym typeface="Arial"/>
              </a:rPr>
              <a:t>điểm</a:t>
            </a:r>
            <a:endParaRPr lang="en-US" sz="3600" b="1" dirty="0">
              <a:solidFill>
                <a:srgbClr val="FF0000"/>
              </a:solidFill>
              <a:cs typeface="Arial"/>
              <a:sym typeface="Arial"/>
            </a:endParaRPr>
          </a:p>
        </p:txBody>
      </p:sp>
    </p:spTree>
    <p:extLst>
      <p:ext uri="{BB962C8B-B14F-4D97-AF65-F5344CB8AC3E}">
        <p14:creationId xmlns:p14="http://schemas.microsoft.com/office/powerpoint/2010/main" val="1908174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3" name="Horizontal Scroll 2"/>
          <p:cNvSpPr/>
          <p:nvPr/>
        </p:nvSpPr>
        <p:spPr>
          <a:xfrm>
            <a:off x="3071664" y="2052072"/>
            <a:ext cx="6048672" cy="3072341"/>
          </a:xfrm>
          <a:prstGeom prst="horizontalScroll">
            <a:avLst/>
          </a:prstGeom>
          <a:solidFill>
            <a:schemeClr val="accent2">
              <a:lumMod val="60000"/>
              <a:lumOff val="4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p:cNvSpPr txBox="1"/>
          <p:nvPr/>
        </p:nvSpPr>
        <p:spPr>
          <a:xfrm>
            <a:off x="4015089" y="3075282"/>
            <a:ext cx="4217821" cy="995209"/>
          </a:xfrm>
          <a:prstGeom prst="rect">
            <a:avLst/>
          </a:prstGeom>
          <a:noFill/>
        </p:spPr>
        <p:txBody>
          <a:bodyPr wrap="none" rtlCol="0">
            <a:spAutoFit/>
          </a:bodyPr>
          <a:lstStyle/>
          <a:p>
            <a:r>
              <a:rPr lang="en-US" sz="5867" b="1" dirty="0" smtClean="0">
                <a:solidFill>
                  <a:srgbClr val="C00000"/>
                </a:solidFill>
                <a:latin typeface="Times New Roman" panose="02020603050405020304" pitchFamily="18" charset="0"/>
                <a:cs typeface="Times New Roman" panose="02020603050405020304" pitchFamily="18" charset="0"/>
              </a:rPr>
              <a:t>VẬN DỤNG</a:t>
            </a:r>
            <a:endParaRPr lang="en-US" sz="5867"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1432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19459" name="TextBox 4"/>
          <p:cNvSpPr txBox="1">
            <a:spLocks noChangeArrowheads="1"/>
          </p:cNvSpPr>
          <p:nvPr/>
        </p:nvSpPr>
        <p:spPr bwMode="auto">
          <a:xfrm>
            <a:off x="5673219" y="926691"/>
            <a:ext cx="634650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50000"/>
              </a:lnSpc>
            </a:pPr>
            <a:r>
              <a:rPr lang="en-US" altLang="en-US" sz="3200" b="1" dirty="0" err="1">
                <a:solidFill>
                  <a:srgbClr val="002060"/>
                </a:solidFill>
                <a:latin typeface="Times New Roman" panose="02020603050405020304" pitchFamily="18" charset="0"/>
                <a:cs typeface="Times New Roman" panose="02020603050405020304" pitchFamily="18" charset="0"/>
              </a:rPr>
              <a:t>Có</a:t>
            </a:r>
            <a:r>
              <a:rPr lang="en-US" altLang="en-US" sz="3200" b="1" dirty="0">
                <a:solidFill>
                  <a:srgbClr val="002060"/>
                </a:solidFill>
                <a:latin typeface="Times New Roman" panose="02020603050405020304" pitchFamily="18" charset="0"/>
                <a:cs typeface="Times New Roman" panose="02020603050405020304" pitchFamily="18" charset="0"/>
              </a:rPr>
              <a:t> ý </a:t>
            </a:r>
            <a:r>
              <a:rPr lang="en-US" altLang="en-US" sz="3200" b="1" dirty="0" err="1">
                <a:solidFill>
                  <a:srgbClr val="002060"/>
                </a:solidFill>
                <a:latin typeface="Times New Roman" panose="02020603050405020304" pitchFamily="18" charset="0"/>
                <a:cs typeface="Times New Roman" panose="02020603050405020304" pitchFamily="18" charset="0"/>
              </a:rPr>
              <a:t>kiến</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cho</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rằng</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hiện</a:t>
            </a:r>
            <a:r>
              <a:rPr lang="en-US" altLang="en-US" sz="3200" b="1" dirty="0">
                <a:solidFill>
                  <a:srgbClr val="002060"/>
                </a:solidFill>
                <a:latin typeface="Times New Roman" panose="02020603050405020304" pitchFamily="18" charset="0"/>
                <a:cs typeface="Times New Roman" panose="02020603050405020304" pitchFamily="18" charset="0"/>
              </a:rPr>
              <a:t> nay </a:t>
            </a:r>
            <a:r>
              <a:rPr lang="en-US" altLang="en-US" sz="3200" b="1" dirty="0" err="1">
                <a:solidFill>
                  <a:srgbClr val="002060"/>
                </a:solidFill>
                <a:latin typeface="Times New Roman" panose="02020603050405020304" pitchFamily="18" charset="0"/>
                <a:cs typeface="Times New Roman" panose="02020603050405020304" pitchFamily="18" charset="0"/>
              </a:rPr>
              <a:t>Công</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nghệ</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thông</a:t>
            </a:r>
            <a:r>
              <a:rPr lang="en-US" altLang="en-US" sz="3200" b="1" dirty="0">
                <a:solidFill>
                  <a:srgbClr val="002060"/>
                </a:solidFill>
                <a:latin typeface="Times New Roman" panose="02020603050405020304" pitchFamily="18" charset="0"/>
                <a:cs typeface="Times New Roman" panose="02020603050405020304" pitchFamily="18" charset="0"/>
              </a:rPr>
              <a:t> tin </a:t>
            </a:r>
            <a:r>
              <a:rPr lang="en-US" altLang="en-US" sz="3200" b="1" dirty="0" err="1">
                <a:solidFill>
                  <a:srgbClr val="002060"/>
                </a:solidFill>
                <a:latin typeface="Times New Roman" panose="02020603050405020304" pitchFamily="18" charset="0"/>
                <a:cs typeface="Times New Roman" panose="02020603050405020304" pitchFamily="18" charset="0"/>
              </a:rPr>
              <a:t>phát</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triển</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cả</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thế</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giới</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đều</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thu</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gọn</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trong</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chiếc</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máy</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tính</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việc</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đọc</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sách</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vở</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như</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trước</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đây</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là</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không</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cần</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thiết</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nữa</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Em</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có</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đồng</a:t>
            </a:r>
            <a:r>
              <a:rPr lang="en-US" altLang="en-US" sz="3200" b="1" dirty="0">
                <a:solidFill>
                  <a:srgbClr val="002060"/>
                </a:solidFill>
                <a:latin typeface="Times New Roman" panose="02020603050405020304" pitchFamily="18" charset="0"/>
                <a:cs typeface="Times New Roman" panose="02020603050405020304" pitchFamily="18" charset="0"/>
              </a:rPr>
              <a:t> ý </a:t>
            </a:r>
            <a:r>
              <a:rPr lang="en-US" altLang="en-US" sz="3200" b="1" dirty="0" err="1">
                <a:solidFill>
                  <a:srgbClr val="002060"/>
                </a:solidFill>
                <a:latin typeface="Times New Roman" panose="02020603050405020304" pitchFamily="18" charset="0"/>
                <a:cs typeface="Times New Roman" panose="02020603050405020304" pitchFamily="18" charset="0"/>
              </a:rPr>
              <a:t>với</a:t>
            </a:r>
            <a:r>
              <a:rPr lang="en-US" altLang="en-US" sz="3200" b="1" dirty="0">
                <a:solidFill>
                  <a:srgbClr val="002060"/>
                </a:solidFill>
                <a:latin typeface="Times New Roman" panose="02020603050405020304" pitchFamily="18" charset="0"/>
                <a:cs typeface="Times New Roman" panose="02020603050405020304" pitchFamily="18" charset="0"/>
              </a:rPr>
              <a:t> ý </a:t>
            </a:r>
            <a:r>
              <a:rPr lang="en-US" altLang="en-US" sz="3200" b="1" dirty="0" err="1">
                <a:solidFill>
                  <a:srgbClr val="002060"/>
                </a:solidFill>
                <a:latin typeface="Times New Roman" panose="02020603050405020304" pitchFamily="18" charset="0"/>
                <a:cs typeface="Times New Roman" panose="02020603050405020304" pitchFamily="18" charset="0"/>
              </a:rPr>
              <a:t>kiến</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đó</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không</a:t>
            </a:r>
            <a:r>
              <a:rPr lang="en-US" altLang="en-US" sz="3200" b="1" dirty="0">
                <a:solidFill>
                  <a:srgbClr val="002060"/>
                </a:solidFill>
                <a:latin typeface="Times New Roman" panose="02020603050405020304" pitchFamily="18" charset="0"/>
                <a:cs typeface="Times New Roman" panose="02020603050405020304" pitchFamily="18" charset="0"/>
              </a:rPr>
              <a:t>?</a:t>
            </a:r>
          </a:p>
        </p:txBody>
      </p:sp>
      <p:pic>
        <p:nvPicPr>
          <p:cNvPr id="6" name="Picture 4" descr="Kết quả hình ảnh cho su dung dien thoai cho san 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5251750" cy="34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Kết quả hình ảnh cho ngày hội đọc sá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97357"/>
            <a:ext cx="5251750" cy="3136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0929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8.1. Video khởi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5893" y="0"/>
            <a:ext cx="12192000" cy="6858000"/>
          </a:xfrm>
          <a:prstGeom prst="rect">
            <a:avLst/>
          </a:prstGeom>
        </p:spPr>
      </p:pic>
    </p:spTree>
    <p:extLst>
      <p:ext uri="{BB962C8B-B14F-4D97-AF65-F5344CB8AC3E}">
        <p14:creationId xmlns:p14="http://schemas.microsoft.com/office/powerpoint/2010/main" val="41837207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anh ngÃ´n vá» sÃ¡ch, nhá»¯ng cÃ¢u nÃ³i hay nháº¥t vá» sÃ¡ch nÃªn Äá»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125902"/>
      </p:ext>
    </p:extLst>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Nhá»¯ng cÃ¢u nÃ³i hay vá» sÃ¡ch | Cuá»c sá»ng, NÃ³i hay, Tony robbi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62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279323"/>
      </p:ext>
    </p:extLst>
  </p:cSld>
  <p:clrMapOvr>
    <a:masterClrMapping/>
  </p:clrMapOvr>
  <p:transition spd="slow">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20 danh ngÃ´n Ã½ nghÄ©a vá» sÃ¡ch báº¡n nÃªn biáº¿t - First News - TrÃ­ Viá»t"/>
          <p:cNvPicPr>
            <a:picLocks noChangeAspect="1" noChangeArrowheads="1"/>
          </p:cNvPicPr>
          <p:nvPr/>
        </p:nvPicPr>
        <p:blipFill rotWithShape="1">
          <a:blip r:embed="rId2">
            <a:extLst>
              <a:ext uri="{28A0092B-C50C-407E-A947-70E740481C1C}">
                <a14:useLocalDpi xmlns:a14="http://schemas.microsoft.com/office/drawing/2010/main" val="0"/>
              </a:ext>
            </a:extLst>
          </a:blip>
          <a:srcRect t="13794" b="14286"/>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987411"/>
      </p:ext>
    </p:extLst>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Nhá»¯ng cuá»n sÃ¡ch thay Äá»i cuá»c Äá»i mÃ  báº¡n nháº¥t Äá»nh pháº£i Äá»c khi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flipH="1">
            <a:off x="806026" y="632178"/>
            <a:ext cx="10877975" cy="2308324"/>
          </a:xfrm>
          <a:prstGeom prst="rect">
            <a:avLst/>
          </a:prstGeom>
          <a:noFill/>
        </p:spPr>
        <p:txBody>
          <a:bodyPr wrap="square" rtlCol="0">
            <a:spAutoFit/>
          </a:bodyPr>
          <a:lstStyle/>
          <a:p>
            <a:r>
              <a:rPr lang="en-SG" sz="7200" dirty="0" err="1">
                <a:latin typeface="#9Slide05 Atlantika" pitchFamily="2" charset="0"/>
                <a:cs typeface="#9Slide03 Arima Madurai Black" panose="00000A00000000000000" pitchFamily="2" charset="0"/>
              </a:rPr>
              <a:t>Giá</a:t>
            </a:r>
            <a:r>
              <a:rPr lang="en-SG" sz="7200" dirty="0">
                <a:latin typeface="#9Slide05 Atlantika" pitchFamily="2" charset="0"/>
                <a:cs typeface="#9Slide03 Arima Madurai Black" panose="00000A00000000000000" pitchFamily="2" charset="0"/>
              </a:rPr>
              <a:t> </a:t>
            </a:r>
            <a:r>
              <a:rPr lang="en-SG" sz="7200" dirty="0" err="1">
                <a:latin typeface="#9Slide05 Atlantika" pitchFamily="2" charset="0"/>
                <a:cs typeface="#9Slide03 Arima Madurai Black" panose="00000A00000000000000" pitchFamily="2" charset="0"/>
              </a:rPr>
              <a:t>của</a:t>
            </a:r>
            <a:r>
              <a:rPr lang="en-SG" sz="7200" dirty="0">
                <a:latin typeface="#9Slide05 Atlantika" pitchFamily="2" charset="0"/>
                <a:cs typeface="#9Slide03 Arima Madurai Black" panose="00000A00000000000000" pitchFamily="2" charset="0"/>
              </a:rPr>
              <a:t> </a:t>
            </a:r>
            <a:r>
              <a:rPr lang="en-SG" sz="7200" dirty="0" err="1">
                <a:latin typeface="#9Slide05 Atlantika" pitchFamily="2" charset="0"/>
                <a:cs typeface="#9Slide03 Arima Madurai Black" panose="00000A00000000000000" pitchFamily="2" charset="0"/>
              </a:rPr>
              <a:t>cuốn</a:t>
            </a:r>
            <a:r>
              <a:rPr lang="en-SG" sz="7200" dirty="0">
                <a:latin typeface="#9Slide05 Atlantika" pitchFamily="2" charset="0"/>
                <a:cs typeface="#9Slide03 Arima Madurai Black" panose="00000A00000000000000" pitchFamily="2" charset="0"/>
              </a:rPr>
              <a:t> </a:t>
            </a:r>
            <a:r>
              <a:rPr lang="en-SG" sz="7200" dirty="0" err="1">
                <a:latin typeface="#9Slide05 Atlantika" pitchFamily="2" charset="0"/>
                <a:cs typeface="#9Slide03 Arima Madurai Black" panose="00000A00000000000000" pitchFamily="2" charset="0"/>
              </a:rPr>
              <a:t>sách</a:t>
            </a:r>
            <a:r>
              <a:rPr lang="en-SG" sz="7200" dirty="0">
                <a:latin typeface="#9Slide05 Atlantika" pitchFamily="2" charset="0"/>
                <a:cs typeface="#9Slide03 Arima Madurai Black" panose="00000A00000000000000" pitchFamily="2" charset="0"/>
              </a:rPr>
              <a:t> </a:t>
            </a:r>
            <a:r>
              <a:rPr lang="en-SG" sz="7200" dirty="0" err="1">
                <a:latin typeface="#9Slide05 Atlantika" pitchFamily="2" charset="0"/>
                <a:cs typeface="#9Slide03 Arima Madurai Black" panose="00000A00000000000000" pitchFamily="2" charset="0"/>
              </a:rPr>
              <a:t>không</a:t>
            </a:r>
            <a:r>
              <a:rPr lang="en-SG" sz="7200" dirty="0">
                <a:latin typeface="#9Slide05 Atlantika" pitchFamily="2" charset="0"/>
                <a:cs typeface="#9Slide03 Arima Madurai Black" panose="00000A00000000000000" pitchFamily="2" charset="0"/>
              </a:rPr>
              <a:t> </a:t>
            </a:r>
            <a:r>
              <a:rPr lang="en-SG" sz="7200" dirty="0" err="1">
                <a:latin typeface="#9Slide05 Atlantika" pitchFamily="2" charset="0"/>
                <a:cs typeface="#9Slide03 Arima Madurai Black" panose="00000A00000000000000" pitchFamily="2" charset="0"/>
              </a:rPr>
              <a:t>quan</a:t>
            </a:r>
            <a:r>
              <a:rPr lang="en-SG" sz="7200" dirty="0">
                <a:latin typeface="#9Slide05 Atlantika" pitchFamily="2" charset="0"/>
                <a:cs typeface="#9Slide03 Arima Madurai Black" panose="00000A00000000000000" pitchFamily="2" charset="0"/>
              </a:rPr>
              <a:t> </a:t>
            </a:r>
            <a:r>
              <a:rPr lang="en-SG" sz="7200" dirty="0" err="1">
                <a:latin typeface="#9Slide05 Atlantika" pitchFamily="2" charset="0"/>
                <a:cs typeface="#9Slide03 Arima Madurai Black" panose="00000A00000000000000" pitchFamily="2" charset="0"/>
              </a:rPr>
              <a:t>trọng</a:t>
            </a:r>
            <a:endParaRPr lang="en-SG" sz="7200" dirty="0">
              <a:latin typeface="#9Slide05 Atlantika" pitchFamily="2" charset="0"/>
              <a:cs typeface="#9Slide03 Arima Madurai Black" panose="00000A00000000000000" pitchFamily="2" charset="0"/>
            </a:endParaRPr>
          </a:p>
        </p:txBody>
      </p:sp>
      <p:sp>
        <p:nvSpPr>
          <p:cNvPr id="7" name="TextBox 6"/>
          <p:cNvSpPr txBox="1"/>
          <p:nvPr/>
        </p:nvSpPr>
        <p:spPr>
          <a:xfrm flipH="1">
            <a:off x="6524978" y="2133287"/>
            <a:ext cx="5159023" cy="2964594"/>
          </a:xfrm>
          <a:prstGeom prst="rect">
            <a:avLst/>
          </a:prstGeom>
          <a:noFill/>
        </p:spPr>
        <p:txBody>
          <a:bodyPr wrap="square" rtlCol="0">
            <a:spAutoFit/>
          </a:bodyPr>
          <a:lstStyle/>
          <a:p>
            <a:pPr algn="r"/>
            <a:r>
              <a:rPr lang="en-SG" sz="3733" dirty="0" err="1">
                <a:latin typeface="#9Slide03 Arima Madurai Black" panose="00000A00000000000000" pitchFamily="2" charset="0"/>
                <a:cs typeface="#9Slide03 Arima Madurai Black" panose="00000A00000000000000" pitchFamily="2" charset="0"/>
              </a:rPr>
              <a:t>Cái</a:t>
            </a:r>
            <a:r>
              <a:rPr lang="en-SG" sz="3733" dirty="0">
                <a:latin typeface="#9Slide03 Arima Madurai Black" panose="00000A00000000000000" pitchFamily="2" charset="0"/>
                <a:cs typeface="#9Slide03 Arima Madurai Black" panose="00000A00000000000000" pitchFamily="2" charset="0"/>
              </a:rPr>
              <a:t> </a:t>
            </a:r>
            <a:r>
              <a:rPr lang="en-SG" sz="3733" dirty="0" err="1">
                <a:latin typeface="#9Slide03 Arima Madurai Black" panose="00000A00000000000000" pitchFamily="2" charset="0"/>
                <a:cs typeface="#9Slide03 Arima Madurai Black" panose="00000A00000000000000" pitchFamily="2" charset="0"/>
              </a:rPr>
              <a:t>giá</a:t>
            </a:r>
            <a:r>
              <a:rPr lang="en-SG" sz="3733" dirty="0">
                <a:latin typeface="#9Slide03 Arima Madurai Black" panose="00000A00000000000000" pitchFamily="2" charset="0"/>
                <a:cs typeface="#9Slide03 Arima Madurai Black" panose="00000A00000000000000" pitchFamily="2" charset="0"/>
              </a:rPr>
              <a:t> </a:t>
            </a:r>
            <a:r>
              <a:rPr lang="en-SG" sz="3733" dirty="0" err="1">
                <a:latin typeface="#9Slide03 Arima Madurai Black" panose="00000A00000000000000" pitchFamily="2" charset="0"/>
                <a:cs typeface="#9Slide03 Arima Madurai Black" panose="00000A00000000000000" pitchFamily="2" charset="0"/>
              </a:rPr>
              <a:t>mà</a:t>
            </a:r>
            <a:r>
              <a:rPr lang="en-SG" sz="3733" dirty="0">
                <a:latin typeface="#9Slide03 Arima Madurai Black" panose="00000A00000000000000" pitchFamily="2" charset="0"/>
                <a:cs typeface="#9Slide03 Arima Madurai Black" panose="00000A00000000000000" pitchFamily="2" charset="0"/>
              </a:rPr>
              <a:t> </a:t>
            </a:r>
            <a:r>
              <a:rPr lang="en-SG" sz="3733" dirty="0" err="1">
                <a:latin typeface="#9Slide03 Arima Madurai Black" panose="00000A00000000000000" pitchFamily="2" charset="0"/>
                <a:cs typeface="#9Slide03 Arima Madurai Black" panose="00000A00000000000000" pitchFamily="2" charset="0"/>
              </a:rPr>
              <a:t>bạn</a:t>
            </a:r>
            <a:r>
              <a:rPr lang="en-SG" sz="3733" dirty="0">
                <a:latin typeface="#9Slide03 Arima Madurai Black" panose="00000A00000000000000" pitchFamily="2" charset="0"/>
                <a:cs typeface="#9Slide03 Arima Madurai Black" panose="00000A00000000000000" pitchFamily="2" charset="0"/>
              </a:rPr>
              <a:t> </a:t>
            </a:r>
            <a:r>
              <a:rPr lang="en-SG" sz="3733" dirty="0" err="1">
                <a:latin typeface="#9Slide03 Arima Madurai Black" panose="00000A00000000000000" pitchFamily="2" charset="0"/>
                <a:cs typeface="#9Slide03 Arima Madurai Black" panose="00000A00000000000000" pitchFamily="2" charset="0"/>
              </a:rPr>
              <a:t>sẽ</a:t>
            </a:r>
            <a:r>
              <a:rPr lang="en-SG" sz="3733" dirty="0">
                <a:latin typeface="#9Slide03 Arima Madurai Black" panose="00000A00000000000000" pitchFamily="2" charset="0"/>
                <a:cs typeface="#9Slide03 Arima Madurai Black" panose="00000A00000000000000" pitchFamily="2" charset="0"/>
              </a:rPr>
              <a:t> </a:t>
            </a:r>
            <a:r>
              <a:rPr lang="en-SG" sz="3733" dirty="0" err="1">
                <a:latin typeface="#9Slide03 Arima Madurai Black" panose="00000A00000000000000" pitchFamily="2" charset="0"/>
                <a:cs typeface="#9Slide03 Arima Madurai Black" panose="00000A00000000000000" pitchFamily="2" charset="0"/>
              </a:rPr>
              <a:t>phải</a:t>
            </a:r>
            <a:r>
              <a:rPr lang="en-SG" sz="3733" dirty="0">
                <a:latin typeface="#9Slide03 Arima Madurai Black" panose="00000A00000000000000" pitchFamily="2" charset="0"/>
                <a:cs typeface="#9Slide03 Arima Madurai Black" panose="00000A00000000000000" pitchFamily="2" charset="0"/>
              </a:rPr>
              <a:t> </a:t>
            </a:r>
            <a:r>
              <a:rPr lang="en-SG" sz="3733" dirty="0" err="1">
                <a:latin typeface="#9Slide03 Arima Madurai Black" panose="00000A00000000000000" pitchFamily="2" charset="0"/>
                <a:cs typeface="#9Slide03 Arima Madurai Black" panose="00000A00000000000000" pitchFamily="2" charset="0"/>
              </a:rPr>
              <a:t>trả</a:t>
            </a:r>
            <a:r>
              <a:rPr lang="en-SG" sz="3733" dirty="0">
                <a:latin typeface="#9Slide03 Arima Madurai Black" panose="00000A00000000000000" pitchFamily="2" charset="0"/>
                <a:cs typeface="#9Slide03 Arima Madurai Black" panose="00000A00000000000000" pitchFamily="2" charset="0"/>
              </a:rPr>
              <a:t> </a:t>
            </a:r>
            <a:r>
              <a:rPr lang="en-SG" sz="3733" dirty="0" err="1">
                <a:latin typeface="#9Slide03 Arima Madurai Black" panose="00000A00000000000000" pitchFamily="2" charset="0"/>
                <a:cs typeface="#9Slide03 Arima Madurai Black" panose="00000A00000000000000" pitchFamily="2" charset="0"/>
              </a:rPr>
              <a:t>nếu</a:t>
            </a:r>
            <a:r>
              <a:rPr lang="en-SG" sz="3733" dirty="0">
                <a:latin typeface="#9Slide03 Arima Madurai Black" panose="00000A00000000000000" pitchFamily="2" charset="0"/>
                <a:cs typeface="#9Slide03 Arima Madurai Black" panose="00000A00000000000000" pitchFamily="2" charset="0"/>
              </a:rPr>
              <a:t> </a:t>
            </a:r>
            <a:r>
              <a:rPr lang="en-SG" sz="3733" dirty="0" err="1">
                <a:latin typeface="#9Slide03 Arima Madurai Black" panose="00000A00000000000000" pitchFamily="2" charset="0"/>
                <a:cs typeface="#9Slide03 Arima Madurai Black" panose="00000A00000000000000" pitchFamily="2" charset="0"/>
              </a:rPr>
              <a:t>không</a:t>
            </a:r>
            <a:r>
              <a:rPr lang="en-SG" sz="3733" dirty="0">
                <a:latin typeface="#9Slide03 Arima Madurai Black" panose="00000A00000000000000" pitchFamily="2" charset="0"/>
                <a:cs typeface="#9Slide03 Arima Madurai Black" panose="00000A00000000000000" pitchFamily="2" charset="0"/>
              </a:rPr>
              <a:t> </a:t>
            </a:r>
            <a:r>
              <a:rPr lang="en-SG" sz="3733" dirty="0" err="1">
                <a:latin typeface="#9Slide03 Arima Madurai Black" panose="00000A00000000000000" pitchFamily="2" charset="0"/>
                <a:cs typeface="#9Slide03 Arima Madurai Black" panose="00000A00000000000000" pitchFamily="2" charset="0"/>
              </a:rPr>
              <a:t>đọc</a:t>
            </a:r>
            <a:r>
              <a:rPr lang="en-SG" sz="3733" dirty="0">
                <a:latin typeface="#9Slide03 Arima Madurai Black" panose="00000A00000000000000" pitchFamily="2" charset="0"/>
                <a:cs typeface="#9Slide03 Arima Madurai Black" panose="00000A00000000000000" pitchFamily="2" charset="0"/>
              </a:rPr>
              <a:t> </a:t>
            </a:r>
          </a:p>
          <a:p>
            <a:pPr algn="r"/>
            <a:r>
              <a:rPr lang="en-SG" sz="3733" dirty="0" err="1">
                <a:latin typeface="#9Slide03 Arima Madurai Black" panose="00000A00000000000000" pitchFamily="2" charset="0"/>
                <a:cs typeface="#9Slide03 Arima Madurai Black" panose="00000A00000000000000" pitchFamily="2" charset="0"/>
              </a:rPr>
              <a:t>nó</a:t>
            </a:r>
            <a:r>
              <a:rPr lang="en-SG" sz="3733" dirty="0">
                <a:latin typeface="#9Slide03 Arima Madurai Black" panose="00000A00000000000000" pitchFamily="2" charset="0"/>
                <a:cs typeface="#9Slide03 Arima Madurai Black" panose="00000A00000000000000" pitchFamily="2" charset="0"/>
              </a:rPr>
              <a:t> </a:t>
            </a:r>
            <a:r>
              <a:rPr lang="en-SG" sz="3733" dirty="0" err="1">
                <a:latin typeface="#9Slide03 Arima Madurai Black" panose="00000A00000000000000" pitchFamily="2" charset="0"/>
                <a:cs typeface="#9Slide03 Arima Madurai Black" panose="00000A00000000000000" pitchFamily="2" charset="0"/>
              </a:rPr>
              <a:t>mới</a:t>
            </a:r>
            <a:r>
              <a:rPr lang="en-SG" sz="3733" dirty="0">
                <a:latin typeface="#9Slide03 Arima Madurai Black" panose="00000A00000000000000" pitchFamily="2" charset="0"/>
                <a:cs typeface="#9Slide03 Arima Madurai Black" panose="00000A00000000000000" pitchFamily="2" charset="0"/>
              </a:rPr>
              <a:t> </a:t>
            </a:r>
            <a:r>
              <a:rPr lang="en-SG" sz="3733" dirty="0" err="1">
                <a:latin typeface="#9Slide03 Arima Madurai Black" panose="00000A00000000000000" pitchFamily="2" charset="0"/>
                <a:cs typeface="#9Slide03 Arima Madurai Black" panose="00000A00000000000000" pitchFamily="2" charset="0"/>
              </a:rPr>
              <a:t>quan</a:t>
            </a:r>
            <a:r>
              <a:rPr lang="en-SG" sz="3733" dirty="0">
                <a:latin typeface="#9Slide03 Arima Madurai Black" panose="00000A00000000000000" pitchFamily="2" charset="0"/>
                <a:cs typeface="#9Slide03 Arima Madurai Black" panose="00000A00000000000000" pitchFamily="2" charset="0"/>
              </a:rPr>
              <a:t> </a:t>
            </a:r>
          </a:p>
          <a:p>
            <a:pPr algn="r"/>
            <a:r>
              <a:rPr lang="en-SG" sz="3733" dirty="0" err="1">
                <a:latin typeface="#9Slide03 Arima Madurai Black" panose="00000A00000000000000" pitchFamily="2" charset="0"/>
                <a:cs typeface="#9Slide03 Arima Madurai Black" panose="00000A00000000000000" pitchFamily="2" charset="0"/>
              </a:rPr>
              <a:t>trọng</a:t>
            </a:r>
            <a:endParaRPr lang="en-SG" sz="3733"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4518128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há»¯ng cÃ¢u nÃ³i hay vá» sÃ¡ch giÃºp báº¡n cÃ³ Äá»ng lá»±c má» mang trÃ­ tuá»"/>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665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Kết quả hình ảnh cho danh ngôn về sá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8237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descr="Kết quả hình ảnh cho danh ngôn về sá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3571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34" name="TextBox 33"/>
          <p:cNvSpPr txBox="1"/>
          <p:nvPr/>
        </p:nvSpPr>
        <p:spPr>
          <a:xfrm>
            <a:off x="3507361" y="2484764"/>
            <a:ext cx="5197257" cy="1569660"/>
          </a:xfrm>
          <a:prstGeom prst="rect">
            <a:avLst/>
          </a:prstGeom>
          <a:noFill/>
        </p:spPr>
        <p:txBody>
          <a:bodyPr wrap="none" rtlCol="0">
            <a:spAutoFit/>
          </a:bodyPr>
          <a:lstStyle/>
          <a:p>
            <a:pPr algn="l"/>
            <a:r>
              <a:rPr lang="en-US" altLang="zh-CN" sz="9600" spc="-200" dirty="0">
                <a:ln w="9525">
                  <a:noFill/>
                </a:ln>
                <a:solidFill>
                  <a:schemeClr val="accent3"/>
                </a:solidFill>
                <a:effectLst>
                  <a:outerShdw blurRad="50800" dist="38100" dir="5400000" algn="t" rotWithShape="0">
                    <a:schemeClr val="bg1">
                      <a:alpha val="69000"/>
                    </a:schemeClr>
                  </a:outerShdw>
                </a:effectLst>
                <a:latin typeface="VNI-Vivi" panose="020B7200000000000000" pitchFamily="34" charset="0"/>
                <a:ea typeface="方正卡通简体" pitchFamily="65" charset="-122"/>
              </a:rPr>
              <a:t>Thank you</a:t>
            </a:r>
            <a:endParaRPr lang="zh-CN" altLang="en-US" sz="9600" spc="-200" dirty="0">
              <a:ln w="9525">
                <a:noFill/>
              </a:ln>
              <a:solidFill>
                <a:schemeClr val="accent3"/>
              </a:solidFill>
              <a:effectLst>
                <a:outerShdw blurRad="50800" dist="38100" dir="5400000" algn="t" rotWithShape="0">
                  <a:schemeClr val="bg1">
                    <a:alpha val="69000"/>
                  </a:schemeClr>
                </a:outerShdw>
              </a:effectLst>
              <a:latin typeface="VNI-Vivi" panose="020B7200000000000000" pitchFamily="34" charset="0"/>
              <a:ea typeface="方正卡通简体" pitchFamily="65" charset="-122"/>
            </a:endParaRPr>
          </a:p>
        </p:txBody>
      </p:sp>
      <p:sp>
        <p:nvSpPr>
          <p:cNvPr id="2" name="圆角矩形 1"/>
          <p:cNvSpPr/>
          <p:nvPr/>
        </p:nvSpPr>
        <p:spPr>
          <a:xfrm>
            <a:off x="2811585" y="2276872"/>
            <a:ext cx="6786473" cy="2016224"/>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9" name="五角星 18"/>
          <p:cNvSpPr/>
          <p:nvPr/>
        </p:nvSpPr>
        <p:spPr>
          <a:xfrm rot="19903756">
            <a:off x="1221323" y="3522706"/>
            <a:ext cx="1056364" cy="1056364"/>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3" name="五角星 22"/>
          <p:cNvSpPr/>
          <p:nvPr/>
        </p:nvSpPr>
        <p:spPr>
          <a:xfrm rot="21380687">
            <a:off x="1626749" y="5303210"/>
            <a:ext cx="611191"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6" name="五角星 35"/>
          <p:cNvSpPr/>
          <p:nvPr/>
        </p:nvSpPr>
        <p:spPr>
          <a:xfrm rot="19938392">
            <a:off x="3519585" y="5220540"/>
            <a:ext cx="48637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7" name="五角星 36"/>
          <p:cNvSpPr/>
          <p:nvPr/>
        </p:nvSpPr>
        <p:spPr>
          <a:xfrm rot="19938392">
            <a:off x="2633829" y="4753272"/>
            <a:ext cx="48637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8" name="五角星 37"/>
          <p:cNvSpPr/>
          <p:nvPr/>
        </p:nvSpPr>
        <p:spPr>
          <a:xfrm rot="19967404">
            <a:off x="9635518" y="4420957"/>
            <a:ext cx="611191"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9" name="五角星 38"/>
          <p:cNvSpPr/>
          <p:nvPr/>
        </p:nvSpPr>
        <p:spPr>
          <a:xfrm>
            <a:off x="8457663" y="4938074"/>
            <a:ext cx="337916"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0" name="五角星 39"/>
          <p:cNvSpPr/>
          <p:nvPr/>
        </p:nvSpPr>
        <p:spPr>
          <a:xfrm>
            <a:off x="10830306" y="4934179"/>
            <a:ext cx="248460" cy="248460"/>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1" name="五角星 40"/>
          <p:cNvSpPr/>
          <p:nvPr/>
        </p:nvSpPr>
        <p:spPr>
          <a:xfrm>
            <a:off x="11514898" y="5258636"/>
            <a:ext cx="124229"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2" name="五角星 41"/>
          <p:cNvSpPr/>
          <p:nvPr/>
        </p:nvSpPr>
        <p:spPr>
          <a:xfrm rot="19922997">
            <a:off x="11089270" y="4424706"/>
            <a:ext cx="191732"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43"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22182" y="2533853"/>
            <a:ext cx="1113169" cy="1183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7535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2000" fill="hold"/>
                                            <p:tgtEl>
                                              <p:spTgt spid="18"/>
                                            </p:tgtEl>
                                            <p:attrNameLst>
                                              <p:attrName>ppt_w</p:attrName>
                                            </p:attrNameLst>
                                          </p:cBhvr>
                                          <p:tavLst>
                                            <p:tav tm="0">
                                              <p:val>
                                                <p:strVal val="4/3*#ppt_w"/>
                                              </p:val>
                                            </p:tav>
                                            <p:tav tm="100000">
                                              <p:val>
                                                <p:strVal val="#ppt_w"/>
                                              </p:val>
                                            </p:tav>
                                          </p:tavLst>
                                        </p:anim>
                                        <p:anim calcmode="lin" valueType="num">
                                          <p:cBhvr>
                                            <p:cTn id="8" dur="2000" fill="hold"/>
                                            <p:tgtEl>
                                              <p:spTgt spid="18"/>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000"/>
                                            <p:tgtEl>
                                              <p:spTgt spid="18"/>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1000"/>
                                            <p:tgtEl>
                                              <p:spTgt spid="2"/>
                                            </p:tgtEl>
                                          </p:cBhvr>
                                        </p:animEffect>
                                      </p:childTnLst>
                                    </p:cTn>
                                  </p:par>
                                  <p:par>
                                    <p:cTn id="15" presetID="23" presetClass="entr" presetSubtype="36" fill="hold" grpId="0" nodeType="withEffect">
                                      <p:stCondLst>
                                        <p:cond delay="0"/>
                                      </p:stCondLst>
                                      <p:iterate type="lt">
                                        <p:tmPct val="10000"/>
                                      </p:iterate>
                                      <p:childTnLst>
                                        <p:set>
                                          <p:cBhvr>
                                            <p:cTn id="16" dur="1" fill="hold">
                                              <p:stCondLst>
                                                <p:cond delay="0"/>
                                              </p:stCondLst>
                                            </p:cTn>
                                            <p:tgtEl>
                                              <p:spTgt spid="34"/>
                                            </p:tgtEl>
                                            <p:attrNameLst>
                                              <p:attrName>style.visibility</p:attrName>
                                            </p:attrNameLst>
                                          </p:cBhvr>
                                          <p:to>
                                            <p:strVal val="visible"/>
                                          </p:to>
                                        </p:set>
                                        <p:anim calcmode="lin" valueType="num">
                                          <p:cBhvr>
                                            <p:cTn id="17" dur="750" fill="hold"/>
                                            <p:tgtEl>
                                              <p:spTgt spid="34"/>
                                            </p:tgtEl>
                                            <p:attrNameLst>
                                              <p:attrName>ppt_w</p:attrName>
                                            </p:attrNameLst>
                                          </p:cBhvr>
                                          <p:tavLst>
                                            <p:tav tm="0">
                                              <p:val>
                                                <p:strVal val="(6*min(max(#ppt_w*#ppt_h,.3),1)-7.4)/-.7*#ppt_w"/>
                                              </p:val>
                                            </p:tav>
                                            <p:tav tm="100000">
                                              <p:val>
                                                <p:strVal val="#ppt_w"/>
                                              </p:val>
                                            </p:tav>
                                          </p:tavLst>
                                        </p:anim>
                                        <p:anim calcmode="lin" valueType="num">
                                          <p:cBhvr>
                                            <p:cTn id="18" dur="750" fill="hold"/>
                                            <p:tgtEl>
                                              <p:spTgt spid="34"/>
                                            </p:tgtEl>
                                            <p:attrNameLst>
                                              <p:attrName>ppt_h</p:attrName>
                                            </p:attrNameLst>
                                          </p:cBhvr>
                                          <p:tavLst>
                                            <p:tav tm="0">
                                              <p:val>
                                                <p:strVal val="(6*min(max(#ppt_w*#ppt_h,.3),1)-7.4)/-.7*#ppt_h"/>
                                              </p:val>
                                            </p:tav>
                                            <p:tav tm="100000">
                                              <p:val>
                                                <p:strVal val="#ppt_h"/>
                                              </p:val>
                                            </p:tav>
                                          </p:tavLst>
                                        </p:anim>
                                        <p:anim calcmode="lin" valueType="num">
                                          <p:cBhvr>
                                            <p:cTn id="19" dur="750" fill="hold"/>
                                            <p:tgtEl>
                                              <p:spTgt spid="34"/>
                                            </p:tgtEl>
                                            <p:attrNameLst>
                                              <p:attrName>ppt_x</p:attrName>
                                            </p:attrNameLst>
                                          </p:cBhvr>
                                          <p:tavLst>
                                            <p:tav tm="0">
                                              <p:val>
                                                <p:fltVal val="0.5"/>
                                              </p:val>
                                            </p:tav>
                                            <p:tav tm="100000">
                                              <p:val>
                                                <p:strVal val="#ppt_x"/>
                                              </p:val>
                                            </p:tav>
                                          </p:tavLst>
                                        </p:anim>
                                        <p:anim calcmode="lin" valueType="num">
                                          <p:cBhvr>
                                            <p:cTn id="20" dur="750" fill="hold"/>
                                            <p:tgtEl>
                                              <p:spTgt spid="34"/>
                                            </p:tgtEl>
                                            <p:attrNameLst>
                                              <p:attrName>ppt_y</p:attrName>
                                            </p:attrNameLst>
                                          </p:cBhvr>
                                          <p:tavLst>
                                            <p:tav tm="0">
                                              <p:val>
                                                <p:strVal val="1+(6*min(max(#ppt_w*#ppt_h,.3),1)-7.4)/-.7*#ppt_h/2"/>
                                              </p:val>
                                            </p:tav>
                                            <p:tav tm="100000">
                                              <p:val>
                                                <p:strVal val="#ppt_y"/>
                                              </p:val>
                                            </p:tav>
                                          </p:tavLst>
                                        </p:anim>
                                      </p:childTnLst>
                                    </p:cTn>
                                  </p:par>
                                </p:childTnLst>
                              </p:cTn>
                            </p:par>
                            <p:par>
                              <p:cTn id="21" fill="hold">
                                <p:stCondLst>
                                  <p:cond delay="2000"/>
                                </p:stCondLst>
                                <p:childTnLst>
                                  <p:par>
                                    <p:cTn id="22" presetID="2" presetClass="entr" presetSubtype="1" fill="hold" grpId="0" nodeType="afterEffect" p14:presetBounceEnd="50000">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14:bounceEnd="50000">
                                          <p:cBhvr additive="base">
                                            <p:cTn id="24"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25" dur="500" fill="hold"/>
                                            <p:tgtEl>
                                              <p:spTgt spid="19"/>
                                            </p:tgtEl>
                                            <p:attrNameLst>
                                              <p:attrName>ppt_y</p:attrName>
                                            </p:attrNameLst>
                                          </p:cBhvr>
                                          <p:tavLst>
                                            <p:tav tm="0">
                                              <p:val>
                                                <p:strVal val="0-#ppt_h/2"/>
                                              </p:val>
                                            </p:tav>
                                            <p:tav tm="100000">
                                              <p:val>
                                                <p:strVal val="#ppt_y"/>
                                              </p:val>
                                            </p:tav>
                                          </p:tavLst>
                                        </p:anim>
                                      </p:childTnLst>
                                    </p:cTn>
                                  </p:par>
                                  <p:par>
                                    <p:cTn id="26" presetID="2" presetClass="entr" presetSubtype="1" fill="hold" grpId="0" nodeType="withEffect" p14:presetBounceEnd="50000">
                                      <p:stCondLst>
                                        <p:cond delay="250"/>
                                      </p:stCondLst>
                                      <p:childTnLst>
                                        <p:set>
                                          <p:cBhvr>
                                            <p:cTn id="27" dur="1" fill="hold">
                                              <p:stCondLst>
                                                <p:cond delay="0"/>
                                              </p:stCondLst>
                                            </p:cTn>
                                            <p:tgtEl>
                                              <p:spTgt spid="23"/>
                                            </p:tgtEl>
                                            <p:attrNameLst>
                                              <p:attrName>style.visibility</p:attrName>
                                            </p:attrNameLst>
                                          </p:cBhvr>
                                          <p:to>
                                            <p:strVal val="visible"/>
                                          </p:to>
                                        </p:set>
                                        <p:anim calcmode="lin" valueType="num" p14:bounceEnd="50000">
                                          <p:cBhvr additive="base">
                                            <p:cTn id="28"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23"/>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14:presetBounceEnd="50000">
                                      <p:stCondLst>
                                        <p:cond delay="500"/>
                                      </p:stCondLst>
                                      <p:childTnLst>
                                        <p:set>
                                          <p:cBhvr>
                                            <p:cTn id="31" dur="1" fill="hold">
                                              <p:stCondLst>
                                                <p:cond delay="0"/>
                                              </p:stCondLst>
                                            </p:cTn>
                                            <p:tgtEl>
                                              <p:spTgt spid="36"/>
                                            </p:tgtEl>
                                            <p:attrNameLst>
                                              <p:attrName>style.visibility</p:attrName>
                                            </p:attrNameLst>
                                          </p:cBhvr>
                                          <p:to>
                                            <p:strVal val="visible"/>
                                          </p:to>
                                        </p:set>
                                        <p:anim calcmode="lin" valueType="num" p14:bounceEnd="50000">
                                          <p:cBhvr additive="base">
                                            <p:cTn id="32" dur="500" fill="hold"/>
                                            <p:tgtEl>
                                              <p:spTgt spid="36"/>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36"/>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14:presetBounceEnd="50000">
                                      <p:stCondLst>
                                        <p:cond delay="0"/>
                                      </p:stCondLst>
                                      <p:childTnLst>
                                        <p:set>
                                          <p:cBhvr>
                                            <p:cTn id="35" dur="1" fill="hold">
                                              <p:stCondLst>
                                                <p:cond delay="0"/>
                                              </p:stCondLst>
                                            </p:cTn>
                                            <p:tgtEl>
                                              <p:spTgt spid="37"/>
                                            </p:tgtEl>
                                            <p:attrNameLst>
                                              <p:attrName>style.visibility</p:attrName>
                                            </p:attrNameLst>
                                          </p:cBhvr>
                                          <p:to>
                                            <p:strVal val="visible"/>
                                          </p:to>
                                        </p:set>
                                        <p:anim calcmode="lin" valueType="num" p14:bounceEnd="50000">
                                          <p:cBhvr additive="base">
                                            <p:cTn id="36" dur="750" fill="hold"/>
                                            <p:tgtEl>
                                              <p:spTgt spid="37"/>
                                            </p:tgtEl>
                                            <p:attrNameLst>
                                              <p:attrName>ppt_x</p:attrName>
                                            </p:attrNameLst>
                                          </p:cBhvr>
                                          <p:tavLst>
                                            <p:tav tm="0">
                                              <p:val>
                                                <p:strVal val="#ppt_x"/>
                                              </p:val>
                                            </p:tav>
                                            <p:tav tm="100000">
                                              <p:val>
                                                <p:strVal val="#ppt_x"/>
                                              </p:val>
                                            </p:tav>
                                          </p:tavLst>
                                        </p:anim>
                                        <p:anim calcmode="lin" valueType="num" p14:bounceEnd="50000">
                                          <p:cBhvr additive="base">
                                            <p:cTn id="37" dur="750" fill="hold"/>
                                            <p:tgtEl>
                                              <p:spTgt spid="37"/>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14:presetBounceEnd="50000">
                                      <p:stCondLst>
                                        <p:cond delay="0"/>
                                      </p:stCondLst>
                                      <p:childTnLst>
                                        <p:set>
                                          <p:cBhvr>
                                            <p:cTn id="39" dur="1" fill="hold">
                                              <p:stCondLst>
                                                <p:cond delay="0"/>
                                              </p:stCondLst>
                                            </p:cTn>
                                            <p:tgtEl>
                                              <p:spTgt spid="38"/>
                                            </p:tgtEl>
                                            <p:attrNameLst>
                                              <p:attrName>style.visibility</p:attrName>
                                            </p:attrNameLst>
                                          </p:cBhvr>
                                          <p:to>
                                            <p:strVal val="visible"/>
                                          </p:to>
                                        </p:set>
                                        <p:anim calcmode="lin" valueType="num" p14:bounceEnd="50000">
                                          <p:cBhvr additive="base">
                                            <p:cTn id="40" dur="500" fill="hold"/>
                                            <p:tgtEl>
                                              <p:spTgt spid="38"/>
                                            </p:tgtEl>
                                            <p:attrNameLst>
                                              <p:attrName>ppt_x</p:attrName>
                                            </p:attrNameLst>
                                          </p:cBhvr>
                                          <p:tavLst>
                                            <p:tav tm="0">
                                              <p:val>
                                                <p:strVal val="#ppt_x"/>
                                              </p:val>
                                            </p:tav>
                                            <p:tav tm="100000">
                                              <p:val>
                                                <p:strVal val="#ppt_x"/>
                                              </p:val>
                                            </p:tav>
                                          </p:tavLst>
                                        </p:anim>
                                        <p:anim calcmode="lin" valueType="num" p14:bounceEnd="50000">
                                          <p:cBhvr additive="base">
                                            <p:cTn id="41" dur="500" fill="hold"/>
                                            <p:tgtEl>
                                              <p:spTgt spid="38"/>
                                            </p:tgtEl>
                                            <p:attrNameLst>
                                              <p:attrName>ppt_y</p:attrName>
                                            </p:attrNameLst>
                                          </p:cBhvr>
                                          <p:tavLst>
                                            <p:tav tm="0">
                                              <p:val>
                                                <p:strVal val="0-#ppt_h/2"/>
                                              </p:val>
                                            </p:tav>
                                            <p:tav tm="100000">
                                              <p:val>
                                                <p:strVal val="#ppt_y"/>
                                              </p:val>
                                            </p:tav>
                                          </p:tavLst>
                                        </p:anim>
                                      </p:childTnLst>
                                    </p:cTn>
                                  </p:par>
                                  <p:par>
                                    <p:cTn id="42" presetID="2" presetClass="entr" presetSubtype="1" fill="hold" grpId="0" nodeType="withEffect" p14:presetBounceEnd="50000">
                                      <p:stCondLst>
                                        <p:cond delay="250"/>
                                      </p:stCondLst>
                                      <p:childTnLst>
                                        <p:set>
                                          <p:cBhvr>
                                            <p:cTn id="43" dur="1" fill="hold">
                                              <p:stCondLst>
                                                <p:cond delay="0"/>
                                              </p:stCondLst>
                                            </p:cTn>
                                            <p:tgtEl>
                                              <p:spTgt spid="39"/>
                                            </p:tgtEl>
                                            <p:attrNameLst>
                                              <p:attrName>style.visibility</p:attrName>
                                            </p:attrNameLst>
                                          </p:cBhvr>
                                          <p:to>
                                            <p:strVal val="visible"/>
                                          </p:to>
                                        </p:set>
                                        <p:anim calcmode="lin" valueType="num" p14:bounceEnd="50000">
                                          <p:cBhvr additive="base">
                                            <p:cTn id="44" dur="750" fill="hold"/>
                                            <p:tgtEl>
                                              <p:spTgt spid="39"/>
                                            </p:tgtEl>
                                            <p:attrNameLst>
                                              <p:attrName>ppt_x</p:attrName>
                                            </p:attrNameLst>
                                          </p:cBhvr>
                                          <p:tavLst>
                                            <p:tav tm="0">
                                              <p:val>
                                                <p:strVal val="#ppt_x"/>
                                              </p:val>
                                            </p:tav>
                                            <p:tav tm="100000">
                                              <p:val>
                                                <p:strVal val="#ppt_x"/>
                                              </p:val>
                                            </p:tav>
                                          </p:tavLst>
                                        </p:anim>
                                        <p:anim calcmode="lin" valueType="num" p14:bounceEnd="50000">
                                          <p:cBhvr additive="base">
                                            <p:cTn id="45" dur="750" fill="hold"/>
                                            <p:tgtEl>
                                              <p:spTgt spid="39"/>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14:presetBounceEnd="50000">
                                      <p:stCondLst>
                                        <p:cond delay="0"/>
                                      </p:stCondLst>
                                      <p:childTnLst>
                                        <p:set>
                                          <p:cBhvr>
                                            <p:cTn id="47" dur="1" fill="hold">
                                              <p:stCondLst>
                                                <p:cond delay="0"/>
                                              </p:stCondLst>
                                            </p:cTn>
                                            <p:tgtEl>
                                              <p:spTgt spid="40"/>
                                            </p:tgtEl>
                                            <p:attrNameLst>
                                              <p:attrName>style.visibility</p:attrName>
                                            </p:attrNameLst>
                                          </p:cBhvr>
                                          <p:to>
                                            <p:strVal val="visible"/>
                                          </p:to>
                                        </p:set>
                                        <p:anim calcmode="lin" valueType="num" p14:bounceEnd="50000">
                                          <p:cBhvr additive="base">
                                            <p:cTn id="48" dur="500" fill="hold"/>
                                            <p:tgtEl>
                                              <p:spTgt spid="40"/>
                                            </p:tgtEl>
                                            <p:attrNameLst>
                                              <p:attrName>ppt_x</p:attrName>
                                            </p:attrNameLst>
                                          </p:cBhvr>
                                          <p:tavLst>
                                            <p:tav tm="0">
                                              <p:val>
                                                <p:strVal val="#ppt_x"/>
                                              </p:val>
                                            </p:tav>
                                            <p:tav tm="100000">
                                              <p:val>
                                                <p:strVal val="#ppt_x"/>
                                              </p:val>
                                            </p:tav>
                                          </p:tavLst>
                                        </p:anim>
                                        <p:anim calcmode="lin" valueType="num" p14:bounceEnd="50000">
                                          <p:cBhvr additive="base">
                                            <p:cTn id="49" dur="500" fill="hold"/>
                                            <p:tgtEl>
                                              <p:spTgt spid="40"/>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14:presetBounceEnd="50000">
                                      <p:stCondLst>
                                        <p:cond delay="250"/>
                                      </p:stCondLst>
                                      <p:childTnLst>
                                        <p:set>
                                          <p:cBhvr>
                                            <p:cTn id="51" dur="1" fill="hold">
                                              <p:stCondLst>
                                                <p:cond delay="0"/>
                                              </p:stCondLst>
                                            </p:cTn>
                                            <p:tgtEl>
                                              <p:spTgt spid="41"/>
                                            </p:tgtEl>
                                            <p:attrNameLst>
                                              <p:attrName>style.visibility</p:attrName>
                                            </p:attrNameLst>
                                          </p:cBhvr>
                                          <p:to>
                                            <p:strVal val="visible"/>
                                          </p:to>
                                        </p:set>
                                        <p:anim calcmode="lin" valueType="num" p14:bounceEnd="50000">
                                          <p:cBhvr additive="base">
                                            <p:cTn id="52" dur="750" fill="hold"/>
                                            <p:tgtEl>
                                              <p:spTgt spid="41"/>
                                            </p:tgtEl>
                                            <p:attrNameLst>
                                              <p:attrName>ppt_x</p:attrName>
                                            </p:attrNameLst>
                                          </p:cBhvr>
                                          <p:tavLst>
                                            <p:tav tm="0">
                                              <p:val>
                                                <p:strVal val="#ppt_x"/>
                                              </p:val>
                                            </p:tav>
                                            <p:tav tm="100000">
                                              <p:val>
                                                <p:strVal val="#ppt_x"/>
                                              </p:val>
                                            </p:tav>
                                          </p:tavLst>
                                        </p:anim>
                                        <p:anim calcmode="lin" valueType="num" p14:bounceEnd="50000">
                                          <p:cBhvr additive="base">
                                            <p:cTn id="53" dur="750" fill="hold"/>
                                            <p:tgtEl>
                                              <p:spTgt spid="41"/>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14:presetBounceEnd="50000">
                                      <p:stCondLst>
                                        <p:cond delay="250"/>
                                      </p:stCondLst>
                                      <p:childTnLst>
                                        <p:set>
                                          <p:cBhvr>
                                            <p:cTn id="55" dur="1" fill="hold">
                                              <p:stCondLst>
                                                <p:cond delay="0"/>
                                              </p:stCondLst>
                                            </p:cTn>
                                            <p:tgtEl>
                                              <p:spTgt spid="42"/>
                                            </p:tgtEl>
                                            <p:attrNameLst>
                                              <p:attrName>style.visibility</p:attrName>
                                            </p:attrNameLst>
                                          </p:cBhvr>
                                          <p:to>
                                            <p:strVal val="visible"/>
                                          </p:to>
                                        </p:set>
                                        <p:anim calcmode="lin" valueType="num" p14:bounceEnd="50000">
                                          <p:cBhvr additive="base">
                                            <p:cTn id="56" dur="500" fill="hold"/>
                                            <p:tgtEl>
                                              <p:spTgt spid="42"/>
                                            </p:tgtEl>
                                            <p:attrNameLst>
                                              <p:attrName>ppt_x</p:attrName>
                                            </p:attrNameLst>
                                          </p:cBhvr>
                                          <p:tavLst>
                                            <p:tav tm="0">
                                              <p:val>
                                                <p:strVal val="#ppt_x"/>
                                              </p:val>
                                            </p:tav>
                                            <p:tav tm="100000">
                                              <p:val>
                                                <p:strVal val="#ppt_x"/>
                                              </p:val>
                                            </p:tav>
                                          </p:tavLst>
                                        </p:anim>
                                        <p:anim calcmode="lin" valueType="num" p14:bounceEnd="50000">
                                          <p:cBhvr additive="base">
                                            <p:cTn id="57" dur="500" fill="hold"/>
                                            <p:tgtEl>
                                              <p:spTgt spid="42"/>
                                            </p:tgtEl>
                                            <p:attrNameLst>
                                              <p:attrName>ppt_y</p:attrName>
                                            </p:attrNameLst>
                                          </p:cBhvr>
                                          <p:tavLst>
                                            <p:tav tm="0">
                                              <p:val>
                                                <p:strVal val="0-#ppt_h/2"/>
                                              </p:val>
                                            </p:tav>
                                            <p:tav tm="100000">
                                              <p:val>
                                                <p:strVal val="#ppt_y"/>
                                              </p:val>
                                            </p:tav>
                                          </p:tavLst>
                                        </p:anim>
                                      </p:childTnLst>
                                    </p:cTn>
                                  </p:par>
                                </p:childTnLst>
                              </p:cTn>
                            </p:par>
                            <p:par>
                              <p:cTn id="58" fill="hold">
                                <p:stCondLst>
                                  <p:cond delay="3000"/>
                                </p:stCondLst>
                                <p:childTnLst>
                                  <p:par>
                                    <p:cTn id="59" presetID="2" presetClass="entr" presetSubtype="2" fill="hold" nodeType="afterEffect">
                                      <p:stCondLst>
                                        <p:cond delay="0"/>
                                      </p:stCondLst>
                                      <p:childTnLst>
                                        <p:set>
                                          <p:cBhvr>
                                            <p:cTn id="60" dur="1" fill="hold">
                                              <p:stCondLst>
                                                <p:cond delay="0"/>
                                              </p:stCondLst>
                                            </p:cTn>
                                            <p:tgtEl>
                                              <p:spTgt spid="43"/>
                                            </p:tgtEl>
                                            <p:attrNameLst>
                                              <p:attrName>style.visibility</p:attrName>
                                            </p:attrNameLst>
                                          </p:cBhvr>
                                          <p:to>
                                            <p:strVal val="visible"/>
                                          </p:to>
                                        </p:set>
                                        <p:anim calcmode="lin" valueType="num">
                                          <p:cBhvr additive="base">
                                            <p:cTn id="61" dur="500" fill="hold"/>
                                            <p:tgtEl>
                                              <p:spTgt spid="43"/>
                                            </p:tgtEl>
                                            <p:attrNameLst>
                                              <p:attrName>ppt_x</p:attrName>
                                            </p:attrNameLst>
                                          </p:cBhvr>
                                          <p:tavLst>
                                            <p:tav tm="0">
                                              <p:val>
                                                <p:strVal val="1+#ppt_w/2"/>
                                              </p:val>
                                            </p:tav>
                                            <p:tav tm="100000">
                                              <p:val>
                                                <p:strVal val="#ppt_x"/>
                                              </p:val>
                                            </p:tav>
                                          </p:tavLst>
                                        </p:anim>
                                        <p:anim calcmode="lin" valueType="num">
                                          <p:cBhvr additive="base">
                                            <p:cTn id="62" dur="500" fill="hold"/>
                                            <p:tgtEl>
                                              <p:spTgt spid="43"/>
                                            </p:tgtEl>
                                            <p:attrNameLst>
                                              <p:attrName>ppt_y</p:attrName>
                                            </p:attrNameLst>
                                          </p:cBhvr>
                                          <p:tavLst>
                                            <p:tav tm="0">
                                              <p:val>
                                                <p:strVal val="#ppt_y"/>
                                              </p:val>
                                            </p:tav>
                                            <p:tav tm="100000">
                                              <p:val>
                                                <p:strVal val="#ppt_y"/>
                                              </p:val>
                                            </p:tav>
                                          </p:tavLst>
                                        </p:anim>
                                      </p:childTnLst>
                                    </p:cTn>
                                  </p:par>
                                  <p:par>
                                    <p:cTn id="63" presetID="0" presetClass="path" presetSubtype="0" accel="50000" decel="50000" fill="hold" nodeType="withEffect">
                                      <p:stCondLst>
                                        <p:cond delay="5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64" dur="6500" fill="hold"/>
                                            <p:tgtEl>
                                              <p:spTgt spid="43"/>
                                            </p:tgtEl>
                                            <p:attrNameLst>
                                              <p:attrName>ppt_x</p:attrName>
                                              <p:attrName>ppt_y</p:attrName>
                                            </p:attrNameLst>
                                          </p:cBhvr>
                                        </p:animMotion>
                                      </p:childTnLst>
                                    </p:cTn>
                                  </p:par>
                                  <p:par>
                                    <p:cTn id="65" presetID="8" presetClass="emph" presetSubtype="0" repeatCount="2000" fill="hold" grpId="1" nodeType="withEffect">
                                      <p:stCondLst>
                                        <p:cond delay="0"/>
                                      </p:stCondLst>
                                      <p:childTnLst>
                                        <p:animRot by="21600000">
                                          <p:cBhvr>
                                            <p:cTn id="66" dur="3500" fill="hold"/>
                                            <p:tgtEl>
                                              <p:spTgt spid="19"/>
                                            </p:tgtEl>
                                            <p:attrNameLst>
                                              <p:attrName>r</p:attrName>
                                            </p:attrNameLst>
                                          </p:cBhvr>
                                        </p:animRot>
                                      </p:childTnLst>
                                    </p:cTn>
                                  </p:par>
                                  <p:par>
                                    <p:cTn id="67" presetID="8" presetClass="emph" presetSubtype="0" repeatCount="2000" fill="hold" grpId="1" nodeType="withEffect">
                                      <p:stCondLst>
                                        <p:cond delay="0"/>
                                      </p:stCondLst>
                                      <p:childTnLst>
                                        <p:animRot by="-21600000">
                                          <p:cBhvr>
                                            <p:cTn id="68" dur="3500" fill="hold"/>
                                            <p:tgtEl>
                                              <p:spTgt spid="37"/>
                                            </p:tgtEl>
                                            <p:attrNameLst>
                                              <p:attrName>r</p:attrName>
                                            </p:attrNameLst>
                                          </p:cBhvr>
                                        </p:animRot>
                                      </p:childTnLst>
                                    </p:cTn>
                                  </p:par>
                                  <p:par>
                                    <p:cTn id="69" presetID="8" presetClass="emph" presetSubtype="0" repeatCount="2000" fill="hold" grpId="1" nodeType="withEffect">
                                      <p:stCondLst>
                                        <p:cond delay="0"/>
                                      </p:stCondLst>
                                      <p:childTnLst>
                                        <p:animRot by="21600000">
                                          <p:cBhvr>
                                            <p:cTn id="70" dur="3500" fill="hold"/>
                                            <p:tgtEl>
                                              <p:spTgt spid="38"/>
                                            </p:tgtEl>
                                            <p:attrNameLst>
                                              <p:attrName>r</p:attrName>
                                            </p:attrNameLst>
                                          </p:cBhvr>
                                        </p:animRot>
                                      </p:childTnLst>
                                    </p:cTn>
                                  </p:par>
                                  <p:par>
                                    <p:cTn id="71" presetID="8" presetClass="emph" presetSubtype="0" repeatCount="2000" fill="hold" grpId="1" nodeType="withEffect">
                                      <p:stCondLst>
                                        <p:cond delay="0"/>
                                      </p:stCondLst>
                                      <p:childTnLst>
                                        <p:animRot by="-21600000">
                                          <p:cBhvr>
                                            <p:cTn id="72" dur="3500" fill="hold"/>
                                            <p:tgtEl>
                                              <p:spTgt spid="40"/>
                                            </p:tgtEl>
                                            <p:attrNameLst>
                                              <p:attrName>r</p:attrName>
                                            </p:attrNameLst>
                                          </p:cBhvr>
                                        </p:animRot>
                                      </p:childTnLst>
                                    </p:cTn>
                                  </p:par>
                                  <p:par>
                                    <p:cTn id="73" presetID="8" presetClass="emph" presetSubtype="0" repeatCount="2000" fill="hold" grpId="1" nodeType="withEffect">
                                      <p:stCondLst>
                                        <p:cond delay="0"/>
                                      </p:stCondLst>
                                      <p:childTnLst>
                                        <p:animRot by="21600000">
                                          <p:cBhvr>
                                            <p:cTn id="74" dur="3500" fill="hold"/>
                                            <p:tgtEl>
                                              <p:spTgt spid="36"/>
                                            </p:tgtEl>
                                            <p:attrNameLst>
                                              <p:attrName>r</p:attrName>
                                            </p:attrNameLst>
                                          </p:cBhvr>
                                        </p:animRot>
                                      </p:childTnLst>
                                    </p:cTn>
                                  </p:par>
                                  <p:par>
                                    <p:cTn id="75" presetID="6" presetClass="emph" presetSubtype="0" repeatCount="2000" autoRev="1" fill="hold" grpId="1" nodeType="withEffect">
                                      <p:stCondLst>
                                        <p:cond delay="0"/>
                                      </p:stCondLst>
                                      <p:childTnLst>
                                        <p:animScale>
                                          <p:cBhvr>
                                            <p:cTn id="76" dur="2000" fill="hold"/>
                                            <p:tgtEl>
                                              <p:spTgt spid="42"/>
                                            </p:tgtEl>
                                          </p:cBhvr>
                                          <p:by x="150000" y="150000"/>
                                        </p:animScale>
                                      </p:childTnLst>
                                    </p:cTn>
                                  </p:par>
                                  <p:par>
                                    <p:cTn id="77" presetID="6" presetClass="emph" presetSubtype="0" repeatCount="2000" autoRev="1" fill="hold" grpId="1" nodeType="withEffect">
                                      <p:stCondLst>
                                        <p:cond delay="0"/>
                                      </p:stCondLst>
                                      <p:childTnLst>
                                        <p:animScale>
                                          <p:cBhvr>
                                            <p:cTn id="78" dur="2000" fill="hold"/>
                                            <p:tgtEl>
                                              <p:spTgt spid="2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 grpId="0" animBg="1"/>
          <p:bldP spid="19" grpId="0" animBg="1"/>
          <p:bldP spid="19" grpId="1" animBg="1"/>
          <p:bldP spid="23" grpId="0" animBg="1"/>
          <p:bldP spid="23" grpId="1" animBg="1"/>
          <p:bldP spid="36" grpId="0" animBg="1"/>
          <p:bldP spid="36" grpId="1" animBg="1"/>
          <p:bldP spid="37" grpId="0" animBg="1"/>
          <p:bldP spid="37" grpId="1" animBg="1"/>
          <p:bldP spid="38" grpId="0" animBg="1"/>
          <p:bldP spid="38" grpId="1" animBg="1"/>
          <p:bldP spid="39" grpId="0" animBg="1"/>
          <p:bldP spid="40" grpId="0" animBg="1"/>
          <p:bldP spid="40" grpId="1" animBg="1"/>
          <p:bldP spid="41" grpId="0" animBg="1"/>
          <p:bldP spid="42" grpId="0" animBg="1"/>
          <p:bldP spid="42"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2000" fill="hold"/>
                                            <p:tgtEl>
                                              <p:spTgt spid="18"/>
                                            </p:tgtEl>
                                            <p:attrNameLst>
                                              <p:attrName>ppt_w</p:attrName>
                                            </p:attrNameLst>
                                          </p:cBhvr>
                                          <p:tavLst>
                                            <p:tav tm="0">
                                              <p:val>
                                                <p:strVal val="4/3*#ppt_w"/>
                                              </p:val>
                                            </p:tav>
                                            <p:tav tm="100000">
                                              <p:val>
                                                <p:strVal val="#ppt_w"/>
                                              </p:val>
                                            </p:tav>
                                          </p:tavLst>
                                        </p:anim>
                                        <p:anim calcmode="lin" valueType="num">
                                          <p:cBhvr>
                                            <p:cTn id="8" dur="2000" fill="hold"/>
                                            <p:tgtEl>
                                              <p:spTgt spid="18"/>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000"/>
                                            <p:tgtEl>
                                              <p:spTgt spid="18"/>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1000"/>
                                            <p:tgtEl>
                                              <p:spTgt spid="2"/>
                                            </p:tgtEl>
                                          </p:cBhvr>
                                        </p:animEffect>
                                      </p:childTnLst>
                                    </p:cTn>
                                  </p:par>
                                  <p:par>
                                    <p:cTn id="15" presetID="23" presetClass="entr" presetSubtype="36" fill="hold" grpId="0" nodeType="withEffect">
                                      <p:stCondLst>
                                        <p:cond delay="0"/>
                                      </p:stCondLst>
                                      <p:iterate type="lt">
                                        <p:tmPct val="10000"/>
                                      </p:iterate>
                                      <p:childTnLst>
                                        <p:set>
                                          <p:cBhvr>
                                            <p:cTn id="16" dur="1" fill="hold">
                                              <p:stCondLst>
                                                <p:cond delay="0"/>
                                              </p:stCondLst>
                                            </p:cTn>
                                            <p:tgtEl>
                                              <p:spTgt spid="34"/>
                                            </p:tgtEl>
                                            <p:attrNameLst>
                                              <p:attrName>style.visibility</p:attrName>
                                            </p:attrNameLst>
                                          </p:cBhvr>
                                          <p:to>
                                            <p:strVal val="visible"/>
                                          </p:to>
                                        </p:set>
                                        <p:anim calcmode="lin" valueType="num">
                                          <p:cBhvr>
                                            <p:cTn id="17" dur="750" fill="hold"/>
                                            <p:tgtEl>
                                              <p:spTgt spid="34"/>
                                            </p:tgtEl>
                                            <p:attrNameLst>
                                              <p:attrName>ppt_w</p:attrName>
                                            </p:attrNameLst>
                                          </p:cBhvr>
                                          <p:tavLst>
                                            <p:tav tm="0">
                                              <p:val>
                                                <p:strVal val="(6*min(max(#ppt_w*#ppt_h,.3),1)-7.4)/-.7*#ppt_w"/>
                                              </p:val>
                                            </p:tav>
                                            <p:tav tm="100000">
                                              <p:val>
                                                <p:strVal val="#ppt_w"/>
                                              </p:val>
                                            </p:tav>
                                          </p:tavLst>
                                        </p:anim>
                                        <p:anim calcmode="lin" valueType="num">
                                          <p:cBhvr>
                                            <p:cTn id="18" dur="750" fill="hold"/>
                                            <p:tgtEl>
                                              <p:spTgt spid="34"/>
                                            </p:tgtEl>
                                            <p:attrNameLst>
                                              <p:attrName>ppt_h</p:attrName>
                                            </p:attrNameLst>
                                          </p:cBhvr>
                                          <p:tavLst>
                                            <p:tav tm="0">
                                              <p:val>
                                                <p:strVal val="(6*min(max(#ppt_w*#ppt_h,.3),1)-7.4)/-.7*#ppt_h"/>
                                              </p:val>
                                            </p:tav>
                                            <p:tav tm="100000">
                                              <p:val>
                                                <p:strVal val="#ppt_h"/>
                                              </p:val>
                                            </p:tav>
                                          </p:tavLst>
                                        </p:anim>
                                        <p:anim calcmode="lin" valueType="num">
                                          <p:cBhvr>
                                            <p:cTn id="19" dur="750" fill="hold"/>
                                            <p:tgtEl>
                                              <p:spTgt spid="34"/>
                                            </p:tgtEl>
                                            <p:attrNameLst>
                                              <p:attrName>ppt_x</p:attrName>
                                            </p:attrNameLst>
                                          </p:cBhvr>
                                          <p:tavLst>
                                            <p:tav tm="0">
                                              <p:val>
                                                <p:fltVal val="0.5"/>
                                              </p:val>
                                            </p:tav>
                                            <p:tav tm="100000">
                                              <p:val>
                                                <p:strVal val="#ppt_x"/>
                                              </p:val>
                                            </p:tav>
                                          </p:tavLst>
                                        </p:anim>
                                        <p:anim calcmode="lin" valueType="num">
                                          <p:cBhvr>
                                            <p:cTn id="20" dur="750" fill="hold"/>
                                            <p:tgtEl>
                                              <p:spTgt spid="34"/>
                                            </p:tgtEl>
                                            <p:attrNameLst>
                                              <p:attrName>ppt_y</p:attrName>
                                            </p:attrNameLst>
                                          </p:cBhvr>
                                          <p:tavLst>
                                            <p:tav tm="0">
                                              <p:val>
                                                <p:strVal val="1+(6*min(max(#ppt_w*#ppt_h,.3),1)-7.4)/-.7*#ppt_h/2"/>
                                              </p:val>
                                            </p:tav>
                                            <p:tav tm="100000">
                                              <p:val>
                                                <p:strVal val="#ppt_y"/>
                                              </p:val>
                                            </p:tav>
                                          </p:tavLst>
                                        </p:anim>
                                      </p:childTnLst>
                                    </p:cTn>
                                  </p:par>
                                </p:childTnLst>
                              </p:cTn>
                            </p:par>
                            <p:par>
                              <p:cTn id="21" fill="hold">
                                <p:stCondLst>
                                  <p:cond delay="2000"/>
                                </p:stCondLst>
                                <p:childTnLst>
                                  <p:par>
                                    <p:cTn id="22" presetID="2" presetClass="entr" presetSubtype="1"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0-#ppt_h/2"/>
                                              </p:val>
                                            </p:tav>
                                            <p:tav tm="100000">
                                              <p:val>
                                                <p:strVal val="#ppt_y"/>
                                              </p:val>
                                            </p:tav>
                                          </p:tavLst>
                                        </p:anim>
                                      </p:childTnLst>
                                    </p:cTn>
                                  </p:par>
                                  <p:par>
                                    <p:cTn id="26" presetID="2" presetClass="entr" presetSubtype="1" fill="hold" grpId="0" nodeType="withEffect">
                                      <p:stCondLst>
                                        <p:cond delay="25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ppt_x"/>
                                              </p:val>
                                            </p:tav>
                                            <p:tav tm="100000">
                                              <p:val>
                                                <p:strVal val="#ppt_x"/>
                                              </p:val>
                                            </p:tav>
                                          </p:tavLst>
                                        </p:anim>
                                        <p:anim calcmode="lin" valueType="num">
                                          <p:cBhvr additive="base">
                                            <p:cTn id="29" dur="500" fill="hold"/>
                                            <p:tgtEl>
                                              <p:spTgt spid="23"/>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stCondLst>
                                        <p:cond delay="500"/>
                                      </p:stCondLst>
                                      <p:childTnLst>
                                        <p:set>
                                          <p:cBhvr>
                                            <p:cTn id="31" dur="1" fill="hold">
                                              <p:stCondLst>
                                                <p:cond delay="0"/>
                                              </p:stCondLst>
                                            </p:cTn>
                                            <p:tgtEl>
                                              <p:spTgt spid="36"/>
                                            </p:tgtEl>
                                            <p:attrNameLst>
                                              <p:attrName>style.visibility</p:attrName>
                                            </p:attrNameLst>
                                          </p:cBhvr>
                                          <p:to>
                                            <p:strVal val="visible"/>
                                          </p:to>
                                        </p:set>
                                        <p:anim calcmode="lin" valueType="num">
                                          <p:cBhvr additive="base">
                                            <p:cTn id="32" dur="500" fill="hold"/>
                                            <p:tgtEl>
                                              <p:spTgt spid="36"/>
                                            </p:tgtEl>
                                            <p:attrNameLst>
                                              <p:attrName>ppt_x</p:attrName>
                                            </p:attrNameLst>
                                          </p:cBhvr>
                                          <p:tavLst>
                                            <p:tav tm="0">
                                              <p:val>
                                                <p:strVal val="#ppt_x"/>
                                              </p:val>
                                            </p:tav>
                                            <p:tav tm="100000">
                                              <p:val>
                                                <p:strVal val="#ppt_x"/>
                                              </p:val>
                                            </p:tav>
                                          </p:tavLst>
                                        </p:anim>
                                        <p:anim calcmode="lin" valueType="num">
                                          <p:cBhvr additive="base">
                                            <p:cTn id="33" dur="500" fill="hold"/>
                                            <p:tgtEl>
                                              <p:spTgt spid="36"/>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 calcmode="lin" valueType="num">
                                          <p:cBhvr additive="base">
                                            <p:cTn id="36" dur="750" fill="hold"/>
                                            <p:tgtEl>
                                              <p:spTgt spid="37"/>
                                            </p:tgtEl>
                                            <p:attrNameLst>
                                              <p:attrName>ppt_x</p:attrName>
                                            </p:attrNameLst>
                                          </p:cBhvr>
                                          <p:tavLst>
                                            <p:tav tm="0">
                                              <p:val>
                                                <p:strVal val="#ppt_x"/>
                                              </p:val>
                                            </p:tav>
                                            <p:tav tm="100000">
                                              <p:val>
                                                <p:strVal val="#ppt_x"/>
                                              </p:val>
                                            </p:tav>
                                          </p:tavLst>
                                        </p:anim>
                                        <p:anim calcmode="lin" valueType="num">
                                          <p:cBhvr additive="base">
                                            <p:cTn id="37" dur="750" fill="hold"/>
                                            <p:tgtEl>
                                              <p:spTgt spid="37"/>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stCondLst>
                                        <p:cond delay="0"/>
                                      </p:stCondLst>
                                      <p:childTnLst>
                                        <p:set>
                                          <p:cBhvr>
                                            <p:cTn id="39" dur="1" fill="hold">
                                              <p:stCondLst>
                                                <p:cond delay="0"/>
                                              </p:stCondLst>
                                            </p:cTn>
                                            <p:tgtEl>
                                              <p:spTgt spid="38"/>
                                            </p:tgtEl>
                                            <p:attrNameLst>
                                              <p:attrName>style.visibility</p:attrName>
                                            </p:attrNameLst>
                                          </p:cBhvr>
                                          <p:to>
                                            <p:strVal val="visible"/>
                                          </p:to>
                                        </p:set>
                                        <p:anim calcmode="lin" valueType="num">
                                          <p:cBhvr additive="base">
                                            <p:cTn id="40" dur="500" fill="hold"/>
                                            <p:tgtEl>
                                              <p:spTgt spid="38"/>
                                            </p:tgtEl>
                                            <p:attrNameLst>
                                              <p:attrName>ppt_x</p:attrName>
                                            </p:attrNameLst>
                                          </p:cBhvr>
                                          <p:tavLst>
                                            <p:tav tm="0">
                                              <p:val>
                                                <p:strVal val="#ppt_x"/>
                                              </p:val>
                                            </p:tav>
                                            <p:tav tm="100000">
                                              <p:val>
                                                <p:strVal val="#ppt_x"/>
                                              </p:val>
                                            </p:tav>
                                          </p:tavLst>
                                        </p:anim>
                                        <p:anim calcmode="lin" valueType="num">
                                          <p:cBhvr additive="base">
                                            <p:cTn id="41" dur="500" fill="hold"/>
                                            <p:tgtEl>
                                              <p:spTgt spid="38"/>
                                            </p:tgtEl>
                                            <p:attrNameLst>
                                              <p:attrName>ppt_y</p:attrName>
                                            </p:attrNameLst>
                                          </p:cBhvr>
                                          <p:tavLst>
                                            <p:tav tm="0">
                                              <p:val>
                                                <p:strVal val="0-#ppt_h/2"/>
                                              </p:val>
                                            </p:tav>
                                            <p:tav tm="100000">
                                              <p:val>
                                                <p:strVal val="#ppt_y"/>
                                              </p:val>
                                            </p:tav>
                                          </p:tavLst>
                                        </p:anim>
                                      </p:childTnLst>
                                    </p:cTn>
                                  </p:par>
                                  <p:par>
                                    <p:cTn id="42" presetID="2" presetClass="entr" presetSubtype="1" fill="hold" grpId="0" nodeType="withEffect">
                                      <p:stCondLst>
                                        <p:cond delay="250"/>
                                      </p:stCondLst>
                                      <p:childTnLst>
                                        <p:set>
                                          <p:cBhvr>
                                            <p:cTn id="43" dur="1" fill="hold">
                                              <p:stCondLst>
                                                <p:cond delay="0"/>
                                              </p:stCondLst>
                                            </p:cTn>
                                            <p:tgtEl>
                                              <p:spTgt spid="39"/>
                                            </p:tgtEl>
                                            <p:attrNameLst>
                                              <p:attrName>style.visibility</p:attrName>
                                            </p:attrNameLst>
                                          </p:cBhvr>
                                          <p:to>
                                            <p:strVal val="visible"/>
                                          </p:to>
                                        </p:set>
                                        <p:anim calcmode="lin" valueType="num">
                                          <p:cBhvr additive="base">
                                            <p:cTn id="44" dur="750" fill="hold"/>
                                            <p:tgtEl>
                                              <p:spTgt spid="39"/>
                                            </p:tgtEl>
                                            <p:attrNameLst>
                                              <p:attrName>ppt_x</p:attrName>
                                            </p:attrNameLst>
                                          </p:cBhvr>
                                          <p:tavLst>
                                            <p:tav tm="0">
                                              <p:val>
                                                <p:strVal val="#ppt_x"/>
                                              </p:val>
                                            </p:tav>
                                            <p:tav tm="100000">
                                              <p:val>
                                                <p:strVal val="#ppt_x"/>
                                              </p:val>
                                            </p:tav>
                                          </p:tavLst>
                                        </p:anim>
                                        <p:anim calcmode="lin" valueType="num">
                                          <p:cBhvr additive="base">
                                            <p:cTn id="45" dur="750" fill="hold"/>
                                            <p:tgtEl>
                                              <p:spTgt spid="39"/>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stCondLst>
                                        <p:cond delay="0"/>
                                      </p:stCondLst>
                                      <p:childTnLst>
                                        <p:set>
                                          <p:cBhvr>
                                            <p:cTn id="47" dur="1" fill="hold">
                                              <p:stCondLst>
                                                <p:cond delay="0"/>
                                              </p:stCondLst>
                                            </p:cTn>
                                            <p:tgtEl>
                                              <p:spTgt spid="40"/>
                                            </p:tgtEl>
                                            <p:attrNameLst>
                                              <p:attrName>style.visibility</p:attrName>
                                            </p:attrNameLst>
                                          </p:cBhvr>
                                          <p:to>
                                            <p:strVal val="visible"/>
                                          </p:to>
                                        </p:set>
                                        <p:anim calcmode="lin" valueType="num">
                                          <p:cBhvr additive="base">
                                            <p:cTn id="48" dur="500" fill="hold"/>
                                            <p:tgtEl>
                                              <p:spTgt spid="40"/>
                                            </p:tgtEl>
                                            <p:attrNameLst>
                                              <p:attrName>ppt_x</p:attrName>
                                            </p:attrNameLst>
                                          </p:cBhvr>
                                          <p:tavLst>
                                            <p:tav tm="0">
                                              <p:val>
                                                <p:strVal val="#ppt_x"/>
                                              </p:val>
                                            </p:tav>
                                            <p:tav tm="100000">
                                              <p:val>
                                                <p:strVal val="#ppt_x"/>
                                              </p:val>
                                            </p:tav>
                                          </p:tavLst>
                                        </p:anim>
                                        <p:anim calcmode="lin" valueType="num">
                                          <p:cBhvr additive="base">
                                            <p:cTn id="49" dur="500" fill="hold"/>
                                            <p:tgtEl>
                                              <p:spTgt spid="40"/>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stCondLst>
                                        <p:cond delay="250"/>
                                      </p:stCondLst>
                                      <p:childTnLst>
                                        <p:set>
                                          <p:cBhvr>
                                            <p:cTn id="51" dur="1" fill="hold">
                                              <p:stCondLst>
                                                <p:cond delay="0"/>
                                              </p:stCondLst>
                                            </p:cTn>
                                            <p:tgtEl>
                                              <p:spTgt spid="41"/>
                                            </p:tgtEl>
                                            <p:attrNameLst>
                                              <p:attrName>style.visibility</p:attrName>
                                            </p:attrNameLst>
                                          </p:cBhvr>
                                          <p:to>
                                            <p:strVal val="visible"/>
                                          </p:to>
                                        </p:set>
                                        <p:anim calcmode="lin" valueType="num">
                                          <p:cBhvr additive="base">
                                            <p:cTn id="52" dur="750" fill="hold"/>
                                            <p:tgtEl>
                                              <p:spTgt spid="41"/>
                                            </p:tgtEl>
                                            <p:attrNameLst>
                                              <p:attrName>ppt_x</p:attrName>
                                            </p:attrNameLst>
                                          </p:cBhvr>
                                          <p:tavLst>
                                            <p:tav tm="0">
                                              <p:val>
                                                <p:strVal val="#ppt_x"/>
                                              </p:val>
                                            </p:tav>
                                            <p:tav tm="100000">
                                              <p:val>
                                                <p:strVal val="#ppt_x"/>
                                              </p:val>
                                            </p:tav>
                                          </p:tavLst>
                                        </p:anim>
                                        <p:anim calcmode="lin" valueType="num">
                                          <p:cBhvr additive="base">
                                            <p:cTn id="53" dur="750" fill="hold"/>
                                            <p:tgtEl>
                                              <p:spTgt spid="41"/>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stCondLst>
                                        <p:cond delay="250"/>
                                      </p:stCondLst>
                                      <p:childTnLst>
                                        <p:set>
                                          <p:cBhvr>
                                            <p:cTn id="55" dur="1" fill="hold">
                                              <p:stCondLst>
                                                <p:cond delay="0"/>
                                              </p:stCondLst>
                                            </p:cTn>
                                            <p:tgtEl>
                                              <p:spTgt spid="42"/>
                                            </p:tgtEl>
                                            <p:attrNameLst>
                                              <p:attrName>style.visibility</p:attrName>
                                            </p:attrNameLst>
                                          </p:cBhvr>
                                          <p:to>
                                            <p:strVal val="visible"/>
                                          </p:to>
                                        </p:set>
                                        <p:anim calcmode="lin" valueType="num">
                                          <p:cBhvr additive="base">
                                            <p:cTn id="56" dur="500" fill="hold"/>
                                            <p:tgtEl>
                                              <p:spTgt spid="42"/>
                                            </p:tgtEl>
                                            <p:attrNameLst>
                                              <p:attrName>ppt_x</p:attrName>
                                            </p:attrNameLst>
                                          </p:cBhvr>
                                          <p:tavLst>
                                            <p:tav tm="0">
                                              <p:val>
                                                <p:strVal val="#ppt_x"/>
                                              </p:val>
                                            </p:tav>
                                            <p:tav tm="100000">
                                              <p:val>
                                                <p:strVal val="#ppt_x"/>
                                              </p:val>
                                            </p:tav>
                                          </p:tavLst>
                                        </p:anim>
                                        <p:anim calcmode="lin" valueType="num">
                                          <p:cBhvr additive="base">
                                            <p:cTn id="57" dur="500" fill="hold"/>
                                            <p:tgtEl>
                                              <p:spTgt spid="42"/>
                                            </p:tgtEl>
                                            <p:attrNameLst>
                                              <p:attrName>ppt_y</p:attrName>
                                            </p:attrNameLst>
                                          </p:cBhvr>
                                          <p:tavLst>
                                            <p:tav tm="0">
                                              <p:val>
                                                <p:strVal val="0-#ppt_h/2"/>
                                              </p:val>
                                            </p:tav>
                                            <p:tav tm="100000">
                                              <p:val>
                                                <p:strVal val="#ppt_y"/>
                                              </p:val>
                                            </p:tav>
                                          </p:tavLst>
                                        </p:anim>
                                      </p:childTnLst>
                                    </p:cTn>
                                  </p:par>
                                </p:childTnLst>
                              </p:cTn>
                            </p:par>
                            <p:par>
                              <p:cTn id="58" fill="hold">
                                <p:stCondLst>
                                  <p:cond delay="3000"/>
                                </p:stCondLst>
                                <p:childTnLst>
                                  <p:par>
                                    <p:cTn id="59" presetID="2" presetClass="entr" presetSubtype="2" fill="hold" nodeType="afterEffect">
                                      <p:stCondLst>
                                        <p:cond delay="0"/>
                                      </p:stCondLst>
                                      <p:childTnLst>
                                        <p:set>
                                          <p:cBhvr>
                                            <p:cTn id="60" dur="1" fill="hold">
                                              <p:stCondLst>
                                                <p:cond delay="0"/>
                                              </p:stCondLst>
                                            </p:cTn>
                                            <p:tgtEl>
                                              <p:spTgt spid="43"/>
                                            </p:tgtEl>
                                            <p:attrNameLst>
                                              <p:attrName>style.visibility</p:attrName>
                                            </p:attrNameLst>
                                          </p:cBhvr>
                                          <p:to>
                                            <p:strVal val="visible"/>
                                          </p:to>
                                        </p:set>
                                        <p:anim calcmode="lin" valueType="num">
                                          <p:cBhvr additive="base">
                                            <p:cTn id="61" dur="500" fill="hold"/>
                                            <p:tgtEl>
                                              <p:spTgt spid="43"/>
                                            </p:tgtEl>
                                            <p:attrNameLst>
                                              <p:attrName>ppt_x</p:attrName>
                                            </p:attrNameLst>
                                          </p:cBhvr>
                                          <p:tavLst>
                                            <p:tav tm="0">
                                              <p:val>
                                                <p:strVal val="1+#ppt_w/2"/>
                                              </p:val>
                                            </p:tav>
                                            <p:tav tm="100000">
                                              <p:val>
                                                <p:strVal val="#ppt_x"/>
                                              </p:val>
                                            </p:tav>
                                          </p:tavLst>
                                        </p:anim>
                                        <p:anim calcmode="lin" valueType="num">
                                          <p:cBhvr additive="base">
                                            <p:cTn id="62" dur="500" fill="hold"/>
                                            <p:tgtEl>
                                              <p:spTgt spid="43"/>
                                            </p:tgtEl>
                                            <p:attrNameLst>
                                              <p:attrName>ppt_y</p:attrName>
                                            </p:attrNameLst>
                                          </p:cBhvr>
                                          <p:tavLst>
                                            <p:tav tm="0">
                                              <p:val>
                                                <p:strVal val="#ppt_y"/>
                                              </p:val>
                                            </p:tav>
                                            <p:tav tm="100000">
                                              <p:val>
                                                <p:strVal val="#ppt_y"/>
                                              </p:val>
                                            </p:tav>
                                          </p:tavLst>
                                        </p:anim>
                                      </p:childTnLst>
                                    </p:cTn>
                                  </p:par>
                                  <p:par>
                                    <p:cTn id="63" presetID="0" presetClass="path" presetSubtype="0" accel="50000" decel="50000" fill="hold" nodeType="withEffect">
                                      <p:stCondLst>
                                        <p:cond delay="5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64" dur="6500" fill="hold"/>
                                            <p:tgtEl>
                                              <p:spTgt spid="43"/>
                                            </p:tgtEl>
                                            <p:attrNameLst>
                                              <p:attrName>ppt_x</p:attrName>
                                              <p:attrName>ppt_y</p:attrName>
                                            </p:attrNameLst>
                                          </p:cBhvr>
                                        </p:animMotion>
                                      </p:childTnLst>
                                    </p:cTn>
                                  </p:par>
                                  <p:par>
                                    <p:cTn id="65" presetID="8" presetClass="emph" presetSubtype="0" repeatCount="2000" fill="hold" grpId="1" nodeType="withEffect">
                                      <p:stCondLst>
                                        <p:cond delay="0"/>
                                      </p:stCondLst>
                                      <p:childTnLst>
                                        <p:animRot by="21600000">
                                          <p:cBhvr>
                                            <p:cTn id="66" dur="3500" fill="hold"/>
                                            <p:tgtEl>
                                              <p:spTgt spid="19"/>
                                            </p:tgtEl>
                                            <p:attrNameLst>
                                              <p:attrName>r</p:attrName>
                                            </p:attrNameLst>
                                          </p:cBhvr>
                                        </p:animRot>
                                      </p:childTnLst>
                                    </p:cTn>
                                  </p:par>
                                  <p:par>
                                    <p:cTn id="67" presetID="8" presetClass="emph" presetSubtype="0" repeatCount="2000" fill="hold" grpId="1" nodeType="withEffect">
                                      <p:stCondLst>
                                        <p:cond delay="0"/>
                                      </p:stCondLst>
                                      <p:childTnLst>
                                        <p:animRot by="-21600000">
                                          <p:cBhvr>
                                            <p:cTn id="68" dur="3500" fill="hold"/>
                                            <p:tgtEl>
                                              <p:spTgt spid="37"/>
                                            </p:tgtEl>
                                            <p:attrNameLst>
                                              <p:attrName>r</p:attrName>
                                            </p:attrNameLst>
                                          </p:cBhvr>
                                        </p:animRot>
                                      </p:childTnLst>
                                    </p:cTn>
                                  </p:par>
                                  <p:par>
                                    <p:cTn id="69" presetID="8" presetClass="emph" presetSubtype="0" repeatCount="2000" fill="hold" grpId="1" nodeType="withEffect">
                                      <p:stCondLst>
                                        <p:cond delay="0"/>
                                      </p:stCondLst>
                                      <p:childTnLst>
                                        <p:animRot by="21600000">
                                          <p:cBhvr>
                                            <p:cTn id="70" dur="3500" fill="hold"/>
                                            <p:tgtEl>
                                              <p:spTgt spid="38"/>
                                            </p:tgtEl>
                                            <p:attrNameLst>
                                              <p:attrName>r</p:attrName>
                                            </p:attrNameLst>
                                          </p:cBhvr>
                                        </p:animRot>
                                      </p:childTnLst>
                                    </p:cTn>
                                  </p:par>
                                  <p:par>
                                    <p:cTn id="71" presetID="8" presetClass="emph" presetSubtype="0" repeatCount="2000" fill="hold" grpId="1" nodeType="withEffect">
                                      <p:stCondLst>
                                        <p:cond delay="0"/>
                                      </p:stCondLst>
                                      <p:childTnLst>
                                        <p:animRot by="-21600000">
                                          <p:cBhvr>
                                            <p:cTn id="72" dur="3500" fill="hold"/>
                                            <p:tgtEl>
                                              <p:spTgt spid="40"/>
                                            </p:tgtEl>
                                            <p:attrNameLst>
                                              <p:attrName>r</p:attrName>
                                            </p:attrNameLst>
                                          </p:cBhvr>
                                        </p:animRot>
                                      </p:childTnLst>
                                    </p:cTn>
                                  </p:par>
                                  <p:par>
                                    <p:cTn id="73" presetID="8" presetClass="emph" presetSubtype="0" repeatCount="2000" fill="hold" grpId="1" nodeType="withEffect">
                                      <p:stCondLst>
                                        <p:cond delay="0"/>
                                      </p:stCondLst>
                                      <p:childTnLst>
                                        <p:animRot by="21600000">
                                          <p:cBhvr>
                                            <p:cTn id="74" dur="3500" fill="hold"/>
                                            <p:tgtEl>
                                              <p:spTgt spid="36"/>
                                            </p:tgtEl>
                                            <p:attrNameLst>
                                              <p:attrName>r</p:attrName>
                                            </p:attrNameLst>
                                          </p:cBhvr>
                                        </p:animRot>
                                      </p:childTnLst>
                                    </p:cTn>
                                  </p:par>
                                  <p:par>
                                    <p:cTn id="75" presetID="6" presetClass="emph" presetSubtype="0" repeatCount="2000" autoRev="1" fill="hold" grpId="1" nodeType="withEffect">
                                      <p:stCondLst>
                                        <p:cond delay="0"/>
                                      </p:stCondLst>
                                      <p:childTnLst>
                                        <p:animScale>
                                          <p:cBhvr>
                                            <p:cTn id="76" dur="2000" fill="hold"/>
                                            <p:tgtEl>
                                              <p:spTgt spid="42"/>
                                            </p:tgtEl>
                                          </p:cBhvr>
                                          <p:by x="150000" y="150000"/>
                                        </p:animScale>
                                      </p:childTnLst>
                                    </p:cTn>
                                  </p:par>
                                  <p:par>
                                    <p:cTn id="77" presetID="6" presetClass="emph" presetSubtype="0" repeatCount="2000" autoRev="1" fill="hold" grpId="1" nodeType="withEffect">
                                      <p:stCondLst>
                                        <p:cond delay="0"/>
                                      </p:stCondLst>
                                      <p:childTnLst>
                                        <p:animScale>
                                          <p:cBhvr>
                                            <p:cTn id="78" dur="2000" fill="hold"/>
                                            <p:tgtEl>
                                              <p:spTgt spid="2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 grpId="0" animBg="1"/>
          <p:bldP spid="19" grpId="0" animBg="1"/>
          <p:bldP spid="19" grpId="1" animBg="1"/>
          <p:bldP spid="23" grpId="0" animBg="1"/>
          <p:bldP spid="23" grpId="1" animBg="1"/>
          <p:bldP spid="36" grpId="0" animBg="1"/>
          <p:bldP spid="36" grpId="1" animBg="1"/>
          <p:bldP spid="37" grpId="0" animBg="1"/>
          <p:bldP spid="37" grpId="1" animBg="1"/>
          <p:bldP spid="38" grpId="0" animBg="1"/>
          <p:bldP spid="38" grpId="1" animBg="1"/>
          <p:bldP spid="39" grpId="0" animBg="1"/>
          <p:bldP spid="40" grpId="0" animBg="1"/>
          <p:bldP spid="40" grpId="1" animBg="1"/>
          <p:bldP spid="41" grpId="0" animBg="1"/>
          <p:bldP spid="42" grpId="0" animBg="1"/>
          <p:bldP spid="42" grpId="1"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3" name="Horizontal Scroll 2"/>
          <p:cNvSpPr/>
          <p:nvPr/>
        </p:nvSpPr>
        <p:spPr>
          <a:xfrm>
            <a:off x="3071664" y="1996226"/>
            <a:ext cx="6896584" cy="3128188"/>
          </a:xfrm>
          <a:prstGeom prst="horizontalScroll">
            <a:avLst/>
          </a:prstGeom>
          <a:solidFill>
            <a:schemeClr val="accent2">
              <a:lumMod val="60000"/>
              <a:lumOff val="4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p:cNvSpPr txBox="1"/>
          <p:nvPr/>
        </p:nvSpPr>
        <p:spPr>
          <a:xfrm>
            <a:off x="3371146" y="2639200"/>
            <a:ext cx="6288132" cy="1898084"/>
          </a:xfrm>
          <a:prstGeom prst="rect">
            <a:avLst/>
          </a:prstGeom>
          <a:noFill/>
        </p:spPr>
        <p:txBody>
          <a:bodyPr wrap="none" rtlCol="0">
            <a:spAutoFit/>
          </a:bodyPr>
          <a:lstStyle/>
          <a:p>
            <a:pPr algn="ctr"/>
            <a:r>
              <a:rPr lang="en-US" sz="5867" b="1" dirty="0" smtClean="0">
                <a:solidFill>
                  <a:srgbClr val="C00000"/>
                </a:solidFill>
                <a:latin typeface="Times New Roman" panose="02020603050405020304" pitchFamily="18" charset="0"/>
                <a:cs typeface="Times New Roman" panose="02020603050405020304" pitchFamily="18" charset="0"/>
              </a:rPr>
              <a:t>HÌNH THÀNH </a:t>
            </a:r>
          </a:p>
          <a:p>
            <a:r>
              <a:rPr lang="en-US" sz="5867" b="1" dirty="0" smtClean="0">
                <a:solidFill>
                  <a:srgbClr val="C00000"/>
                </a:solidFill>
                <a:latin typeface="Times New Roman" panose="02020603050405020304" pitchFamily="18" charset="0"/>
                <a:cs typeface="Times New Roman" panose="02020603050405020304" pitchFamily="18" charset="0"/>
              </a:rPr>
              <a:t>KIẾN THỨC MỚI</a:t>
            </a:r>
            <a:endParaRPr lang="en-US" sz="5867"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5209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3" name="Horizontal Scroll 2"/>
          <p:cNvSpPr/>
          <p:nvPr/>
        </p:nvSpPr>
        <p:spPr>
          <a:xfrm>
            <a:off x="1007435" y="2356492"/>
            <a:ext cx="9601067" cy="2463499"/>
          </a:xfrm>
          <a:prstGeom prst="horizontalScroll">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67" b="1" dirty="0">
                <a:solidFill>
                  <a:srgbClr val="C00000"/>
                </a:solidFill>
                <a:latin typeface="Times New Roman" panose="02020603050405020304" pitchFamily="18" charset="0"/>
                <a:cs typeface="Times New Roman" panose="02020603050405020304" pitchFamily="18" charset="0"/>
              </a:rPr>
              <a:t>I. TRẢI NGHIỆM CÙNG VĂN BẢN</a:t>
            </a:r>
            <a:endParaRPr lang="en-US" sz="4267" b="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4015089" y="3075282"/>
            <a:ext cx="184731" cy="995209"/>
          </a:xfrm>
          <a:prstGeom prst="rect">
            <a:avLst/>
          </a:prstGeom>
          <a:noFill/>
        </p:spPr>
        <p:txBody>
          <a:bodyPr wrap="none" rtlCol="0">
            <a:spAutoFit/>
          </a:bodyPr>
          <a:lstStyle/>
          <a:p>
            <a:endParaRPr lang="en-US" sz="5867" b="1" dirty="0">
              <a:solidFill>
                <a:srgbClr val="C00000"/>
              </a:solidFill>
              <a:latin typeface="Bahnschrift Light" panose="020B0502040204020203" pitchFamily="34" charset="0"/>
            </a:endParaRPr>
          </a:p>
        </p:txBody>
      </p:sp>
    </p:spTree>
    <p:extLst>
      <p:ext uri="{BB962C8B-B14F-4D97-AF65-F5344CB8AC3E}">
        <p14:creationId xmlns:p14="http://schemas.microsoft.com/office/powerpoint/2010/main" val="2756576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 y="0"/>
            <a:ext cx="12192000" cy="6858000"/>
          </a:xfrm>
          <a:prstGeom prst="rect">
            <a:avLst/>
          </a:prstGeom>
          <a:noFill/>
        </p:spPr>
      </p:pic>
      <p:graphicFrame>
        <p:nvGraphicFramePr>
          <p:cNvPr id="2" name="Table 1"/>
          <p:cNvGraphicFramePr>
            <a:graphicFrameLocks noGrp="1"/>
          </p:cNvGraphicFramePr>
          <p:nvPr>
            <p:extLst>
              <p:ext uri="{D42A27DB-BD31-4B8C-83A1-F6EECF244321}">
                <p14:modId xmlns:p14="http://schemas.microsoft.com/office/powerpoint/2010/main" val="1615918195"/>
              </p:ext>
            </p:extLst>
          </p:nvPr>
        </p:nvGraphicFramePr>
        <p:xfrm>
          <a:off x="283335" y="1478953"/>
          <a:ext cx="11613104" cy="4187493"/>
        </p:xfrm>
        <a:graphic>
          <a:graphicData uri="http://schemas.openxmlformats.org/drawingml/2006/table">
            <a:tbl>
              <a:tblPr firstRow="1" firstCol="1" lastRow="1" lastCol="1" bandRow="1" bandCol="1"/>
              <a:tblGrid>
                <a:gridCol w="7495504">
                  <a:extLst>
                    <a:ext uri="{9D8B030D-6E8A-4147-A177-3AD203B41FA5}">
                      <a16:colId xmlns:a16="http://schemas.microsoft.com/office/drawing/2014/main" xmlns="" val="3785265298"/>
                    </a:ext>
                  </a:extLst>
                </a:gridCol>
                <a:gridCol w="4117600">
                  <a:extLst>
                    <a:ext uri="{9D8B030D-6E8A-4147-A177-3AD203B41FA5}">
                      <a16:colId xmlns:a16="http://schemas.microsoft.com/office/drawing/2014/main" xmlns="" val="63986138"/>
                    </a:ext>
                  </a:extLst>
                </a:gridCol>
              </a:tblGrid>
              <a:tr h="604444">
                <a:tc>
                  <a:txBody>
                    <a:bodyPr/>
                    <a:lstStyle/>
                    <a:p>
                      <a:pPr algn="ctr">
                        <a:lnSpc>
                          <a:spcPct val="115000"/>
                        </a:lnSpc>
                        <a:spcAft>
                          <a:spcPts val="0"/>
                        </a:spcAft>
                      </a:pPr>
                      <a:r>
                        <a:rPr lang="vi-VN" sz="3200" b="1" i="1" dirty="0">
                          <a:solidFill>
                            <a:srgbClr val="C45911"/>
                          </a:solidFill>
                          <a:effectLst/>
                          <a:latin typeface="Times New Roman" panose="02020603050405020304" pitchFamily="18" charset="0"/>
                          <a:ea typeface="Calibri" panose="020F0502020204030204" pitchFamily="34" charset="0"/>
                          <a:cs typeface="Times New Roman" panose="02020603050405020304" pitchFamily="18" charset="0"/>
                        </a:rPr>
                        <a:t>NHIỆM VỤ</a:t>
                      </a:r>
                      <a:endParaRPr lang="en-US" sz="3200" dirty="0">
                        <a:solidFill>
                          <a:srgbClr val="C4591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vi-VN" sz="3200" b="1" i="1" dirty="0">
                          <a:solidFill>
                            <a:srgbClr val="C45911"/>
                          </a:solidFill>
                          <a:effectLst/>
                          <a:latin typeface="Times New Roman" panose="02020603050405020304" pitchFamily="18" charset="0"/>
                          <a:ea typeface="Calibri" panose="020F0502020204030204" pitchFamily="34" charset="0"/>
                          <a:cs typeface="Times New Roman" panose="02020603050405020304" pitchFamily="18" charset="0"/>
                        </a:rPr>
                        <a:t>NỘI DUNG</a:t>
                      </a:r>
                      <a:endParaRPr lang="en-US" sz="3200" dirty="0">
                        <a:solidFill>
                          <a:srgbClr val="C4591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860181107"/>
                  </a:ext>
                </a:extLst>
              </a:tr>
              <a:tr h="604444">
                <a:tc>
                  <a:txBody>
                    <a:bodyPr/>
                    <a:lstStyle/>
                    <a:p>
                      <a:pPr algn="l">
                        <a:lnSpc>
                          <a:spcPct val="115000"/>
                        </a:lnSpc>
                        <a:spcAft>
                          <a:spcPts val="0"/>
                        </a:spcAft>
                      </a:pPr>
                      <a:r>
                        <a:rPr lang="vi-VN" sz="3200" i="1" dirty="0">
                          <a:solidFill>
                            <a:srgbClr val="C45911"/>
                          </a:solidFill>
                          <a:effectLst/>
                          <a:latin typeface="Times New Roman" panose="02020603050405020304" pitchFamily="18" charset="0"/>
                          <a:ea typeface="Calibri" panose="020F0502020204030204" pitchFamily="34" charset="0"/>
                          <a:cs typeface="Times New Roman" panose="02020603050405020304" pitchFamily="18" charset="0"/>
                        </a:rPr>
                        <a:t>1. Giới thiệu đôi nét về tác giả?</a:t>
                      </a:r>
                      <a:endParaRPr lang="en-US" sz="3200" dirty="0">
                        <a:solidFill>
                          <a:srgbClr val="C4591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vi-VN" sz="3200" i="1">
                          <a:solidFill>
                            <a:srgbClr val="C4591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a:solidFill>
                          <a:srgbClr val="C4591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101886938"/>
                  </a:ext>
                </a:extLst>
              </a:tr>
              <a:tr h="604444">
                <a:tc>
                  <a:txBody>
                    <a:bodyPr/>
                    <a:lstStyle/>
                    <a:p>
                      <a:pPr algn="just">
                        <a:lnSpc>
                          <a:spcPct val="115000"/>
                        </a:lnSpc>
                        <a:spcAft>
                          <a:spcPts val="0"/>
                        </a:spcAft>
                      </a:pPr>
                      <a:r>
                        <a:rPr lang="vi-VN" sz="3200" i="1" dirty="0">
                          <a:solidFill>
                            <a:srgbClr val="C45911"/>
                          </a:solidFill>
                          <a:effectLst/>
                          <a:latin typeface="Times New Roman" panose="02020603050405020304" pitchFamily="18" charset="0"/>
                          <a:ea typeface="Calibri" panose="020F0502020204030204" pitchFamily="34" charset="0"/>
                          <a:cs typeface="Times New Roman" panose="02020603050405020304" pitchFamily="18" charset="0"/>
                        </a:rPr>
                        <a:t>2. Nêu xuất xứ của văn bản?</a:t>
                      </a:r>
                      <a:endParaRPr lang="en-US" sz="3200" dirty="0">
                        <a:solidFill>
                          <a:srgbClr val="C4591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15000"/>
                        </a:lnSpc>
                        <a:spcAft>
                          <a:spcPts val="0"/>
                        </a:spcAft>
                      </a:pPr>
                      <a:r>
                        <a:rPr lang="vi-VN" sz="3200" b="1" i="1">
                          <a:solidFill>
                            <a:srgbClr val="C4591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a:solidFill>
                          <a:srgbClr val="C4591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457331535"/>
                  </a:ext>
                </a:extLst>
              </a:tr>
              <a:tr h="604444">
                <a:tc>
                  <a:txBody>
                    <a:bodyPr/>
                    <a:lstStyle/>
                    <a:p>
                      <a:pPr algn="just">
                        <a:lnSpc>
                          <a:spcPct val="115000"/>
                        </a:lnSpc>
                        <a:spcAft>
                          <a:spcPts val="0"/>
                        </a:spcAft>
                      </a:pPr>
                      <a:r>
                        <a:rPr lang="vi-VN" sz="3200" i="1" dirty="0">
                          <a:solidFill>
                            <a:srgbClr val="C45911"/>
                          </a:solidFill>
                          <a:effectLst/>
                          <a:latin typeface="Times New Roman" panose="02020603050405020304" pitchFamily="18" charset="0"/>
                          <a:ea typeface="Calibri" panose="020F0502020204030204" pitchFamily="34" charset="0"/>
                          <a:cs typeface="Times New Roman" panose="02020603050405020304" pitchFamily="18" charset="0"/>
                        </a:rPr>
                        <a:t>3. Văn bản thuộc thể loại nào?</a:t>
                      </a:r>
                      <a:endParaRPr lang="en-US" sz="3200" dirty="0">
                        <a:solidFill>
                          <a:srgbClr val="C4591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15000"/>
                        </a:lnSpc>
                        <a:spcAft>
                          <a:spcPts val="0"/>
                        </a:spcAft>
                      </a:pPr>
                      <a:r>
                        <a:rPr lang="vi-VN" sz="3200" b="1" i="1">
                          <a:solidFill>
                            <a:srgbClr val="C4591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a:solidFill>
                          <a:srgbClr val="C4591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634930050"/>
                  </a:ext>
                </a:extLst>
              </a:tr>
              <a:tr h="559361">
                <a:tc>
                  <a:txBody>
                    <a:bodyPr/>
                    <a:lstStyle/>
                    <a:p>
                      <a:pPr algn="just">
                        <a:lnSpc>
                          <a:spcPct val="115000"/>
                        </a:lnSpc>
                        <a:spcAft>
                          <a:spcPts val="0"/>
                        </a:spcAft>
                      </a:pPr>
                      <a:r>
                        <a:rPr lang="vi-VN" sz="3200" i="1" dirty="0">
                          <a:solidFill>
                            <a:srgbClr val="C45911"/>
                          </a:solidFill>
                          <a:effectLst/>
                          <a:latin typeface="Times New Roman" panose="02020603050405020304" pitchFamily="18" charset="0"/>
                          <a:ea typeface="Calibri" panose="020F0502020204030204" pitchFamily="34" charset="0"/>
                          <a:cs typeface="Times New Roman" panose="02020603050405020304" pitchFamily="18" charset="0"/>
                        </a:rPr>
                        <a:t>4. Xác định phương thức biểu đạt chính?</a:t>
                      </a:r>
                      <a:endParaRPr lang="en-US" sz="3200" dirty="0">
                        <a:solidFill>
                          <a:srgbClr val="C4591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15000"/>
                        </a:lnSpc>
                        <a:spcAft>
                          <a:spcPts val="0"/>
                        </a:spcAft>
                      </a:pPr>
                      <a:r>
                        <a:rPr lang="vi-VN" sz="3200" b="1" i="1" dirty="0">
                          <a:solidFill>
                            <a:srgbClr val="C4591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solidFill>
                          <a:srgbClr val="C4591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923513878"/>
                  </a:ext>
                </a:extLst>
              </a:tr>
              <a:tr h="1208885">
                <a:tc>
                  <a:txBody>
                    <a:bodyPr/>
                    <a:lstStyle/>
                    <a:p>
                      <a:pPr algn="just">
                        <a:lnSpc>
                          <a:spcPct val="115000"/>
                        </a:lnSpc>
                        <a:spcAft>
                          <a:spcPts val="0"/>
                        </a:spcAft>
                      </a:pPr>
                      <a:r>
                        <a:rPr lang="vi-VN" sz="3200" i="1" dirty="0">
                          <a:solidFill>
                            <a:srgbClr val="C45911"/>
                          </a:solidFill>
                          <a:effectLst/>
                          <a:latin typeface="Times New Roman" panose="02020603050405020304" pitchFamily="18" charset="0"/>
                          <a:ea typeface="Calibri" panose="020F0502020204030204" pitchFamily="34" charset="0"/>
                          <a:cs typeface="Times New Roman" panose="02020603050405020304" pitchFamily="18" charset="0"/>
                        </a:rPr>
                        <a:t>5. Văn bản chia làm mấy phần? Nêu nội dung của từng phần?</a:t>
                      </a:r>
                      <a:endParaRPr lang="en-US" sz="3200" dirty="0">
                        <a:solidFill>
                          <a:srgbClr val="C4591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15000"/>
                        </a:lnSpc>
                        <a:spcAft>
                          <a:spcPts val="0"/>
                        </a:spcAft>
                      </a:pPr>
                      <a:r>
                        <a:rPr lang="vi-VN" sz="3200" b="1" i="1" dirty="0">
                          <a:solidFill>
                            <a:srgbClr val="C4591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solidFill>
                          <a:srgbClr val="C4591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024565789"/>
                  </a:ext>
                </a:extLst>
              </a:tr>
            </a:tbl>
          </a:graphicData>
        </a:graphic>
      </p:graphicFrame>
      <p:sp>
        <p:nvSpPr>
          <p:cNvPr id="3" name="Rectangle 1"/>
          <p:cNvSpPr>
            <a:spLocks noChangeArrowheads="1"/>
          </p:cNvSpPr>
          <p:nvPr/>
        </p:nvSpPr>
        <p:spPr bwMode="auto">
          <a:xfrm>
            <a:off x="3829919" y="446539"/>
            <a:ext cx="4131259" cy="69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algn="ctr" defTabSz="1219170" eaLnBrk="0" fontAlgn="base" hangingPunct="0">
              <a:spcBef>
                <a:spcPct val="0"/>
              </a:spcBef>
              <a:spcAft>
                <a:spcPct val="0"/>
              </a:spcAft>
            </a:pPr>
            <a:r>
              <a:rPr lang="en-US" altLang="en-US" sz="3733" b="1" dirty="0" err="1">
                <a:solidFill>
                  <a:srgbClr val="F37B3D"/>
                </a:solidFill>
                <a:latin typeface="Times New Roman" panose="02020603050405020304" pitchFamily="18" charset="0"/>
                <a:ea typeface="Calibri" panose="020F0502020204030204" pitchFamily="34" charset="0"/>
                <a:cs typeface="Times New Roman" panose="02020603050405020304" pitchFamily="18" charset="0"/>
              </a:rPr>
              <a:t>Hoàn</a:t>
            </a:r>
            <a:r>
              <a:rPr lang="en-US" altLang="en-US" sz="3733" b="1" dirty="0">
                <a:solidFill>
                  <a:srgbClr val="F37B3D"/>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733" b="1" dirty="0" err="1">
                <a:solidFill>
                  <a:srgbClr val="F37B3D"/>
                </a:solidFill>
                <a:latin typeface="Times New Roman" panose="02020603050405020304" pitchFamily="18" charset="0"/>
                <a:ea typeface="Calibri" panose="020F0502020204030204" pitchFamily="34" charset="0"/>
                <a:cs typeface="Times New Roman" panose="02020603050405020304" pitchFamily="18" charset="0"/>
              </a:rPr>
              <a:t>thiện</a:t>
            </a:r>
            <a:r>
              <a:rPr lang="en-US" altLang="en-US" sz="3733" b="1" dirty="0">
                <a:solidFill>
                  <a:srgbClr val="F37B3D"/>
                </a:solidFill>
                <a:latin typeface="Times New Roman" panose="02020603050405020304" pitchFamily="18" charset="0"/>
                <a:ea typeface="Calibri" panose="020F0502020204030204" pitchFamily="34" charset="0"/>
                <a:cs typeface="Times New Roman" panose="02020603050405020304" pitchFamily="18" charset="0"/>
              </a:rPr>
              <a:t> PHT </a:t>
            </a:r>
            <a:r>
              <a:rPr lang="en-US" altLang="en-US" sz="3733" b="1" dirty="0" smtClean="0">
                <a:solidFill>
                  <a:srgbClr val="F37B3D"/>
                </a:solidFill>
                <a:latin typeface="Times New Roman" panose="02020603050405020304" pitchFamily="18" charset="0"/>
                <a:ea typeface="Calibri" panose="020F0502020204030204" pitchFamily="34" charset="0"/>
                <a:cs typeface="Times New Roman" panose="02020603050405020304" pitchFamily="18" charset="0"/>
              </a:rPr>
              <a:t>1:</a:t>
            </a:r>
            <a:endParaRPr lang="en-US" altLang="en-US" sz="3733" dirty="0">
              <a:solidFill>
                <a:srgbClr val="F37B3D"/>
              </a:solidFill>
              <a:latin typeface="Times New Roman" panose="02020603050405020304" pitchFamily="18" charset="0"/>
              <a:cs typeface="Times New Roman" panose="02020603050405020304" pitchFamily="18" charset="0"/>
            </a:endParaRPr>
          </a:p>
        </p:txBody>
      </p:sp>
      <p:pic>
        <p:nvPicPr>
          <p:cNvPr id="4" name="Picture 5" descr="TOP 10 PHƯƠNG PHÁP DẠY HỌC TÍCH CỰC THÀNH CÔNG NHẤT | TH Định Tru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63285">
            <a:off x="165204" y="239773"/>
            <a:ext cx="2131652" cy="1598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0424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 y="0"/>
            <a:ext cx="12192000" cy="6858000"/>
          </a:xfrm>
          <a:prstGeom prst="rect">
            <a:avLst/>
          </a:prstGeom>
          <a:noFill/>
        </p:spPr>
      </p:pic>
      <p:sp>
        <p:nvSpPr>
          <p:cNvPr id="2" name="Flowchart: Connector 17"/>
          <p:cNvSpPr/>
          <p:nvPr/>
        </p:nvSpPr>
        <p:spPr>
          <a:xfrm>
            <a:off x="4388460" y="2451589"/>
            <a:ext cx="744621" cy="788112"/>
          </a:xfrm>
          <a:prstGeom prst="sun">
            <a:avLst/>
          </a:prstGeom>
          <a:solidFill>
            <a:schemeClr val="accent1"/>
          </a:solidFill>
          <a:ln w="12700" cap="flat" cmpd="sng" algn="ctr">
            <a:noFill/>
            <a:prstDash val="solid"/>
            <a:miter lim="800000"/>
          </a:ln>
          <a:effectLst/>
        </p:spPr>
        <p:txBody>
          <a:bodyPr anchor="ctr"/>
          <a:lstStyle/>
          <a:p>
            <a:pPr algn="ctr"/>
            <a:endParaRPr sz="2400"/>
          </a:p>
        </p:txBody>
      </p:sp>
      <p:sp>
        <p:nvSpPr>
          <p:cNvPr id="3" name="Flowchart: Connector 17"/>
          <p:cNvSpPr/>
          <p:nvPr/>
        </p:nvSpPr>
        <p:spPr>
          <a:xfrm>
            <a:off x="4426845" y="3677119"/>
            <a:ext cx="795540" cy="891817"/>
          </a:xfrm>
          <a:prstGeom prst="sun">
            <a:avLst/>
          </a:prstGeom>
          <a:solidFill>
            <a:schemeClr val="accent1"/>
          </a:solidFill>
          <a:ln w="12700" cap="flat" cmpd="sng" algn="ctr">
            <a:noFill/>
            <a:prstDash val="solid"/>
            <a:miter lim="800000"/>
          </a:ln>
          <a:effectLst/>
        </p:spPr>
        <p:txBody>
          <a:bodyPr anchor="ctr"/>
          <a:lstStyle/>
          <a:p>
            <a:pPr algn="ctr"/>
            <a:endParaRPr sz="2400"/>
          </a:p>
        </p:txBody>
      </p:sp>
      <p:grpSp>
        <p:nvGrpSpPr>
          <p:cNvPr id="4" name="Group 5"/>
          <p:cNvGrpSpPr/>
          <p:nvPr/>
        </p:nvGrpSpPr>
        <p:grpSpPr>
          <a:xfrm>
            <a:off x="5608893" y="645351"/>
            <a:ext cx="4290548" cy="707887"/>
            <a:chOff x="1738392" y="1477689"/>
            <a:chExt cx="4290549" cy="707886"/>
          </a:xfrm>
        </p:grpSpPr>
        <p:sp>
          <p:nvSpPr>
            <p:cNvPr id="5" name="TextBox 6"/>
            <p:cNvSpPr txBox="1"/>
            <p:nvPr/>
          </p:nvSpPr>
          <p:spPr>
            <a:xfrm>
              <a:off x="1738392" y="1477689"/>
              <a:ext cx="655949" cy="707886"/>
            </a:xfrm>
            <a:prstGeom prst="rect">
              <a:avLst/>
            </a:prstGeom>
            <a:noFill/>
          </p:spPr>
          <p:txBody>
            <a:bodyPr wrap="none" anchor="ctr">
              <a:normAutofit fontScale="85000" lnSpcReduction="20000"/>
            </a:bodyPr>
            <a:lstStyle/>
            <a:p>
              <a:r>
                <a:rPr lang="en-US" altLang="zh-CN" sz="5333" b="1" dirty="0">
                  <a:solidFill>
                    <a:schemeClr val="accent2">
                      <a:lumMod val="50000"/>
                    </a:schemeClr>
                  </a:solidFill>
                  <a:latin typeface="Times New Roman" panose="02020603050405020304" pitchFamily="18" charset="0"/>
                  <a:cs typeface="Times New Roman" panose="02020603050405020304" pitchFamily="18" charset="0"/>
                </a:rPr>
                <a:t>1. </a:t>
              </a:r>
              <a:r>
                <a:rPr lang="en-US" altLang="zh-CN" sz="5333" b="1" dirty="0" err="1">
                  <a:solidFill>
                    <a:schemeClr val="accent2">
                      <a:lumMod val="50000"/>
                    </a:schemeClr>
                  </a:solidFill>
                  <a:latin typeface="Times New Roman" panose="02020603050405020304" pitchFamily="18" charset="0"/>
                  <a:cs typeface="Times New Roman" panose="02020603050405020304" pitchFamily="18" charset="0"/>
                </a:rPr>
                <a:t>Tác</a:t>
              </a:r>
              <a:r>
                <a:rPr lang="en-US" altLang="zh-CN" sz="5333" b="1" dirty="0">
                  <a:solidFill>
                    <a:schemeClr val="accent2">
                      <a:lumMod val="50000"/>
                    </a:schemeClr>
                  </a:solidFill>
                  <a:latin typeface="Times New Roman" panose="02020603050405020304" pitchFamily="18" charset="0"/>
                  <a:cs typeface="Times New Roman" panose="02020603050405020304" pitchFamily="18" charset="0"/>
                </a:rPr>
                <a:t> </a:t>
              </a:r>
              <a:r>
                <a:rPr lang="en-US" altLang="zh-CN" sz="5333" b="1" dirty="0" err="1">
                  <a:solidFill>
                    <a:schemeClr val="accent2">
                      <a:lumMod val="50000"/>
                    </a:schemeClr>
                  </a:solidFill>
                  <a:latin typeface="Times New Roman" panose="02020603050405020304" pitchFamily="18" charset="0"/>
                  <a:cs typeface="Times New Roman" panose="02020603050405020304" pitchFamily="18" charset="0"/>
                </a:rPr>
                <a:t>giả</a:t>
              </a:r>
              <a:endParaRPr lang="en-US" altLang="zh-CN" sz="5333" b="1" dirty="0">
                <a:solidFill>
                  <a:schemeClr val="accent2">
                    <a:lumMod val="50000"/>
                  </a:schemeClr>
                </a:solidFill>
                <a:latin typeface="Times New Roman" panose="02020603050405020304" pitchFamily="18" charset="0"/>
                <a:cs typeface="Times New Roman" panose="02020603050405020304" pitchFamily="18" charset="0"/>
              </a:endParaRPr>
            </a:p>
          </p:txBody>
        </p:sp>
        <p:grpSp>
          <p:nvGrpSpPr>
            <p:cNvPr id="6" name="Group 7"/>
            <p:cNvGrpSpPr/>
            <p:nvPr/>
          </p:nvGrpSpPr>
          <p:grpSpPr>
            <a:xfrm>
              <a:off x="2066367" y="1529264"/>
              <a:ext cx="3962574" cy="563232"/>
              <a:chOff x="3943834" y="704409"/>
              <a:chExt cx="3962574" cy="563232"/>
            </a:xfrm>
          </p:grpSpPr>
          <p:sp>
            <p:nvSpPr>
              <p:cNvPr id="7" name="TextBox 8"/>
              <p:cNvSpPr txBox="1"/>
              <p:nvPr/>
            </p:nvSpPr>
            <p:spPr>
              <a:xfrm>
                <a:off x="3943834" y="704409"/>
                <a:ext cx="3962574" cy="242864"/>
              </a:xfrm>
              <a:prstGeom prst="rect">
                <a:avLst/>
              </a:prstGeom>
              <a:noFill/>
            </p:spPr>
            <p:txBody>
              <a:bodyPr wrap="none" lIns="480000" tIns="0" rIns="0" bIns="0" anchor="b" anchorCtr="0">
                <a:normAutofit fontScale="85000" lnSpcReduction="20000"/>
              </a:bodyPr>
              <a:lstStyle/>
              <a:p>
                <a:endParaRPr lang="zh-CN" altLang="en-US" sz="2133"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8" name="TextBox 9"/>
              <p:cNvSpPr txBox="1">
                <a:spLocks/>
              </p:cNvSpPr>
              <p:nvPr/>
            </p:nvSpPr>
            <p:spPr>
              <a:xfrm>
                <a:off x="3943834" y="947273"/>
                <a:ext cx="3962574" cy="320368"/>
              </a:xfrm>
              <a:prstGeom prst="rect">
                <a:avLst/>
              </a:prstGeom>
            </p:spPr>
            <p:txBody>
              <a:bodyPr vert="horz" wrap="square" lIns="480000" tIns="0" rIns="0" bIns="0" anchor="ctr" anchorCtr="0">
                <a:normAutofit/>
              </a:bodyPr>
              <a:lstStyle/>
              <a:p>
                <a:pPr>
                  <a:lnSpc>
                    <a:spcPct val="120000"/>
                  </a:lnSpc>
                </a:pPr>
                <a:endParaRPr lang="en-US" altLang="zh-CN" sz="1400" b="1" dirty="0">
                  <a:solidFill>
                    <a:schemeClr val="accent2">
                      <a:lumMod val="50000"/>
                    </a:schemeClr>
                  </a:solidFill>
                  <a:latin typeface="Times New Roman" panose="02020603050405020304" pitchFamily="18" charset="0"/>
                  <a:cs typeface="Times New Roman" panose="02020603050405020304" pitchFamily="18" charset="0"/>
                </a:endParaRPr>
              </a:p>
            </p:txBody>
          </p:sp>
        </p:grpSp>
      </p:grpSp>
      <p:sp>
        <p:nvSpPr>
          <p:cNvPr id="9" name="Rectangle 8"/>
          <p:cNvSpPr/>
          <p:nvPr/>
        </p:nvSpPr>
        <p:spPr>
          <a:xfrm>
            <a:off x="5394051" y="2582067"/>
            <a:ext cx="6666715" cy="523220"/>
          </a:xfrm>
          <a:prstGeom prst="rect">
            <a:avLst/>
          </a:prstGeom>
        </p:spPr>
        <p:txBody>
          <a:bodyPr wrap="square">
            <a:spAutoFit/>
          </a:bodyPr>
          <a:lstStyle/>
          <a:p>
            <a:r>
              <a:rPr lang="en-SG" sz="2800" dirty="0" smtClean="0">
                <a:latin typeface="Times New Roman" panose="02020603050405020304" pitchFamily="18" charset="0"/>
                <a:cs typeface="Times New Roman" panose="02020603050405020304" pitchFamily="18" charset="0"/>
              </a:rPr>
              <a:t>- </a:t>
            </a:r>
            <a:r>
              <a:rPr lang="en-SG" sz="2800" dirty="0">
                <a:latin typeface="Times New Roman" panose="02020603050405020304" pitchFamily="18" charset="0"/>
                <a:cs typeface="Times New Roman" panose="02020603050405020304" pitchFamily="18" charset="0"/>
              </a:rPr>
              <a:t>Chu </a:t>
            </a:r>
            <a:r>
              <a:rPr lang="en-SG" sz="2800" dirty="0" err="1">
                <a:latin typeface="Times New Roman" panose="02020603050405020304" pitchFamily="18" charset="0"/>
                <a:cs typeface="Times New Roman" panose="02020603050405020304" pitchFamily="18" charset="0"/>
              </a:rPr>
              <a:t>Quang</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Tiềm</a:t>
            </a:r>
            <a:r>
              <a:rPr lang="en-SG" sz="2800" dirty="0">
                <a:latin typeface="Times New Roman" panose="02020603050405020304" pitchFamily="18" charset="0"/>
                <a:cs typeface="Times New Roman" panose="02020603050405020304" pitchFamily="18" charset="0"/>
              </a:rPr>
              <a:t> (1897 – 1986)</a:t>
            </a:r>
            <a:endParaRPr lang="en-US" sz="2800" dirty="0">
              <a:latin typeface="Times New Roman" panose="02020603050405020304" pitchFamily="18" charset="0"/>
              <a:cs typeface="Times New Roman" panose="02020603050405020304" pitchFamily="18" charset="0"/>
            </a:endParaRPr>
          </a:p>
        </p:txBody>
      </p:sp>
      <p:sp>
        <p:nvSpPr>
          <p:cNvPr id="10" name="Rectangle 9"/>
          <p:cNvSpPr/>
          <p:nvPr/>
        </p:nvSpPr>
        <p:spPr>
          <a:xfrm>
            <a:off x="5394051" y="3859750"/>
            <a:ext cx="6666715" cy="954107"/>
          </a:xfrm>
          <a:prstGeom prst="rect">
            <a:avLst/>
          </a:prstGeom>
        </p:spPr>
        <p:txBody>
          <a:bodyPr wrap="square">
            <a:spAutoFit/>
          </a:bodyPr>
          <a:lstStyle/>
          <a:p>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Là</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nhà</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mĩ</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học</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và</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lí</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luận</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văn</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học</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nổi</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tiếng</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của</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Trung</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Quốc</a:t>
            </a:r>
            <a:endParaRPr lang="en-US" sz="2800" dirty="0">
              <a:latin typeface="Times New Roman" panose="02020603050405020304" pitchFamily="18" charset="0"/>
              <a:cs typeface="Times New Roman" panose="02020603050405020304" pitchFamily="18" charset="0"/>
            </a:endParaRPr>
          </a:p>
        </p:txBody>
      </p:sp>
      <p:pic>
        <p:nvPicPr>
          <p:cNvPr id="11" name="Picture 10" descr="C:\Users\Admin\Documents\Zhu_Guangqian_1933_(cropped).jpg"/>
          <p:cNvPicPr/>
          <p:nvPr/>
        </p:nvPicPr>
        <p:blipFill>
          <a:blip r:embed="rId3">
            <a:extLst>
              <a:ext uri="{28A0092B-C50C-407E-A947-70E740481C1C}">
                <a14:useLocalDpi xmlns:a14="http://schemas.microsoft.com/office/drawing/2010/main" val="0"/>
              </a:ext>
            </a:extLst>
          </a:blip>
          <a:srcRect/>
          <a:stretch>
            <a:fillRect/>
          </a:stretch>
        </p:blipFill>
        <p:spPr bwMode="auto">
          <a:xfrm>
            <a:off x="245109" y="1353238"/>
            <a:ext cx="3882381" cy="5279382"/>
          </a:xfrm>
          <a:prstGeom prst="rect">
            <a:avLst/>
          </a:prstGeom>
          <a:noFill/>
          <a:ln>
            <a:noFill/>
          </a:ln>
        </p:spPr>
      </p:pic>
    </p:spTree>
    <p:extLst>
      <p:ext uri="{BB962C8B-B14F-4D97-AF65-F5344CB8AC3E}">
        <p14:creationId xmlns:p14="http://schemas.microsoft.com/office/powerpoint/2010/main" val="243431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 y="0"/>
            <a:ext cx="12192000" cy="6858000"/>
          </a:xfrm>
          <a:prstGeom prst="rect">
            <a:avLst/>
          </a:prstGeom>
          <a:noFill/>
        </p:spPr>
      </p:pic>
      <p:grpSp>
        <p:nvGrpSpPr>
          <p:cNvPr id="2" name="Group 5"/>
          <p:cNvGrpSpPr/>
          <p:nvPr/>
        </p:nvGrpSpPr>
        <p:grpSpPr>
          <a:xfrm>
            <a:off x="3657015" y="308163"/>
            <a:ext cx="5365889" cy="707887"/>
            <a:chOff x="1738392" y="1477689"/>
            <a:chExt cx="4290549" cy="707886"/>
          </a:xfrm>
        </p:grpSpPr>
        <p:sp>
          <p:nvSpPr>
            <p:cNvPr id="3" name="TextBox 6"/>
            <p:cNvSpPr txBox="1"/>
            <p:nvPr/>
          </p:nvSpPr>
          <p:spPr>
            <a:xfrm>
              <a:off x="1738392" y="1477689"/>
              <a:ext cx="655949" cy="707886"/>
            </a:xfrm>
            <a:prstGeom prst="rect">
              <a:avLst/>
            </a:prstGeom>
            <a:noFill/>
          </p:spPr>
          <p:txBody>
            <a:bodyPr wrap="none" anchor="ctr">
              <a:normAutofit fontScale="85000" lnSpcReduction="20000"/>
            </a:bodyPr>
            <a:lstStyle/>
            <a:p>
              <a:r>
                <a:rPr lang="en-US" altLang="zh-CN" sz="5333" b="1" dirty="0" err="1">
                  <a:solidFill>
                    <a:schemeClr val="accent2">
                      <a:lumMod val="50000"/>
                    </a:schemeClr>
                  </a:solidFill>
                  <a:latin typeface="Times New Roman" panose="02020603050405020304" pitchFamily="18" charset="0"/>
                  <a:cs typeface="Times New Roman" panose="02020603050405020304" pitchFamily="18" charset="0"/>
                </a:rPr>
                <a:t>T</a:t>
              </a:r>
              <a:r>
                <a:rPr lang="en-US" altLang="zh-CN" sz="5333" b="1" dirty="0" err="1" smtClean="0">
                  <a:solidFill>
                    <a:schemeClr val="accent2">
                      <a:lumMod val="50000"/>
                    </a:schemeClr>
                  </a:solidFill>
                  <a:latin typeface="Times New Roman" panose="02020603050405020304" pitchFamily="18" charset="0"/>
                  <a:cs typeface="Times New Roman" panose="02020603050405020304" pitchFamily="18" charset="0"/>
                </a:rPr>
                <a:t>ác</a:t>
              </a:r>
              <a:r>
                <a:rPr lang="en-US" altLang="zh-CN" sz="5333" b="1"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altLang="zh-CN" sz="5333" b="1" dirty="0" err="1" smtClean="0">
                  <a:solidFill>
                    <a:schemeClr val="accent2">
                      <a:lumMod val="50000"/>
                    </a:schemeClr>
                  </a:solidFill>
                  <a:latin typeface="Times New Roman" panose="02020603050405020304" pitchFamily="18" charset="0"/>
                  <a:cs typeface="Times New Roman" panose="02020603050405020304" pitchFamily="18" charset="0"/>
                </a:rPr>
                <a:t>phẩm</a:t>
              </a:r>
              <a:r>
                <a:rPr lang="en-US" altLang="zh-CN" sz="5333" b="1"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altLang="zh-CN" sz="5333" b="1" dirty="0" err="1" smtClean="0">
                  <a:solidFill>
                    <a:schemeClr val="accent2">
                      <a:lumMod val="50000"/>
                    </a:schemeClr>
                  </a:solidFill>
                  <a:latin typeface="Times New Roman" panose="02020603050405020304" pitchFamily="18" charset="0"/>
                  <a:cs typeface="Times New Roman" panose="02020603050405020304" pitchFamily="18" charset="0"/>
                </a:rPr>
                <a:t>tiêu</a:t>
              </a:r>
              <a:r>
                <a:rPr lang="en-US" altLang="zh-CN" sz="5333" b="1"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altLang="zh-CN" sz="5333" b="1" dirty="0" err="1" smtClean="0">
                  <a:solidFill>
                    <a:schemeClr val="accent2">
                      <a:lumMod val="50000"/>
                    </a:schemeClr>
                  </a:solidFill>
                  <a:latin typeface="Times New Roman" panose="02020603050405020304" pitchFamily="18" charset="0"/>
                  <a:cs typeface="Times New Roman" panose="02020603050405020304" pitchFamily="18" charset="0"/>
                </a:rPr>
                <a:t>biểu</a:t>
              </a:r>
              <a:endParaRPr lang="en-US" altLang="zh-CN" sz="5333" b="1" dirty="0">
                <a:solidFill>
                  <a:schemeClr val="accent2">
                    <a:lumMod val="50000"/>
                  </a:schemeClr>
                </a:solidFill>
                <a:latin typeface="Times New Roman" panose="02020603050405020304" pitchFamily="18" charset="0"/>
                <a:cs typeface="Times New Roman" panose="02020603050405020304" pitchFamily="18" charset="0"/>
              </a:endParaRPr>
            </a:p>
          </p:txBody>
        </p:sp>
        <p:grpSp>
          <p:nvGrpSpPr>
            <p:cNvPr id="4" name="Group 7"/>
            <p:cNvGrpSpPr/>
            <p:nvPr/>
          </p:nvGrpSpPr>
          <p:grpSpPr>
            <a:xfrm>
              <a:off x="2066367" y="1529264"/>
              <a:ext cx="3962574" cy="563232"/>
              <a:chOff x="3943834" y="704409"/>
              <a:chExt cx="3962574" cy="563232"/>
            </a:xfrm>
          </p:grpSpPr>
          <p:sp>
            <p:nvSpPr>
              <p:cNvPr id="5" name="TextBox 8"/>
              <p:cNvSpPr txBox="1"/>
              <p:nvPr/>
            </p:nvSpPr>
            <p:spPr>
              <a:xfrm>
                <a:off x="3943834" y="704409"/>
                <a:ext cx="3962574" cy="242864"/>
              </a:xfrm>
              <a:prstGeom prst="rect">
                <a:avLst/>
              </a:prstGeom>
              <a:noFill/>
            </p:spPr>
            <p:txBody>
              <a:bodyPr wrap="none" lIns="480000" tIns="0" rIns="0" bIns="0" anchor="b" anchorCtr="0">
                <a:normAutofit fontScale="85000" lnSpcReduction="20000"/>
              </a:bodyPr>
              <a:lstStyle/>
              <a:p>
                <a:endParaRPr lang="zh-CN" altLang="en-US" sz="2133"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6" name="TextBox 9"/>
              <p:cNvSpPr txBox="1">
                <a:spLocks/>
              </p:cNvSpPr>
              <p:nvPr/>
            </p:nvSpPr>
            <p:spPr>
              <a:xfrm>
                <a:off x="3943834" y="947273"/>
                <a:ext cx="3962574" cy="320368"/>
              </a:xfrm>
              <a:prstGeom prst="rect">
                <a:avLst/>
              </a:prstGeom>
            </p:spPr>
            <p:txBody>
              <a:bodyPr vert="horz" wrap="square" lIns="480000" tIns="0" rIns="0" bIns="0" anchor="ctr" anchorCtr="0">
                <a:normAutofit/>
              </a:bodyPr>
              <a:lstStyle/>
              <a:p>
                <a:pPr>
                  <a:lnSpc>
                    <a:spcPct val="120000"/>
                  </a:lnSpc>
                </a:pPr>
                <a:endParaRPr lang="en-US" altLang="zh-CN" sz="1400" b="1" dirty="0">
                  <a:solidFill>
                    <a:schemeClr val="accent2">
                      <a:lumMod val="50000"/>
                    </a:schemeClr>
                  </a:solidFill>
                  <a:latin typeface="Times New Roman" panose="02020603050405020304" pitchFamily="18" charset="0"/>
                  <a:cs typeface="Times New Roman" panose="02020603050405020304" pitchFamily="18" charset="0"/>
                </a:endParaRPr>
              </a:p>
            </p:txBody>
          </p:sp>
        </p:grpSp>
      </p:gr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8904" y="1152583"/>
            <a:ext cx="3882887" cy="5546981"/>
          </a:xfrm>
          <a:prstGeom prst="rect">
            <a:avLst/>
          </a:prstGeom>
        </p:spPr>
      </p:pic>
    </p:spTree>
    <p:extLst>
      <p:ext uri="{BB962C8B-B14F-4D97-AF65-F5344CB8AC3E}">
        <p14:creationId xmlns:p14="http://schemas.microsoft.com/office/powerpoint/2010/main" val="217866044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TotalTime>
  <Words>1137</Words>
  <Application>Microsoft Office PowerPoint</Application>
  <PresentationFormat>Widescreen</PresentationFormat>
  <Paragraphs>139</Paragraphs>
  <Slides>47</Slides>
  <Notes>2</Notes>
  <HiddenSlides>0</HiddenSlides>
  <MMClips>5</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47</vt:i4>
      </vt:variant>
    </vt:vector>
  </HeadingPairs>
  <TitlesOfParts>
    <vt:vector size="61" baseType="lpstr">
      <vt:lpstr>微软雅黑</vt:lpstr>
      <vt:lpstr>宋体</vt:lpstr>
      <vt:lpstr>#9Slide03 Arima Madurai Black</vt:lpstr>
      <vt:lpstr>#9Slide05 Atlantika</vt:lpstr>
      <vt:lpstr>Arial</vt:lpstr>
      <vt:lpstr>Bahnschrift Light</vt:lpstr>
      <vt:lpstr>Calibri</vt:lpstr>
      <vt:lpstr>Calibri Light</vt:lpstr>
      <vt:lpstr>Consolas</vt:lpstr>
      <vt:lpstr>Tahoma</vt:lpstr>
      <vt:lpstr>Times New Roman</vt:lpstr>
      <vt:lpstr>VNI-Vivi</vt:lpstr>
      <vt:lpstr>方正卡通简体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14</cp:revision>
  <dcterms:created xsi:type="dcterms:W3CDTF">2022-06-29T10:06:05Z</dcterms:created>
  <dcterms:modified xsi:type="dcterms:W3CDTF">2022-06-29T12:27:36Z</dcterms:modified>
</cp:coreProperties>
</file>