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63" r:id="rId4"/>
    <p:sldId id="256" r:id="rId5"/>
    <p:sldId id="282" r:id="rId6"/>
    <p:sldId id="261" r:id="rId7"/>
    <p:sldId id="259" r:id="rId8"/>
    <p:sldId id="283" r:id="rId9"/>
    <p:sldId id="260" r:id="rId10"/>
    <p:sldId id="266" r:id="rId11"/>
    <p:sldId id="284" r:id="rId12"/>
    <p:sldId id="269" r:id="rId13"/>
    <p:sldId id="285" r:id="rId14"/>
    <p:sldId id="286" r:id="rId15"/>
    <p:sldId id="271" r:id="rId16"/>
    <p:sldId id="267" r:id="rId17"/>
    <p:sldId id="274" r:id="rId18"/>
    <p:sldId id="277" r:id="rId19"/>
    <p:sldId id="287" r:id="rId20"/>
    <p:sldId id="281" r:id="rId21"/>
  </p:sldIdLst>
  <p:sldSz cx="12192000" cy="6858000"/>
  <p:notesSz cx="6858000" cy="9144000"/>
  <p:embeddedFontLst>
    <p:embeddedFont>
      <p:font typeface="#9Slide03 Arima Madurai Black" panose="00000A00000000000000" pitchFamily="2" charset="0"/>
      <p:bold r:id="rId2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29" autoAdjust="0"/>
    <p:restoredTop sz="94660"/>
  </p:normalViewPr>
  <p:slideViewPr>
    <p:cSldViewPr snapToGrid="0">
      <p:cViewPr varScale="1">
        <p:scale>
          <a:sx n="78" d="100"/>
          <a:sy n="78" d="100"/>
        </p:scale>
        <p:origin x="1509" y="31"/>
      </p:cViewPr>
      <p:guideLst/>
    </p:cSldViewPr>
  </p:slideViewPr>
  <p:notesTextViewPr>
    <p:cViewPr>
      <p:scale>
        <a:sx n="1" d="1"/>
        <a:sy n="1" d="1"/>
      </p:scale>
      <p:origin x="0" y="0"/>
    </p:cViewPr>
  </p:notesTextViewPr>
  <p:sorterViewPr>
    <p:cViewPr>
      <p:scale>
        <a:sx n="150" d="100"/>
        <a:sy n="150" d="100"/>
      </p:scale>
      <p:origin x="0" y="-228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2BCEADD8-20CD-485A-A3E9-DE11D67B543C}"/>
              </a:ext>
            </a:extLst>
          </p:cNvPr>
          <p:cNvSpPr/>
          <p:nvPr userDrawn="1"/>
        </p:nvSpPr>
        <p:spPr>
          <a:xfrm>
            <a:off x="0" y="0"/>
            <a:ext cx="12192000" cy="6858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526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54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6635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622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102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rot="10800000"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47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7393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2022/6/13</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flipH="1" flipV="1">
            <a:off x="2"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9588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D43D4F-ACB9-4F40-A25A-44B9121B2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933E436-901D-4CFC-B11B-E8B4C40FD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49AD14-25E2-4C01-9F1B-9BB4FD707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C3BBA-EA33-45B6-9E58-1250F177BF65}" type="datetimeFigureOut">
              <a:rPr lang="zh-CN" altLang="en-US" smtClean="0"/>
              <a:t>2022/6/13</a:t>
            </a:fld>
            <a:endParaRPr lang="zh-CN" altLang="en-US"/>
          </a:p>
        </p:txBody>
      </p:sp>
      <p:sp>
        <p:nvSpPr>
          <p:cNvPr id="5" name="页脚占位符 4">
            <a:extLst>
              <a:ext uri="{FF2B5EF4-FFF2-40B4-BE49-F238E27FC236}">
                <a16:creationId xmlns:a16="http://schemas.microsoft.com/office/drawing/2014/main" id="{085DC643-2AD0-45E6-A69B-EC52EF413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66BAB14-1EFB-455F-B2DC-826AB1C1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DBF0-0789-41DF-9EF0-A02B7F41CDF1}" type="slidenum">
              <a:rPr lang="zh-CN" altLang="en-US" smtClean="0"/>
              <a:t>‹#›</a:t>
            </a:fld>
            <a:endParaRPr lang="zh-CN" altLang="en-US"/>
          </a:p>
        </p:txBody>
      </p:sp>
    </p:spTree>
    <p:extLst>
      <p:ext uri="{BB962C8B-B14F-4D97-AF65-F5344CB8AC3E}">
        <p14:creationId xmlns:p14="http://schemas.microsoft.com/office/powerpoint/2010/main" val="3959440491"/>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56" r:id="rId3"/>
    <p:sldLayoutId id="2147483661" r:id="rId4"/>
    <p:sldLayoutId id="2147483657" r:id="rId5"/>
    <p:sldLayoutId id="2147483658" r:id="rId6"/>
    <p:sldLayoutId id="2147483659" r:id="rId7"/>
    <p:sldLayoutId id="2147483660" r:id="rId8"/>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0.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0.jpe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7.jpg"/><Relationship Id="rId5" Type="http://schemas.microsoft.com/office/2007/relationships/hdphoto" Target="../media/hdphoto9.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jpeg"/><Relationship Id="rId3" Type="http://schemas.openxmlformats.org/officeDocument/2006/relationships/image" Target="../media/image51.jpeg"/><Relationship Id="rId7" Type="http://schemas.microsoft.com/office/2007/relationships/hdphoto" Target="../media/hdphoto11.wdp"/><Relationship Id="rId12" Type="http://schemas.openxmlformats.org/officeDocument/2006/relationships/image" Target="../media/image58.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jpeg"/><Relationship Id="rId5" Type="http://schemas.openxmlformats.org/officeDocument/2006/relationships/image" Target="../media/image53.jpeg"/><Relationship Id="rId10" Type="http://schemas.openxmlformats.org/officeDocument/2006/relationships/image" Target="../media/image56.jpeg"/><Relationship Id="rId4" Type="http://schemas.openxmlformats.org/officeDocument/2006/relationships/image" Target="../media/image52.jpeg"/><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jpe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61.jpeg"/><Relationship Id="rId5" Type="http://schemas.microsoft.com/office/2007/relationships/hdphoto" Target="../media/hdphoto6.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jpe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descr="图片包含 花束, 植物, 室内, 花&#10;&#10;描述已自动生成">
            <a:extLst>
              <a:ext uri="{FF2B5EF4-FFF2-40B4-BE49-F238E27FC236}">
                <a16:creationId xmlns:a16="http://schemas.microsoft.com/office/drawing/2014/main" id="{2D1DB429-6342-4717-B185-0E605504A4DC}"/>
              </a:ext>
            </a:extLst>
          </p:cNvPr>
          <p:cNvPicPr>
            <a:picLocks noChangeAspect="1"/>
          </p:cNvPicPr>
          <p:nvPr/>
        </p:nvPicPr>
        <p:blipFill>
          <a:blip r:embed="rId2">
            <a:alphaModFix amt="42000"/>
            <a:extLst>
              <a:ext uri="{BEBA8EAE-BF5A-486C-A8C5-ECC9F3942E4B}">
                <a14:imgProps xmlns:a14="http://schemas.microsoft.com/office/drawing/2010/main">
                  <a14:imgLayer r:embed="rId3">
                    <a14:imgEffect>
                      <a14:backgroundRemoval t="9980" b="89980" l="4970" r="95455">
                        <a14:foregroundMark x1="37212" y1="26061" x2="37636" y2="26222"/>
                        <a14:foregroundMark x1="53212" y1="27273" x2="53636" y2="28000"/>
                        <a14:foregroundMark x1="91879" y1="40606" x2="95455" y2="42949"/>
                        <a14:foregroundMark x1="88121" y1="35556" x2="87879" y2="41172"/>
                        <a14:foregroundMark x1="14303" y1="47394" x2="14970" y2="50667"/>
                        <a14:foregroundMark x1="4970" y1="44606" x2="6970" y2="46667"/>
                        <a14:foregroundMark x1="75455" y1="63838" x2="76545" y2="64727"/>
                        <a14:foregroundMark x1="86303" y1="51111" x2="89212" y2="52727"/>
                        <a14:foregroundMark x1="91636" y1="52889" x2="93455" y2="54222"/>
                        <a14:foregroundMark x1="19636" y1="60727" x2="22788" y2="57778"/>
                        <a14:foregroundMark x1="94970" y1="55111" x2="91455" y2="53778"/>
                      </a14:backgroundRemoval>
                    </a14:imgEffect>
                    <a14:imgEffect>
                      <a14:artisticBlur radius="22"/>
                    </a14:imgEffect>
                    <a14:imgEffect>
                      <a14:saturation sat="0"/>
                    </a14:imgEffect>
                    <a14:imgEffect>
                      <a14:brightnessContrast bright="-19000"/>
                    </a14:imgEffect>
                  </a14:imgLayer>
                </a14:imgProps>
              </a:ext>
              <a:ext uri="{28A0092B-C50C-407E-A947-70E740481C1C}">
                <a14:useLocalDpi xmlns:a14="http://schemas.microsoft.com/office/drawing/2010/main"/>
              </a:ext>
            </a:extLst>
          </a:blip>
          <a:stretch>
            <a:fillRect/>
          </a:stretch>
        </p:blipFill>
        <p:spPr>
          <a:xfrm rot="4043304">
            <a:off x="-65425" y="-2307419"/>
            <a:ext cx="8048236" cy="12073479"/>
          </a:xfrm>
          <a:prstGeom prst="rect">
            <a:avLst/>
          </a:prstGeom>
        </p:spPr>
      </p:pic>
      <p:sp>
        <p:nvSpPr>
          <p:cNvPr id="54" name="矩形: 圆角 53">
            <a:extLst>
              <a:ext uri="{FF2B5EF4-FFF2-40B4-BE49-F238E27FC236}">
                <a16:creationId xmlns:a16="http://schemas.microsoft.com/office/drawing/2014/main" id="{67915599-2E3A-43E3-81DD-DB946C88524D}"/>
              </a:ext>
            </a:extLst>
          </p:cNvPr>
          <p:cNvSpPr/>
          <p:nvPr/>
        </p:nvSpPr>
        <p:spPr>
          <a:xfrm>
            <a:off x="1833380" y="604010"/>
            <a:ext cx="4397307" cy="4963409"/>
          </a:xfrm>
          <a:prstGeom prst="roundRect">
            <a:avLst>
              <a:gd name="adj" fmla="val 0"/>
            </a:avLst>
          </a:prstGeom>
          <a:solidFill>
            <a:schemeClr val="bg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91D60680-21A8-49B9-9079-C1E3BD944CC6}"/>
              </a:ext>
            </a:extLst>
          </p:cNvPr>
          <p:cNvSpPr txBox="1"/>
          <p:nvPr/>
        </p:nvSpPr>
        <p:spPr>
          <a:xfrm>
            <a:off x="2277386" y="782749"/>
            <a:ext cx="3509294" cy="1015663"/>
          </a:xfrm>
          <a:prstGeom prst="rect">
            <a:avLst/>
          </a:prstGeom>
          <a:noFill/>
        </p:spPr>
        <p:txBody>
          <a:bodyPr wrap="none" rtlCol="0">
            <a:spAutoFit/>
          </a:bodyPr>
          <a:lstStyle/>
          <a:p>
            <a:pPr algn="ctr"/>
            <a:r>
              <a:rPr lang="en-US" altLang="zh-CN" sz="6000" dirty="0">
                <a:solidFill>
                  <a:schemeClr val="tx1">
                    <a:lumMod val="85000"/>
                    <a:lumOff val="15000"/>
                  </a:schemeClr>
                </a:solidFill>
              </a:rPr>
              <a:t>NỘI DUNG</a:t>
            </a:r>
            <a:endParaRPr lang="zh-CN" altLang="en-US" sz="6000" dirty="0">
              <a:solidFill>
                <a:schemeClr val="tx1">
                  <a:lumMod val="85000"/>
                  <a:lumOff val="15000"/>
                </a:schemeClr>
              </a:solidFill>
            </a:endParaRPr>
          </a:p>
        </p:txBody>
      </p:sp>
      <p:cxnSp>
        <p:nvCxnSpPr>
          <p:cNvPr id="59" name="直接连接符 58">
            <a:extLst>
              <a:ext uri="{FF2B5EF4-FFF2-40B4-BE49-F238E27FC236}">
                <a16:creationId xmlns:a16="http://schemas.microsoft.com/office/drawing/2014/main" id="{068C12A7-3D41-4E9C-AD1E-CEDE518B095D}"/>
              </a:ext>
            </a:extLst>
          </p:cNvPr>
          <p:cNvCxnSpPr/>
          <p:nvPr/>
        </p:nvCxnSpPr>
        <p:spPr>
          <a:xfrm>
            <a:off x="7315201" y="-1358496"/>
            <a:ext cx="0" cy="10175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B04F3082-D79D-447B-8250-960BD3CD7A12}"/>
              </a:ext>
            </a:extLst>
          </p:cNvPr>
          <p:cNvCxnSpPr/>
          <p:nvPr/>
        </p:nvCxnSpPr>
        <p:spPr>
          <a:xfrm>
            <a:off x="7315201" y="1833933"/>
            <a:ext cx="71510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93B964CE-82E1-4E32-9EFE-EEAC14578E79}"/>
              </a:ext>
            </a:extLst>
          </p:cNvPr>
          <p:cNvCxnSpPr/>
          <p:nvPr/>
        </p:nvCxnSpPr>
        <p:spPr>
          <a:xfrm>
            <a:off x="7315201" y="3429000"/>
            <a:ext cx="71510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D572DC3D-C862-48C9-83BE-2BD2358EB27A}"/>
              </a:ext>
            </a:extLst>
          </p:cNvPr>
          <p:cNvCxnSpPr/>
          <p:nvPr/>
        </p:nvCxnSpPr>
        <p:spPr>
          <a:xfrm>
            <a:off x="7315201" y="5024067"/>
            <a:ext cx="71510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C2082CB0-52BA-479D-AA31-2070A94735D8}"/>
              </a:ext>
            </a:extLst>
          </p:cNvPr>
          <p:cNvSpPr txBox="1"/>
          <p:nvPr/>
        </p:nvSpPr>
        <p:spPr>
          <a:xfrm>
            <a:off x="7554092" y="952672"/>
            <a:ext cx="688009" cy="523220"/>
          </a:xfrm>
          <a:prstGeom prst="rect">
            <a:avLst/>
          </a:prstGeom>
          <a:noFill/>
        </p:spPr>
        <p:txBody>
          <a:bodyPr wrap="none" rtlCol="0">
            <a:spAutoFit/>
          </a:bodyPr>
          <a:lstStyle/>
          <a:p>
            <a:r>
              <a:rPr lang="en-US" altLang="zh-CN" sz="2800" dirty="0">
                <a:solidFill>
                  <a:schemeClr val="bg1"/>
                </a:solidFill>
                <a:latin typeface="#9Slide03 Arima Madurai Black" panose="00000A00000000000000" pitchFamily="2" charset="0"/>
                <a:cs typeface="#9Slide03 Arima Madurai Black" panose="00000A00000000000000" pitchFamily="2" charset="0"/>
              </a:rPr>
              <a:t>01.</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6" name="文本框 65">
            <a:extLst>
              <a:ext uri="{FF2B5EF4-FFF2-40B4-BE49-F238E27FC236}">
                <a16:creationId xmlns:a16="http://schemas.microsoft.com/office/drawing/2014/main" id="{4AE9D7A7-BB5E-4B2F-B76E-F65977B19514}"/>
              </a:ext>
            </a:extLst>
          </p:cNvPr>
          <p:cNvSpPr txBox="1"/>
          <p:nvPr/>
        </p:nvSpPr>
        <p:spPr>
          <a:xfrm>
            <a:off x="8129547" y="939056"/>
            <a:ext cx="1391728" cy="523220"/>
          </a:xfrm>
          <a:prstGeom prst="rect">
            <a:avLst/>
          </a:prstGeom>
          <a:noFill/>
        </p:spPr>
        <p:txBody>
          <a:bodyPr wrap="none" rtlCol="0">
            <a:spAutoFit/>
          </a:bodyPr>
          <a:lstStyle/>
          <a:p>
            <a:r>
              <a:rPr lang="en-US" altLang="zh-CN" sz="2800" dirty="0" err="1">
                <a:solidFill>
                  <a:schemeClr val="bg1"/>
                </a:solidFill>
                <a:latin typeface="#9Slide03 Arima Madurai Black" panose="00000A00000000000000" pitchFamily="2" charset="0"/>
                <a:cs typeface="#9Slide03 Arima Madurai Black" panose="00000A00000000000000" pitchFamily="2" charset="0"/>
              </a:rPr>
              <a:t>Mở</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đầu</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89" name="文本框 88">
            <a:extLst>
              <a:ext uri="{FF2B5EF4-FFF2-40B4-BE49-F238E27FC236}">
                <a16:creationId xmlns:a16="http://schemas.microsoft.com/office/drawing/2014/main" id="{8B038923-3CBA-46B1-8205-ED91B8558A60}"/>
              </a:ext>
            </a:extLst>
          </p:cNvPr>
          <p:cNvSpPr txBox="1"/>
          <p:nvPr/>
        </p:nvSpPr>
        <p:spPr>
          <a:xfrm>
            <a:off x="7554092" y="2516308"/>
            <a:ext cx="726481" cy="523220"/>
          </a:xfrm>
          <a:prstGeom prst="rect">
            <a:avLst/>
          </a:prstGeom>
          <a:noFill/>
        </p:spPr>
        <p:txBody>
          <a:bodyPr wrap="none" rtlCol="0">
            <a:spAutoFit/>
          </a:bodyPr>
          <a:lstStyle/>
          <a:p>
            <a:r>
              <a:rPr lang="en-US" altLang="zh-CN" sz="2800" dirty="0">
                <a:solidFill>
                  <a:schemeClr val="bg1"/>
                </a:solidFill>
                <a:latin typeface="#9Slide03 Arima Madurai Black" panose="00000A00000000000000" pitchFamily="2" charset="0"/>
                <a:cs typeface="#9Slide03 Arima Madurai Black" panose="00000A00000000000000" pitchFamily="2" charset="0"/>
              </a:rPr>
              <a:t>02.</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90" name="文本框 89">
            <a:extLst>
              <a:ext uri="{FF2B5EF4-FFF2-40B4-BE49-F238E27FC236}">
                <a16:creationId xmlns:a16="http://schemas.microsoft.com/office/drawing/2014/main" id="{7AA2A0ED-AC00-433F-9967-7C6CA9130334}"/>
              </a:ext>
            </a:extLst>
          </p:cNvPr>
          <p:cNvSpPr txBox="1"/>
          <p:nvPr/>
        </p:nvSpPr>
        <p:spPr>
          <a:xfrm>
            <a:off x="8190805" y="2498251"/>
            <a:ext cx="3547766" cy="523220"/>
          </a:xfrm>
          <a:prstGeom prst="rect">
            <a:avLst/>
          </a:prstGeom>
          <a:noFill/>
        </p:spPr>
        <p:txBody>
          <a:bodyPr wrap="none" rtlCol="0">
            <a:spAutoFit/>
          </a:bodyPr>
          <a:lstStyle/>
          <a:p>
            <a:r>
              <a:rPr lang="en-US" altLang="zh-CN" sz="2800" dirty="0" err="1">
                <a:solidFill>
                  <a:schemeClr val="bg1"/>
                </a:solidFill>
                <a:latin typeface="#9Slide03 Arima Madurai Black" panose="00000A00000000000000" pitchFamily="2" charset="0"/>
                <a:cs typeface="#9Slide03 Arima Madurai Black" panose="00000A00000000000000" pitchFamily="2" charset="0"/>
              </a:rPr>
              <a:t>Hình</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thành</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kiến</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thức</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98" name="文本框 97">
            <a:extLst>
              <a:ext uri="{FF2B5EF4-FFF2-40B4-BE49-F238E27FC236}">
                <a16:creationId xmlns:a16="http://schemas.microsoft.com/office/drawing/2014/main" id="{2987C452-19FB-4038-9AFB-1077467FA17D}"/>
              </a:ext>
            </a:extLst>
          </p:cNvPr>
          <p:cNvSpPr txBox="1"/>
          <p:nvPr/>
        </p:nvSpPr>
        <p:spPr>
          <a:xfrm>
            <a:off x="7554092" y="4079944"/>
            <a:ext cx="726481" cy="523220"/>
          </a:xfrm>
          <a:prstGeom prst="rect">
            <a:avLst/>
          </a:prstGeom>
          <a:noFill/>
        </p:spPr>
        <p:txBody>
          <a:bodyPr wrap="none" rtlCol="0">
            <a:spAutoFit/>
          </a:bodyPr>
          <a:lstStyle/>
          <a:p>
            <a:r>
              <a:rPr lang="en-US" altLang="zh-CN" sz="2800" dirty="0">
                <a:solidFill>
                  <a:schemeClr val="bg1"/>
                </a:solidFill>
                <a:latin typeface="#9Slide03 Arima Madurai Black" panose="00000A00000000000000" pitchFamily="2" charset="0"/>
                <a:cs typeface="#9Slide03 Arima Madurai Black" panose="00000A00000000000000" pitchFamily="2" charset="0"/>
              </a:rPr>
              <a:t>03.</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99" name="文本框 98">
            <a:extLst>
              <a:ext uri="{FF2B5EF4-FFF2-40B4-BE49-F238E27FC236}">
                <a16:creationId xmlns:a16="http://schemas.microsoft.com/office/drawing/2014/main" id="{5FF6B1DE-CDBD-4CF2-A581-B06F5F571F1C}"/>
              </a:ext>
            </a:extLst>
          </p:cNvPr>
          <p:cNvSpPr txBox="1"/>
          <p:nvPr/>
        </p:nvSpPr>
        <p:spPr>
          <a:xfrm>
            <a:off x="8197525" y="4067926"/>
            <a:ext cx="1789272" cy="523220"/>
          </a:xfrm>
          <a:prstGeom prst="rect">
            <a:avLst/>
          </a:prstGeom>
          <a:noFill/>
        </p:spPr>
        <p:txBody>
          <a:bodyPr wrap="none" rtlCol="0">
            <a:spAutoFit/>
          </a:bodyPr>
          <a:lstStyle/>
          <a:p>
            <a:r>
              <a:rPr lang="en-US" altLang="zh-CN" sz="2800" dirty="0" err="1">
                <a:solidFill>
                  <a:schemeClr val="bg1"/>
                </a:solidFill>
                <a:latin typeface="#9Slide03 Arima Madurai Black" panose="00000A00000000000000" pitchFamily="2" charset="0"/>
                <a:cs typeface="#9Slide03 Arima Madurai Black" panose="00000A00000000000000" pitchFamily="2" charset="0"/>
              </a:rPr>
              <a:t>Luyện</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tập</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2" name="文本框 101">
            <a:extLst>
              <a:ext uri="{FF2B5EF4-FFF2-40B4-BE49-F238E27FC236}">
                <a16:creationId xmlns:a16="http://schemas.microsoft.com/office/drawing/2014/main" id="{8068D25F-3569-43E4-9368-D521B5FCE459}"/>
              </a:ext>
            </a:extLst>
          </p:cNvPr>
          <p:cNvSpPr txBox="1"/>
          <p:nvPr/>
        </p:nvSpPr>
        <p:spPr>
          <a:xfrm>
            <a:off x="7554092" y="5643579"/>
            <a:ext cx="747320" cy="523220"/>
          </a:xfrm>
          <a:prstGeom prst="rect">
            <a:avLst/>
          </a:prstGeom>
          <a:noFill/>
        </p:spPr>
        <p:txBody>
          <a:bodyPr wrap="none" rtlCol="0">
            <a:spAutoFit/>
          </a:bodyPr>
          <a:lstStyle/>
          <a:p>
            <a:r>
              <a:rPr lang="en-US" altLang="zh-CN" sz="2800" dirty="0">
                <a:solidFill>
                  <a:schemeClr val="bg1"/>
                </a:solidFill>
                <a:latin typeface="#9Slide03 Arima Madurai Black" panose="00000A00000000000000" pitchFamily="2" charset="0"/>
                <a:cs typeface="#9Slide03 Arima Madurai Black" panose="00000A00000000000000" pitchFamily="2" charset="0"/>
              </a:rPr>
              <a:t>04.</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3" name="文本框 102">
            <a:extLst>
              <a:ext uri="{FF2B5EF4-FFF2-40B4-BE49-F238E27FC236}">
                <a16:creationId xmlns:a16="http://schemas.microsoft.com/office/drawing/2014/main" id="{AED9745B-CC5A-482F-B61C-2212B610F963}"/>
              </a:ext>
            </a:extLst>
          </p:cNvPr>
          <p:cNvSpPr txBox="1"/>
          <p:nvPr/>
        </p:nvSpPr>
        <p:spPr>
          <a:xfrm>
            <a:off x="8232791" y="5637512"/>
            <a:ext cx="1718740" cy="523220"/>
          </a:xfrm>
          <a:prstGeom prst="rect">
            <a:avLst/>
          </a:prstGeom>
          <a:noFill/>
        </p:spPr>
        <p:txBody>
          <a:bodyPr wrap="none" rtlCol="0">
            <a:spAutoFit/>
          </a:bodyPr>
          <a:lstStyle/>
          <a:p>
            <a:r>
              <a:rPr lang="en-US" altLang="zh-CN" sz="2800" dirty="0" err="1">
                <a:solidFill>
                  <a:schemeClr val="bg1"/>
                </a:solidFill>
                <a:latin typeface="#9Slide03 Arima Madurai Black" panose="00000A00000000000000" pitchFamily="2" charset="0"/>
                <a:cs typeface="#9Slide03 Arima Madurai Black" panose="00000A00000000000000" pitchFamily="2" charset="0"/>
              </a:rPr>
              <a:t>Vận</a:t>
            </a:r>
            <a:r>
              <a:rPr lang="en-US" altLang="zh-CN" sz="2800" dirty="0">
                <a:solidFill>
                  <a:schemeClr val="bg1"/>
                </a:solidFill>
                <a:latin typeface="#9Slide03 Arima Madurai Black" panose="00000A00000000000000" pitchFamily="2" charset="0"/>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cs typeface="#9Slide03 Arima Madurai Black" panose="00000A00000000000000" pitchFamily="2" charset="0"/>
              </a:rPr>
              <a:t>dụng</a:t>
            </a:r>
            <a:endParaRPr lang="zh-CN" altLang="en-US" sz="28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026" name="Picture 2" descr="Kỹ thuật trồng và chăm sóc cây cau ta">
            <a:extLst>
              <a:ext uri="{FF2B5EF4-FFF2-40B4-BE49-F238E27FC236}">
                <a16:creationId xmlns:a16="http://schemas.microsoft.com/office/drawing/2014/main" id="{B250CC9D-2D6A-4374-ADF2-1E9629FC1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54" y="1833933"/>
            <a:ext cx="4524129" cy="442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8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strVal val="#ppt_w*0.70"/>
                                          </p:val>
                                        </p:tav>
                                        <p:tav tm="100000">
                                          <p:val>
                                            <p:strVal val="#ppt_w"/>
                                          </p:val>
                                        </p:tav>
                                      </p:tavLst>
                                    </p:anim>
                                    <p:anim calcmode="lin" valueType="num">
                                      <p:cBhvr>
                                        <p:cTn id="8" dur="1000" fill="hold"/>
                                        <p:tgtEl>
                                          <p:spTgt spid="66"/>
                                        </p:tgtEl>
                                        <p:attrNameLst>
                                          <p:attrName>ppt_h</p:attrName>
                                        </p:attrNameLst>
                                      </p:cBhvr>
                                      <p:tavLst>
                                        <p:tav tm="0">
                                          <p:val>
                                            <p:strVal val="#ppt_h"/>
                                          </p:val>
                                        </p:tav>
                                        <p:tav tm="100000">
                                          <p:val>
                                            <p:strVal val="#ppt_h"/>
                                          </p:val>
                                        </p:tav>
                                      </p:tavLst>
                                    </p:anim>
                                    <p:animEffect transition="in" filter="fade">
                                      <p:cBhvr>
                                        <p:cTn id="9" dur="1000"/>
                                        <p:tgtEl>
                                          <p:spTgt spid="6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1000" fill="hold"/>
                                        <p:tgtEl>
                                          <p:spTgt spid="65"/>
                                        </p:tgtEl>
                                        <p:attrNameLst>
                                          <p:attrName>ppt_w</p:attrName>
                                        </p:attrNameLst>
                                      </p:cBhvr>
                                      <p:tavLst>
                                        <p:tav tm="0">
                                          <p:val>
                                            <p:strVal val="#ppt_w*0.70"/>
                                          </p:val>
                                        </p:tav>
                                        <p:tav tm="100000">
                                          <p:val>
                                            <p:strVal val="#ppt_w"/>
                                          </p:val>
                                        </p:tav>
                                      </p:tavLst>
                                    </p:anim>
                                    <p:anim calcmode="lin" valueType="num">
                                      <p:cBhvr>
                                        <p:cTn id="13" dur="1000" fill="hold"/>
                                        <p:tgtEl>
                                          <p:spTgt spid="65"/>
                                        </p:tgtEl>
                                        <p:attrNameLst>
                                          <p:attrName>ppt_h</p:attrName>
                                        </p:attrNameLst>
                                      </p:cBhvr>
                                      <p:tavLst>
                                        <p:tav tm="0">
                                          <p:val>
                                            <p:strVal val="#ppt_h"/>
                                          </p:val>
                                        </p:tav>
                                        <p:tav tm="100000">
                                          <p:val>
                                            <p:strVal val="#ppt_h"/>
                                          </p:val>
                                        </p:tav>
                                      </p:tavLst>
                                    </p:anim>
                                    <p:animEffect transition="in" filter="fade">
                                      <p:cBhvr>
                                        <p:cTn id="14" dur="1000"/>
                                        <p:tgtEl>
                                          <p:spTgt spid="6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p:cTn id="17" dur="1000" fill="hold"/>
                                        <p:tgtEl>
                                          <p:spTgt spid="89"/>
                                        </p:tgtEl>
                                        <p:attrNameLst>
                                          <p:attrName>ppt_w</p:attrName>
                                        </p:attrNameLst>
                                      </p:cBhvr>
                                      <p:tavLst>
                                        <p:tav tm="0">
                                          <p:val>
                                            <p:strVal val="#ppt_w*0.70"/>
                                          </p:val>
                                        </p:tav>
                                        <p:tav tm="100000">
                                          <p:val>
                                            <p:strVal val="#ppt_w"/>
                                          </p:val>
                                        </p:tav>
                                      </p:tavLst>
                                    </p:anim>
                                    <p:anim calcmode="lin" valueType="num">
                                      <p:cBhvr>
                                        <p:cTn id="18" dur="1000" fill="hold"/>
                                        <p:tgtEl>
                                          <p:spTgt spid="89"/>
                                        </p:tgtEl>
                                        <p:attrNameLst>
                                          <p:attrName>ppt_h</p:attrName>
                                        </p:attrNameLst>
                                      </p:cBhvr>
                                      <p:tavLst>
                                        <p:tav tm="0">
                                          <p:val>
                                            <p:strVal val="#ppt_h"/>
                                          </p:val>
                                        </p:tav>
                                        <p:tav tm="100000">
                                          <p:val>
                                            <p:strVal val="#ppt_h"/>
                                          </p:val>
                                        </p:tav>
                                      </p:tavLst>
                                    </p:anim>
                                    <p:animEffect transition="in" filter="fade">
                                      <p:cBhvr>
                                        <p:cTn id="19" dur="1000"/>
                                        <p:tgtEl>
                                          <p:spTgt spid="8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1000" fill="hold"/>
                                        <p:tgtEl>
                                          <p:spTgt spid="90"/>
                                        </p:tgtEl>
                                        <p:attrNameLst>
                                          <p:attrName>ppt_w</p:attrName>
                                        </p:attrNameLst>
                                      </p:cBhvr>
                                      <p:tavLst>
                                        <p:tav tm="0">
                                          <p:val>
                                            <p:strVal val="#ppt_w*0.70"/>
                                          </p:val>
                                        </p:tav>
                                        <p:tav tm="100000">
                                          <p:val>
                                            <p:strVal val="#ppt_w"/>
                                          </p:val>
                                        </p:tav>
                                      </p:tavLst>
                                    </p:anim>
                                    <p:anim calcmode="lin" valueType="num">
                                      <p:cBhvr>
                                        <p:cTn id="23" dur="1000" fill="hold"/>
                                        <p:tgtEl>
                                          <p:spTgt spid="90"/>
                                        </p:tgtEl>
                                        <p:attrNameLst>
                                          <p:attrName>ppt_h</p:attrName>
                                        </p:attrNameLst>
                                      </p:cBhvr>
                                      <p:tavLst>
                                        <p:tav tm="0">
                                          <p:val>
                                            <p:strVal val="#ppt_h"/>
                                          </p:val>
                                        </p:tav>
                                        <p:tav tm="100000">
                                          <p:val>
                                            <p:strVal val="#ppt_h"/>
                                          </p:val>
                                        </p:tav>
                                      </p:tavLst>
                                    </p:anim>
                                    <p:animEffect transition="in" filter="fade">
                                      <p:cBhvr>
                                        <p:cTn id="24" dur="1000"/>
                                        <p:tgtEl>
                                          <p:spTgt spid="9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p:cTn id="27" dur="1000" fill="hold"/>
                                        <p:tgtEl>
                                          <p:spTgt spid="98"/>
                                        </p:tgtEl>
                                        <p:attrNameLst>
                                          <p:attrName>ppt_w</p:attrName>
                                        </p:attrNameLst>
                                      </p:cBhvr>
                                      <p:tavLst>
                                        <p:tav tm="0">
                                          <p:val>
                                            <p:strVal val="#ppt_w*0.70"/>
                                          </p:val>
                                        </p:tav>
                                        <p:tav tm="100000">
                                          <p:val>
                                            <p:strVal val="#ppt_w"/>
                                          </p:val>
                                        </p:tav>
                                      </p:tavLst>
                                    </p:anim>
                                    <p:anim calcmode="lin" valueType="num">
                                      <p:cBhvr>
                                        <p:cTn id="28" dur="1000" fill="hold"/>
                                        <p:tgtEl>
                                          <p:spTgt spid="98"/>
                                        </p:tgtEl>
                                        <p:attrNameLst>
                                          <p:attrName>ppt_h</p:attrName>
                                        </p:attrNameLst>
                                      </p:cBhvr>
                                      <p:tavLst>
                                        <p:tav tm="0">
                                          <p:val>
                                            <p:strVal val="#ppt_h"/>
                                          </p:val>
                                        </p:tav>
                                        <p:tav tm="100000">
                                          <p:val>
                                            <p:strVal val="#ppt_h"/>
                                          </p:val>
                                        </p:tav>
                                      </p:tavLst>
                                    </p:anim>
                                    <p:animEffect transition="in" filter="fade">
                                      <p:cBhvr>
                                        <p:cTn id="29" dur="1000"/>
                                        <p:tgtEl>
                                          <p:spTgt spid="9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1000" fill="hold"/>
                                        <p:tgtEl>
                                          <p:spTgt spid="99"/>
                                        </p:tgtEl>
                                        <p:attrNameLst>
                                          <p:attrName>ppt_w</p:attrName>
                                        </p:attrNameLst>
                                      </p:cBhvr>
                                      <p:tavLst>
                                        <p:tav tm="0">
                                          <p:val>
                                            <p:strVal val="#ppt_w*0.70"/>
                                          </p:val>
                                        </p:tav>
                                        <p:tav tm="100000">
                                          <p:val>
                                            <p:strVal val="#ppt_w"/>
                                          </p:val>
                                        </p:tav>
                                      </p:tavLst>
                                    </p:anim>
                                    <p:anim calcmode="lin" valueType="num">
                                      <p:cBhvr>
                                        <p:cTn id="33" dur="1000" fill="hold"/>
                                        <p:tgtEl>
                                          <p:spTgt spid="99"/>
                                        </p:tgtEl>
                                        <p:attrNameLst>
                                          <p:attrName>ppt_h</p:attrName>
                                        </p:attrNameLst>
                                      </p:cBhvr>
                                      <p:tavLst>
                                        <p:tav tm="0">
                                          <p:val>
                                            <p:strVal val="#ppt_h"/>
                                          </p:val>
                                        </p:tav>
                                        <p:tav tm="100000">
                                          <p:val>
                                            <p:strVal val="#ppt_h"/>
                                          </p:val>
                                        </p:tav>
                                      </p:tavLst>
                                    </p:anim>
                                    <p:animEffect transition="in" filter="fade">
                                      <p:cBhvr>
                                        <p:cTn id="34" dur="1000"/>
                                        <p:tgtEl>
                                          <p:spTgt spid="99"/>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1000" fill="hold"/>
                                        <p:tgtEl>
                                          <p:spTgt spid="102"/>
                                        </p:tgtEl>
                                        <p:attrNameLst>
                                          <p:attrName>ppt_w</p:attrName>
                                        </p:attrNameLst>
                                      </p:cBhvr>
                                      <p:tavLst>
                                        <p:tav tm="0">
                                          <p:val>
                                            <p:strVal val="#ppt_w*0.70"/>
                                          </p:val>
                                        </p:tav>
                                        <p:tav tm="100000">
                                          <p:val>
                                            <p:strVal val="#ppt_w"/>
                                          </p:val>
                                        </p:tav>
                                      </p:tavLst>
                                    </p:anim>
                                    <p:anim calcmode="lin" valueType="num">
                                      <p:cBhvr>
                                        <p:cTn id="38" dur="1000" fill="hold"/>
                                        <p:tgtEl>
                                          <p:spTgt spid="102"/>
                                        </p:tgtEl>
                                        <p:attrNameLst>
                                          <p:attrName>ppt_h</p:attrName>
                                        </p:attrNameLst>
                                      </p:cBhvr>
                                      <p:tavLst>
                                        <p:tav tm="0">
                                          <p:val>
                                            <p:strVal val="#ppt_h"/>
                                          </p:val>
                                        </p:tav>
                                        <p:tav tm="100000">
                                          <p:val>
                                            <p:strVal val="#ppt_h"/>
                                          </p:val>
                                        </p:tav>
                                      </p:tavLst>
                                    </p:anim>
                                    <p:animEffect transition="in" filter="fade">
                                      <p:cBhvr>
                                        <p:cTn id="39" dur="1000"/>
                                        <p:tgtEl>
                                          <p:spTgt spid="102"/>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03"/>
                                        </p:tgtEl>
                                        <p:attrNameLst>
                                          <p:attrName>style.visibility</p:attrName>
                                        </p:attrNameLst>
                                      </p:cBhvr>
                                      <p:to>
                                        <p:strVal val="visible"/>
                                      </p:to>
                                    </p:set>
                                    <p:anim calcmode="lin" valueType="num">
                                      <p:cBhvr>
                                        <p:cTn id="42" dur="1000" fill="hold"/>
                                        <p:tgtEl>
                                          <p:spTgt spid="103"/>
                                        </p:tgtEl>
                                        <p:attrNameLst>
                                          <p:attrName>ppt_w</p:attrName>
                                        </p:attrNameLst>
                                      </p:cBhvr>
                                      <p:tavLst>
                                        <p:tav tm="0">
                                          <p:val>
                                            <p:strVal val="#ppt_w*0.70"/>
                                          </p:val>
                                        </p:tav>
                                        <p:tav tm="100000">
                                          <p:val>
                                            <p:strVal val="#ppt_w"/>
                                          </p:val>
                                        </p:tav>
                                      </p:tavLst>
                                    </p:anim>
                                    <p:anim calcmode="lin" valueType="num">
                                      <p:cBhvr>
                                        <p:cTn id="43" dur="1000" fill="hold"/>
                                        <p:tgtEl>
                                          <p:spTgt spid="103"/>
                                        </p:tgtEl>
                                        <p:attrNameLst>
                                          <p:attrName>ppt_h</p:attrName>
                                        </p:attrNameLst>
                                      </p:cBhvr>
                                      <p:tavLst>
                                        <p:tav tm="0">
                                          <p:val>
                                            <p:strVal val="#ppt_h"/>
                                          </p:val>
                                        </p:tav>
                                        <p:tav tm="100000">
                                          <p:val>
                                            <p:strVal val="#ppt_h"/>
                                          </p:val>
                                        </p:tav>
                                      </p:tavLst>
                                    </p:anim>
                                    <p:animEffect transition="in" filter="fade">
                                      <p:cBhvr>
                                        <p:cTn id="44"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89" grpId="0"/>
      <p:bldP spid="90" grpId="0"/>
      <p:bldP spid="98" grpId="0"/>
      <p:bldP spid="99" grpId="0"/>
      <p:bldP spid="102" grpId="0"/>
      <p:bldP spid="1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624C12C-FDE4-4DE5-A4F3-F710E27FBFED}"/>
              </a:ext>
            </a:extLst>
          </p:cNvPr>
          <p:cNvSpPr/>
          <p:nvPr/>
        </p:nvSpPr>
        <p:spPr>
          <a:xfrm>
            <a:off x="914400" y="655320"/>
            <a:ext cx="10363200" cy="5547360"/>
          </a:xfrm>
          <a:prstGeom prst="roundRect">
            <a:avLst>
              <a:gd name="adj" fmla="val 0"/>
            </a:avLst>
          </a:prstGeom>
          <a:solidFill>
            <a:schemeClr val="bg1"/>
          </a:solidFill>
          <a:ln w="0">
            <a:noFill/>
          </a:ln>
          <a:effectLst>
            <a:outerShdw blurRad="2413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7F7DA97-35B3-407B-87E8-44ABCE42145A}"/>
              </a:ext>
            </a:extLst>
          </p:cNvPr>
          <p:cNvSpPr txBox="1"/>
          <p:nvPr/>
        </p:nvSpPr>
        <p:spPr>
          <a:xfrm>
            <a:off x="1173720" y="756007"/>
            <a:ext cx="7904728" cy="487506"/>
          </a:xfrm>
          <a:prstGeom prst="rect">
            <a:avLst/>
          </a:prstGeom>
          <a:noFill/>
        </p:spPr>
        <p:txBody>
          <a:bodyPr wrap="none" rtlCol="0">
            <a:spAutoFit/>
          </a:bodyPr>
          <a:lstStyle/>
          <a:p>
            <a:pPr algn="just">
              <a:lnSpc>
                <a:spcPct val="107000"/>
              </a:lnSpc>
              <a:spcBef>
                <a:spcPts val="600"/>
              </a:spcBef>
              <a:spcAft>
                <a:spcPts val="600"/>
              </a:spcAft>
            </a:pP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2.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Vai</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trò</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việc</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chủ</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đề</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truyện</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400"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20" name="图片 19" descr="图片包含 绿色, 桌子&#10;&#10;描述已自动生成">
            <a:extLst>
              <a:ext uri="{FF2B5EF4-FFF2-40B4-BE49-F238E27FC236}">
                <a16:creationId xmlns:a16="http://schemas.microsoft.com/office/drawing/2014/main" id="{FAF92AB7-2A5E-42A4-9FD7-01E1ED1FA3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518" r="21407"/>
          <a:stretch/>
        </p:blipFill>
        <p:spPr>
          <a:xfrm rot="7281367">
            <a:off x="-10537529" y="4427710"/>
            <a:ext cx="1220220" cy="1310499"/>
          </a:xfrm>
          <a:prstGeom prst="rect">
            <a:avLst/>
          </a:prstGeom>
          <a:effectLst>
            <a:outerShdw blurRad="63500" sx="102000" sy="102000" algn="ctr" rotWithShape="0">
              <a:prstClr val="black">
                <a:alpha val="40000"/>
              </a:prstClr>
            </a:outerShdw>
          </a:effectLst>
        </p:spPr>
      </p:pic>
      <p:sp>
        <p:nvSpPr>
          <p:cNvPr id="21" name="矩形: 圆角 20">
            <a:extLst>
              <a:ext uri="{FF2B5EF4-FFF2-40B4-BE49-F238E27FC236}">
                <a16:creationId xmlns:a16="http://schemas.microsoft.com/office/drawing/2014/main" id="{49ACB4C2-4BF6-4E05-8D38-5954E1D6DB63}"/>
              </a:ext>
            </a:extLst>
          </p:cNvPr>
          <p:cNvSpPr/>
          <p:nvPr/>
        </p:nvSpPr>
        <p:spPr>
          <a:xfrm rot="7281367">
            <a:off x="-15544800" y="7262350"/>
            <a:ext cx="719482" cy="111965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7165284-409C-436B-94E9-7896CFD52B4F}"/>
              </a:ext>
            </a:extLst>
          </p:cNvPr>
          <p:cNvSpPr txBox="1"/>
          <p:nvPr/>
        </p:nvSpPr>
        <p:spPr>
          <a:xfrm rot="7281367">
            <a:off x="-15730652" y="8505873"/>
            <a:ext cx="628697" cy="12233414"/>
          </a:xfrm>
          <a:prstGeom prst="rect">
            <a:avLst/>
          </a:prstGeom>
          <a:noFill/>
        </p:spPr>
        <p:txBody>
          <a:bodyPr wrap="square" rtlCol="0">
            <a:spAutoFit/>
          </a:bodyPr>
          <a:lstStyle/>
          <a:p>
            <a:pPr algn="l">
              <a:lnSpc>
                <a:spcPct val="130000"/>
              </a:lnSpc>
            </a:pPr>
            <a:r>
              <a:rPr lang="zh-CN" altLang="en-US" sz="1600" dirty="0">
                <a:solidFill>
                  <a:schemeClr val="tx1">
                    <a:lumMod val="85000"/>
                    <a:lumOff val="15000"/>
                  </a:schemeClr>
                </a:solidFill>
              </a:rPr>
              <a:t>用理想去成就人生，不要蹉跎了岁月永不言败是追究者的最佳品格目标的实现建立在我要成功的强烈愿望上失败的定义：什么都要做，什么都在做，却从未做完过，也未做好过</a:t>
            </a:r>
          </a:p>
        </p:txBody>
      </p:sp>
      <p:sp>
        <p:nvSpPr>
          <p:cNvPr id="23" name="矩形: 圆角 22">
            <a:extLst>
              <a:ext uri="{FF2B5EF4-FFF2-40B4-BE49-F238E27FC236}">
                <a16:creationId xmlns:a16="http://schemas.microsoft.com/office/drawing/2014/main" id="{1CAF7F81-95C9-4B49-B23E-907BBC5C3A22}"/>
              </a:ext>
            </a:extLst>
          </p:cNvPr>
          <p:cNvSpPr/>
          <p:nvPr/>
        </p:nvSpPr>
        <p:spPr>
          <a:xfrm rot="7281367">
            <a:off x="-15844746" y="6784380"/>
            <a:ext cx="572965" cy="255673"/>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EF9DA8B1-B398-4E65-829D-8C8DE2FAEA2D}"/>
              </a:ext>
            </a:extLst>
          </p:cNvPr>
          <p:cNvPicPr>
            <a:picLocks noChangeAspect="1"/>
          </p:cNvPicPr>
          <p:nvPr/>
        </p:nvPicPr>
        <p:blipFill>
          <a:blip r:embed="rId3" cstate="hqprint">
            <a:alphaModFix amt="65000"/>
            <a:extLst>
              <a:ext uri="{BEBA8EAE-BF5A-486C-A8C5-ECC9F3942E4B}">
                <a14:imgProps xmlns:a14="http://schemas.microsoft.com/office/drawing/2010/main">
                  <a14:imgLayer r:embed="rId4">
                    <a14:imgEffect>
                      <a14:artisticBlur radius="42"/>
                    </a14:imgEffect>
                    <a14:imgEffect>
                      <a14:saturation sat="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7860930">
            <a:off x="-7905881" y="8004142"/>
            <a:ext cx="1773889" cy="1593493"/>
          </a:xfrm>
          <a:prstGeom prst="rect">
            <a:avLst/>
          </a:prstGeom>
          <a:effectLst/>
        </p:spPr>
      </p:pic>
      <p:sp>
        <p:nvSpPr>
          <p:cNvPr id="25" name="文本框 24">
            <a:extLst>
              <a:ext uri="{FF2B5EF4-FFF2-40B4-BE49-F238E27FC236}">
                <a16:creationId xmlns:a16="http://schemas.microsoft.com/office/drawing/2014/main" id="{DDE90B8F-832A-485A-A07B-1FD1D7E35DBB}"/>
              </a:ext>
            </a:extLst>
          </p:cNvPr>
          <p:cNvSpPr txBox="1"/>
          <p:nvPr/>
        </p:nvSpPr>
        <p:spPr>
          <a:xfrm rot="7281367">
            <a:off x="-16038113" y="6858001"/>
            <a:ext cx="478509" cy="3046988"/>
          </a:xfrm>
          <a:prstGeom prst="rect">
            <a:avLst/>
          </a:prstGeom>
          <a:noFill/>
        </p:spPr>
        <p:txBody>
          <a:bodyPr wrap="square" rtlCol="0">
            <a:spAutoFit/>
          </a:bodyPr>
          <a:lstStyle/>
          <a:p>
            <a:r>
              <a:rPr lang="zh-CN" altLang="en-US" sz="4800" spc="600" dirty="0">
                <a:solidFill>
                  <a:schemeClr val="bg1"/>
                </a:solidFill>
              </a:rPr>
              <a:t>你好八月</a:t>
            </a:r>
          </a:p>
        </p:txBody>
      </p:sp>
      <p:pic>
        <p:nvPicPr>
          <p:cNvPr id="14" name="Picture 4">
            <a:extLst>
              <a:ext uri="{FF2B5EF4-FFF2-40B4-BE49-F238E27FC236}">
                <a16:creationId xmlns:a16="http://schemas.microsoft.com/office/drawing/2014/main" id="{7927F123-F771-4D6E-92EF-060A33B15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459" y="1400580"/>
            <a:ext cx="2489239" cy="4701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3BBF6C-BEE2-423A-B35F-C02755BF7F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02" y="1312929"/>
            <a:ext cx="3724554" cy="1440253"/>
          </a:xfrm>
          <a:prstGeom prst="rect">
            <a:avLst/>
          </a:prstGeom>
        </p:spPr>
      </p:pic>
      <p:sp>
        <p:nvSpPr>
          <p:cNvPr id="7" name="TextBox 6">
            <a:extLst>
              <a:ext uri="{FF2B5EF4-FFF2-40B4-BE49-F238E27FC236}">
                <a16:creationId xmlns:a16="http://schemas.microsoft.com/office/drawing/2014/main" id="{37C7C9A7-84C5-4FBD-820A-B2D17E573565}"/>
              </a:ext>
            </a:extLst>
          </p:cNvPr>
          <p:cNvSpPr txBox="1"/>
          <p:nvPr/>
        </p:nvSpPr>
        <p:spPr>
          <a:xfrm>
            <a:off x="1173720" y="2910249"/>
            <a:ext cx="7532739" cy="3034677"/>
          </a:xfrm>
          <a:prstGeom prst="rect">
            <a:avLst/>
          </a:prstGeom>
          <a:noFill/>
        </p:spPr>
        <p:txBody>
          <a:bodyPr wrap="square" rtlCol="0">
            <a:spAutoFit/>
          </a:bodyPr>
          <a:lstStyle/>
          <a:p>
            <a:pPr algn="just">
              <a:lnSpc>
                <a:spcPct val="107000"/>
              </a:lnSpc>
              <a:spcBef>
                <a:spcPts val="600"/>
              </a:spcBef>
              <a:spcAft>
                <a:spcPts val="600"/>
              </a:spcAft>
            </a:pPr>
            <a:r>
              <a:rPr lang="en-US" sz="20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 </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Theo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những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cây</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gì</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đặc</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biệt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mà</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thể</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khơi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gợi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ở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mỗi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trong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gia</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đình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tôi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một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nghĩ</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một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sáng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tạo</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sống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làm</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việc</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Bef>
                <a:spcPts val="600"/>
              </a:spcBef>
              <a:spcAft>
                <a:spcPts val="600"/>
              </a:spcAft>
            </a:pPr>
            <a:r>
              <a:rPr lang="en-US" sz="20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(2)</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Trong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đoạn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văn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cuối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câu</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Một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ngày</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bình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an,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tôi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ngước</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lê</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"Ở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trên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đó</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vui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đến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hết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văn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xưng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tôi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trò</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chuyện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hay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trò</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chuyện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chính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kết</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luận</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như</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vậy</a:t>
            </a:r>
            <a:r>
              <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Bef>
                <a:spcPts val="600"/>
              </a:spcBef>
              <a:spcAft>
                <a:spcPts val="600"/>
              </a:spcAft>
              <a:tabLst>
                <a:tab pos="90170" algn="l"/>
                <a:tab pos="180340" algn="l"/>
              </a:tabLst>
            </a:pPr>
            <a:r>
              <a:rPr lang="en-US" sz="2000" b="1" dirty="0">
                <a:effectLst/>
                <a:latin typeface="#9Slide03 Arima Madurai Black" panose="00000A00000000000000" pitchFamily="2" charset="0"/>
                <a:ea typeface="Calibri" panose="020F0502020204030204" pitchFamily="34" charset="0"/>
                <a:cs typeface="#9Slide03 Arima Madurai Black" panose="00000A00000000000000" pitchFamily="2" charset="0"/>
              </a:rPr>
              <a:t>(3)</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Theo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em</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những</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có</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vai</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trò</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truyện</a:t>
            </a:r>
            <a:r>
              <a:rPr lang="en-US" sz="20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t>
            </a:r>
          </a:p>
        </p:txBody>
      </p:sp>
    </p:spTree>
    <p:extLst>
      <p:ext uri="{BB962C8B-B14F-4D97-AF65-F5344CB8AC3E}">
        <p14:creationId xmlns:p14="http://schemas.microsoft.com/office/powerpoint/2010/main" val="140673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14:bounceEnd="33000">
                                          <p:cBhvr additive="base">
                                            <p:cTn id="7" dur="1000" fill="hold"/>
                                            <p:tgtEl>
                                              <p:spTgt spid="19"/>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3000">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14:bounceEnd="33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33000">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624C12C-FDE4-4DE5-A4F3-F710E27FBFED}"/>
              </a:ext>
            </a:extLst>
          </p:cNvPr>
          <p:cNvSpPr/>
          <p:nvPr/>
        </p:nvSpPr>
        <p:spPr>
          <a:xfrm>
            <a:off x="914400" y="655320"/>
            <a:ext cx="10363200" cy="5547360"/>
          </a:xfrm>
          <a:prstGeom prst="roundRect">
            <a:avLst>
              <a:gd name="adj" fmla="val 0"/>
            </a:avLst>
          </a:prstGeom>
          <a:solidFill>
            <a:schemeClr val="bg1"/>
          </a:solidFill>
          <a:ln w="0">
            <a:noFill/>
          </a:ln>
          <a:effectLst>
            <a:outerShdw blurRad="2413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7F7DA97-35B3-407B-87E8-44ABCE42145A}"/>
              </a:ext>
            </a:extLst>
          </p:cNvPr>
          <p:cNvSpPr txBox="1"/>
          <p:nvPr/>
        </p:nvSpPr>
        <p:spPr>
          <a:xfrm>
            <a:off x="1173720" y="756007"/>
            <a:ext cx="7904728" cy="487506"/>
          </a:xfrm>
          <a:prstGeom prst="rect">
            <a:avLst/>
          </a:prstGeom>
          <a:noFill/>
        </p:spPr>
        <p:txBody>
          <a:bodyPr wrap="none" rtlCol="0">
            <a:spAutoFit/>
          </a:bodyPr>
          <a:lstStyle/>
          <a:p>
            <a:pPr algn="just">
              <a:lnSpc>
                <a:spcPct val="107000"/>
              </a:lnSpc>
              <a:spcBef>
                <a:spcPts val="600"/>
              </a:spcBef>
              <a:spcAft>
                <a:spcPts val="600"/>
              </a:spcAft>
            </a:pP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2.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Vai</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trò</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việc</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chủ</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đề</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truyện</a:t>
            </a:r>
            <a:r>
              <a:rPr lang="en-US" sz="2400" b="1"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400" dirty="0">
              <a:solidFill>
                <a:srgbClr val="407668"/>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20" name="图片 19" descr="图片包含 绿色, 桌子&#10;&#10;描述已自动生成">
            <a:extLst>
              <a:ext uri="{FF2B5EF4-FFF2-40B4-BE49-F238E27FC236}">
                <a16:creationId xmlns:a16="http://schemas.microsoft.com/office/drawing/2014/main" id="{FAF92AB7-2A5E-42A4-9FD7-01E1ED1FA3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518" r="21407"/>
          <a:stretch/>
        </p:blipFill>
        <p:spPr>
          <a:xfrm rot="7281367">
            <a:off x="-10537529" y="4427710"/>
            <a:ext cx="1220220" cy="1310499"/>
          </a:xfrm>
          <a:prstGeom prst="rect">
            <a:avLst/>
          </a:prstGeom>
          <a:effectLst>
            <a:outerShdw blurRad="63500" sx="102000" sy="102000" algn="ctr" rotWithShape="0">
              <a:prstClr val="black">
                <a:alpha val="40000"/>
              </a:prstClr>
            </a:outerShdw>
          </a:effectLst>
        </p:spPr>
      </p:pic>
      <p:sp>
        <p:nvSpPr>
          <p:cNvPr id="21" name="矩形: 圆角 20">
            <a:extLst>
              <a:ext uri="{FF2B5EF4-FFF2-40B4-BE49-F238E27FC236}">
                <a16:creationId xmlns:a16="http://schemas.microsoft.com/office/drawing/2014/main" id="{49ACB4C2-4BF6-4E05-8D38-5954E1D6DB63}"/>
              </a:ext>
            </a:extLst>
          </p:cNvPr>
          <p:cNvSpPr/>
          <p:nvPr/>
        </p:nvSpPr>
        <p:spPr>
          <a:xfrm rot="7281367">
            <a:off x="-15544800" y="7262350"/>
            <a:ext cx="719482" cy="111965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7165284-409C-436B-94E9-7896CFD52B4F}"/>
              </a:ext>
            </a:extLst>
          </p:cNvPr>
          <p:cNvSpPr txBox="1"/>
          <p:nvPr/>
        </p:nvSpPr>
        <p:spPr>
          <a:xfrm rot="7281367">
            <a:off x="-15730652" y="8505873"/>
            <a:ext cx="628697" cy="12233414"/>
          </a:xfrm>
          <a:prstGeom prst="rect">
            <a:avLst/>
          </a:prstGeom>
          <a:noFill/>
        </p:spPr>
        <p:txBody>
          <a:bodyPr wrap="square" rtlCol="0">
            <a:spAutoFit/>
          </a:bodyPr>
          <a:lstStyle/>
          <a:p>
            <a:pPr algn="l">
              <a:lnSpc>
                <a:spcPct val="130000"/>
              </a:lnSpc>
            </a:pPr>
            <a:r>
              <a:rPr lang="zh-CN" altLang="en-US" sz="1600" dirty="0">
                <a:solidFill>
                  <a:schemeClr val="tx1">
                    <a:lumMod val="85000"/>
                    <a:lumOff val="15000"/>
                  </a:schemeClr>
                </a:solidFill>
              </a:rPr>
              <a:t>用理想去成就人生，不要蹉跎了岁月永不言败是追究者的最佳品格目标的实现建立在我要成功的强烈愿望上失败的定义：什么都要做，什么都在做，却从未做完过，也未做好过</a:t>
            </a:r>
          </a:p>
        </p:txBody>
      </p:sp>
      <p:sp>
        <p:nvSpPr>
          <p:cNvPr id="23" name="矩形: 圆角 22">
            <a:extLst>
              <a:ext uri="{FF2B5EF4-FFF2-40B4-BE49-F238E27FC236}">
                <a16:creationId xmlns:a16="http://schemas.microsoft.com/office/drawing/2014/main" id="{1CAF7F81-95C9-4B49-B23E-907BBC5C3A22}"/>
              </a:ext>
            </a:extLst>
          </p:cNvPr>
          <p:cNvSpPr/>
          <p:nvPr/>
        </p:nvSpPr>
        <p:spPr>
          <a:xfrm rot="7281367">
            <a:off x="-15844746" y="6784380"/>
            <a:ext cx="572965" cy="255673"/>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EF9DA8B1-B398-4E65-829D-8C8DE2FAEA2D}"/>
              </a:ext>
            </a:extLst>
          </p:cNvPr>
          <p:cNvPicPr>
            <a:picLocks noChangeAspect="1"/>
          </p:cNvPicPr>
          <p:nvPr/>
        </p:nvPicPr>
        <p:blipFill>
          <a:blip r:embed="rId3" cstate="hqprint">
            <a:alphaModFix amt="65000"/>
            <a:extLst>
              <a:ext uri="{BEBA8EAE-BF5A-486C-A8C5-ECC9F3942E4B}">
                <a14:imgProps xmlns:a14="http://schemas.microsoft.com/office/drawing/2010/main">
                  <a14:imgLayer r:embed="rId4">
                    <a14:imgEffect>
                      <a14:artisticBlur radius="42"/>
                    </a14:imgEffect>
                    <a14:imgEffect>
                      <a14:saturation sat="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7860930">
            <a:off x="-7905881" y="8004142"/>
            <a:ext cx="1773889" cy="1593493"/>
          </a:xfrm>
          <a:prstGeom prst="rect">
            <a:avLst/>
          </a:prstGeom>
          <a:effectLst/>
        </p:spPr>
      </p:pic>
      <p:sp>
        <p:nvSpPr>
          <p:cNvPr id="25" name="文本框 24">
            <a:extLst>
              <a:ext uri="{FF2B5EF4-FFF2-40B4-BE49-F238E27FC236}">
                <a16:creationId xmlns:a16="http://schemas.microsoft.com/office/drawing/2014/main" id="{DDE90B8F-832A-485A-A07B-1FD1D7E35DBB}"/>
              </a:ext>
            </a:extLst>
          </p:cNvPr>
          <p:cNvSpPr txBox="1"/>
          <p:nvPr/>
        </p:nvSpPr>
        <p:spPr>
          <a:xfrm rot="7281367">
            <a:off x="-16038113" y="6858001"/>
            <a:ext cx="478509" cy="3046988"/>
          </a:xfrm>
          <a:prstGeom prst="rect">
            <a:avLst/>
          </a:prstGeom>
          <a:noFill/>
        </p:spPr>
        <p:txBody>
          <a:bodyPr wrap="square" rtlCol="0">
            <a:spAutoFit/>
          </a:bodyPr>
          <a:lstStyle/>
          <a:p>
            <a:r>
              <a:rPr lang="zh-CN" altLang="en-US" sz="4800" spc="600" dirty="0">
                <a:solidFill>
                  <a:schemeClr val="bg1"/>
                </a:solidFill>
              </a:rPr>
              <a:t>你好八月</a:t>
            </a:r>
          </a:p>
        </p:txBody>
      </p:sp>
      <p:pic>
        <p:nvPicPr>
          <p:cNvPr id="14" name="Picture 4">
            <a:extLst>
              <a:ext uri="{FF2B5EF4-FFF2-40B4-BE49-F238E27FC236}">
                <a16:creationId xmlns:a16="http://schemas.microsoft.com/office/drawing/2014/main" id="{7927F123-F771-4D6E-92EF-060A33B15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459" y="1400580"/>
            <a:ext cx="2489239" cy="4701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C7C9A7-84C5-4FBD-820A-B2D17E573565}"/>
              </a:ext>
            </a:extLst>
          </p:cNvPr>
          <p:cNvSpPr txBox="1"/>
          <p:nvPr/>
        </p:nvSpPr>
        <p:spPr>
          <a:xfrm>
            <a:off x="1091818" y="1676382"/>
            <a:ext cx="7532739" cy="4093428"/>
          </a:xfrm>
          <a:prstGeom prst="rect">
            <a:avLst/>
          </a:prstGeom>
          <a:noFill/>
        </p:spPr>
        <p:txBody>
          <a:bodyPr wrap="square" rtlCol="0">
            <a:spAutoFit/>
          </a:bodyPr>
          <a:lstStyle/>
          <a:p>
            <a:r>
              <a:rPr lang="en-US" sz="2000" dirty="0">
                <a:latin typeface="#9Slide03 Arima Madurai Black" panose="00000A00000000000000" pitchFamily="2" charset="0"/>
                <a:cs typeface="#9Slide03 Arima Madurai Black" panose="00000A00000000000000" pitchFamily="2" charset="0"/>
              </a:rPr>
              <a:t>(1) </a:t>
            </a:r>
            <a:r>
              <a:rPr lang="en-US" sz="2000" dirty="0" err="1">
                <a:latin typeface="#9Slide03 Arima Madurai Black" panose="00000A00000000000000" pitchFamily="2" charset="0"/>
                <a:cs typeface="#9Slide03 Arima Madurai Black" panose="00000A00000000000000" pitchFamily="2" charset="0"/>
              </a:rPr>
              <a:t>Cây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đặc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biệt</a:t>
            </a:r>
            <a:r>
              <a:rPr lang="en-US" sz="2000" dirty="0">
                <a:latin typeface="#9Slide03 Arima Madurai Black" panose="00000A00000000000000" pitchFamily="2" charset="0"/>
                <a:cs typeface="#9Slide03 Arima Madurai Black" panose="00000A00000000000000" pitchFamily="2" charset="0"/>
              </a:rPr>
              <a:t> ở </a:t>
            </a:r>
            <a:r>
              <a:rPr lang="en-US" sz="2000" dirty="0" err="1">
                <a:latin typeface="#9Slide03 Arima Madurai Black" panose="00000A00000000000000" pitchFamily="2" charset="0"/>
                <a:cs typeface="#9Slide03 Arima Madurai Black" panose="00000A00000000000000" pitchFamily="2" charset="0"/>
              </a:rPr>
              <a:t>điểm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nó</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mọc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thẳng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tắp</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vút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bầu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trời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nhờ</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đặc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điểm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đó</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đã</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khơi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gợi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mỗi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người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trong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gia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đình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tôi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cách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nghĩ</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cách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sáng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tạo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cách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làm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việc</a:t>
            </a:r>
            <a:r>
              <a:rPr lang="en-US" sz="2000" dirty="0">
                <a:latin typeface="#9Slide03 Arima Madurai Black" panose="00000A00000000000000" pitchFamily="2" charset="0"/>
                <a:cs typeface="#9Slide03 Arima Madurai Black" panose="00000A00000000000000" pitchFamily="2" charset="0"/>
              </a:rPr>
              <a:t>.</a:t>
            </a:r>
          </a:p>
          <a:p>
            <a:r>
              <a:rPr lang="en-US" sz="2000" dirty="0">
                <a:latin typeface="#9Slide03 Arima Madurai Black" panose="00000A00000000000000" pitchFamily="2" charset="0"/>
                <a:cs typeface="#9Slide03 Arima Madurai Black" panose="00000A00000000000000" pitchFamily="2" charset="0"/>
              </a:rPr>
              <a:t>(2) </a:t>
            </a:r>
            <a:r>
              <a:rPr lang="en-US" sz="2000" dirty="0" err="1">
                <a:latin typeface="#9Slide03 Arima Madurai Black" panose="00000A00000000000000" pitchFamily="2" charset="0"/>
                <a:cs typeface="#9Slide03 Arima Madurai Black" panose="00000A00000000000000" pitchFamily="2" charset="0"/>
              </a:rPr>
              <a:t>Nhân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xưng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tôi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trò</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chuyện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với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trò</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chuyện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với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mình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vì</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mặc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dù</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hỏi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nhưng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tôi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lại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độc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thoại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tự</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cảm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nhận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câu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trả</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lời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mình</a:t>
            </a:r>
            <a:r>
              <a:rPr lang="en-US" sz="2000" dirty="0">
                <a:latin typeface="#9Slide03 Arima Madurai Black" panose="00000A00000000000000" pitchFamily="2" charset="0"/>
                <a:cs typeface="#9Slide03 Arima Madurai Black" panose="00000A00000000000000" pitchFamily="2" charset="0"/>
              </a:rPr>
              <a:t>.</a:t>
            </a:r>
          </a:p>
          <a:p>
            <a:r>
              <a:rPr lang="en-US" sz="2000" dirty="0">
                <a:latin typeface="#9Slide03 Arima Madurai Black" panose="00000A00000000000000" pitchFamily="2" charset="0"/>
                <a:cs typeface="#9Slide03 Arima Madurai Black" panose="00000A00000000000000" pitchFamily="2" charset="0"/>
              </a:rPr>
              <a:t>(3)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cau</a:t>
            </a:r>
            <a:r>
              <a:rPr lang="en-US" sz="2000" dirty="0">
                <a:latin typeface="#9Slide03 Arima Madurai Black" panose="00000A00000000000000" pitchFamily="2" charset="0"/>
                <a:cs typeface="#9Slide03 Arima Madurai Black" panose="00000A00000000000000" pitchFamily="2" charset="0"/>
              </a:rPr>
              <a:t> – </a:t>
            </a:r>
            <a:r>
              <a:rPr lang="en-US" sz="2000" dirty="0" err="1">
                <a:latin typeface="#9Slide03 Arima Madurai Black" panose="00000A00000000000000" pitchFamily="2" charset="0"/>
                <a:cs typeface="#9Slide03 Arima Madurai Black" panose="00000A00000000000000" pitchFamily="2" charset="0"/>
              </a:rPr>
              <a:t>cây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cau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đối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tượng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để</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các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trong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truyện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rút</a:t>
            </a:r>
            <a:r>
              <a:rPr lang="en-US" sz="2000" dirty="0">
                <a:latin typeface="#9Slide03 Arima Madurai Black" panose="00000A00000000000000" pitchFamily="2" charset="0"/>
                <a:cs typeface="#9Slide03 Arima Madurai Black" panose="00000A00000000000000" pitchFamily="2" charset="0"/>
              </a:rPr>
              <a:t> ra </a:t>
            </a:r>
            <a:r>
              <a:rPr lang="en-US" sz="2000" dirty="0" err="1">
                <a:latin typeface="#9Slide03 Arima Madurai Black" panose="00000A00000000000000" pitchFamily="2" charset="0"/>
                <a:cs typeface="#9Slide03 Arima Madurai Black" panose="00000A00000000000000" pitchFamily="2" charset="0"/>
              </a:rPr>
              <a:t>những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chiêm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nghiệm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những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bài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học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khác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nhau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góp</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phần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làm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nổi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chủ</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đề</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truyện</a:t>
            </a:r>
            <a:r>
              <a:rPr lang="en-US" sz="2000"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Mỗi</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người</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một</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cách</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nghĩ</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một</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sự</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thấy</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khác</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nhau</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Điều</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đó</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làm</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nên</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sự</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đa</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tính</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cách</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khác</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biệt</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của</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mỗi</a:t>
            </a:r>
            <a:r>
              <a:rPr lang="en-US" sz="2000" i="1" dirty="0">
                <a:latin typeface="#9Slide03 Arima Madurai Black" panose="00000A00000000000000" pitchFamily="2" charset="0"/>
                <a:cs typeface="#9Slide03 Arima Madurai Black" panose="00000A00000000000000" pitchFamily="2" charset="0"/>
              </a:rPr>
              <a:t> </a:t>
            </a:r>
            <a:r>
              <a:rPr lang="en-US" sz="2000" i="1" dirty="0" err="1">
                <a:latin typeface="#9Slide03 Arima Madurai Black" panose="00000A00000000000000" pitchFamily="2" charset="0"/>
                <a:cs typeface="#9Slide03 Arima Madurai Black" panose="00000A00000000000000" pitchFamily="2" charset="0"/>
              </a:rPr>
              <a:t>người</a:t>
            </a:r>
            <a:r>
              <a:rPr lang="en-US" sz="2000" i="1" dirty="0">
                <a:latin typeface="#9Slide03 Arima Madurai Black" panose="00000A00000000000000" pitchFamily="2" charset="0"/>
                <a:cs typeface="#9Slide03 Arima Madurai Black" panose="00000A00000000000000" pitchFamily="2" charset="0"/>
              </a:rPr>
              <a:t> ...</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0074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14:bounceEnd="33000">
                                          <p:cBhvr additive="base">
                                            <p:cTn id="7" dur="1000" fill="hold"/>
                                            <p:tgtEl>
                                              <p:spTgt spid="19"/>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3000">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14:bounceEnd="33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33000">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DD84A75-D02C-4730-A0DA-ED97F2060124}"/>
              </a:ext>
            </a:extLst>
          </p:cNvPr>
          <p:cNvSpPr/>
          <p:nvPr/>
        </p:nvSpPr>
        <p:spPr>
          <a:xfrm>
            <a:off x="703385" y="1908268"/>
            <a:ext cx="9026769" cy="52988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绿色, 水果&#10;&#10;描述已自动生成">
            <a:extLst>
              <a:ext uri="{FF2B5EF4-FFF2-40B4-BE49-F238E27FC236}">
                <a16:creationId xmlns:a16="http://schemas.microsoft.com/office/drawing/2014/main" id="{6EBAB45B-BF49-482F-A439-0A4CA4B0B31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9003" r="37617"/>
          <a:stretch/>
        </p:blipFill>
        <p:spPr>
          <a:xfrm>
            <a:off x="5153594" y="-265683"/>
            <a:ext cx="3571327" cy="5488319"/>
          </a:xfrm>
          <a:prstGeom prst="rect">
            <a:avLst/>
          </a:prstGeom>
          <a:effectLst>
            <a:outerShdw blurRad="63500" sx="102000" sy="102000" algn="ctr" rotWithShape="0">
              <a:prstClr val="black">
                <a:alpha val="40000"/>
              </a:prstClr>
            </a:outerShdw>
          </a:effectLst>
        </p:spPr>
      </p:pic>
      <p:pic>
        <p:nvPicPr>
          <p:cNvPr id="10" name="图片 9" descr="图片包含 植物, 游戏机, 草, 树&#10;&#10;描述已自动生成">
            <a:extLst>
              <a:ext uri="{FF2B5EF4-FFF2-40B4-BE49-F238E27FC236}">
                <a16:creationId xmlns:a16="http://schemas.microsoft.com/office/drawing/2014/main" id="{0822126E-81B1-4559-A822-3E4561F25D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51458"/>
          <a:stretch/>
        </p:blipFill>
        <p:spPr>
          <a:xfrm>
            <a:off x="9035367" y="2478477"/>
            <a:ext cx="3571327" cy="4904809"/>
          </a:xfrm>
          <a:prstGeom prst="rect">
            <a:avLst/>
          </a:prstGeom>
          <a:effectLst>
            <a:outerShdw blurRad="63500" sx="102000" sy="102000" algn="ctr" rotWithShape="0">
              <a:prstClr val="black">
                <a:alpha val="40000"/>
              </a:prstClr>
            </a:outerShdw>
          </a:effectLst>
        </p:spPr>
      </p:pic>
      <p:sp>
        <p:nvSpPr>
          <p:cNvPr id="21" name="文本框 20">
            <a:extLst>
              <a:ext uri="{FF2B5EF4-FFF2-40B4-BE49-F238E27FC236}">
                <a16:creationId xmlns:a16="http://schemas.microsoft.com/office/drawing/2014/main" id="{54603556-2A1E-482B-ABFA-BFAE0B7C4D5A}"/>
              </a:ext>
            </a:extLst>
          </p:cNvPr>
          <p:cNvSpPr txBox="1"/>
          <p:nvPr/>
        </p:nvSpPr>
        <p:spPr>
          <a:xfrm>
            <a:off x="917827" y="2349384"/>
            <a:ext cx="4021326" cy="1754326"/>
          </a:xfrm>
          <a:prstGeom prst="rect">
            <a:avLst/>
          </a:prstGeom>
          <a:noFill/>
        </p:spPr>
        <p:txBody>
          <a:bodyPr wrap="square" rtlCol="0">
            <a:spAutoFit/>
          </a:bodyPr>
          <a:lstStyle/>
          <a:p>
            <a:pPr algn="just"/>
            <a:r>
              <a:rPr lang="en-US" sz="3600" b="1" dirty="0">
                <a:solidFill>
                  <a:srgbClr val="FFFF00"/>
                </a:solidFill>
                <a:latin typeface="#9Slide03 Arima Madurai Black" panose="00000A00000000000000" pitchFamily="2" charset="0"/>
                <a:cs typeface="#9Slide03 Arima Madurai Black" panose="00000A00000000000000" pitchFamily="2" charset="0"/>
              </a:rPr>
              <a:t>3. </a:t>
            </a:r>
            <a:r>
              <a:rPr lang="en-US" sz="3600" b="1" dirty="0" err="1">
                <a:solidFill>
                  <a:srgbClr val="FFFF00"/>
                </a:solidFill>
                <a:latin typeface="#9Slide03 Arima Madurai Black" panose="00000A00000000000000" pitchFamily="2" charset="0"/>
                <a:cs typeface="#9Slide03 Arima Madurai Black" panose="00000A00000000000000" pitchFamily="2" charset="0"/>
              </a:rPr>
              <a:t>Bài</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học</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từ</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cây</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cau</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và</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thông</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điệp</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của</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văn</a:t>
            </a:r>
            <a:r>
              <a:rPr lang="en-US" sz="3600" b="1" dirty="0">
                <a:solidFill>
                  <a:srgbClr val="FFFF00"/>
                </a:solidFill>
                <a:latin typeface="#9Slide03 Arima Madurai Black" panose="00000A00000000000000" pitchFamily="2" charset="0"/>
                <a:cs typeface="#9Slide03 Arima Madurai Black" panose="00000A00000000000000" pitchFamily="2" charset="0"/>
              </a:rPr>
              <a:t> </a:t>
            </a:r>
            <a:r>
              <a:rPr lang="en-US" sz="3600" b="1" dirty="0" err="1">
                <a:solidFill>
                  <a:srgbClr val="FFFF00"/>
                </a:solidFill>
                <a:latin typeface="#9Slide03 Arima Madurai Black" panose="00000A00000000000000" pitchFamily="2" charset="0"/>
                <a:cs typeface="#9Slide03 Arima Madurai Black" panose="00000A00000000000000" pitchFamily="2" charset="0"/>
              </a:rPr>
              <a:t>bản</a:t>
            </a:r>
            <a:r>
              <a:rPr lang="en-US" sz="3600" b="1" dirty="0">
                <a:solidFill>
                  <a:srgbClr val="FFFF00"/>
                </a:solidFill>
                <a:latin typeface="#9Slide03 Arima Madurai Black" panose="00000A00000000000000" pitchFamily="2" charset="0"/>
                <a:cs typeface="#9Slide03 Arima Madurai Black" panose="00000A00000000000000" pitchFamily="2" charset="0"/>
              </a:rPr>
              <a:t>:</a:t>
            </a:r>
            <a:endParaRPr lang="en-US" sz="3600" dirty="0">
              <a:solidFill>
                <a:srgbClr val="FFFF00"/>
              </a:solidFill>
              <a:latin typeface="#9Slide03 Arima Madurai Black" panose="00000A00000000000000" pitchFamily="2" charset="0"/>
              <a:cs typeface="#9Slide03 Arima Madurai Black" panose="00000A00000000000000" pitchFamily="2" charset="0"/>
            </a:endParaRPr>
          </a:p>
        </p:txBody>
      </p:sp>
      <p:sp>
        <p:nvSpPr>
          <p:cNvPr id="7" name="文本框 17">
            <a:extLst>
              <a:ext uri="{FF2B5EF4-FFF2-40B4-BE49-F238E27FC236}">
                <a16:creationId xmlns:a16="http://schemas.microsoft.com/office/drawing/2014/main" id="{03C7956C-76FD-4B77-BE45-6C5FAD0426EE}"/>
              </a:ext>
            </a:extLst>
          </p:cNvPr>
          <p:cNvSpPr txBox="1"/>
          <p:nvPr/>
        </p:nvSpPr>
        <p:spPr>
          <a:xfrm>
            <a:off x="156408" y="0"/>
            <a:ext cx="6700873" cy="1052596"/>
          </a:xfrm>
          <a:prstGeom prst="rect">
            <a:avLst/>
          </a:prstGeom>
          <a:noFill/>
        </p:spPr>
        <p:txBody>
          <a:bodyPr wrap="none" rtlCol="0">
            <a:spAutoFit/>
          </a:bodyPr>
          <a:lstStyle/>
          <a:p>
            <a:pPr algn="l">
              <a:lnSpc>
                <a:spcPct val="130000"/>
              </a:lnSpc>
            </a:pPr>
            <a:r>
              <a:rPr lang="en-US" sz="4800" dirty="0">
                <a:solidFill>
                  <a:srgbClr val="407668"/>
                </a:solidFill>
                <a:latin typeface="#9Slide03 Arima Madurai Black" panose="00000A00000000000000" pitchFamily="2" charset="0"/>
                <a:cs typeface="#9Slide03 Arima Madurai Black" panose="00000A00000000000000" pitchFamily="2" charset="0"/>
              </a:rPr>
              <a:t>II. KHÁM PHÁ VĂN BẢN:</a:t>
            </a:r>
          </a:p>
        </p:txBody>
      </p:sp>
    </p:spTree>
    <p:extLst>
      <p:ext uri="{BB962C8B-B14F-4D97-AF65-F5344CB8AC3E}">
        <p14:creationId xmlns:p14="http://schemas.microsoft.com/office/powerpoint/2010/main" val="290461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CD5F9E-A368-44D4-A34D-6EE7D9995006}"/>
              </a:ext>
            </a:extLst>
          </p:cNvPr>
          <p:cNvSpPr/>
          <p:nvPr/>
        </p:nvSpPr>
        <p:spPr>
          <a:xfrm>
            <a:off x="4584678" y="0"/>
            <a:ext cx="7682132" cy="6796800"/>
          </a:xfrm>
          <a:prstGeom prst="rect">
            <a:avLst/>
          </a:prstGeom>
          <a:solidFill>
            <a:srgbClr val="40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3" descr="图片包含 花瓶, 室内, 花, 桌子&#10;&#10;描述已自动生成">
            <a:extLst>
              <a:ext uri="{FF2B5EF4-FFF2-40B4-BE49-F238E27FC236}">
                <a16:creationId xmlns:a16="http://schemas.microsoft.com/office/drawing/2014/main" id="{6538921C-96FB-47E7-8CFB-98B368526A9A}"/>
              </a:ext>
            </a:extLst>
          </p:cNvPr>
          <p:cNvPicPr>
            <a:picLocks noChangeAspect="1"/>
          </p:cNvPicPr>
          <p:nvPr/>
        </p:nvPicPr>
        <p:blipFill rotWithShape="1">
          <a:blip r:embed="rId2">
            <a:extLst>
              <a:ext uri="{28A0092B-C50C-407E-A947-70E740481C1C}">
                <a14:useLocalDpi xmlns:a14="http://schemas.microsoft.com/office/drawing/2010/main"/>
              </a:ext>
            </a:extLst>
          </a:blip>
          <a:srcRect l="27776" r="6446"/>
          <a:stretch/>
        </p:blipFill>
        <p:spPr>
          <a:xfrm flipH="1">
            <a:off x="-1" y="0"/>
            <a:ext cx="4509869" cy="6858000"/>
          </a:xfrm>
          <a:prstGeom prst="rect">
            <a:avLst/>
          </a:prstGeom>
        </p:spPr>
      </p:pic>
      <p:sp>
        <p:nvSpPr>
          <p:cNvPr id="4" name="矩形 7">
            <a:extLst>
              <a:ext uri="{FF2B5EF4-FFF2-40B4-BE49-F238E27FC236}">
                <a16:creationId xmlns:a16="http://schemas.microsoft.com/office/drawing/2014/main" id="{767782B5-AA0B-4D13-81C1-0E6BACD733A8}"/>
              </a:ext>
            </a:extLst>
          </p:cNvPr>
          <p:cNvSpPr/>
          <p:nvPr/>
        </p:nvSpPr>
        <p:spPr>
          <a:xfrm>
            <a:off x="78544" y="4259636"/>
            <a:ext cx="4431324" cy="1266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20">
            <a:extLst>
              <a:ext uri="{FF2B5EF4-FFF2-40B4-BE49-F238E27FC236}">
                <a16:creationId xmlns:a16="http://schemas.microsoft.com/office/drawing/2014/main" id="{F317E903-36B2-4CF8-9E73-FBFCEFD21880}"/>
              </a:ext>
            </a:extLst>
          </p:cNvPr>
          <p:cNvSpPr txBox="1"/>
          <p:nvPr/>
        </p:nvSpPr>
        <p:spPr>
          <a:xfrm>
            <a:off x="388611" y="4477184"/>
            <a:ext cx="3886000" cy="830997"/>
          </a:xfrm>
          <a:prstGeom prst="rect">
            <a:avLst/>
          </a:prstGeom>
          <a:noFill/>
        </p:spPr>
        <p:txBody>
          <a:bodyPr wrap="none" rtlCol="0">
            <a:spAutoFit/>
          </a:bodyPr>
          <a:lstStyle/>
          <a:p>
            <a:pPr algn="just"/>
            <a:r>
              <a:rPr lang="en-US" sz="2400" b="1" dirty="0">
                <a:solidFill>
                  <a:srgbClr val="407668"/>
                </a:solidFill>
                <a:latin typeface="#9Slide03 Arima Madurai Black" panose="00000A00000000000000" pitchFamily="2" charset="0"/>
                <a:cs typeface="#9Slide03 Arima Madurai Black" panose="00000A00000000000000" pitchFamily="2" charset="0"/>
              </a:rPr>
              <a:t>3. </a:t>
            </a:r>
            <a:r>
              <a:rPr lang="en-US" sz="2400" b="1" dirty="0" err="1">
                <a:solidFill>
                  <a:srgbClr val="407668"/>
                </a:solidFill>
                <a:latin typeface="#9Slide03 Arima Madurai Black" panose="00000A00000000000000" pitchFamily="2" charset="0"/>
                <a:cs typeface="#9Slide03 Arima Madurai Black" panose="00000A00000000000000" pitchFamily="2" charset="0"/>
              </a:rPr>
              <a:t>Bài</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học</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từ</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cây</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cau</a:t>
            </a:r>
            <a:r>
              <a:rPr lang="en-US" sz="2400" b="1" dirty="0">
                <a:solidFill>
                  <a:srgbClr val="407668"/>
                </a:solidFill>
                <a:latin typeface="#9Slide03 Arima Madurai Black" panose="00000A00000000000000" pitchFamily="2" charset="0"/>
                <a:cs typeface="#9Slide03 Arima Madurai Black" panose="00000A00000000000000" pitchFamily="2" charset="0"/>
              </a:rPr>
              <a:t> </a:t>
            </a:r>
          </a:p>
          <a:p>
            <a:pPr algn="just"/>
            <a:r>
              <a:rPr lang="en-US" sz="2400" b="1" dirty="0" err="1">
                <a:solidFill>
                  <a:srgbClr val="407668"/>
                </a:solidFill>
                <a:latin typeface="#9Slide03 Arima Madurai Black" panose="00000A00000000000000" pitchFamily="2" charset="0"/>
                <a:cs typeface="#9Slide03 Arima Madurai Black" panose="00000A00000000000000" pitchFamily="2" charset="0"/>
              </a:rPr>
              <a:t>và</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thông</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điệp</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của</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văn</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bản</a:t>
            </a:r>
            <a:r>
              <a:rPr lang="en-US" sz="2400" b="1" dirty="0">
                <a:solidFill>
                  <a:srgbClr val="407668"/>
                </a:solidFill>
                <a:latin typeface="#9Slide03 Arima Madurai Black" panose="00000A00000000000000" pitchFamily="2" charset="0"/>
                <a:cs typeface="#9Slide03 Arima Madurai Black" panose="00000A00000000000000" pitchFamily="2" charset="0"/>
              </a:rPr>
              <a:t>:</a:t>
            </a:r>
            <a:endParaRPr lang="en-US" sz="2400" dirty="0">
              <a:solidFill>
                <a:srgbClr val="407668"/>
              </a:solidFill>
              <a:latin typeface="#9Slide03 Arima Madurai Black" panose="00000A00000000000000" pitchFamily="2" charset="0"/>
              <a:cs typeface="#9Slide03 Arima Madurai Black" panose="00000A00000000000000" pitchFamily="2" charset="0"/>
            </a:endParaRPr>
          </a:p>
        </p:txBody>
      </p:sp>
      <p:pic>
        <p:nvPicPr>
          <p:cNvPr id="6" name="图片 11" descr="图片包含 绿色, 桌子&#10;&#10;描述已自动生成">
            <a:extLst>
              <a:ext uri="{FF2B5EF4-FFF2-40B4-BE49-F238E27FC236}">
                <a16:creationId xmlns:a16="http://schemas.microsoft.com/office/drawing/2014/main" id="{76D73539-0E6B-46D0-B128-9241A5FFBEC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16211" y="3511312"/>
            <a:ext cx="6940062" cy="3593738"/>
          </a:xfrm>
          <a:prstGeom prst="rect">
            <a:avLst/>
          </a:prstGeom>
          <a:effectLst>
            <a:outerShdw blurRad="254000" dist="901700" dir="13500000" algn="br" rotWithShape="0">
              <a:prstClr val="black">
                <a:alpha val="26000"/>
              </a:prstClr>
            </a:outerShdw>
          </a:effectLst>
        </p:spPr>
      </p:pic>
      <p:sp>
        <p:nvSpPr>
          <p:cNvPr id="7" name="textcount">
            <a:extLst>
              <a:ext uri="{FF2B5EF4-FFF2-40B4-BE49-F238E27FC236}">
                <a16:creationId xmlns:a16="http://schemas.microsoft.com/office/drawing/2014/main" id="{46E7AF3B-C536-438A-88A1-C65692AF9F3E}"/>
              </a:ext>
            </a:extLst>
          </p:cNvPr>
          <p:cNvSpPr txBox="1"/>
          <p:nvPr/>
        </p:nvSpPr>
        <p:spPr>
          <a:xfrm>
            <a:off x="4584678" y="288906"/>
            <a:ext cx="7411046" cy="4351832"/>
          </a:xfrm>
          <a:prstGeom prst="rect">
            <a:avLst/>
          </a:prstGeom>
          <a:noFill/>
        </p:spPr>
        <p:txBody>
          <a:bodyPr vert="horz" wrap="square" rtlCol="0">
            <a:spAutoFit/>
          </a:bodyPr>
          <a:lstStyle/>
          <a:p>
            <a:pPr algn="just">
              <a:lnSpc>
                <a:spcPct val="107000"/>
              </a:lnSpc>
              <a:spcBef>
                <a:spcPts val="600"/>
              </a:spcBef>
              <a:spcAft>
                <a:spcPts val="600"/>
              </a:spcAft>
            </a:pP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(1) Khi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cháu</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trả</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ông</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nhìn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lên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cháu</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thấy</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làm</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ngay</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thẳng</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hiểu</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này</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như</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thế</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7000"/>
              </a:lnSpc>
              <a:spcBef>
                <a:spcPts val="600"/>
              </a:spcBef>
              <a:spcAft>
                <a:spcPts val="600"/>
              </a:spcAft>
            </a:pP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(2)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Tại</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sao</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có</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nói</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trò</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với</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cũng</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giúp</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tự</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hoàn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thiện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thân</a:t>
            </a:r>
            <a:r>
              <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p>
          <a:p>
            <a:pPr algn="just">
              <a:lnSpc>
                <a:spcPct val="107000"/>
              </a:lnSpc>
              <a:spcBef>
                <a:spcPts val="600"/>
              </a:spcBef>
              <a:spcAft>
                <a:spcPts val="600"/>
              </a:spcAft>
            </a:pP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(3)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cùng</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nhìn</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lên</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nhưng</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mỗi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đều</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nghĩ</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sự</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thấy</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khác</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đó</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rút</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ra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gì</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khi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quan</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sát</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con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sự</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xung</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quanh</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4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127F502A-D247-415B-B8C8-3AFD73BF7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1" y="353472"/>
            <a:ext cx="3031480" cy="2346528"/>
          </a:xfrm>
          <a:prstGeom prst="rect">
            <a:avLst/>
          </a:prstGeom>
        </p:spPr>
      </p:pic>
    </p:spTree>
    <p:extLst>
      <p:ext uri="{BB962C8B-B14F-4D97-AF65-F5344CB8AC3E}">
        <p14:creationId xmlns:p14="http://schemas.microsoft.com/office/powerpoint/2010/main" val="1631903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CD5F9E-A368-44D4-A34D-6EE7D9995006}"/>
              </a:ext>
            </a:extLst>
          </p:cNvPr>
          <p:cNvSpPr/>
          <p:nvPr/>
        </p:nvSpPr>
        <p:spPr>
          <a:xfrm>
            <a:off x="4584678" y="0"/>
            <a:ext cx="7682132" cy="6796800"/>
          </a:xfrm>
          <a:prstGeom prst="rect">
            <a:avLst/>
          </a:prstGeom>
          <a:solidFill>
            <a:srgbClr val="40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3" descr="图片包含 花瓶, 室内, 花, 桌子&#10;&#10;描述已自动生成">
            <a:extLst>
              <a:ext uri="{FF2B5EF4-FFF2-40B4-BE49-F238E27FC236}">
                <a16:creationId xmlns:a16="http://schemas.microsoft.com/office/drawing/2014/main" id="{6538921C-96FB-47E7-8CFB-98B368526A9A}"/>
              </a:ext>
            </a:extLst>
          </p:cNvPr>
          <p:cNvPicPr>
            <a:picLocks noChangeAspect="1"/>
          </p:cNvPicPr>
          <p:nvPr/>
        </p:nvPicPr>
        <p:blipFill rotWithShape="1">
          <a:blip r:embed="rId2">
            <a:extLst>
              <a:ext uri="{28A0092B-C50C-407E-A947-70E740481C1C}">
                <a14:useLocalDpi xmlns:a14="http://schemas.microsoft.com/office/drawing/2010/main"/>
              </a:ext>
            </a:extLst>
          </a:blip>
          <a:srcRect l="27776" r="6446"/>
          <a:stretch/>
        </p:blipFill>
        <p:spPr>
          <a:xfrm flipH="1">
            <a:off x="-1" y="0"/>
            <a:ext cx="4509869" cy="6858000"/>
          </a:xfrm>
          <a:prstGeom prst="rect">
            <a:avLst/>
          </a:prstGeom>
        </p:spPr>
      </p:pic>
      <p:sp>
        <p:nvSpPr>
          <p:cNvPr id="4" name="矩形 7">
            <a:extLst>
              <a:ext uri="{FF2B5EF4-FFF2-40B4-BE49-F238E27FC236}">
                <a16:creationId xmlns:a16="http://schemas.microsoft.com/office/drawing/2014/main" id="{767782B5-AA0B-4D13-81C1-0E6BACD733A8}"/>
              </a:ext>
            </a:extLst>
          </p:cNvPr>
          <p:cNvSpPr/>
          <p:nvPr/>
        </p:nvSpPr>
        <p:spPr>
          <a:xfrm>
            <a:off x="78544" y="4259636"/>
            <a:ext cx="4431324" cy="1266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20">
            <a:extLst>
              <a:ext uri="{FF2B5EF4-FFF2-40B4-BE49-F238E27FC236}">
                <a16:creationId xmlns:a16="http://schemas.microsoft.com/office/drawing/2014/main" id="{F317E903-36B2-4CF8-9E73-FBFCEFD21880}"/>
              </a:ext>
            </a:extLst>
          </p:cNvPr>
          <p:cNvSpPr txBox="1"/>
          <p:nvPr/>
        </p:nvSpPr>
        <p:spPr>
          <a:xfrm>
            <a:off x="388611" y="4477184"/>
            <a:ext cx="3886000" cy="830997"/>
          </a:xfrm>
          <a:prstGeom prst="rect">
            <a:avLst/>
          </a:prstGeom>
          <a:noFill/>
        </p:spPr>
        <p:txBody>
          <a:bodyPr wrap="none" rtlCol="0">
            <a:spAutoFit/>
          </a:bodyPr>
          <a:lstStyle/>
          <a:p>
            <a:pPr algn="just"/>
            <a:r>
              <a:rPr lang="en-US" sz="2400" b="1" dirty="0">
                <a:solidFill>
                  <a:srgbClr val="407668"/>
                </a:solidFill>
                <a:latin typeface="#9Slide03 Arima Madurai Black" panose="00000A00000000000000" pitchFamily="2" charset="0"/>
                <a:cs typeface="#9Slide03 Arima Madurai Black" panose="00000A00000000000000" pitchFamily="2" charset="0"/>
              </a:rPr>
              <a:t>3. </a:t>
            </a:r>
            <a:r>
              <a:rPr lang="en-US" sz="2400" b="1" dirty="0" err="1">
                <a:solidFill>
                  <a:srgbClr val="407668"/>
                </a:solidFill>
                <a:latin typeface="#9Slide03 Arima Madurai Black" panose="00000A00000000000000" pitchFamily="2" charset="0"/>
                <a:cs typeface="#9Slide03 Arima Madurai Black" panose="00000A00000000000000" pitchFamily="2" charset="0"/>
              </a:rPr>
              <a:t>Bài</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học</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từ</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cây</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cau</a:t>
            </a:r>
            <a:r>
              <a:rPr lang="en-US" sz="2400" b="1" dirty="0">
                <a:solidFill>
                  <a:srgbClr val="407668"/>
                </a:solidFill>
                <a:latin typeface="#9Slide03 Arima Madurai Black" panose="00000A00000000000000" pitchFamily="2" charset="0"/>
                <a:cs typeface="#9Slide03 Arima Madurai Black" panose="00000A00000000000000" pitchFamily="2" charset="0"/>
              </a:rPr>
              <a:t> </a:t>
            </a:r>
          </a:p>
          <a:p>
            <a:pPr algn="just"/>
            <a:r>
              <a:rPr lang="en-US" sz="2400" b="1" dirty="0" err="1">
                <a:solidFill>
                  <a:srgbClr val="407668"/>
                </a:solidFill>
                <a:latin typeface="#9Slide03 Arima Madurai Black" panose="00000A00000000000000" pitchFamily="2" charset="0"/>
                <a:cs typeface="#9Slide03 Arima Madurai Black" panose="00000A00000000000000" pitchFamily="2" charset="0"/>
              </a:rPr>
              <a:t>và</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thông</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điệp</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của</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văn</a:t>
            </a:r>
            <a:r>
              <a:rPr lang="en-US" sz="2400" b="1" dirty="0">
                <a:solidFill>
                  <a:srgbClr val="407668"/>
                </a:solidFill>
                <a:latin typeface="#9Slide03 Arima Madurai Black" panose="00000A00000000000000" pitchFamily="2" charset="0"/>
                <a:cs typeface="#9Slide03 Arima Madurai Black" panose="00000A00000000000000" pitchFamily="2" charset="0"/>
              </a:rPr>
              <a:t> </a:t>
            </a:r>
            <a:r>
              <a:rPr lang="en-US" sz="2400" b="1" dirty="0" err="1">
                <a:solidFill>
                  <a:srgbClr val="407668"/>
                </a:solidFill>
                <a:latin typeface="#9Slide03 Arima Madurai Black" panose="00000A00000000000000" pitchFamily="2" charset="0"/>
                <a:cs typeface="#9Slide03 Arima Madurai Black" panose="00000A00000000000000" pitchFamily="2" charset="0"/>
              </a:rPr>
              <a:t>bản</a:t>
            </a:r>
            <a:r>
              <a:rPr lang="en-US" sz="2400" b="1" dirty="0">
                <a:solidFill>
                  <a:srgbClr val="407668"/>
                </a:solidFill>
                <a:latin typeface="#9Slide03 Arima Madurai Black" panose="00000A00000000000000" pitchFamily="2" charset="0"/>
                <a:cs typeface="#9Slide03 Arima Madurai Black" panose="00000A00000000000000" pitchFamily="2" charset="0"/>
              </a:rPr>
              <a:t>:</a:t>
            </a:r>
            <a:endParaRPr lang="en-US" sz="2400" dirty="0">
              <a:solidFill>
                <a:srgbClr val="407668"/>
              </a:solidFill>
              <a:latin typeface="#9Slide03 Arima Madurai Black" panose="00000A00000000000000" pitchFamily="2" charset="0"/>
              <a:cs typeface="#9Slide03 Arima Madurai Black" panose="00000A00000000000000" pitchFamily="2" charset="0"/>
            </a:endParaRPr>
          </a:p>
        </p:txBody>
      </p:sp>
      <p:pic>
        <p:nvPicPr>
          <p:cNvPr id="6" name="图片 11" descr="图片包含 绿色, 桌子&#10;&#10;描述已自动生成">
            <a:extLst>
              <a:ext uri="{FF2B5EF4-FFF2-40B4-BE49-F238E27FC236}">
                <a16:creationId xmlns:a16="http://schemas.microsoft.com/office/drawing/2014/main" id="{76D73539-0E6B-46D0-B128-9241A5FFBEC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16211" y="3511312"/>
            <a:ext cx="6940062" cy="3593738"/>
          </a:xfrm>
          <a:prstGeom prst="rect">
            <a:avLst/>
          </a:prstGeom>
          <a:effectLst>
            <a:outerShdw blurRad="254000" dist="901700" dir="13500000" algn="br" rotWithShape="0">
              <a:prstClr val="black">
                <a:alpha val="26000"/>
              </a:prstClr>
            </a:outerShdw>
          </a:effectLst>
        </p:spPr>
      </p:pic>
      <p:sp>
        <p:nvSpPr>
          <p:cNvPr id="7" name="textcount">
            <a:extLst>
              <a:ext uri="{FF2B5EF4-FFF2-40B4-BE49-F238E27FC236}">
                <a16:creationId xmlns:a16="http://schemas.microsoft.com/office/drawing/2014/main" id="{46E7AF3B-C536-438A-88A1-C65692AF9F3E}"/>
              </a:ext>
            </a:extLst>
          </p:cNvPr>
          <p:cNvSpPr txBox="1"/>
          <p:nvPr/>
        </p:nvSpPr>
        <p:spPr>
          <a:xfrm>
            <a:off x="4584678" y="288906"/>
            <a:ext cx="7411046" cy="4493538"/>
          </a:xfrm>
          <a:prstGeom prst="rect">
            <a:avLst/>
          </a:prstGeom>
          <a:noFill/>
        </p:spPr>
        <p:txBody>
          <a:bodyPr vert="horz" wrap="square" rtlCol="0">
            <a:spAutoFit/>
          </a:bodyPr>
          <a:lstStyle/>
          <a:p>
            <a:r>
              <a:rPr lang="en-US" sz="2200" dirty="0">
                <a:solidFill>
                  <a:srgbClr val="FFFF00"/>
                </a:solidFill>
                <a:latin typeface="#9Slide03 Arima Madurai Black" panose="00000A00000000000000" pitchFamily="2" charset="0"/>
                <a:cs typeface="#9Slide03 Arima Madurai Black" panose="00000A00000000000000" pitchFamily="2" charset="0"/>
              </a:rPr>
              <a:t>(1) </a:t>
            </a:r>
            <a:r>
              <a:rPr lang="en-US" sz="2200" dirty="0" err="1">
                <a:solidFill>
                  <a:srgbClr val="FFFF00"/>
                </a:solidFill>
                <a:latin typeface="#9Slide03 Arima Madurai Black" panose="00000A00000000000000" pitchFamily="2" charset="0"/>
                <a:cs typeface="#9Slide03 Arima Madurai Black" panose="00000A00000000000000" pitchFamily="2" charset="0"/>
              </a:rPr>
              <a:t>Nhìn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lên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hàng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người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cháu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thấy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bài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học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làm</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người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ngay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thẳng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có</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nghĩa</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là</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làm</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người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phải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trung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thực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thẳng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thắn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có</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lòng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tự</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trọng</a:t>
            </a:r>
            <a:r>
              <a:rPr lang="en-US" sz="2200" dirty="0">
                <a:solidFill>
                  <a:srgbClr val="FFFF00"/>
                </a:solidFill>
                <a:latin typeface="#9Slide03 Arima Madurai Black" panose="00000A00000000000000" pitchFamily="2" charset="0"/>
                <a:cs typeface="#9Slide03 Arima Madurai Black" panose="00000A00000000000000" pitchFamily="2" charset="0"/>
              </a:rPr>
              <a:t>.</a:t>
            </a:r>
          </a:p>
          <a:p>
            <a:r>
              <a:rPr lang="en-US" sz="2200" dirty="0">
                <a:solidFill>
                  <a:srgbClr val="FFFF00"/>
                </a:solidFill>
                <a:latin typeface="#9Slide03 Arima Madurai Black" panose="00000A00000000000000" pitchFamily="2" charset="0"/>
                <a:cs typeface="#9Slide03 Arima Madurai Black" panose="00000A00000000000000" pitchFamily="2" charset="0"/>
              </a:rPr>
              <a:t>(2) </a:t>
            </a:r>
            <a:r>
              <a:rPr lang="en-US" sz="2200" dirty="0" err="1">
                <a:solidFill>
                  <a:srgbClr val="FFFF00"/>
                </a:solidFill>
                <a:latin typeface="#9Slide03 Arima Madurai Black" panose="00000A00000000000000" pitchFamily="2" charset="0"/>
                <a:cs typeface="#9Slide03 Arima Madurai Black" panose="00000A00000000000000" pitchFamily="2" charset="0"/>
              </a:rPr>
              <a:t>Vì</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trò</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chuyện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với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cây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đó</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sẽ</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là</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một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cách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giúp</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các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nhân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vật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tự</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nhìn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nhận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lại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để</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hoàn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thiện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bản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thân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hơn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Bởi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mỗi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người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một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một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sư</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thấy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về</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cây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cau</a:t>
            </a:r>
            <a:r>
              <a:rPr lang="en-US" sz="2200" dirty="0">
                <a:solidFill>
                  <a:srgbClr val="FFFF00"/>
                </a:solidFill>
                <a:latin typeface="#9Slide03 Arima Madurai Black" panose="00000A00000000000000" pitchFamily="2" charset="0"/>
                <a:cs typeface="#9Slide03 Arima Madurai Black" panose="00000A00000000000000" pitchFamily="2" charset="0"/>
              </a:rPr>
              <a:t> sẽ </a:t>
            </a:r>
            <a:r>
              <a:rPr lang="en-US" sz="2200" dirty="0" err="1">
                <a:solidFill>
                  <a:srgbClr val="FFFF00"/>
                </a:solidFill>
                <a:latin typeface="#9Slide03 Arima Madurai Black" panose="00000A00000000000000" pitchFamily="2" charset="0"/>
                <a:cs typeface="#9Slide03 Arima Madurai Black" panose="00000A00000000000000" pitchFamily="2" charset="0"/>
              </a:rPr>
              <a:t>làm</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nên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sư</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đa</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tính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khác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biệt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suy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nghĩ</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khác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nhau</a:t>
            </a:r>
            <a:r>
              <a:rPr lang="en-US" sz="2200" dirty="0">
                <a:solidFill>
                  <a:srgbClr val="FFFF00"/>
                </a:solidFill>
                <a:latin typeface="#9Slide03 Arima Madurai Black" panose="00000A00000000000000" pitchFamily="2" charset="0"/>
                <a:cs typeface="#9Slide03 Arima Madurai Black" panose="00000A00000000000000" pitchFamily="2" charset="0"/>
              </a:rPr>
              <a:t>.</a:t>
            </a:r>
          </a:p>
          <a:p>
            <a:r>
              <a:rPr lang="en-US" sz="2200" dirty="0">
                <a:solidFill>
                  <a:srgbClr val="FFFF00"/>
                </a:solidFill>
                <a:latin typeface="#9Slide03 Arima Madurai Black" panose="00000A00000000000000" pitchFamily="2" charset="0"/>
                <a:cs typeface="#9Slide03 Arima Madurai Black" panose="00000A00000000000000" pitchFamily="2" charset="0"/>
              </a:rPr>
              <a:t>(3) </a:t>
            </a:r>
            <a:r>
              <a:rPr lang="en-US" sz="2200" dirty="0" err="1">
                <a:solidFill>
                  <a:srgbClr val="FFFF00"/>
                </a:solidFill>
                <a:latin typeface="#9Slide03 Arima Madurai Black" panose="00000A00000000000000" pitchFamily="2" charset="0"/>
                <a:cs typeface="#9Slide03 Arima Madurai Black" panose="00000A00000000000000" pitchFamily="2" charset="0"/>
              </a:rPr>
              <a:t>Cùng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nhìn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lên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hàng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cau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nhưng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mỗi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nhân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vật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đều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có</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cách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nghĩ</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sự</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thấy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khác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nhau</a:t>
            </a:r>
            <a:r>
              <a:rPr lang="en-US" sz="2200" dirty="0">
                <a:solidFill>
                  <a:srgbClr val="FFFF00"/>
                </a:solidFill>
                <a:latin typeface="#9Slide03 Arima Madurai Black" panose="00000A00000000000000" pitchFamily="2" charset="0"/>
                <a:cs typeface="#9Slide03 Arima Madurai Black" panose="00000A00000000000000" pitchFamily="2" charset="0"/>
              </a:rPr>
              <a:t> do </a:t>
            </a:r>
            <a:r>
              <a:rPr lang="en-US" sz="2200" dirty="0" err="1">
                <a:solidFill>
                  <a:srgbClr val="FFFF00"/>
                </a:solidFill>
                <a:latin typeface="#9Slide03 Arima Madurai Black" panose="00000A00000000000000" pitchFamily="2" charset="0"/>
                <a:cs typeface="#9Slide03 Arima Madurai Black" panose="00000A00000000000000" pitchFamily="2" charset="0"/>
              </a:rPr>
              <a:t>tuổi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tác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kinh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nghiệm</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sống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khác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nhau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Từ</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đó</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khi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quan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sát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học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hỏi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từ</a:t>
            </a:r>
            <a:r>
              <a:rPr lang="en-US" sz="2200" dirty="0">
                <a:solidFill>
                  <a:srgbClr val="FFFF00"/>
                </a:solidFill>
                <a:latin typeface="#9Slide03 Arima Madurai Black" panose="00000A00000000000000" pitchFamily="2" charset="0"/>
                <a:cs typeface="#9Slide03 Arima Madurai Black" panose="00000A00000000000000" pitchFamily="2" charset="0"/>
              </a:rPr>
              <a:t> con </a:t>
            </a:r>
            <a:r>
              <a:rPr lang="en-US" sz="2200" dirty="0" err="1">
                <a:solidFill>
                  <a:srgbClr val="FFFF00"/>
                </a:solidFill>
                <a:latin typeface="#9Slide03 Arima Madurai Black" panose="00000A00000000000000" pitchFamily="2" charset="0"/>
                <a:cs typeface="#9Slide03 Arima Madurai Black" panose="00000A00000000000000" pitchFamily="2" charset="0"/>
              </a:rPr>
              <a:t>người</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và</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sự</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vật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xung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quanh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mình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chúng</a:t>
            </a:r>
            <a:r>
              <a:rPr lang="en-US" sz="2200" dirty="0">
                <a:solidFill>
                  <a:srgbClr val="FFFF00"/>
                </a:solidFill>
                <a:latin typeface="#9Slide03 Arima Madurai Black" panose="00000A00000000000000" pitchFamily="2" charset="0"/>
                <a:cs typeface="#9Slide03 Arima Madurai Black" panose="00000A00000000000000" pitchFamily="2" charset="0"/>
              </a:rPr>
              <a:t> ta </a:t>
            </a:r>
            <a:r>
              <a:rPr lang="en-US" sz="2200" dirty="0" err="1">
                <a:solidFill>
                  <a:srgbClr val="FFFF00"/>
                </a:solidFill>
                <a:latin typeface="#9Slide03 Arima Madurai Black" panose="00000A00000000000000" pitchFamily="2" charset="0"/>
                <a:cs typeface="#9Slide03 Arima Madurai Black" panose="00000A00000000000000" pitchFamily="2" charset="0"/>
              </a:rPr>
              <a:t>cần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biết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lắng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nghe</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tích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lũy</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kinh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nghiệm</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trên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cơ</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sở</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chọn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lọc</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để</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phát</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triển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bản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thân</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đúng</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cách</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hiệu</a:t>
            </a:r>
            <a:r>
              <a:rPr lang="en-US" sz="2200" dirty="0">
                <a:solidFill>
                  <a:srgbClr val="FFFF00"/>
                </a:solidFill>
                <a:latin typeface="#9Slide03 Arima Madurai Black" panose="00000A00000000000000" pitchFamily="2" charset="0"/>
                <a:cs typeface="#9Slide03 Arima Madurai Black" panose="00000A00000000000000" pitchFamily="2" charset="0"/>
              </a:rPr>
              <a:t> </a:t>
            </a:r>
            <a:r>
              <a:rPr lang="en-US" sz="2200" dirty="0" err="1">
                <a:solidFill>
                  <a:srgbClr val="FFFF00"/>
                </a:solidFill>
                <a:latin typeface="#9Slide03 Arima Madurai Black" panose="00000A00000000000000" pitchFamily="2" charset="0"/>
                <a:cs typeface="#9Slide03 Arima Madurai Black" panose="00000A00000000000000" pitchFamily="2" charset="0"/>
              </a:rPr>
              <a:t>quả</a:t>
            </a:r>
            <a:r>
              <a:rPr lang="en-US" sz="2200" dirty="0">
                <a:solidFill>
                  <a:srgbClr val="FFFF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15201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绿色, 室内, 桌子, 西兰花&#10;&#10;描述已自动生成">
            <a:extLst>
              <a:ext uri="{FF2B5EF4-FFF2-40B4-BE49-F238E27FC236}">
                <a16:creationId xmlns:a16="http://schemas.microsoft.com/office/drawing/2014/main" id="{BDE0248E-8037-404E-86F1-D67A3AABF20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774" b="1770"/>
          <a:stretch/>
        </p:blipFill>
        <p:spPr>
          <a:xfrm>
            <a:off x="6096000" y="3829373"/>
            <a:ext cx="3444240" cy="2214154"/>
          </a:xfrm>
          <a:prstGeom prst="rect">
            <a:avLst/>
          </a:prstGeom>
          <a:effectLst>
            <a:outerShdw blurRad="63500" sx="102000" sy="102000" algn="ctr" rotWithShape="0">
              <a:prstClr val="black">
                <a:alpha val="40000"/>
              </a:prstClr>
            </a:outerShdw>
          </a:effectLst>
        </p:spPr>
      </p:pic>
      <p:pic>
        <p:nvPicPr>
          <p:cNvPr id="3" name="图片 2" descr="图片包含 游戏机&#10;&#10;描述已自动生成">
            <a:extLst>
              <a:ext uri="{FF2B5EF4-FFF2-40B4-BE49-F238E27FC236}">
                <a16:creationId xmlns:a16="http://schemas.microsoft.com/office/drawing/2014/main" id="{7396E1B9-3B34-447A-A161-B9DC1CBADA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51760" y="814474"/>
            <a:ext cx="3444240" cy="2214154"/>
          </a:xfrm>
          <a:prstGeom prst="rect">
            <a:avLst/>
          </a:prstGeom>
          <a:effectLst>
            <a:outerShdw blurRad="63500" sx="102000" sy="102000" algn="ctr" rotWithShape="0">
              <a:prstClr val="black">
                <a:alpha val="40000"/>
              </a:prstClr>
            </a:outerShdw>
          </a:effectLst>
        </p:spPr>
      </p:pic>
      <p:sp>
        <p:nvSpPr>
          <p:cNvPr id="23" name="文本框 22">
            <a:extLst>
              <a:ext uri="{FF2B5EF4-FFF2-40B4-BE49-F238E27FC236}">
                <a16:creationId xmlns:a16="http://schemas.microsoft.com/office/drawing/2014/main" id="{AE94880E-A080-41D5-9CB9-4AC8A38E5F1E}"/>
              </a:ext>
            </a:extLst>
          </p:cNvPr>
          <p:cNvSpPr txBox="1"/>
          <p:nvPr/>
        </p:nvSpPr>
        <p:spPr>
          <a:xfrm>
            <a:off x="3449739" y="3196244"/>
            <a:ext cx="7287572" cy="707886"/>
          </a:xfrm>
          <a:prstGeom prst="rect">
            <a:avLst/>
          </a:prstGeom>
          <a:noFill/>
        </p:spPr>
        <p:txBody>
          <a:bodyPr wrap="none" rtlCol="0">
            <a:spAutoFit/>
          </a:bodyPr>
          <a:lstStyle/>
          <a:p>
            <a:r>
              <a:rPr lang="vi-VN" sz="40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LUYỆN TẬP</a:t>
            </a:r>
            <a:r>
              <a:rPr lang="en-US" sz="4000" b="1" dirty="0">
                <a:solidFill>
                  <a:schemeClr val="accent1"/>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40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b="1" dirty="0">
                <a:solidFill>
                  <a:schemeClr val="accent1"/>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KẾT NỐI CHỦ ĐIỂM</a:t>
            </a:r>
            <a:endParaRPr lang="zh-CN" altLang="en-US" sz="4000" spc="600" dirty="0">
              <a:solidFill>
                <a:schemeClr val="accent1"/>
              </a:solidFill>
              <a:latin typeface="#9Slide03 Arima Madurai Black" panose="00000A00000000000000" pitchFamily="2" charset="0"/>
              <a:cs typeface="#9Slide03 Arima Madurai Black" panose="00000A00000000000000" pitchFamily="2" charset="0"/>
            </a:endParaRPr>
          </a:p>
        </p:txBody>
      </p:sp>
      <p:pic>
        <p:nvPicPr>
          <p:cNvPr id="25" name="图片 24" descr="图片包含 绿色, 桌子&#10;&#10;描述已自动生成">
            <a:extLst>
              <a:ext uri="{FF2B5EF4-FFF2-40B4-BE49-F238E27FC236}">
                <a16:creationId xmlns:a16="http://schemas.microsoft.com/office/drawing/2014/main" id="{C5A4E98F-750A-4771-9BFB-89699D65376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38752">
            <a:off x="-13456639" y="13914307"/>
            <a:ext cx="4350740" cy="2900493"/>
          </a:xfrm>
          <a:prstGeom prst="rect">
            <a:avLst/>
          </a:prstGeom>
          <a:effectLst>
            <a:outerShdw blurRad="254000" dist="901700" dir="13500000" algn="br" rotWithShape="0">
              <a:prstClr val="black">
                <a:alpha val="26000"/>
              </a:prstClr>
            </a:outerShdw>
          </a:effectLst>
        </p:spPr>
      </p:pic>
      <p:pic>
        <p:nvPicPr>
          <p:cNvPr id="27" name="图片 26" descr="图片包含 花瓶, 室内, 花, 桌子&#10;&#10;描述已自动生成">
            <a:extLst>
              <a:ext uri="{FF2B5EF4-FFF2-40B4-BE49-F238E27FC236}">
                <a16:creationId xmlns:a16="http://schemas.microsoft.com/office/drawing/2014/main" id="{A5ED66D3-A70A-4F47-887A-8C28AAF1AC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7776" r="6446"/>
          <a:stretch/>
        </p:blipFill>
        <p:spPr>
          <a:xfrm rot="1838752" flipH="1">
            <a:off x="-13596137" y="11759128"/>
            <a:ext cx="3337539" cy="5073962"/>
          </a:xfrm>
          <a:prstGeom prst="rect">
            <a:avLst/>
          </a:prstGeom>
        </p:spPr>
      </p:pic>
      <p:sp>
        <p:nvSpPr>
          <p:cNvPr id="29" name="textcount">
            <a:extLst>
              <a:ext uri="{FF2B5EF4-FFF2-40B4-BE49-F238E27FC236}">
                <a16:creationId xmlns:a16="http://schemas.microsoft.com/office/drawing/2014/main" id="{80B8F192-7C9E-4EFC-9FFD-9D94A57AAE6C}"/>
              </a:ext>
            </a:extLst>
          </p:cNvPr>
          <p:cNvSpPr txBox="1"/>
          <p:nvPr/>
        </p:nvSpPr>
        <p:spPr>
          <a:xfrm rot="1838752">
            <a:off x="-8442435" y="12904751"/>
            <a:ext cx="3051646" cy="3196516"/>
          </a:xfrm>
          <a:prstGeom prst="rect">
            <a:avLst/>
          </a:prstGeom>
          <a:noFill/>
        </p:spPr>
        <p:txBody>
          <a:bodyPr vert="horz" wrap="square" rtlCol="0">
            <a:spAutoFit/>
          </a:bodyPr>
          <a:lstStyle/>
          <a:p>
            <a:pPr algn="l">
              <a:lnSpc>
                <a:spcPct val="130000"/>
              </a:lnSpc>
            </a:pPr>
            <a:endParaRPr lang="zh-CN" altLang="en-US" sz="1200" dirty="0">
              <a:solidFill>
                <a:schemeClr val="bg1"/>
              </a:solidFill>
            </a:endParaRPr>
          </a:p>
          <a:p>
            <a:pPr algn="l">
              <a:lnSpc>
                <a:spcPct val="130000"/>
              </a:lnSpc>
            </a:pPr>
            <a:r>
              <a:rPr lang="zh-CN" altLang="en-US" sz="1200" dirty="0">
                <a:solidFill>
                  <a:schemeClr val="bg1"/>
                </a:solidFill>
              </a:rPr>
              <a:t>进则安居以行其志，退则安居以修其所未能，则进亦有为，退亦有为也有智者立长志，无志者长立志。</a:t>
            </a:r>
          </a:p>
          <a:p>
            <a:pPr algn="l">
              <a:lnSpc>
                <a:spcPct val="130000"/>
              </a:lnSpc>
            </a:pPr>
            <a:r>
              <a:rPr lang="zh-CN" altLang="en-US" sz="1200" dirty="0">
                <a:solidFill>
                  <a:schemeClr val="bg1"/>
                </a:solidFill>
              </a:rPr>
              <a:t>在生命里寻觅快乐的方法，就是了解你被赋予生命是为了奉献。</a:t>
            </a:r>
          </a:p>
          <a:p>
            <a:pPr algn="l">
              <a:lnSpc>
                <a:spcPct val="130000"/>
              </a:lnSpc>
            </a:pPr>
            <a:r>
              <a:rPr lang="zh-CN" altLang="en-US" sz="1200" dirty="0">
                <a:solidFill>
                  <a:schemeClr val="bg1"/>
                </a:solidFill>
              </a:rPr>
              <a:t>纯洁的思想，可使最微小的行动高贵起来</a:t>
            </a:r>
            <a:r>
              <a:rPr lang="en-US" altLang="zh-CN" sz="1200" dirty="0">
                <a:solidFill>
                  <a:schemeClr val="bg1"/>
                </a:solidFill>
              </a:rPr>
              <a:t>34</a:t>
            </a:r>
            <a:r>
              <a:rPr lang="zh-CN" altLang="en-US" sz="1200" dirty="0">
                <a:solidFill>
                  <a:schemeClr val="bg1"/>
                </a:solidFill>
              </a:rPr>
              <a:t>、心作良田耕不尽，善为至宝用无穷。我们应有纯洁的心灵，去积善为大众。就会获福无边。</a:t>
            </a:r>
          </a:p>
          <a:p>
            <a:pPr algn="l">
              <a:lnSpc>
                <a:spcPct val="130000"/>
              </a:lnSpc>
            </a:pPr>
            <a:r>
              <a:rPr lang="zh-CN" altLang="en-US" sz="1200" dirty="0">
                <a:solidFill>
                  <a:schemeClr val="bg1"/>
                </a:solidFill>
              </a:rPr>
              <a:t>坚强并不只是在大是大非中不屈服，而也是在挫折前不改变自己。</a:t>
            </a:r>
          </a:p>
          <a:p>
            <a:pPr algn="l">
              <a:lnSpc>
                <a:spcPct val="130000"/>
              </a:lnSpc>
            </a:pPr>
            <a:r>
              <a:rPr lang="zh-CN" altLang="en-US" sz="1200" dirty="0">
                <a:solidFill>
                  <a:schemeClr val="bg1"/>
                </a:solidFill>
              </a:rPr>
              <a:t>希望是厄运的忠实的姐妹。</a:t>
            </a:r>
          </a:p>
        </p:txBody>
      </p:sp>
      <p:sp>
        <p:nvSpPr>
          <p:cNvPr id="31" name="矩形 30">
            <a:extLst>
              <a:ext uri="{FF2B5EF4-FFF2-40B4-BE49-F238E27FC236}">
                <a16:creationId xmlns:a16="http://schemas.microsoft.com/office/drawing/2014/main" id="{C93FF3FA-C5E3-465D-A17B-634E4FC93DC0}"/>
              </a:ext>
            </a:extLst>
          </p:cNvPr>
          <p:cNvSpPr/>
          <p:nvPr/>
        </p:nvSpPr>
        <p:spPr>
          <a:xfrm rot="1838752">
            <a:off x="-14144507" y="17294532"/>
            <a:ext cx="2778007" cy="72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360221FD-159F-4F79-B66C-583F814AA133}"/>
              </a:ext>
            </a:extLst>
          </p:cNvPr>
          <p:cNvSpPr txBox="1"/>
          <p:nvPr/>
        </p:nvSpPr>
        <p:spPr>
          <a:xfrm rot="1838752">
            <a:off x="-6259761" y="14170442"/>
            <a:ext cx="2398961" cy="2123658"/>
          </a:xfrm>
          <a:prstGeom prst="rect">
            <a:avLst/>
          </a:prstGeom>
          <a:noFill/>
        </p:spPr>
        <p:txBody>
          <a:bodyPr wrap="square" rtlCol="0">
            <a:spAutoFit/>
          </a:bodyPr>
          <a:lstStyle/>
          <a:p>
            <a:r>
              <a:rPr lang="zh-CN" altLang="en-US" sz="6600" spc="600" dirty="0">
                <a:solidFill>
                  <a:schemeClr val="accent1"/>
                </a:solidFill>
              </a:rPr>
              <a:t>时光相册</a:t>
            </a:r>
          </a:p>
        </p:txBody>
      </p:sp>
    </p:spTree>
    <p:extLst>
      <p:ext uri="{BB962C8B-B14F-4D97-AF65-F5344CB8AC3E}">
        <p14:creationId xmlns:p14="http://schemas.microsoft.com/office/powerpoint/2010/main" val="262476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80909CEB-E2A8-4205-B6D3-8AFFD740DF15}"/>
              </a:ext>
            </a:extLst>
          </p:cNvPr>
          <p:cNvSpPr/>
          <p:nvPr/>
        </p:nvSpPr>
        <p:spPr>
          <a:xfrm>
            <a:off x="1212831" y="2834640"/>
            <a:ext cx="4384751" cy="402336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B75532BF-E233-4346-B95E-64EBDEBAA69C}"/>
              </a:ext>
            </a:extLst>
          </p:cNvPr>
          <p:cNvSpPr txBox="1"/>
          <p:nvPr/>
        </p:nvSpPr>
        <p:spPr>
          <a:xfrm>
            <a:off x="1489465" y="3542526"/>
            <a:ext cx="3831479" cy="2677656"/>
          </a:xfrm>
          <a:prstGeom prst="rect">
            <a:avLst/>
          </a:prstGeom>
          <a:noFill/>
        </p:spPr>
        <p:txBody>
          <a:bodyPr wrap="square" rtlCol="0">
            <a:spAutoFit/>
          </a:bodyPr>
          <a:lstStyle/>
          <a:p>
            <a:pPr algn="just"/>
            <a:r>
              <a:rPr lang="en-US" sz="2800" dirty="0" err="1">
                <a:latin typeface="#9Slide03 Arima Madurai Black" panose="00000A00000000000000" pitchFamily="2" charset="0"/>
                <a:cs typeface="#9Slide03 Arima Madurai Black" panose="00000A00000000000000" pitchFamily="2" charset="0"/>
              </a:rPr>
              <a:t>Từ</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việc</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trải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nghiệm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cùng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văn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trên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có</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thể</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khám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phá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hoàn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thiện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bằng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những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nào</a:t>
            </a:r>
            <a:r>
              <a:rPr lang="en-US" sz="2800" dirty="0">
                <a:latin typeface="#9Slide03 Arima Madurai Black" panose="00000A00000000000000" pitchFamily="2" charset="0"/>
                <a:cs typeface="#9Slide03 Arima Madurai Black" panose="00000A00000000000000" pitchFamily="2" charset="0"/>
              </a:rPr>
              <a:t>?</a:t>
            </a:r>
          </a:p>
        </p:txBody>
      </p:sp>
      <p:sp>
        <p:nvSpPr>
          <p:cNvPr id="10" name="矩形: 圆角 9">
            <a:extLst>
              <a:ext uri="{FF2B5EF4-FFF2-40B4-BE49-F238E27FC236}">
                <a16:creationId xmlns:a16="http://schemas.microsoft.com/office/drawing/2014/main" id="{5F846900-AB38-419A-8618-19C3AC583EA4}"/>
              </a:ext>
            </a:extLst>
          </p:cNvPr>
          <p:cNvSpPr/>
          <p:nvPr/>
        </p:nvSpPr>
        <p:spPr>
          <a:xfrm>
            <a:off x="1659290" y="2356670"/>
            <a:ext cx="3491830" cy="918738"/>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rima Madurai Black" panose="00000A00000000000000" pitchFamily="2" charset="0"/>
              <a:cs typeface="#9Slide03 Arima Madurai Black" panose="00000A00000000000000" pitchFamily="2" charset="0"/>
            </a:endParaRPr>
          </a:p>
        </p:txBody>
      </p:sp>
      <p:pic>
        <p:nvPicPr>
          <p:cNvPr id="11" name="图片 10">
            <a:extLst>
              <a:ext uri="{FF2B5EF4-FFF2-40B4-BE49-F238E27FC236}">
                <a16:creationId xmlns:a16="http://schemas.microsoft.com/office/drawing/2014/main" id="{758E74D5-9384-4965-B135-2B2E49EDD24F}"/>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artisticBlur radius="42"/>
                    </a14:imgEffect>
                    <a14:imgEffect>
                      <a14:saturation sat="0"/>
                    </a14:imgEffect>
                    <a14:imgEffect>
                      <a14:brightnessContrast bright="-40000"/>
                    </a14:imgEffect>
                  </a14:imgLayer>
                </a14:imgProps>
              </a:ext>
            </a:extLst>
          </a:blip>
          <a:stretch>
            <a:fillRect/>
          </a:stretch>
        </p:blipFill>
        <p:spPr>
          <a:xfrm rot="579563">
            <a:off x="7602508" y="3161184"/>
            <a:ext cx="6374307" cy="5726072"/>
          </a:xfrm>
          <a:prstGeom prst="rect">
            <a:avLst/>
          </a:prstGeom>
          <a:effectLst/>
        </p:spPr>
      </p:pic>
      <p:sp>
        <p:nvSpPr>
          <p:cNvPr id="21" name="文本框 20">
            <a:extLst>
              <a:ext uri="{FF2B5EF4-FFF2-40B4-BE49-F238E27FC236}">
                <a16:creationId xmlns:a16="http://schemas.microsoft.com/office/drawing/2014/main" id="{668767AC-2781-44B9-B8B3-ECD9308DE7F8}"/>
              </a:ext>
            </a:extLst>
          </p:cNvPr>
          <p:cNvSpPr txBox="1"/>
          <p:nvPr/>
        </p:nvSpPr>
        <p:spPr>
          <a:xfrm>
            <a:off x="1733611" y="2428426"/>
            <a:ext cx="3437159" cy="707886"/>
          </a:xfrm>
          <a:prstGeom prst="rect">
            <a:avLst/>
          </a:prstGeom>
          <a:noFill/>
        </p:spPr>
        <p:txBody>
          <a:bodyPr wrap="none" rtlCol="0">
            <a:spAutoFit/>
          </a:bodyPr>
          <a:lstStyle/>
          <a:p>
            <a:r>
              <a:rPr lang="en-US" altLang="zh-CN" sz="4000" spc="600" dirty="0">
                <a:solidFill>
                  <a:schemeClr val="bg1"/>
                </a:solidFill>
                <a:latin typeface="#9Slide03 Arima Madurai Black" panose="00000A00000000000000" pitchFamily="2" charset="0"/>
                <a:cs typeface="#9Slide03 Arima Madurai Black" panose="00000A00000000000000" pitchFamily="2" charset="0"/>
              </a:rPr>
              <a:t>LUYỆN TẬP</a:t>
            </a:r>
            <a:endParaRPr lang="zh-CN" altLang="en-US" sz="4000" spc="6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74" name="Picture 2" descr="Cây Cau&quot; trong Tiếng Anh là gì: Định Nghĩa, Ví Dụ Anh Việt">
            <a:extLst>
              <a:ext uri="{FF2B5EF4-FFF2-40B4-BE49-F238E27FC236}">
                <a16:creationId xmlns:a16="http://schemas.microsoft.com/office/drawing/2014/main" id="{324B1F8D-3EFE-4896-84B3-07A1390F3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951" y="0"/>
            <a:ext cx="4161218" cy="4113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0193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B178811-B215-46B9-BE3B-3B66CE687499}"/>
              </a:ext>
            </a:extLst>
          </p:cNvPr>
          <p:cNvSpPr/>
          <p:nvPr/>
        </p:nvSpPr>
        <p:spPr>
          <a:xfrm>
            <a:off x="6454709" y="-1"/>
            <a:ext cx="332935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花瓶, 花, 桌子, 树&#10;&#10;描述已自动生成">
            <a:extLst>
              <a:ext uri="{FF2B5EF4-FFF2-40B4-BE49-F238E27FC236}">
                <a16:creationId xmlns:a16="http://schemas.microsoft.com/office/drawing/2014/main" id="{0FE48B40-4AA6-4014-8C8B-D7ABD446F5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351" r="22395"/>
          <a:stretch/>
        </p:blipFill>
        <p:spPr>
          <a:xfrm>
            <a:off x="5408946" y="0"/>
            <a:ext cx="2563975" cy="3159369"/>
          </a:xfrm>
          <a:prstGeom prst="rect">
            <a:avLst/>
          </a:prstGeom>
          <a:ln>
            <a:solidFill>
              <a:schemeClr val="accent1"/>
            </a:solidFill>
          </a:ln>
          <a:effectLst>
            <a:outerShdw blurRad="63500" sx="102000" sy="102000" algn="ctr" rotWithShape="0">
              <a:prstClr val="black">
                <a:alpha val="40000"/>
              </a:prstClr>
            </a:outerShdw>
          </a:effectLst>
        </p:spPr>
      </p:pic>
      <p:pic>
        <p:nvPicPr>
          <p:cNvPr id="6" name="图片 5" descr="图片包含 植物, 叶子, 绿色, 棕榈&#10;&#10;描述已自动生成">
            <a:extLst>
              <a:ext uri="{FF2B5EF4-FFF2-40B4-BE49-F238E27FC236}">
                <a16:creationId xmlns:a16="http://schemas.microsoft.com/office/drawing/2014/main" id="{9745A9B7-7CE6-4296-BBB9-F4FFEA28E6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926" r="22971"/>
          <a:stretch/>
        </p:blipFill>
        <p:spPr>
          <a:xfrm>
            <a:off x="8265849" y="3968261"/>
            <a:ext cx="2563975" cy="3159369"/>
          </a:xfrm>
          <a:prstGeom prst="rect">
            <a:avLst/>
          </a:prstGeom>
          <a:ln>
            <a:solidFill>
              <a:schemeClr val="accent1"/>
            </a:solidFill>
          </a:ln>
          <a:effectLst>
            <a:outerShdw blurRad="63500" sx="102000" sy="102000" algn="ctr" rotWithShape="0">
              <a:prstClr val="black">
                <a:alpha val="40000"/>
              </a:prstClr>
            </a:outerShdw>
          </a:effectLst>
        </p:spPr>
      </p:pic>
      <p:pic>
        <p:nvPicPr>
          <p:cNvPr id="8" name="图片 7" descr="图片包含 游戏机, 花, 绿色, 水果&#10;&#10;描述已自动生成">
            <a:extLst>
              <a:ext uri="{FF2B5EF4-FFF2-40B4-BE49-F238E27FC236}">
                <a16:creationId xmlns:a16="http://schemas.microsoft.com/office/drawing/2014/main" id="{1216282B-5BCC-4019-A458-7D0D7802D98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2926" r="22971"/>
          <a:stretch/>
        </p:blipFill>
        <p:spPr>
          <a:xfrm>
            <a:off x="8265849" y="606670"/>
            <a:ext cx="2563975" cy="3159369"/>
          </a:xfrm>
          <a:prstGeom prst="rect">
            <a:avLst/>
          </a:prstGeom>
          <a:ln>
            <a:solidFill>
              <a:schemeClr val="accent1"/>
            </a:solidFill>
          </a:ln>
          <a:effectLst>
            <a:outerShdw blurRad="63500" sx="102000" sy="102000" algn="ctr" rotWithShape="0">
              <a:prstClr val="black">
                <a:alpha val="40000"/>
              </a:prstClr>
            </a:outerShdw>
          </a:effectLst>
        </p:spPr>
      </p:pic>
      <p:pic>
        <p:nvPicPr>
          <p:cNvPr id="10" name="图片 9" descr="图片包含 植物, 游戏机, 草, 树&#10;&#10;描述已自动生成">
            <a:extLst>
              <a:ext uri="{FF2B5EF4-FFF2-40B4-BE49-F238E27FC236}">
                <a16:creationId xmlns:a16="http://schemas.microsoft.com/office/drawing/2014/main" id="{88C13C34-0090-4A1D-ABA9-B931FA0BE6C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45897"/>
          <a:stretch/>
        </p:blipFill>
        <p:spPr>
          <a:xfrm>
            <a:off x="5408946" y="3431931"/>
            <a:ext cx="2563975" cy="3159369"/>
          </a:xfrm>
          <a:prstGeom prst="rect">
            <a:avLst/>
          </a:prstGeom>
          <a:ln>
            <a:solidFill>
              <a:schemeClr val="accent1"/>
            </a:solidFill>
          </a:ln>
          <a:effectLst>
            <a:outerShdw blurRad="63500" sx="102000" sy="102000" algn="ctr" rotWithShape="0">
              <a:prstClr val="black">
                <a:alpha val="40000"/>
              </a:prstClr>
            </a:outerShdw>
          </a:effectLst>
        </p:spPr>
      </p:pic>
      <p:sp>
        <p:nvSpPr>
          <p:cNvPr id="11" name="textcount">
            <a:extLst>
              <a:ext uri="{FF2B5EF4-FFF2-40B4-BE49-F238E27FC236}">
                <a16:creationId xmlns:a16="http://schemas.microsoft.com/office/drawing/2014/main" id="{056E47C3-BC4A-44A0-9D8F-3E6F76244083}"/>
              </a:ext>
            </a:extLst>
          </p:cNvPr>
          <p:cNvSpPr txBox="1"/>
          <p:nvPr/>
        </p:nvSpPr>
        <p:spPr>
          <a:xfrm>
            <a:off x="102105" y="531611"/>
            <a:ext cx="5345300" cy="6334042"/>
          </a:xfrm>
          <a:prstGeom prst="rect">
            <a:avLst/>
          </a:prstGeom>
          <a:noFill/>
        </p:spPr>
        <p:txBody>
          <a:bodyPr vert="horz" wrap="square" rtlCol="0">
            <a:spAutoFit/>
          </a:bodyPr>
          <a:lstStyle/>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1/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Nhận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ra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mạnh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yếu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của</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bản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thân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2/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Không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ngừng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học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hỏi</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lắng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nghe</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trau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dồi</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kiến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thức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và</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kỹ</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năng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để</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phát</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huy</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mạnh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khắc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phục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yếu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3/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Lập</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kế</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hoạch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biết</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xác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định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mục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tiêu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để</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phát</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huy</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mạnh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4/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Sử</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dụng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quỹ</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thời</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gian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phù</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hợp</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5/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Nhờ</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sự</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giúp</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đỡ</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của</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người</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thân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bạn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bè</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xung</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quanh</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để</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khắc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phục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yếu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solidFill>
                  <a:schemeClr val="bg1"/>
                </a:solidFill>
                <a:latin typeface="#9Slide03 Arima Madurai Black" panose="00000A00000000000000" pitchFamily="2" charset="0"/>
                <a:cs typeface="#9Slide03 Arima Madurai Black" panose="00000A00000000000000" pitchFamily="2" charset="0"/>
              </a:rPr>
              <a:t>6/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Kiên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trì</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thực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hiện</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mục</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tiêu</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đã</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a:t>
            </a:r>
            <a:r>
              <a:rPr lang="en-US" altLang="zh-CN" sz="2400" dirty="0" err="1">
                <a:solidFill>
                  <a:schemeClr val="bg1"/>
                </a:solidFill>
                <a:latin typeface="#9Slide03 Arima Madurai Black" panose="00000A00000000000000" pitchFamily="2" charset="0"/>
                <a:cs typeface="#9Slide03 Arima Madurai Black" panose="00000A00000000000000" pitchFamily="2" charset="0"/>
              </a:rPr>
              <a:t>đề</a:t>
            </a:r>
            <a:r>
              <a:rPr lang="en-US" altLang="zh-CN" sz="2400" dirty="0">
                <a:solidFill>
                  <a:schemeClr val="bg1"/>
                </a:solidFill>
                <a:latin typeface="#9Slide03 Arima Madurai Black" panose="00000A00000000000000" pitchFamily="2" charset="0"/>
                <a:cs typeface="#9Slide03 Arima Madurai Black" panose="00000A00000000000000" pitchFamily="2" charset="0"/>
              </a:rPr>
              <a:t> ra.</a:t>
            </a:r>
            <a:endParaRPr lang="zh-CN" alt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3" name="文本框 12">
            <a:extLst>
              <a:ext uri="{FF2B5EF4-FFF2-40B4-BE49-F238E27FC236}">
                <a16:creationId xmlns:a16="http://schemas.microsoft.com/office/drawing/2014/main" id="{D1B55D2E-ACFA-4727-B288-ABB8EF7CE0B2}"/>
              </a:ext>
            </a:extLst>
          </p:cNvPr>
          <p:cNvSpPr txBox="1"/>
          <p:nvPr/>
        </p:nvSpPr>
        <p:spPr>
          <a:xfrm>
            <a:off x="192579" y="145005"/>
            <a:ext cx="4966424" cy="461665"/>
          </a:xfrm>
          <a:prstGeom prst="rect">
            <a:avLst/>
          </a:prstGeom>
          <a:noFill/>
        </p:spPr>
        <p:txBody>
          <a:bodyPr wrap="none" rtlCol="0">
            <a:spAutoFit/>
          </a:bodyPr>
          <a:lstStyle/>
          <a:p>
            <a:r>
              <a:rPr lang="en-US" sz="2400" dirty="0" err="1">
                <a:solidFill>
                  <a:srgbClr val="FFFF00"/>
                </a:solidFill>
                <a:latin typeface="#9Slide03 Arima Madurai Black" panose="00000A00000000000000" pitchFamily="2" charset="0"/>
                <a:cs typeface="#9Slide03 Arima Madurai Black" panose="00000A00000000000000" pitchFamily="2" charset="0"/>
              </a:rPr>
              <a:t>Khám</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phá</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và</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hoàn</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thiện</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bản</a:t>
            </a:r>
            <a:r>
              <a:rPr lang="en-US" sz="2400" dirty="0">
                <a:solidFill>
                  <a:srgbClr val="FFFF00"/>
                </a:solidFill>
                <a:latin typeface="#9Slide03 Arima Madurai Black" panose="00000A00000000000000" pitchFamily="2" charset="0"/>
                <a:cs typeface="#9Slide03 Arima Madurai Black" panose="00000A00000000000000" pitchFamily="2" charset="0"/>
              </a:rPr>
              <a:t> </a:t>
            </a:r>
            <a:r>
              <a:rPr lang="en-US" sz="2400" dirty="0" err="1">
                <a:solidFill>
                  <a:srgbClr val="FFFF00"/>
                </a:solidFill>
                <a:latin typeface="#9Slide03 Arima Madurai Black" panose="00000A00000000000000" pitchFamily="2" charset="0"/>
                <a:cs typeface="#9Slide03 Arima Madurai Black" panose="00000A00000000000000" pitchFamily="2" charset="0"/>
              </a:rPr>
              <a:t>thân</a:t>
            </a:r>
            <a:r>
              <a:rPr lang="en-US" sz="2400" dirty="0">
                <a:solidFill>
                  <a:srgbClr val="FFFF00"/>
                </a:solidFill>
                <a:latin typeface="#9Slide03 Arima Madurai Black" panose="00000A00000000000000" pitchFamily="2" charset="0"/>
                <a:cs typeface="#9Slide03 Arima Madurai Black" panose="00000A00000000000000" pitchFamily="2" charset="0"/>
              </a:rPr>
              <a:t>:</a:t>
            </a:r>
            <a:endParaRPr lang="zh-CN" altLang="en-US" sz="2400" spc="600" dirty="0">
              <a:solidFill>
                <a:srgbClr val="FFFF00"/>
              </a:solidFill>
              <a:latin typeface="#9Slide03 Arima Madurai Black" panose="00000A00000000000000" pitchFamily="2" charset="0"/>
              <a:cs typeface="#9Slide03 Arima Madurai Black" panose="00000A00000000000000" pitchFamily="2" charset="0"/>
            </a:endParaRPr>
          </a:p>
        </p:txBody>
      </p:sp>
      <p:sp>
        <p:nvSpPr>
          <p:cNvPr id="16" name="文本框 15">
            <a:extLst>
              <a:ext uri="{FF2B5EF4-FFF2-40B4-BE49-F238E27FC236}">
                <a16:creationId xmlns:a16="http://schemas.microsoft.com/office/drawing/2014/main" id="{AF5BB467-30D5-4EBF-BB16-435C0EF6C93A}"/>
              </a:ext>
            </a:extLst>
          </p:cNvPr>
          <p:cNvSpPr txBox="1"/>
          <p:nvPr/>
        </p:nvSpPr>
        <p:spPr>
          <a:xfrm>
            <a:off x="-19075244" y="4375675"/>
            <a:ext cx="1725088" cy="1998748"/>
          </a:xfrm>
          <a:prstGeom prst="rect">
            <a:avLst/>
          </a:prstGeom>
          <a:noFill/>
        </p:spPr>
        <p:txBody>
          <a:bodyPr vert="eaVert" wrap="square">
            <a:spAutoFit/>
          </a:bodyPr>
          <a:lstStyle/>
          <a:p>
            <a:pPr algn="l">
              <a:lnSpc>
                <a:spcPct val="130000"/>
              </a:lnSpc>
            </a:pPr>
            <a:r>
              <a:rPr lang="zh-CN" altLang="en-US" sz="1100" dirty="0">
                <a:solidFill>
                  <a:schemeClr val="accent1"/>
                </a:solidFill>
              </a:rPr>
              <a:t>有智慧才能分辨善恶邪正；有谦虚才能建立美满人生无论什么时候，做什么事情，要思考。不属于我的东西，我不要；不是真心给我的东西，我不稀罕！我们从自然手上收到的最大礼物就是生命</a:t>
            </a:r>
          </a:p>
        </p:txBody>
      </p:sp>
      <p:grpSp>
        <p:nvGrpSpPr>
          <p:cNvPr id="17" name="组合 16">
            <a:extLst>
              <a:ext uri="{FF2B5EF4-FFF2-40B4-BE49-F238E27FC236}">
                <a16:creationId xmlns:a16="http://schemas.microsoft.com/office/drawing/2014/main" id="{672C86CF-E140-4557-BBB0-C04861B35CA7}"/>
              </a:ext>
            </a:extLst>
          </p:cNvPr>
          <p:cNvGrpSpPr/>
          <p:nvPr/>
        </p:nvGrpSpPr>
        <p:grpSpPr>
          <a:xfrm>
            <a:off x="-24460200" y="5081953"/>
            <a:ext cx="4636476" cy="3159369"/>
            <a:chOff x="737087" y="1169377"/>
            <a:chExt cx="7315201" cy="5081953"/>
          </a:xfrm>
          <a:effectLst>
            <a:outerShdw blurRad="63500" sx="102000" sy="102000" algn="ctr" rotWithShape="0">
              <a:prstClr val="black">
                <a:alpha val="16000"/>
              </a:prstClr>
            </a:outerShdw>
          </a:effectLst>
        </p:grpSpPr>
        <p:sp>
          <p:nvSpPr>
            <p:cNvPr id="18" name="矩形: 圆角 17">
              <a:extLst>
                <a:ext uri="{FF2B5EF4-FFF2-40B4-BE49-F238E27FC236}">
                  <a16:creationId xmlns:a16="http://schemas.microsoft.com/office/drawing/2014/main" id="{1EE772BA-B8E5-4399-881A-B117B5D32EAA}"/>
                </a:ext>
              </a:extLst>
            </p:cNvPr>
            <p:cNvSpPr/>
            <p:nvPr/>
          </p:nvSpPr>
          <p:spPr>
            <a:xfrm>
              <a:off x="737088" y="1169377"/>
              <a:ext cx="7315200" cy="5081953"/>
            </a:xfrm>
            <a:prstGeom prst="roundRect">
              <a:avLst>
                <a:gd name="adj" fmla="val 0"/>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图片包含 室内, 花瓶, 花, 小&#10;&#10;描述已自动生成">
              <a:extLst>
                <a:ext uri="{FF2B5EF4-FFF2-40B4-BE49-F238E27FC236}">
                  <a16:creationId xmlns:a16="http://schemas.microsoft.com/office/drawing/2014/main" id="{41F9B1E2-962B-48F8-B878-8E02DF0B39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7087" y="1169377"/>
              <a:ext cx="6778870" cy="4519246"/>
            </a:xfrm>
            <a:prstGeom prst="rect">
              <a:avLst/>
            </a:prstGeom>
          </p:spPr>
        </p:pic>
      </p:grpSp>
      <p:pic>
        <p:nvPicPr>
          <p:cNvPr id="20" name="图片 19" descr="图片包含 绿色, 花, 风筝&#10;&#10;描述已自动生成">
            <a:extLst>
              <a:ext uri="{FF2B5EF4-FFF2-40B4-BE49-F238E27FC236}">
                <a16:creationId xmlns:a16="http://schemas.microsoft.com/office/drawing/2014/main" id="{7BF0FC02-128B-40F9-A3A3-FD7DED2A9E81}"/>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891" b="89988" l="9987" r="99677">
                        <a14:foregroundMark x1="42719" y1="9931" x2="53647" y2="14372"/>
                        <a14:foregroundMark x1="81238" y1="64635" x2="90310" y2="56278"/>
                        <a14:foregroundMark x1="90310" y1="56278" x2="94213" y2="50585"/>
                        <a14:foregroundMark x1="94213" y1="50585" x2="93297" y2="47194"/>
                        <a14:foregroundMark x1="96501" y1="47517" x2="99677" y2="47517"/>
                      </a14:backgroundRemoval>
                    </a14:imgEffect>
                  </a14:imgLayer>
                </a14:imgProps>
              </a:ext>
              <a:ext uri="{28A0092B-C50C-407E-A947-70E740481C1C}">
                <a14:useLocalDpi xmlns:a14="http://schemas.microsoft.com/office/drawing/2010/main"/>
              </a:ext>
            </a:extLst>
          </a:blip>
          <a:stretch>
            <a:fillRect/>
          </a:stretch>
        </p:blipFill>
        <p:spPr>
          <a:xfrm rot="943285">
            <a:off x="-19344854" y="7787043"/>
            <a:ext cx="2481683" cy="1654456"/>
          </a:xfrm>
          <a:prstGeom prst="rect">
            <a:avLst/>
          </a:prstGeom>
          <a:effectLst>
            <a:outerShdw blurRad="355600" dist="622300" dir="13500000" algn="br" rotWithShape="0">
              <a:prstClr val="black">
                <a:alpha val="20000"/>
              </a:prstClr>
            </a:outerShdw>
          </a:effectLst>
        </p:spPr>
      </p:pic>
      <p:pic>
        <p:nvPicPr>
          <p:cNvPr id="5" name="Picture 4">
            <a:extLst>
              <a:ext uri="{FF2B5EF4-FFF2-40B4-BE49-F238E27FC236}">
                <a16:creationId xmlns:a16="http://schemas.microsoft.com/office/drawing/2014/main" id="{03E7488E-2B6F-4868-8543-F02491CE55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4311" y="2554714"/>
            <a:ext cx="2591025" cy="2456901"/>
          </a:xfrm>
          <a:prstGeom prst="rect">
            <a:avLst/>
          </a:prstGeom>
          <a:ln>
            <a:noFill/>
          </a:ln>
          <a:effectLst>
            <a:softEdge rad="112500"/>
          </a:effectLst>
        </p:spPr>
      </p:pic>
    </p:spTree>
    <p:extLst>
      <p:ext uri="{BB962C8B-B14F-4D97-AF65-F5344CB8AC3E}">
        <p14:creationId xmlns:p14="http://schemas.microsoft.com/office/powerpoint/2010/main" val="3006236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植物, 花瓶, 桌子, 花&#10;&#10;描述已自动生成">
            <a:extLst>
              <a:ext uri="{FF2B5EF4-FFF2-40B4-BE49-F238E27FC236}">
                <a16:creationId xmlns:a16="http://schemas.microsoft.com/office/drawing/2014/main" id="{11D66E26-F375-4B56-95F0-CF7BF30688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5948" y="1234832"/>
            <a:ext cx="2798883" cy="1865922"/>
          </a:xfrm>
          <a:prstGeom prst="rect">
            <a:avLst/>
          </a:prstGeom>
          <a:effectLst>
            <a:outerShdw blurRad="63500" sx="102000" sy="102000" algn="ctr" rotWithShape="0">
              <a:prstClr val="black">
                <a:alpha val="40000"/>
              </a:prstClr>
            </a:outerShdw>
          </a:effectLst>
        </p:spPr>
      </p:pic>
      <p:pic>
        <p:nvPicPr>
          <p:cNvPr id="5" name="图片 4" descr="图片包含 游戏机, 绿色, 水, 花&#10;&#10;描述已自动生成">
            <a:extLst>
              <a:ext uri="{FF2B5EF4-FFF2-40B4-BE49-F238E27FC236}">
                <a16:creationId xmlns:a16="http://schemas.microsoft.com/office/drawing/2014/main" id="{F474B0B1-EC12-496A-B22B-4F6561CC0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49388" y="4043401"/>
            <a:ext cx="2798883" cy="1865922"/>
          </a:xfrm>
          <a:prstGeom prst="rect">
            <a:avLst/>
          </a:prstGeom>
          <a:effectLst>
            <a:outerShdw blurRad="63500" sx="102000" sy="102000" algn="ctr" rotWithShape="0">
              <a:prstClr val="black">
                <a:alpha val="40000"/>
              </a:prstClr>
            </a:outerShdw>
          </a:effectLst>
        </p:spPr>
      </p:pic>
      <p:pic>
        <p:nvPicPr>
          <p:cNvPr id="7" name="图片 6" descr="图片包含 室内, 花瓶, 花, 小&#10;&#10;描述已自动生成">
            <a:extLst>
              <a:ext uri="{FF2B5EF4-FFF2-40B4-BE49-F238E27FC236}">
                <a16:creationId xmlns:a16="http://schemas.microsoft.com/office/drawing/2014/main" id="{19304CA3-CE01-489C-8169-4E3F07512E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9389" y="1867793"/>
            <a:ext cx="2798883" cy="1865922"/>
          </a:xfrm>
          <a:prstGeom prst="rect">
            <a:avLst/>
          </a:prstGeom>
          <a:effectLst>
            <a:outerShdw blurRad="63500" sx="102000" sy="102000" algn="ctr" rotWithShape="0">
              <a:prstClr val="black">
                <a:alpha val="40000"/>
              </a:prstClr>
            </a:outerShdw>
          </a:effectLst>
        </p:spPr>
      </p:pic>
      <p:pic>
        <p:nvPicPr>
          <p:cNvPr id="9" name="图片 8" descr="图片包含 花瓶, 花, 桌子, 树&#10;&#10;描述已自动生成">
            <a:extLst>
              <a:ext uri="{FF2B5EF4-FFF2-40B4-BE49-F238E27FC236}">
                <a16:creationId xmlns:a16="http://schemas.microsoft.com/office/drawing/2014/main" id="{A7329508-2A28-4A69-9D9A-DA5E85F29C5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043" b="1041"/>
          <a:stretch/>
        </p:blipFill>
        <p:spPr>
          <a:xfrm>
            <a:off x="975947" y="3429000"/>
            <a:ext cx="2798883" cy="1865922"/>
          </a:xfrm>
          <a:prstGeom prst="rect">
            <a:avLst/>
          </a:prstGeom>
          <a:effectLst>
            <a:outerShdw blurRad="63500" sx="102000" sy="102000" algn="ctr" rotWithShape="0">
              <a:prstClr val="black">
                <a:alpha val="40000"/>
              </a:prstClr>
            </a:outerShdw>
          </a:effectLst>
        </p:spPr>
      </p:pic>
      <p:pic>
        <p:nvPicPr>
          <p:cNvPr id="11" name="图片 10" descr="图片包含 花, 花瓶, 水果, 绿色&#10;&#10;描述已自动生成">
            <a:extLst>
              <a:ext uri="{FF2B5EF4-FFF2-40B4-BE49-F238E27FC236}">
                <a16:creationId xmlns:a16="http://schemas.microsoft.com/office/drawing/2014/main" id="{9557C23B-DDF8-43C0-9B09-0B7541F3776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9140612">
            <a:off x="7787402" y="3602452"/>
            <a:ext cx="6922113" cy="4613739"/>
          </a:xfrm>
          <a:prstGeom prst="rect">
            <a:avLst/>
          </a:prstGeom>
        </p:spPr>
      </p:pic>
      <p:sp>
        <p:nvSpPr>
          <p:cNvPr id="13" name="文本框 12">
            <a:extLst>
              <a:ext uri="{FF2B5EF4-FFF2-40B4-BE49-F238E27FC236}">
                <a16:creationId xmlns:a16="http://schemas.microsoft.com/office/drawing/2014/main" id="{A3459FA1-7628-48AE-BCB8-6D7AAFEE588A}"/>
              </a:ext>
            </a:extLst>
          </p:cNvPr>
          <p:cNvSpPr txBox="1"/>
          <p:nvPr/>
        </p:nvSpPr>
        <p:spPr>
          <a:xfrm>
            <a:off x="7464756" y="2800754"/>
            <a:ext cx="3765774" cy="830997"/>
          </a:xfrm>
          <a:prstGeom prst="rect">
            <a:avLst/>
          </a:prstGeom>
          <a:noFill/>
        </p:spPr>
        <p:txBody>
          <a:bodyPr wrap="none" rtlCol="0">
            <a:spAutoFit/>
          </a:bodyPr>
          <a:lstStyle/>
          <a:p>
            <a:r>
              <a:rPr lang="en-US" altLang="zh-CN" sz="4800" spc="600" dirty="0">
                <a:solidFill>
                  <a:schemeClr val="accent1"/>
                </a:solidFill>
                <a:latin typeface="#9Slide03 Arima Madurai Black" panose="00000A00000000000000" pitchFamily="2" charset="0"/>
                <a:cs typeface="#9Slide03 Arima Madurai Black" panose="00000A00000000000000" pitchFamily="2" charset="0"/>
              </a:rPr>
              <a:t>VẬN DỤNG</a:t>
            </a:r>
            <a:endParaRPr lang="zh-CN" altLang="en-US" sz="4800" spc="600" dirty="0">
              <a:solidFill>
                <a:schemeClr val="accent1"/>
              </a:solidFill>
              <a:latin typeface="#9Slide03 Arima Madurai Black" panose="00000A00000000000000" pitchFamily="2" charset="0"/>
              <a:cs typeface="#9Slide03 Arima Madurai Black" panose="00000A00000000000000" pitchFamily="2" charset="0"/>
            </a:endParaRPr>
          </a:p>
        </p:txBody>
      </p:sp>
      <p:sp>
        <p:nvSpPr>
          <p:cNvPr id="15" name="文本框 14">
            <a:extLst>
              <a:ext uri="{FF2B5EF4-FFF2-40B4-BE49-F238E27FC236}">
                <a16:creationId xmlns:a16="http://schemas.microsoft.com/office/drawing/2014/main" id="{B3FA1182-FD4B-4009-965D-02098D59006C}"/>
              </a:ext>
            </a:extLst>
          </p:cNvPr>
          <p:cNvSpPr txBox="1"/>
          <p:nvPr/>
        </p:nvSpPr>
        <p:spPr>
          <a:xfrm>
            <a:off x="7464756" y="3694312"/>
            <a:ext cx="3276120" cy="2893100"/>
          </a:xfrm>
          <a:prstGeom prst="rect">
            <a:avLst/>
          </a:prstGeom>
          <a:noFill/>
        </p:spPr>
        <p:txBody>
          <a:bodyPr wrap="square" rtlCol="0">
            <a:spAutoFit/>
          </a:bodyPr>
          <a:lstStyle/>
          <a:p>
            <a:pPr>
              <a:lnSpc>
                <a:spcPct val="130000"/>
              </a:lnSpc>
            </a:pP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Lập</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bảng</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kế</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hoạch</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để</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khám</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phá</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và</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hoàn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thiện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bản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thân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theo</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mẫu</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sau</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a:t>
            </a:r>
            <a:endParaRPr lang="zh-CN" altLang="en-US" sz="2800" dirty="0">
              <a:solidFill>
                <a:srgbClr val="407668"/>
              </a:solidFill>
              <a:latin typeface="#9Slide03 Arima Madurai Black" panose="00000A00000000000000" pitchFamily="2" charset="0"/>
              <a:cs typeface="#9Slide03 Arima Madurai Black" panose="00000A00000000000000" pitchFamily="2" charset="0"/>
            </a:endParaRPr>
          </a:p>
          <a:p>
            <a:pPr algn="l">
              <a:lnSpc>
                <a:spcPct val="130000"/>
              </a:lnSpc>
            </a:pPr>
            <a:endParaRPr lang="zh-CN" altLang="en-US" sz="2800" dirty="0">
              <a:solidFill>
                <a:srgbClr val="407668"/>
              </a:solidFill>
              <a:latin typeface="#9Slide03 Arima Madurai Black" panose="00000A00000000000000" pitchFamily="2" charset="0"/>
              <a:cs typeface="#9Slide03 Arima Madurai Black" panose="00000A00000000000000" pitchFamily="2" charset="0"/>
            </a:endParaRPr>
          </a:p>
        </p:txBody>
      </p:sp>
      <p:pic>
        <p:nvPicPr>
          <p:cNvPr id="17" name="图片 16" descr="图片包含 桌子, 花, 花瓶&#10;&#10;描述已自动生成">
            <a:extLst>
              <a:ext uri="{FF2B5EF4-FFF2-40B4-BE49-F238E27FC236}">
                <a16:creationId xmlns:a16="http://schemas.microsoft.com/office/drawing/2014/main" id="{F76131CE-4968-4865-8E01-88C56D716F06}"/>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40728" y1="35083" x2="42295" y2="35761"/>
                        <a14:foregroundMark x1="33065" y1="35422" x2="33065" y2="35422"/>
                        <a14:foregroundMark x1="30483" y1="38837" x2="30483" y2="38837"/>
                        <a14:foregroundMark x1="63802" y1="59695" x2="63802" y2="59695"/>
                        <a14:foregroundMark x1="59738" y1="52187" x2="59738" y2="52187"/>
                        <a14:foregroundMark x1="52032" y1="46373" x2="52032" y2="46373"/>
                        <a14:foregroundMark x1="46401" y1="40898" x2="46401" y2="40898"/>
                        <a14:foregroundMark x1="47925" y1="43297" x2="43311" y2="40220"/>
                        <a14:foregroundMark x1="47417" y1="40559" x2="50508" y2="41914"/>
                        <a14:foregroundMark x1="47925" y1="38498" x2="46909" y2="40220"/>
                        <a14:foregroundMark x1="29467" y1="38498" x2="30483" y2="37821"/>
                        <a14:foregroundMark x1="33573" y1="27237" x2="33065" y2="28592"/>
                        <a14:foregroundMark x1="23328" y1="28930" x2="22777" y2="29946"/>
                        <a14:foregroundMark x1="20745" y1="35083" x2="20745" y2="35083"/>
                        <a14:foregroundMark x1="34589" y1="35083" x2="34589" y2="35083"/>
                        <a14:foregroundMark x1="62786" y1="54220" x2="65368" y2="63449"/>
                        <a14:foregroundMark x1="68967" y1="57296" x2="66384" y2="68247"/>
                        <a14:foregroundMark x1="59187" y1="60373" x2="58298" y2="68727"/>
                        <a14:foregroundMark x1="58298" y1="68727" x2="63633" y2="75162"/>
                        <a14:foregroundMark x1="63633" y1="75162" x2="66892" y2="67231"/>
                        <a14:foregroundMark x1="67909" y1="65171" x2="69475" y2="67231"/>
                        <a14:foregroundMark x1="69983" y1="67570" x2="70999" y2="65848"/>
                        <a14:foregroundMark x1="71507" y1="68247" x2="71507" y2="66187"/>
                      </a14:backgroundRemoval>
                    </a14:imgEffect>
                  </a14:imgLayer>
                </a14:imgProps>
              </a:ext>
              <a:ext uri="{28A0092B-C50C-407E-A947-70E740481C1C}">
                <a14:useLocalDpi xmlns:a14="http://schemas.microsoft.com/office/drawing/2010/main"/>
              </a:ext>
            </a:extLst>
          </a:blip>
          <a:stretch>
            <a:fillRect/>
          </a:stretch>
        </p:blipFill>
        <p:spPr>
          <a:xfrm>
            <a:off x="4330700" y="8204200"/>
            <a:ext cx="4572000" cy="6858000"/>
          </a:xfrm>
          <a:prstGeom prst="rect">
            <a:avLst/>
          </a:prstGeom>
        </p:spPr>
      </p:pic>
      <p:pic>
        <p:nvPicPr>
          <p:cNvPr id="19" name="图片 18" descr="图片包含 植物, 绿色, 室内, 叶子&#10;&#10;描述已自动生成">
            <a:extLst>
              <a:ext uri="{FF2B5EF4-FFF2-40B4-BE49-F238E27FC236}">
                <a16:creationId xmlns:a16="http://schemas.microsoft.com/office/drawing/2014/main" id="{3AC5E7AC-1844-488C-808A-1021C964DE2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28339" r="28394"/>
          <a:stretch/>
        </p:blipFill>
        <p:spPr>
          <a:xfrm>
            <a:off x="6167434" y="14654823"/>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1" name="图片 20" descr="图片包含 绿色, 室内, 桌子, 西兰花&#10;&#10;描述已自动生成">
            <a:extLst>
              <a:ext uri="{FF2B5EF4-FFF2-40B4-BE49-F238E27FC236}">
                <a16:creationId xmlns:a16="http://schemas.microsoft.com/office/drawing/2014/main" id="{3B564863-788B-4093-9E8B-E205244653A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28345" r="28400"/>
          <a:stretch/>
        </p:blipFill>
        <p:spPr>
          <a:xfrm>
            <a:off x="6484934" y="10095523"/>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3" name="图片 22" descr="图片包含 室内, 植物, 花, 桌子&#10;&#10;描述已自动生成">
            <a:extLst>
              <a:ext uri="{FF2B5EF4-FFF2-40B4-BE49-F238E27FC236}">
                <a16:creationId xmlns:a16="http://schemas.microsoft.com/office/drawing/2014/main" id="{3CB1788F-8747-402A-98B1-AF070F5F855B}"/>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28339" r="28394"/>
          <a:stretch/>
        </p:blipFill>
        <p:spPr>
          <a:xfrm>
            <a:off x="4976605" y="13087528"/>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5" name="图片 24" descr="图片包含 游戏机, 男人, 花, 桌子&#10;&#10;描述已自动生成">
            <a:extLst>
              <a:ext uri="{FF2B5EF4-FFF2-40B4-BE49-F238E27FC236}">
                <a16:creationId xmlns:a16="http://schemas.microsoft.com/office/drawing/2014/main" id="{5D560221-8A25-4359-BC07-02A0FAC48036}"/>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56737"/>
          <a:stretch/>
        </p:blipFill>
        <p:spPr>
          <a:xfrm>
            <a:off x="7018334" y="10552723"/>
            <a:ext cx="1871666" cy="2883877"/>
          </a:xfrm>
          <a:prstGeom prst="rect">
            <a:avLst/>
          </a:prstGeom>
          <a:ln w="22225">
            <a:solidFill>
              <a:schemeClr val="bg1"/>
            </a:solidFill>
          </a:ln>
          <a:effectLst>
            <a:outerShdw blurRad="63500" sx="102000" sy="102000" algn="ctr" rotWithShape="0">
              <a:prstClr val="black">
                <a:alpha val="40000"/>
              </a:prstClr>
            </a:outerShdw>
          </a:effectLst>
        </p:spPr>
      </p:pic>
      <p:sp>
        <p:nvSpPr>
          <p:cNvPr id="27" name="文本框 26">
            <a:extLst>
              <a:ext uri="{FF2B5EF4-FFF2-40B4-BE49-F238E27FC236}">
                <a16:creationId xmlns:a16="http://schemas.microsoft.com/office/drawing/2014/main" id="{842306E0-B7C9-4D7E-BB0F-4E6F76128837}"/>
              </a:ext>
            </a:extLst>
          </p:cNvPr>
          <p:cNvSpPr txBox="1"/>
          <p:nvPr/>
        </p:nvSpPr>
        <p:spPr>
          <a:xfrm>
            <a:off x="-3578946" y="15014018"/>
            <a:ext cx="10614746" cy="352982"/>
          </a:xfrm>
          <a:prstGeom prst="rect">
            <a:avLst/>
          </a:prstGeom>
          <a:noFill/>
        </p:spPr>
        <p:txBody>
          <a:bodyPr wrap="square">
            <a:spAutoFit/>
          </a:bodyPr>
          <a:lstStyle/>
          <a:p>
            <a:pPr algn="ctr">
              <a:lnSpc>
                <a:spcPct val="130000"/>
              </a:lnSpc>
            </a:pPr>
            <a:r>
              <a:rPr lang="zh-CN" altLang="en-US" sz="1400" dirty="0">
                <a:solidFill>
                  <a:schemeClr val="bg1"/>
                </a:solidFill>
              </a:rPr>
              <a:t>向一切成功者和失败者学习思想方法是时间无法让人忘怀。还是我的心还在期待。给予别人动力，就是自己出路。借利还利。</a:t>
            </a:r>
          </a:p>
        </p:txBody>
      </p:sp>
      <p:sp>
        <p:nvSpPr>
          <p:cNvPr id="29" name="文本框 28">
            <a:extLst>
              <a:ext uri="{FF2B5EF4-FFF2-40B4-BE49-F238E27FC236}">
                <a16:creationId xmlns:a16="http://schemas.microsoft.com/office/drawing/2014/main" id="{2C46277B-4ABA-4E66-9F33-5ACA3199035E}"/>
              </a:ext>
            </a:extLst>
          </p:cNvPr>
          <p:cNvSpPr txBox="1"/>
          <p:nvPr/>
        </p:nvSpPr>
        <p:spPr>
          <a:xfrm>
            <a:off x="5911527" y="11717269"/>
            <a:ext cx="2916183" cy="830997"/>
          </a:xfrm>
          <a:prstGeom prst="rect">
            <a:avLst/>
          </a:prstGeom>
          <a:noFill/>
        </p:spPr>
        <p:txBody>
          <a:bodyPr wrap="none" rtlCol="0">
            <a:spAutoFit/>
          </a:bodyPr>
          <a:lstStyle/>
          <a:p>
            <a:r>
              <a:rPr lang="zh-CN" altLang="en-US" sz="4800" spc="600" dirty="0">
                <a:solidFill>
                  <a:schemeClr val="bg1"/>
                </a:solidFill>
              </a:rPr>
              <a:t>未来期许</a:t>
            </a:r>
          </a:p>
        </p:txBody>
      </p:sp>
    </p:spTree>
    <p:extLst>
      <p:ext uri="{BB962C8B-B14F-4D97-AF65-F5344CB8AC3E}">
        <p14:creationId xmlns:p14="http://schemas.microsoft.com/office/powerpoint/2010/main" val="1975876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931B1-E8FA-4287-A61A-72EAAE2BBDF2}"/>
              </a:ext>
            </a:extLst>
          </p:cNvPr>
          <p:cNvPicPr>
            <a:picLocks noChangeAspect="1"/>
          </p:cNvPicPr>
          <p:nvPr/>
        </p:nvPicPr>
        <p:blipFill>
          <a:blip r:embed="rId2"/>
          <a:stretch>
            <a:fillRect/>
          </a:stretch>
        </p:blipFill>
        <p:spPr>
          <a:xfrm>
            <a:off x="481631" y="495592"/>
            <a:ext cx="11119383" cy="6009910"/>
          </a:xfrm>
          <a:prstGeom prst="rect">
            <a:avLst/>
          </a:prstGeom>
        </p:spPr>
      </p:pic>
    </p:spTree>
    <p:extLst>
      <p:ext uri="{BB962C8B-B14F-4D97-AF65-F5344CB8AC3E}">
        <p14:creationId xmlns:p14="http://schemas.microsoft.com/office/powerpoint/2010/main" val="350742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7C3DEA6-F582-455C-ABDF-9DD3D89B6054}"/>
              </a:ext>
            </a:extLst>
          </p:cNvPr>
          <p:cNvSpPr/>
          <p:nvPr/>
        </p:nvSpPr>
        <p:spPr>
          <a:xfrm>
            <a:off x="4009294" y="1412084"/>
            <a:ext cx="6424244"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树, 水果&#10;&#10;描述已自动生成">
            <a:extLst>
              <a:ext uri="{FF2B5EF4-FFF2-40B4-BE49-F238E27FC236}">
                <a16:creationId xmlns:a16="http://schemas.microsoft.com/office/drawing/2014/main"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780812" y="-68991"/>
            <a:ext cx="5501640" cy="8252460"/>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id="{60007806-8F91-4E9A-AAB4-5AB8C584E77F}"/>
              </a:ext>
            </a:extLst>
          </p:cNvPr>
          <p:cNvSpPr/>
          <p:nvPr/>
        </p:nvSpPr>
        <p:spPr>
          <a:xfrm>
            <a:off x="4985479" y="2071868"/>
            <a:ext cx="4471874" cy="3022446"/>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E2F549C-479A-4BE0-BF69-4AE9466D95FE}"/>
              </a:ext>
            </a:extLst>
          </p:cNvPr>
          <p:cNvSpPr txBox="1"/>
          <p:nvPr/>
        </p:nvSpPr>
        <p:spPr>
          <a:xfrm>
            <a:off x="5717907" y="3167592"/>
            <a:ext cx="2897653" cy="830997"/>
          </a:xfrm>
          <a:prstGeom prst="rect">
            <a:avLst/>
          </a:prstGeom>
          <a:noFill/>
        </p:spPr>
        <p:txBody>
          <a:bodyPr wrap="none" rtlCol="0">
            <a:spAutoFit/>
          </a:bodyPr>
          <a:lstStyle/>
          <a:p>
            <a:r>
              <a:rPr lang="en-US" altLang="zh-CN" sz="4800" b="1" spc="600" dirty="0">
                <a:solidFill>
                  <a:schemeClr val="accent1"/>
                </a:solidFill>
              </a:rPr>
              <a:t>MỞ ĐẦU</a:t>
            </a:r>
            <a:endParaRPr lang="zh-CN" altLang="en-US" sz="4800" b="1" spc="600" dirty="0">
              <a:solidFill>
                <a:schemeClr val="accent1"/>
              </a:solidFill>
            </a:endParaRPr>
          </a:p>
        </p:txBody>
      </p:sp>
      <p:pic>
        <p:nvPicPr>
          <p:cNvPr id="15" name="图片 14" descr="图片包含 地图, 游戏机&#10;&#10;描述已自动生成">
            <a:extLst>
              <a:ext uri="{FF2B5EF4-FFF2-40B4-BE49-F238E27FC236}">
                <a16:creationId xmlns:a16="http://schemas.microsoft.com/office/drawing/2014/main"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21" name="文本框 20">
            <a:extLst>
              <a:ext uri="{FF2B5EF4-FFF2-40B4-BE49-F238E27FC236}">
                <a16:creationId xmlns:a16="http://schemas.microsoft.com/office/drawing/2014/main"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gn="l">
              <a:lnSpc>
                <a:spcPct val="130000"/>
              </a:lnSpc>
            </a:pPr>
            <a:r>
              <a:rPr lang="zh-CN" altLang="en-US" sz="1200" dirty="0">
                <a:solidFill>
                  <a:schemeClr val="bg1"/>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42039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iterate type="lt">
                                        <p:tmPct val="3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600"/>
                                      </p:stCondLst>
                                      <p:iterate type="lt">
                                        <p:tmPct val="1220"/>
                                      </p:iterate>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733B0E09-AD23-4705-B5BD-534DF7C8ABEC}"/>
              </a:ext>
            </a:extLst>
          </p:cNvPr>
          <p:cNvSpPr/>
          <p:nvPr/>
        </p:nvSpPr>
        <p:spPr>
          <a:xfrm>
            <a:off x="1402080" y="788670"/>
            <a:ext cx="9387840" cy="5280660"/>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65BC7554-375C-4709-BD98-9D6F61C4B93D}"/>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artisticBlur radius="42"/>
                    </a14:imgEffect>
                    <a14:imgEffect>
                      <a14:saturation sat="0"/>
                    </a14:imgEffect>
                    <a14:imgEffect>
                      <a14:brightnessContrast bright="-40000"/>
                    </a14:imgEffect>
                  </a14:imgLayer>
                </a14:imgProps>
              </a:ext>
            </a:extLst>
          </a:blip>
          <a:stretch>
            <a:fillRect/>
          </a:stretch>
        </p:blipFill>
        <p:spPr>
          <a:xfrm rot="579563">
            <a:off x="7411957" y="3206294"/>
            <a:ext cx="6374307" cy="5726072"/>
          </a:xfrm>
          <a:prstGeom prst="rect">
            <a:avLst/>
          </a:prstGeom>
          <a:effectLst/>
        </p:spPr>
      </p:pic>
      <p:pic>
        <p:nvPicPr>
          <p:cNvPr id="11" name="图片 10">
            <a:extLst>
              <a:ext uri="{FF2B5EF4-FFF2-40B4-BE49-F238E27FC236}">
                <a16:creationId xmlns:a16="http://schemas.microsoft.com/office/drawing/2014/main" id="{716BA7E6-3E66-4510-99BB-A787C462157F}"/>
              </a:ext>
            </a:extLst>
          </p:cNvPr>
          <p:cNvPicPr>
            <a:picLocks noChangeAspect="1"/>
          </p:cNvPicPr>
          <p:nvPr/>
        </p:nvPicPr>
        <p:blipFill>
          <a:blip r:embed="rId4">
            <a:alphaModFix amt="67000"/>
            <a:extLst>
              <a:ext uri="{BEBA8EAE-BF5A-486C-A8C5-ECC9F3942E4B}">
                <a14:imgProps xmlns:a14="http://schemas.microsoft.com/office/drawing/2010/main">
                  <a14:imgLayer r:embed="rId5">
                    <a14:imgEffect>
                      <a14:artisticBlur radius="34"/>
                    </a14:imgEffect>
                    <a14:imgEffect>
                      <a14:saturation sat="0"/>
                    </a14:imgEffect>
                  </a14:imgLayer>
                </a14:imgProps>
              </a:ext>
            </a:extLst>
          </a:blip>
          <a:stretch>
            <a:fillRect/>
          </a:stretch>
        </p:blipFill>
        <p:spPr>
          <a:xfrm rot="3766547">
            <a:off x="-944601" y="-1394516"/>
            <a:ext cx="5140401" cy="4617829"/>
          </a:xfrm>
          <a:prstGeom prst="rect">
            <a:avLst/>
          </a:prstGeom>
          <a:effectLst/>
        </p:spPr>
      </p:pic>
      <p:pic>
        <p:nvPicPr>
          <p:cNvPr id="13" name="图片 12" descr="图片包含 花束, 植物, 室内, 花&#10;&#10;描述已自动生成">
            <a:extLst>
              <a:ext uri="{FF2B5EF4-FFF2-40B4-BE49-F238E27FC236}">
                <a16:creationId xmlns:a16="http://schemas.microsoft.com/office/drawing/2014/main" id="{B0655005-F25D-498C-87C3-38F3AC7FCA7D}"/>
              </a:ext>
            </a:extLst>
          </p:cNvPr>
          <p:cNvPicPr>
            <a:picLocks noChangeAspect="1"/>
          </p:cNvPicPr>
          <p:nvPr/>
        </p:nvPicPr>
        <p:blipFill rotWithShape="1">
          <a:blip r:embed="rId6">
            <a:extLst>
              <a:ext uri="{28A0092B-C50C-407E-A947-70E740481C1C}">
                <a14:useLocalDpi xmlns:a14="http://schemas.microsoft.com/office/drawing/2010/main"/>
              </a:ext>
            </a:extLst>
          </a:blip>
          <a:srcRect t="31282" b="31222"/>
          <a:stretch/>
        </p:blipFill>
        <p:spPr>
          <a:xfrm>
            <a:off x="2500923" y="1406769"/>
            <a:ext cx="7190154" cy="4044462"/>
          </a:xfrm>
          <a:prstGeom prst="rect">
            <a:avLst/>
          </a:prstGeom>
        </p:spPr>
      </p:pic>
      <p:sp>
        <p:nvSpPr>
          <p:cNvPr id="14" name="矩形: 圆角 13">
            <a:extLst>
              <a:ext uri="{FF2B5EF4-FFF2-40B4-BE49-F238E27FC236}">
                <a16:creationId xmlns:a16="http://schemas.microsoft.com/office/drawing/2014/main" id="{5B10598F-B303-4589-AD53-BCB87D897FDC}"/>
              </a:ext>
            </a:extLst>
          </p:cNvPr>
          <p:cNvSpPr/>
          <p:nvPr/>
        </p:nvSpPr>
        <p:spPr>
          <a:xfrm>
            <a:off x="2907323" y="2057400"/>
            <a:ext cx="6377354" cy="2743200"/>
          </a:xfrm>
          <a:prstGeom prst="roundRect">
            <a:avLst>
              <a:gd name="adj" fmla="val 0"/>
            </a:avLst>
          </a:prstGeom>
          <a:solidFill>
            <a:schemeClr val="bg1">
              <a:alpha val="9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24596F30-1E88-4275-995A-CA74951E2FC4}"/>
              </a:ext>
            </a:extLst>
          </p:cNvPr>
          <p:cNvSpPr txBox="1"/>
          <p:nvPr/>
        </p:nvSpPr>
        <p:spPr>
          <a:xfrm>
            <a:off x="3895413" y="6286923"/>
            <a:ext cx="4401174" cy="215444"/>
          </a:xfrm>
          <a:prstGeom prst="rect">
            <a:avLst/>
          </a:prstGeom>
          <a:noFill/>
        </p:spPr>
        <p:txBody>
          <a:bodyPr wrap="square" rtlCol="0">
            <a:spAutoFit/>
          </a:bodyPr>
          <a:lstStyle/>
          <a:p>
            <a:pPr algn="dist"/>
            <a:r>
              <a:rPr lang="en-US" altLang="zh-CN" sz="800" dirty="0">
                <a:solidFill>
                  <a:schemeClr val="bg1"/>
                </a:solidFill>
              </a:rPr>
              <a:t>JULY GRADUALLY LEFT US</a:t>
            </a:r>
            <a:endParaRPr lang="zh-CN" altLang="en-US" sz="800" dirty="0">
              <a:solidFill>
                <a:schemeClr val="bg1"/>
              </a:solidFill>
            </a:endParaRPr>
          </a:p>
        </p:txBody>
      </p:sp>
      <p:cxnSp>
        <p:nvCxnSpPr>
          <p:cNvPr id="20" name="直接连接符 19">
            <a:extLst>
              <a:ext uri="{FF2B5EF4-FFF2-40B4-BE49-F238E27FC236}">
                <a16:creationId xmlns:a16="http://schemas.microsoft.com/office/drawing/2014/main" id="{314E4A89-2229-46EB-85DF-7B0DF61CE03E}"/>
              </a:ext>
            </a:extLst>
          </p:cNvPr>
          <p:cNvCxnSpPr>
            <a:cxnSpLocks/>
          </p:cNvCxnSpPr>
          <p:nvPr/>
        </p:nvCxnSpPr>
        <p:spPr>
          <a:xfrm>
            <a:off x="5528594" y="521583"/>
            <a:ext cx="11348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42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57BAB-592F-40CA-A7D7-FBAAB9C48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273" y="246743"/>
            <a:ext cx="4747184" cy="5101771"/>
          </a:xfrm>
          <a:prstGeom prst="rect">
            <a:avLst/>
          </a:prstGeom>
          <a:ln>
            <a:noFill/>
          </a:ln>
          <a:effectLst>
            <a:softEdge rad="112500"/>
          </a:effectLst>
        </p:spPr>
      </p:pic>
      <p:sp>
        <p:nvSpPr>
          <p:cNvPr id="4" name="矩形: 圆角 3">
            <a:extLst>
              <a:ext uri="{FF2B5EF4-FFF2-40B4-BE49-F238E27FC236}">
                <a16:creationId xmlns:a16="http://schemas.microsoft.com/office/drawing/2014/main" id="{91F404C2-6D60-4B95-94F2-48C9E28EAC10}"/>
              </a:ext>
            </a:extLst>
          </p:cNvPr>
          <p:cNvSpPr/>
          <p:nvPr/>
        </p:nvSpPr>
        <p:spPr>
          <a:xfrm>
            <a:off x="1440543" y="1741714"/>
            <a:ext cx="5143500" cy="4463983"/>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E48F7106-ABDC-428C-87EE-A84FE171CEF1}"/>
              </a:ext>
            </a:extLst>
          </p:cNvPr>
          <p:cNvSpPr txBox="1"/>
          <p:nvPr/>
        </p:nvSpPr>
        <p:spPr>
          <a:xfrm>
            <a:off x="1931357" y="2544467"/>
            <a:ext cx="3958671" cy="2858475"/>
          </a:xfrm>
          <a:prstGeom prst="rect">
            <a:avLst/>
          </a:prstGeom>
          <a:noFill/>
        </p:spPr>
        <p:txBody>
          <a:bodyPr wrap="square" rtlCol="0">
            <a:spAutoFit/>
          </a:bodyPr>
          <a:lstStyle/>
          <a:p>
            <a:pPr algn="just">
              <a:lnSpc>
                <a:spcPct val="107000"/>
              </a:lnSpc>
              <a:spcAft>
                <a:spcPts val="800"/>
              </a:spcAft>
            </a:pP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tự</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phát</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ghi</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lại</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vắn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tắt</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những</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điều</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em</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cho</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ưu</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điểm</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hạn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chế</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cả</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thức</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tính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thân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p>
        </p:txBody>
      </p:sp>
      <p:pic>
        <p:nvPicPr>
          <p:cNvPr id="10" name="图片 9" descr="图片包含 游戏机, 花&#10;&#10;描述已自动生成">
            <a:extLst>
              <a:ext uri="{FF2B5EF4-FFF2-40B4-BE49-F238E27FC236}">
                <a16:creationId xmlns:a16="http://schemas.microsoft.com/office/drawing/2014/main" id="{FD6883C7-C209-429F-90D7-8EEE219A2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307400" y="-990600"/>
            <a:ext cx="1117600" cy="1676400"/>
          </a:xfrm>
          <a:prstGeom prst="rect">
            <a:avLst/>
          </a:prstGeom>
        </p:spPr>
      </p:pic>
      <p:pic>
        <p:nvPicPr>
          <p:cNvPr id="12" name="图片 11" descr="图片包含 桌子, 花, 花瓶&#10;&#10;描述已自动生成">
            <a:extLst>
              <a:ext uri="{FF2B5EF4-FFF2-40B4-BE49-F238E27FC236}">
                <a16:creationId xmlns:a16="http://schemas.microsoft.com/office/drawing/2014/main" id="{06CE2034-86C4-4B4B-8929-CDD76C5855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32862802" y="-990600"/>
            <a:ext cx="1117600" cy="1676400"/>
          </a:xfrm>
          <a:prstGeom prst="rect">
            <a:avLst/>
          </a:prstGeom>
        </p:spPr>
      </p:pic>
      <p:sp>
        <p:nvSpPr>
          <p:cNvPr id="14" name="文本框 13">
            <a:extLst>
              <a:ext uri="{FF2B5EF4-FFF2-40B4-BE49-F238E27FC236}">
                <a16:creationId xmlns:a16="http://schemas.microsoft.com/office/drawing/2014/main" id="{E8E7E966-9DA1-4460-89ED-EC0DC4F818CF}"/>
              </a:ext>
            </a:extLst>
          </p:cNvPr>
          <p:cNvSpPr txBox="1"/>
          <p:nvPr/>
        </p:nvSpPr>
        <p:spPr>
          <a:xfrm>
            <a:off x="27504006" y="-1435434"/>
            <a:ext cx="1625060" cy="1084913"/>
          </a:xfrm>
          <a:prstGeom prst="rect">
            <a:avLst/>
          </a:prstGeom>
          <a:noFill/>
        </p:spPr>
        <p:txBody>
          <a:bodyPr vert="eaVert" wrap="square" rtlCol="0">
            <a:spAutoFit/>
          </a:bodyPr>
          <a:lstStyle/>
          <a:p>
            <a:pPr>
              <a:lnSpc>
                <a:spcPct val="130000"/>
              </a:lnSpc>
            </a:pPr>
            <a:r>
              <a:rPr lang="en-US" altLang="zh-CN" sz="1200" dirty="0">
                <a:solidFill>
                  <a:schemeClr val="bg1"/>
                </a:solidFill>
              </a:rPr>
              <a:t>JULY GRADUALLY LEFT US, AUGUST IS A BEAUTIFUL TIME</a:t>
            </a:r>
            <a:endParaRPr lang="zh-CN" altLang="en-US" sz="1200" dirty="0">
              <a:solidFill>
                <a:schemeClr val="bg1"/>
              </a:solidFill>
            </a:endParaRPr>
          </a:p>
        </p:txBody>
      </p:sp>
      <p:sp>
        <p:nvSpPr>
          <p:cNvPr id="16" name="矩形 15">
            <a:extLst>
              <a:ext uri="{FF2B5EF4-FFF2-40B4-BE49-F238E27FC236}">
                <a16:creationId xmlns:a16="http://schemas.microsoft.com/office/drawing/2014/main" id="{0727F265-5A9B-4336-82F6-BD00E01B887D}"/>
              </a:ext>
            </a:extLst>
          </p:cNvPr>
          <p:cNvSpPr/>
          <p:nvPr/>
        </p:nvSpPr>
        <p:spPr>
          <a:xfrm>
            <a:off x="36550955" y="-752518"/>
            <a:ext cx="154800" cy="75251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1EFC532-3435-4A21-9A0F-9133CE95F059}"/>
              </a:ext>
            </a:extLst>
          </p:cNvPr>
          <p:cNvSpPr txBox="1"/>
          <p:nvPr/>
        </p:nvSpPr>
        <p:spPr>
          <a:xfrm>
            <a:off x="36265056" y="-799053"/>
            <a:ext cx="134034" cy="24439576"/>
          </a:xfrm>
          <a:prstGeom prst="rect">
            <a:avLst/>
          </a:prstGeom>
          <a:noFill/>
        </p:spPr>
        <p:txBody>
          <a:bodyPr wrap="square" rtlCol="0">
            <a:spAutoFit/>
          </a:bodyPr>
          <a:lstStyle/>
          <a:p>
            <a:pPr algn="l">
              <a:lnSpc>
                <a:spcPct val="130000"/>
              </a:lnSpc>
            </a:pPr>
            <a:r>
              <a:rPr lang="zh-CN" altLang="en-US" sz="1400" dirty="0">
                <a:solidFill>
                  <a:schemeClr val="tx1">
                    <a:lumMod val="85000"/>
                    <a:lumOff val="15000"/>
                  </a:schemeClr>
                </a:solidFill>
              </a:rPr>
              <a:t>八月的警营，红旗飘飘，柳树依依，小鸟在枝头鸣叫，穿着橄榄绿警服的战士们，排成一排排整齐的长队，迎接他们的亲人们到来，这是警营一年中最热闹的一天，所有快乐都写在了每位土兵的脸上</a:t>
            </a:r>
          </a:p>
        </p:txBody>
      </p:sp>
      <p:sp>
        <p:nvSpPr>
          <p:cNvPr id="20" name="文本框 19">
            <a:extLst>
              <a:ext uri="{FF2B5EF4-FFF2-40B4-BE49-F238E27FC236}">
                <a16:creationId xmlns:a16="http://schemas.microsoft.com/office/drawing/2014/main" id="{2D4C79B1-7B6C-4EBB-BDD5-E6EF3D37643C}"/>
              </a:ext>
            </a:extLst>
          </p:cNvPr>
          <p:cNvSpPr txBox="1"/>
          <p:nvPr/>
        </p:nvSpPr>
        <p:spPr>
          <a:xfrm>
            <a:off x="35244492" y="-2115336"/>
            <a:ext cx="98737" cy="3046988"/>
          </a:xfrm>
          <a:prstGeom prst="rect">
            <a:avLst/>
          </a:prstGeom>
          <a:noFill/>
        </p:spPr>
        <p:txBody>
          <a:bodyPr wrap="squar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174517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EEF268-C605-4368-AE97-670A40A77612}"/>
              </a:ext>
            </a:extLst>
          </p:cNvPr>
          <p:cNvPicPr>
            <a:picLocks noChangeAspect="1"/>
          </p:cNvPicPr>
          <p:nvPr/>
        </p:nvPicPr>
        <p:blipFill>
          <a:blip r:embed="rId4"/>
          <a:stretch>
            <a:fillRect/>
          </a:stretch>
        </p:blipFill>
        <p:spPr>
          <a:xfrm>
            <a:off x="1524000" y="395287"/>
            <a:ext cx="9144000" cy="6067425"/>
          </a:xfrm>
          <a:prstGeom prst="rect">
            <a:avLst/>
          </a:prstGeom>
          <a:ln>
            <a:noFill/>
          </a:ln>
          <a:effectLst>
            <a:softEdge rad="112500"/>
          </a:effectLst>
        </p:spPr>
      </p:pic>
      <p:pic>
        <p:nvPicPr>
          <p:cNvPr id="10" name="图片 9">
            <a:extLst>
              <a:ext uri="{FF2B5EF4-FFF2-40B4-BE49-F238E27FC236}">
                <a16:creationId xmlns:a16="http://schemas.microsoft.com/office/drawing/2014/main" id="{65BC7554-375C-4709-BD98-9D6F61C4B93D}"/>
              </a:ext>
            </a:extLst>
          </p:cNvPr>
          <p:cNvPicPr>
            <a:picLocks noChangeAspect="1"/>
          </p:cNvPicPr>
          <p:nvPr/>
        </p:nvPicPr>
        <p:blipFill>
          <a:blip r:embed="rId5">
            <a:alphaModFix amt="65000"/>
            <a:extLst>
              <a:ext uri="{BEBA8EAE-BF5A-486C-A8C5-ECC9F3942E4B}">
                <a14:imgProps xmlns:a14="http://schemas.microsoft.com/office/drawing/2010/main">
                  <a14:imgLayer r:embed="rId6">
                    <a14:imgEffect>
                      <a14:artisticBlur radius="42"/>
                    </a14:imgEffect>
                    <a14:imgEffect>
                      <a14:saturation sat="0"/>
                    </a14:imgEffect>
                    <a14:imgEffect>
                      <a14:brightnessContrast bright="-40000"/>
                    </a14:imgEffect>
                  </a14:imgLayer>
                </a14:imgProps>
              </a:ext>
            </a:extLst>
          </a:blip>
          <a:stretch>
            <a:fillRect/>
          </a:stretch>
        </p:blipFill>
        <p:spPr>
          <a:xfrm rot="579563">
            <a:off x="7411957" y="3206294"/>
            <a:ext cx="6374307" cy="5726072"/>
          </a:xfrm>
          <a:prstGeom prst="rect">
            <a:avLst/>
          </a:prstGeom>
          <a:effectLst/>
        </p:spPr>
      </p:pic>
      <p:pic>
        <p:nvPicPr>
          <p:cNvPr id="11" name="图片 10">
            <a:extLst>
              <a:ext uri="{FF2B5EF4-FFF2-40B4-BE49-F238E27FC236}">
                <a16:creationId xmlns:a16="http://schemas.microsoft.com/office/drawing/2014/main" id="{716BA7E6-3E66-4510-99BB-A787C462157F}"/>
              </a:ext>
            </a:extLst>
          </p:cNvPr>
          <p:cNvPicPr>
            <a:picLocks noChangeAspect="1"/>
          </p:cNvPicPr>
          <p:nvPr/>
        </p:nvPicPr>
        <p:blipFill>
          <a:blip r:embed="rId7">
            <a:alphaModFix amt="67000"/>
            <a:extLst>
              <a:ext uri="{BEBA8EAE-BF5A-486C-A8C5-ECC9F3942E4B}">
                <a14:imgProps xmlns:a14="http://schemas.microsoft.com/office/drawing/2010/main">
                  <a14:imgLayer r:embed="rId8">
                    <a14:imgEffect>
                      <a14:artisticBlur radius="34"/>
                    </a14:imgEffect>
                    <a14:imgEffect>
                      <a14:saturation sat="0"/>
                    </a14:imgEffect>
                  </a14:imgLayer>
                </a14:imgProps>
              </a:ext>
            </a:extLst>
          </a:blip>
          <a:stretch>
            <a:fillRect/>
          </a:stretch>
        </p:blipFill>
        <p:spPr>
          <a:xfrm rot="3766547">
            <a:off x="-944601" y="-1394516"/>
            <a:ext cx="5140401" cy="4617829"/>
          </a:xfrm>
          <a:prstGeom prst="rect">
            <a:avLst/>
          </a:prstGeom>
          <a:effectLst/>
        </p:spPr>
      </p:pic>
      <p:sp>
        <p:nvSpPr>
          <p:cNvPr id="14" name="矩形: 圆角 13">
            <a:extLst>
              <a:ext uri="{FF2B5EF4-FFF2-40B4-BE49-F238E27FC236}">
                <a16:creationId xmlns:a16="http://schemas.microsoft.com/office/drawing/2014/main" id="{5B10598F-B303-4589-AD53-BCB87D897FDC}"/>
              </a:ext>
            </a:extLst>
          </p:cNvPr>
          <p:cNvSpPr/>
          <p:nvPr/>
        </p:nvSpPr>
        <p:spPr>
          <a:xfrm>
            <a:off x="2907323" y="2057400"/>
            <a:ext cx="6377354" cy="2743200"/>
          </a:xfrm>
          <a:prstGeom prst="roundRect">
            <a:avLst>
              <a:gd name="adj" fmla="val 0"/>
            </a:avLst>
          </a:prstGeom>
          <a:solidFill>
            <a:schemeClr val="bg1">
              <a:lumMod val="95000"/>
              <a:alpha val="6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38B10804-AE0C-4F92-BDC4-939844D40ABB}"/>
              </a:ext>
            </a:extLst>
          </p:cNvPr>
          <p:cNvSpPr txBox="1"/>
          <p:nvPr/>
        </p:nvSpPr>
        <p:spPr>
          <a:xfrm>
            <a:off x="3340555" y="2919688"/>
            <a:ext cx="5567550" cy="769441"/>
          </a:xfrm>
          <a:prstGeom prst="rect">
            <a:avLst/>
          </a:prstGeom>
          <a:noFill/>
        </p:spPr>
        <p:txBody>
          <a:bodyPr wrap="none" rtlCol="0">
            <a:spAutoFit/>
          </a:bodyPr>
          <a:lstStyle/>
          <a:p>
            <a:pPr algn="ctr"/>
            <a:r>
              <a:rPr lang="pt-BR" sz="4400" b="1" dirty="0">
                <a:solidFill>
                  <a:srgbClr val="407668"/>
                </a:solidFill>
                <a:latin typeface="#9Slide03 Arima Madurai Black" panose="00000A00000000000000" pitchFamily="2" charset="0"/>
                <a:cs typeface="#9Slide03 Arima Madurai Black" panose="00000A00000000000000" pitchFamily="2" charset="0"/>
              </a:rPr>
              <a:t>BÀI HỌC TỪ CÂY CAU </a:t>
            </a:r>
            <a:endParaRPr lang="zh-CN" altLang="en-US" sz="23900" spc="600" dirty="0">
              <a:solidFill>
                <a:srgbClr val="407668"/>
              </a:solidFill>
              <a:latin typeface="#9Slide03 Arima Madurai Black" panose="00000A00000000000000" pitchFamily="2" charset="0"/>
              <a:cs typeface="#9Slide03 Arima Madurai Black" panose="00000A00000000000000" pitchFamily="2" charset="0"/>
            </a:endParaRPr>
          </a:p>
        </p:txBody>
      </p:sp>
      <p:sp>
        <p:nvSpPr>
          <p:cNvPr id="17" name="文本框 16">
            <a:extLst>
              <a:ext uri="{FF2B5EF4-FFF2-40B4-BE49-F238E27FC236}">
                <a16:creationId xmlns:a16="http://schemas.microsoft.com/office/drawing/2014/main" id="{A1DBD243-BF40-4BCA-B642-F7F69F79BFAE}"/>
              </a:ext>
            </a:extLst>
          </p:cNvPr>
          <p:cNvSpPr txBox="1"/>
          <p:nvPr/>
        </p:nvSpPr>
        <p:spPr>
          <a:xfrm>
            <a:off x="3462133" y="3724207"/>
            <a:ext cx="5265019" cy="769441"/>
          </a:xfrm>
          <a:prstGeom prst="rect">
            <a:avLst/>
          </a:prstGeom>
          <a:noFill/>
        </p:spPr>
        <p:txBody>
          <a:bodyPr wrap="square" rtlCol="0">
            <a:spAutoFit/>
          </a:bodyPr>
          <a:lstStyle/>
          <a:p>
            <a:pPr algn="dist"/>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Nguyễn</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Văn</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Học</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 </a:t>
            </a:r>
            <a:endParaRPr lang="zh-CN" altLang="en-US" sz="44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20" name="直接连接符 19">
            <a:extLst>
              <a:ext uri="{FF2B5EF4-FFF2-40B4-BE49-F238E27FC236}">
                <a16:creationId xmlns:a16="http://schemas.microsoft.com/office/drawing/2014/main" id="{314E4A89-2229-46EB-85DF-7B0DF61CE03E}"/>
              </a:ext>
            </a:extLst>
          </p:cNvPr>
          <p:cNvCxnSpPr>
            <a:cxnSpLocks/>
          </p:cNvCxnSpPr>
          <p:nvPr/>
        </p:nvCxnSpPr>
        <p:spPr>
          <a:xfrm>
            <a:off x="5528594" y="521583"/>
            <a:ext cx="11348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圆角 1">
            <a:extLst>
              <a:ext uri="{FF2B5EF4-FFF2-40B4-BE49-F238E27FC236}">
                <a16:creationId xmlns:a16="http://schemas.microsoft.com/office/drawing/2014/main" id="{40E29D16-E1D8-447B-AA49-A7C237708193}"/>
              </a:ext>
            </a:extLst>
          </p:cNvPr>
          <p:cNvSpPr/>
          <p:nvPr/>
        </p:nvSpPr>
        <p:spPr>
          <a:xfrm rot="18275544">
            <a:off x="-17598600" y="15483281"/>
            <a:ext cx="2676100" cy="3020618"/>
          </a:xfrm>
          <a:prstGeom prst="roundRect">
            <a:avLst>
              <a:gd name="adj" fmla="val 0"/>
            </a:avLst>
          </a:prstGeom>
          <a:solidFill>
            <a:schemeClr val="bg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室内, 花, 小, 桌子&#10;&#10;描述已自动生成">
            <a:extLst>
              <a:ext uri="{FF2B5EF4-FFF2-40B4-BE49-F238E27FC236}">
                <a16:creationId xmlns:a16="http://schemas.microsoft.com/office/drawing/2014/main" id="{0E2D4AA4-2FD7-4EA7-A2E6-73C184489BE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6567" r="22934"/>
          <a:stretch/>
        </p:blipFill>
        <p:spPr>
          <a:xfrm rot="18275544">
            <a:off x="-18539747" y="14521769"/>
            <a:ext cx="2461548" cy="2712130"/>
          </a:xfrm>
          <a:prstGeom prst="rect">
            <a:avLst/>
          </a:prstGeom>
          <a:effectLst>
            <a:outerShdw blurRad="241300" sx="102000" sy="102000" algn="ctr" rotWithShape="0">
              <a:prstClr val="black">
                <a:alpha val="26000"/>
              </a:prstClr>
            </a:outerShdw>
          </a:effectLst>
        </p:spPr>
      </p:pic>
      <p:sp>
        <p:nvSpPr>
          <p:cNvPr id="4" name="文本框 3">
            <a:extLst>
              <a:ext uri="{FF2B5EF4-FFF2-40B4-BE49-F238E27FC236}">
                <a16:creationId xmlns:a16="http://schemas.microsoft.com/office/drawing/2014/main" id="{82FCD816-870B-4A22-923E-27644F36EDA1}"/>
              </a:ext>
            </a:extLst>
          </p:cNvPr>
          <p:cNvSpPr txBox="1"/>
          <p:nvPr/>
        </p:nvSpPr>
        <p:spPr>
          <a:xfrm rot="18275544">
            <a:off x="-19052006" y="16412508"/>
            <a:ext cx="2186406" cy="1938992"/>
          </a:xfrm>
          <a:prstGeom prst="rect">
            <a:avLst/>
          </a:prstGeom>
          <a:noFill/>
        </p:spPr>
        <p:txBody>
          <a:bodyPr wrap="square" rtlCol="0">
            <a:spAutoFit/>
          </a:bodyPr>
          <a:lstStyle/>
          <a:p>
            <a:pPr algn="ctr"/>
            <a:r>
              <a:rPr lang="en-US" altLang="zh-CN" sz="6000" dirty="0">
                <a:solidFill>
                  <a:schemeClr val="tx1">
                    <a:lumMod val="85000"/>
                    <a:lumOff val="15000"/>
                  </a:schemeClr>
                </a:solidFill>
              </a:rPr>
              <a:t>CONTENT</a:t>
            </a:r>
            <a:endParaRPr lang="zh-CN" altLang="en-US" sz="6000" dirty="0">
              <a:solidFill>
                <a:schemeClr val="tx1">
                  <a:lumMod val="85000"/>
                  <a:lumOff val="15000"/>
                </a:schemeClr>
              </a:solidFill>
            </a:endParaRPr>
          </a:p>
        </p:txBody>
      </p:sp>
      <p:cxnSp>
        <p:nvCxnSpPr>
          <p:cNvPr id="6" name="直接连接符 5">
            <a:extLst>
              <a:ext uri="{FF2B5EF4-FFF2-40B4-BE49-F238E27FC236}">
                <a16:creationId xmlns:a16="http://schemas.microsoft.com/office/drawing/2014/main" id="{3375877E-5899-4070-9A21-E91B68DF13FB}"/>
              </a:ext>
            </a:extLst>
          </p:cNvPr>
          <p:cNvCxnSpPr>
            <a:cxnSpLocks/>
          </p:cNvCxnSpPr>
          <p:nvPr/>
        </p:nvCxnSpPr>
        <p:spPr>
          <a:xfrm rot="18275544">
            <a:off x="-16649700" y="10696978"/>
            <a:ext cx="0" cy="7324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5B30C99-0F60-4F94-88A0-F01421C9D429}"/>
              </a:ext>
            </a:extLst>
          </p:cNvPr>
          <p:cNvCxnSpPr>
            <a:cxnSpLocks/>
          </p:cNvCxnSpPr>
          <p:nvPr/>
        </p:nvCxnSpPr>
        <p:spPr>
          <a:xfrm rot="18275544" flipV="1">
            <a:off x="-22820330" y="19265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754983A-0CD0-44EE-8A05-234BE0C4A336}"/>
              </a:ext>
            </a:extLst>
          </p:cNvPr>
          <p:cNvCxnSpPr>
            <a:cxnSpLocks/>
          </p:cNvCxnSpPr>
          <p:nvPr/>
        </p:nvCxnSpPr>
        <p:spPr>
          <a:xfrm rot="18275544" flipV="1">
            <a:off x="-22058330" y="189102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F7B3BB7-607D-4A54-8DD9-A269CF9327F0}"/>
              </a:ext>
            </a:extLst>
          </p:cNvPr>
          <p:cNvCxnSpPr>
            <a:cxnSpLocks/>
          </p:cNvCxnSpPr>
          <p:nvPr/>
        </p:nvCxnSpPr>
        <p:spPr>
          <a:xfrm rot="18275544" flipV="1">
            <a:off x="-20635930" y="16852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222FC56-A960-44B6-8067-E7D84A908BFC}"/>
              </a:ext>
            </a:extLst>
          </p:cNvPr>
          <p:cNvSpPr txBox="1"/>
          <p:nvPr/>
        </p:nvSpPr>
        <p:spPr>
          <a:xfrm rot="18275544">
            <a:off x="-8772504" y="18320603"/>
            <a:ext cx="327004" cy="830997"/>
          </a:xfrm>
          <a:prstGeom prst="rect">
            <a:avLst/>
          </a:prstGeom>
          <a:noFill/>
        </p:spPr>
        <p:txBody>
          <a:bodyPr wrap="square" rtlCol="0">
            <a:spAutoFit/>
          </a:bodyPr>
          <a:lstStyle/>
          <a:p>
            <a:r>
              <a:rPr lang="en-US" altLang="zh-CN" sz="2400" dirty="0">
                <a:solidFill>
                  <a:schemeClr val="bg1"/>
                </a:solidFill>
              </a:rPr>
              <a:t>01</a:t>
            </a:r>
            <a:endParaRPr lang="zh-CN" altLang="en-US" sz="2400" dirty="0">
              <a:solidFill>
                <a:schemeClr val="bg1"/>
              </a:solidFill>
            </a:endParaRPr>
          </a:p>
        </p:txBody>
      </p:sp>
      <p:sp>
        <p:nvSpPr>
          <p:cNvPr id="29" name="文本框 28">
            <a:extLst>
              <a:ext uri="{FF2B5EF4-FFF2-40B4-BE49-F238E27FC236}">
                <a16:creationId xmlns:a16="http://schemas.microsoft.com/office/drawing/2014/main" id="{5407BD1B-9446-420E-8635-FE8D24FD6D19}"/>
              </a:ext>
            </a:extLst>
          </p:cNvPr>
          <p:cNvSpPr txBox="1"/>
          <p:nvPr/>
        </p:nvSpPr>
        <p:spPr>
          <a:xfrm rot="18275544">
            <a:off x="-13237160" y="13687980"/>
            <a:ext cx="970868" cy="954107"/>
          </a:xfrm>
          <a:prstGeom prst="rect">
            <a:avLst/>
          </a:prstGeom>
          <a:noFill/>
        </p:spPr>
        <p:txBody>
          <a:bodyPr wrap="square" rtlCol="0">
            <a:spAutoFit/>
          </a:bodyPr>
          <a:lstStyle/>
          <a:p>
            <a:r>
              <a:rPr lang="zh-CN" altLang="en-US" sz="2800" dirty="0">
                <a:solidFill>
                  <a:schemeClr val="bg1"/>
                </a:solidFill>
              </a:rPr>
              <a:t>七月再见</a:t>
            </a:r>
          </a:p>
        </p:txBody>
      </p:sp>
      <p:sp>
        <p:nvSpPr>
          <p:cNvPr id="31" name="文本框 30">
            <a:extLst>
              <a:ext uri="{FF2B5EF4-FFF2-40B4-BE49-F238E27FC236}">
                <a16:creationId xmlns:a16="http://schemas.microsoft.com/office/drawing/2014/main" id="{297890D1-3C43-402E-8C94-9E97B136CD91}"/>
              </a:ext>
            </a:extLst>
          </p:cNvPr>
          <p:cNvSpPr txBox="1"/>
          <p:nvPr/>
        </p:nvSpPr>
        <p:spPr>
          <a:xfrm rot="18275544">
            <a:off x="-19236596" y="156504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3" name="文本框 32">
            <a:extLst>
              <a:ext uri="{FF2B5EF4-FFF2-40B4-BE49-F238E27FC236}">
                <a16:creationId xmlns:a16="http://schemas.microsoft.com/office/drawing/2014/main" id="{EBEAA9F3-4430-4850-82E0-7C2182A53746}"/>
              </a:ext>
            </a:extLst>
          </p:cNvPr>
          <p:cNvSpPr txBox="1"/>
          <p:nvPr/>
        </p:nvSpPr>
        <p:spPr>
          <a:xfrm rot="18275544">
            <a:off x="-8302604" y="17609403"/>
            <a:ext cx="327004" cy="830997"/>
          </a:xfrm>
          <a:prstGeom prst="rect">
            <a:avLst/>
          </a:prstGeom>
          <a:noFill/>
        </p:spPr>
        <p:txBody>
          <a:bodyPr wrap="square" rtlCol="0">
            <a:spAutoFit/>
          </a:bodyPr>
          <a:lstStyle/>
          <a:p>
            <a:r>
              <a:rPr lang="en-US" altLang="zh-CN" sz="2400" dirty="0">
                <a:solidFill>
                  <a:schemeClr val="bg1"/>
                </a:solidFill>
              </a:rPr>
              <a:t>02</a:t>
            </a:r>
            <a:endParaRPr lang="zh-CN" altLang="en-US" sz="2400" dirty="0">
              <a:solidFill>
                <a:schemeClr val="bg1"/>
              </a:solidFill>
            </a:endParaRPr>
          </a:p>
        </p:txBody>
      </p:sp>
      <p:sp>
        <p:nvSpPr>
          <p:cNvPr id="35" name="文本框 34">
            <a:extLst>
              <a:ext uri="{FF2B5EF4-FFF2-40B4-BE49-F238E27FC236}">
                <a16:creationId xmlns:a16="http://schemas.microsoft.com/office/drawing/2014/main" id="{06ADDFD6-AD6C-4041-87AA-D574EDCADDC2}"/>
              </a:ext>
            </a:extLst>
          </p:cNvPr>
          <p:cNvSpPr txBox="1"/>
          <p:nvPr/>
        </p:nvSpPr>
        <p:spPr>
          <a:xfrm rot="18275544">
            <a:off x="-10330768" y="14057292"/>
            <a:ext cx="970868" cy="954107"/>
          </a:xfrm>
          <a:prstGeom prst="rect">
            <a:avLst/>
          </a:prstGeom>
          <a:noFill/>
        </p:spPr>
        <p:txBody>
          <a:bodyPr wrap="square" rtlCol="0">
            <a:spAutoFit/>
          </a:bodyPr>
          <a:lstStyle/>
          <a:p>
            <a:r>
              <a:rPr lang="zh-CN" altLang="en-US" sz="2800" dirty="0">
                <a:solidFill>
                  <a:schemeClr val="bg1"/>
                </a:solidFill>
              </a:rPr>
              <a:t>你好八月</a:t>
            </a:r>
          </a:p>
        </p:txBody>
      </p:sp>
      <p:sp>
        <p:nvSpPr>
          <p:cNvPr id="37" name="文本框 36">
            <a:extLst>
              <a:ext uri="{FF2B5EF4-FFF2-40B4-BE49-F238E27FC236}">
                <a16:creationId xmlns:a16="http://schemas.microsoft.com/office/drawing/2014/main" id="{15524A36-7ADD-4273-A0D4-1E44481ABB7F}"/>
              </a:ext>
            </a:extLst>
          </p:cNvPr>
          <p:cNvSpPr txBox="1"/>
          <p:nvPr/>
        </p:nvSpPr>
        <p:spPr>
          <a:xfrm rot="18275544">
            <a:off x="-13089796" y="180507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9" name="文本框 38">
            <a:extLst>
              <a:ext uri="{FF2B5EF4-FFF2-40B4-BE49-F238E27FC236}">
                <a16:creationId xmlns:a16="http://schemas.microsoft.com/office/drawing/2014/main" id="{825DAB14-A631-43FC-9721-D85E8EF56958}"/>
              </a:ext>
            </a:extLst>
          </p:cNvPr>
          <p:cNvSpPr txBox="1"/>
          <p:nvPr/>
        </p:nvSpPr>
        <p:spPr>
          <a:xfrm rot="18275544">
            <a:off x="-15668603" y="15044003"/>
            <a:ext cx="327004" cy="830997"/>
          </a:xfrm>
          <a:prstGeom prst="rect">
            <a:avLst/>
          </a:prstGeom>
          <a:noFill/>
        </p:spPr>
        <p:txBody>
          <a:bodyPr wrap="square" rtlCol="0">
            <a:spAutoFit/>
          </a:bodyPr>
          <a:lstStyle/>
          <a:p>
            <a:r>
              <a:rPr lang="en-US" altLang="zh-CN" sz="2400" dirty="0">
                <a:solidFill>
                  <a:schemeClr val="bg1"/>
                </a:solidFill>
              </a:rPr>
              <a:t>03</a:t>
            </a:r>
            <a:endParaRPr lang="zh-CN" altLang="en-US" sz="2400" dirty="0">
              <a:solidFill>
                <a:schemeClr val="bg1"/>
              </a:solidFill>
            </a:endParaRPr>
          </a:p>
        </p:txBody>
      </p:sp>
      <p:sp>
        <p:nvSpPr>
          <p:cNvPr id="41" name="文本框 40">
            <a:extLst>
              <a:ext uri="{FF2B5EF4-FFF2-40B4-BE49-F238E27FC236}">
                <a16:creationId xmlns:a16="http://schemas.microsoft.com/office/drawing/2014/main" id="{CF9DB64D-8A36-4821-8BFB-180C184489CC}"/>
              </a:ext>
            </a:extLst>
          </p:cNvPr>
          <p:cNvSpPr txBox="1"/>
          <p:nvPr/>
        </p:nvSpPr>
        <p:spPr>
          <a:xfrm rot="18275544">
            <a:off x="-12731068" y="14539892"/>
            <a:ext cx="970868" cy="954107"/>
          </a:xfrm>
          <a:prstGeom prst="rect">
            <a:avLst/>
          </a:prstGeom>
          <a:noFill/>
        </p:spPr>
        <p:txBody>
          <a:bodyPr wrap="square" rtlCol="0">
            <a:spAutoFit/>
          </a:bodyPr>
          <a:lstStyle/>
          <a:p>
            <a:r>
              <a:rPr lang="zh-CN" altLang="en-US" sz="2800" dirty="0">
                <a:solidFill>
                  <a:schemeClr val="bg1"/>
                </a:solidFill>
              </a:rPr>
              <a:t>时光相册</a:t>
            </a:r>
          </a:p>
        </p:txBody>
      </p:sp>
      <p:sp>
        <p:nvSpPr>
          <p:cNvPr id="43" name="文本框 42">
            <a:extLst>
              <a:ext uri="{FF2B5EF4-FFF2-40B4-BE49-F238E27FC236}">
                <a16:creationId xmlns:a16="http://schemas.microsoft.com/office/drawing/2014/main" id="{4C891FAB-65E2-4359-BED3-54A936CF851C}"/>
              </a:ext>
            </a:extLst>
          </p:cNvPr>
          <p:cNvSpPr txBox="1"/>
          <p:nvPr/>
        </p:nvSpPr>
        <p:spPr>
          <a:xfrm rot="18275544">
            <a:off x="-14588396" y="176443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45" name="文本框 44">
            <a:extLst>
              <a:ext uri="{FF2B5EF4-FFF2-40B4-BE49-F238E27FC236}">
                <a16:creationId xmlns:a16="http://schemas.microsoft.com/office/drawing/2014/main" id="{582C704A-A40A-4DCC-93D5-1F8F5BA5DA11}"/>
              </a:ext>
            </a:extLst>
          </p:cNvPr>
          <p:cNvSpPr txBox="1"/>
          <p:nvPr/>
        </p:nvSpPr>
        <p:spPr>
          <a:xfrm rot="18275544">
            <a:off x="-14919303" y="17495103"/>
            <a:ext cx="327004" cy="830997"/>
          </a:xfrm>
          <a:prstGeom prst="rect">
            <a:avLst/>
          </a:prstGeom>
          <a:noFill/>
        </p:spPr>
        <p:txBody>
          <a:bodyPr wrap="square" rtlCol="0">
            <a:spAutoFit/>
          </a:bodyPr>
          <a:lstStyle/>
          <a:p>
            <a:r>
              <a:rPr lang="en-US" altLang="zh-CN" sz="2400" dirty="0">
                <a:solidFill>
                  <a:schemeClr val="bg1"/>
                </a:solidFill>
              </a:rPr>
              <a:t>04</a:t>
            </a:r>
            <a:endParaRPr lang="zh-CN" altLang="en-US" sz="2400" dirty="0">
              <a:solidFill>
                <a:schemeClr val="bg1"/>
              </a:solidFill>
            </a:endParaRPr>
          </a:p>
        </p:txBody>
      </p:sp>
      <p:sp>
        <p:nvSpPr>
          <p:cNvPr id="47" name="文本框 46">
            <a:extLst>
              <a:ext uri="{FF2B5EF4-FFF2-40B4-BE49-F238E27FC236}">
                <a16:creationId xmlns:a16="http://schemas.microsoft.com/office/drawing/2014/main" id="{82C7B615-1F77-4F44-823A-65222A206DD5}"/>
              </a:ext>
            </a:extLst>
          </p:cNvPr>
          <p:cNvSpPr txBox="1"/>
          <p:nvPr/>
        </p:nvSpPr>
        <p:spPr>
          <a:xfrm rot="18275544">
            <a:off x="-12337368" y="16254392"/>
            <a:ext cx="970868" cy="954107"/>
          </a:xfrm>
          <a:prstGeom prst="rect">
            <a:avLst/>
          </a:prstGeom>
          <a:noFill/>
        </p:spPr>
        <p:txBody>
          <a:bodyPr wrap="square" rtlCol="0">
            <a:spAutoFit/>
          </a:bodyPr>
          <a:lstStyle/>
          <a:p>
            <a:r>
              <a:rPr lang="zh-CN" altLang="en-US" sz="2800" dirty="0">
                <a:solidFill>
                  <a:schemeClr val="bg1"/>
                </a:solidFill>
              </a:rPr>
              <a:t>未来期许</a:t>
            </a:r>
          </a:p>
        </p:txBody>
      </p:sp>
      <p:sp>
        <p:nvSpPr>
          <p:cNvPr id="49" name="文本框 48">
            <a:extLst>
              <a:ext uri="{FF2B5EF4-FFF2-40B4-BE49-F238E27FC236}">
                <a16:creationId xmlns:a16="http://schemas.microsoft.com/office/drawing/2014/main" id="{A9524143-28D5-4EA9-B7AA-578D9F9B8517}"/>
              </a:ext>
            </a:extLst>
          </p:cNvPr>
          <p:cNvSpPr txBox="1"/>
          <p:nvPr/>
        </p:nvSpPr>
        <p:spPr>
          <a:xfrm rot="18275544">
            <a:off x="-12831822" y="18854208"/>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pic>
        <p:nvPicPr>
          <p:cNvPr id="58" name="5c18cfc8be855">
            <a:hlinkClick r:id="" action="ppaction://media"/>
            <a:extLst>
              <a:ext uri="{FF2B5EF4-FFF2-40B4-BE49-F238E27FC236}">
                <a16:creationId xmlns:a16="http://schemas.microsoft.com/office/drawing/2014/main" id="{80E3ACB8-C5BD-4FDE-BC44-EECF2769EC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25552" y="-1690370"/>
            <a:ext cx="487362" cy="487363"/>
          </a:xfrm>
          <a:prstGeom prst="rect">
            <a:avLst/>
          </a:prstGeom>
        </p:spPr>
      </p:pic>
    </p:spTree>
    <p:extLst>
      <p:ext uri="{BB962C8B-B14F-4D97-AF65-F5344CB8AC3E}">
        <p14:creationId xmlns:p14="http://schemas.microsoft.com/office/powerpoint/2010/main" val="224908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30000"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30000" fill="hold" grpId="0" nodeType="withEffect">
                                  <p:stCondLst>
                                    <p:cond delay="700"/>
                                  </p:stCondLst>
                                  <p:iterate type="lt">
                                    <p:tmPct val="3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090"/>
                            </p:stCondLst>
                            <p:childTnLst>
                              <p:par>
                                <p:cTn id="14" presetID="1" presetClass="mediacall" presetSubtype="0" fill="hold" nodeType="afterEffect">
                                  <p:stCondLst>
                                    <p:cond delay="0"/>
                                  </p:stCondLst>
                                  <p:childTnLst>
                                    <p:cmd type="call" cmd="playFrom(0.0)">
                                      <p:cBhvr>
                                        <p:cTn id="15"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58"/>
                </p:tgtEl>
              </p:cMediaNode>
            </p:audio>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7C3DEA6-F582-455C-ABDF-9DD3D89B6054}"/>
              </a:ext>
            </a:extLst>
          </p:cNvPr>
          <p:cNvSpPr/>
          <p:nvPr/>
        </p:nvSpPr>
        <p:spPr>
          <a:xfrm>
            <a:off x="4009294" y="1412084"/>
            <a:ext cx="6424244"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树, 水果&#10;&#10;描述已自动生成">
            <a:extLst>
              <a:ext uri="{FF2B5EF4-FFF2-40B4-BE49-F238E27FC236}">
                <a16:creationId xmlns:a16="http://schemas.microsoft.com/office/drawing/2014/main"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780812" y="-68991"/>
            <a:ext cx="5501640" cy="8252460"/>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id="{60007806-8F91-4E9A-AAB4-5AB8C584E77F}"/>
              </a:ext>
            </a:extLst>
          </p:cNvPr>
          <p:cNvSpPr/>
          <p:nvPr/>
        </p:nvSpPr>
        <p:spPr>
          <a:xfrm>
            <a:off x="4985479" y="2071868"/>
            <a:ext cx="4471874" cy="3022446"/>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E2F549C-479A-4BE0-BF69-4AE9466D95FE}"/>
              </a:ext>
            </a:extLst>
          </p:cNvPr>
          <p:cNvSpPr txBox="1"/>
          <p:nvPr/>
        </p:nvSpPr>
        <p:spPr>
          <a:xfrm>
            <a:off x="4985479" y="2644170"/>
            <a:ext cx="4325121" cy="1569660"/>
          </a:xfrm>
          <a:prstGeom prst="rect">
            <a:avLst/>
          </a:prstGeom>
          <a:noFill/>
        </p:spPr>
        <p:txBody>
          <a:bodyPr wrap="square" rtlCol="0">
            <a:spAutoFit/>
          </a:bodyPr>
          <a:lstStyle/>
          <a:p>
            <a:r>
              <a:rPr lang="en-US" altLang="zh-CN" sz="4800" b="1" spc="600" dirty="0">
                <a:solidFill>
                  <a:schemeClr val="accent1"/>
                </a:solidFill>
              </a:rPr>
              <a:t>HÌNH THÀNH KIẾN THỨC</a:t>
            </a:r>
            <a:endParaRPr lang="zh-CN" altLang="en-US" sz="4800" b="1" spc="600" dirty="0">
              <a:solidFill>
                <a:schemeClr val="accent1"/>
              </a:solidFill>
            </a:endParaRPr>
          </a:p>
        </p:txBody>
      </p:sp>
      <p:pic>
        <p:nvPicPr>
          <p:cNvPr id="15" name="图片 14" descr="图片包含 地图, 游戏机&#10;&#10;描述已自动生成">
            <a:extLst>
              <a:ext uri="{FF2B5EF4-FFF2-40B4-BE49-F238E27FC236}">
                <a16:creationId xmlns:a16="http://schemas.microsoft.com/office/drawing/2014/main"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21" name="文本框 20">
            <a:extLst>
              <a:ext uri="{FF2B5EF4-FFF2-40B4-BE49-F238E27FC236}">
                <a16:creationId xmlns:a16="http://schemas.microsoft.com/office/drawing/2014/main"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gn="l">
              <a:lnSpc>
                <a:spcPct val="130000"/>
              </a:lnSpc>
            </a:pPr>
            <a:r>
              <a:rPr lang="zh-CN" altLang="en-US" sz="1200" dirty="0">
                <a:solidFill>
                  <a:schemeClr val="bg1"/>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405454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iterate type="lt">
                                        <p:tmPct val="3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600"/>
                                      </p:stCondLst>
                                      <p:iterate type="lt">
                                        <p:tmPct val="1220"/>
                                      </p:iterate>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19">
            <a:extLst>
              <a:ext uri="{FF2B5EF4-FFF2-40B4-BE49-F238E27FC236}">
                <a16:creationId xmlns:a16="http://schemas.microsoft.com/office/drawing/2014/main" id="{2DB2E55E-7D81-4D6F-B44C-FC9292AE04A7}"/>
              </a:ext>
            </a:extLst>
          </p:cNvPr>
          <p:cNvSpPr/>
          <p:nvPr/>
        </p:nvSpPr>
        <p:spPr>
          <a:xfrm>
            <a:off x="2233683" y="5189339"/>
            <a:ext cx="8889301" cy="1294289"/>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DE301F86-17EC-46E9-A3BF-BE16413514C6}"/>
              </a:ext>
            </a:extLst>
          </p:cNvPr>
          <p:cNvSpPr/>
          <p:nvPr/>
        </p:nvSpPr>
        <p:spPr>
          <a:xfrm>
            <a:off x="2233684" y="3155597"/>
            <a:ext cx="8889301" cy="1294289"/>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A6446A65-1A16-4958-9010-69E56A5ACE80}"/>
              </a:ext>
            </a:extLst>
          </p:cNvPr>
          <p:cNvSpPr/>
          <p:nvPr/>
        </p:nvSpPr>
        <p:spPr>
          <a:xfrm>
            <a:off x="1181239" y="1208955"/>
            <a:ext cx="9829522" cy="1294289"/>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图片包含 花束, 植物, 室内, 花&#10;&#10;描述已自动生成">
            <a:extLst>
              <a:ext uri="{FF2B5EF4-FFF2-40B4-BE49-F238E27FC236}">
                <a16:creationId xmlns:a16="http://schemas.microsoft.com/office/drawing/2014/main" id="{28050A8C-F2C2-4B69-B7EB-CDA56B9DBA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a:off x="594347" y="2688904"/>
            <a:ext cx="1985815" cy="1765332"/>
          </a:xfrm>
          <a:prstGeom prst="roundRect">
            <a:avLst/>
          </a:prstGeom>
          <a:effectLst>
            <a:outerShdw blurRad="63500" sx="102000" sy="102000" algn="ctr" rotWithShape="0">
              <a:prstClr val="black">
                <a:alpha val="40000"/>
              </a:prstClr>
            </a:outerShdw>
          </a:effectLst>
        </p:spPr>
      </p:pic>
      <p:pic>
        <p:nvPicPr>
          <p:cNvPr id="15" name="图片 14" descr="图片包含 游戏机, 植物, 树, 菠萝&#10;&#10;描述已自动生成">
            <a:extLst>
              <a:ext uri="{FF2B5EF4-FFF2-40B4-BE49-F238E27FC236}">
                <a16:creationId xmlns:a16="http://schemas.microsoft.com/office/drawing/2014/main" id="{CAD9632A-4B5F-4799-9B43-2BA3AA56D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67" b="16666"/>
          <a:stretch/>
        </p:blipFill>
        <p:spPr>
          <a:xfrm>
            <a:off x="632031" y="743416"/>
            <a:ext cx="1986000" cy="1755479"/>
          </a:xfrm>
          <a:prstGeom prst="round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id="{F1975AD5-5C1E-41F4-A3A2-4961720381B2}"/>
              </a:ext>
            </a:extLst>
          </p:cNvPr>
          <p:cNvSpPr txBox="1"/>
          <p:nvPr/>
        </p:nvSpPr>
        <p:spPr>
          <a:xfrm>
            <a:off x="3052558" y="3182778"/>
            <a:ext cx="2427474" cy="492443"/>
          </a:xfrm>
          <a:prstGeom prst="rect">
            <a:avLst/>
          </a:prstGeom>
          <a:noFill/>
        </p:spPr>
        <p:txBody>
          <a:bodyPr wrap="square" rtlCol="0">
            <a:spAutoFit/>
          </a:bodyPr>
          <a:lstStyle/>
          <a:p>
            <a:pPr>
              <a:lnSpc>
                <a:spcPct val="130000"/>
              </a:lnSpc>
            </a:pPr>
            <a:r>
              <a:rPr lang="en-US" altLang="zh-CN" sz="2000" dirty="0">
                <a:solidFill>
                  <a:srgbClr val="407668"/>
                </a:solidFill>
                <a:latin typeface="#9Slide03 Arima Madurai Black" panose="00000A00000000000000" pitchFamily="2" charset="0"/>
                <a:cs typeface="#9Slide03 Arima Madurai Black" panose="00000A00000000000000" pitchFamily="2" charset="0"/>
              </a:rPr>
              <a:t>2. TÌM HIỂU CHUNG</a:t>
            </a:r>
            <a:endParaRPr lang="zh-CN" altLang="en-US" sz="2000" dirty="0">
              <a:solidFill>
                <a:srgbClr val="407668"/>
              </a:solidFill>
              <a:latin typeface="#9Slide03 Arima Madurai Black" panose="00000A00000000000000" pitchFamily="2" charset="0"/>
              <a:cs typeface="#9Slide03 Arima Madurai Black" panose="00000A00000000000000" pitchFamily="2" charset="0"/>
            </a:endParaRPr>
          </a:p>
        </p:txBody>
      </p:sp>
      <p:sp>
        <p:nvSpPr>
          <p:cNvPr id="24" name="文本框 23">
            <a:extLst>
              <a:ext uri="{FF2B5EF4-FFF2-40B4-BE49-F238E27FC236}">
                <a16:creationId xmlns:a16="http://schemas.microsoft.com/office/drawing/2014/main" id="{66631885-147C-41B3-8875-1FDD7BBD3EF4}"/>
              </a:ext>
            </a:extLst>
          </p:cNvPr>
          <p:cNvSpPr txBox="1"/>
          <p:nvPr/>
        </p:nvSpPr>
        <p:spPr>
          <a:xfrm>
            <a:off x="3052558" y="1769313"/>
            <a:ext cx="2357398" cy="492443"/>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r>
              <a:rPr lang="en-US" altLang="zh-CN" sz="2000" dirty="0">
                <a:solidFill>
                  <a:srgbClr val="407668"/>
                </a:solidFill>
                <a:latin typeface="#9Slide03 Arima Madurai Black" panose="00000A00000000000000" pitchFamily="2" charset="0"/>
                <a:cs typeface="#9Slide03 Arima Madurai Black" panose="00000A00000000000000" pitchFamily="2" charset="0"/>
              </a:rPr>
              <a:t>1. ĐỌC</a:t>
            </a:r>
            <a:endParaRPr lang="zh-CN" altLang="en-US" sz="2000" dirty="0">
              <a:solidFill>
                <a:srgbClr val="407668"/>
              </a:solidFill>
              <a:latin typeface="#9Slide03 Arima Madurai Black" panose="00000A00000000000000" pitchFamily="2" charset="0"/>
              <a:cs typeface="#9Slide03 Arima Madurai Black" panose="00000A00000000000000" pitchFamily="2" charset="0"/>
            </a:endParaRPr>
          </a:p>
        </p:txBody>
      </p:sp>
      <p:sp>
        <p:nvSpPr>
          <p:cNvPr id="26" name="矩形 25">
            <a:extLst>
              <a:ext uri="{FF2B5EF4-FFF2-40B4-BE49-F238E27FC236}">
                <a16:creationId xmlns:a16="http://schemas.microsoft.com/office/drawing/2014/main" id="{0E67C051-E9A0-429A-A198-E1F2C30A32BF}"/>
              </a:ext>
            </a:extLst>
          </p:cNvPr>
          <p:cNvSpPr/>
          <p:nvPr/>
        </p:nvSpPr>
        <p:spPr>
          <a:xfrm rot="14133727">
            <a:off x="32477150" y="-12834549"/>
            <a:ext cx="412685" cy="376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绿色, 桌子&#10;&#10;描述已自动生成">
            <a:extLst>
              <a:ext uri="{FF2B5EF4-FFF2-40B4-BE49-F238E27FC236}">
                <a16:creationId xmlns:a16="http://schemas.microsoft.com/office/drawing/2014/main" id="{C5DD2EB1-AA92-44BF-AACB-403350F840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7" r="16667"/>
          <a:stretch/>
        </p:blipFill>
        <p:spPr>
          <a:xfrm rot="14133727">
            <a:off x="31804685" y="-12467080"/>
            <a:ext cx="1205815" cy="1205815"/>
          </a:xfrm>
          <a:prstGeom prst="ellipse">
            <a:avLst/>
          </a:prstGeom>
          <a:effectLst>
            <a:outerShdw blurRad="63500" sx="102000" sy="102000" algn="ctr" rotWithShape="0">
              <a:prstClr val="black">
                <a:alpha val="40000"/>
              </a:prstClr>
            </a:outerShdw>
          </a:effectLst>
        </p:spPr>
      </p:pic>
      <p:pic>
        <p:nvPicPr>
          <p:cNvPr id="30" name="图片 29" descr="图片包含 室内, 花瓶, 花, 小&#10;&#10;描述已自动生成">
            <a:extLst>
              <a:ext uri="{FF2B5EF4-FFF2-40B4-BE49-F238E27FC236}">
                <a16:creationId xmlns:a16="http://schemas.microsoft.com/office/drawing/2014/main" id="{C793492C-E27E-4562-A328-3EAAF8DF5B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248" r="26086"/>
          <a:stretch/>
        </p:blipFill>
        <p:spPr>
          <a:xfrm rot="14133727" flipH="1">
            <a:off x="25606845" y="-12620155"/>
            <a:ext cx="2053755" cy="2053755"/>
          </a:xfrm>
          <a:prstGeom prst="ellipse">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id="{BB3F1EA4-E34F-4F8C-8CB4-BAD7766D30E0}"/>
              </a:ext>
            </a:extLst>
          </p:cNvPr>
          <p:cNvSpPr txBox="1"/>
          <p:nvPr/>
        </p:nvSpPr>
        <p:spPr>
          <a:xfrm rot="14133727">
            <a:off x="25234644" y="-12680783"/>
            <a:ext cx="2705356" cy="1631783"/>
          </a:xfrm>
          <a:prstGeom prst="rect">
            <a:avLst/>
          </a:prstGeom>
          <a:noFill/>
        </p:spPr>
        <p:txBody>
          <a:bodyPr vert="eaVert" wrap="square" rtlCol="0">
            <a:spAutoFit/>
          </a:bodyPr>
          <a:lstStyle/>
          <a:p>
            <a:pPr>
              <a:lnSpc>
                <a:spcPct val="130000"/>
              </a:lnSpc>
            </a:pPr>
            <a:r>
              <a:rPr lang="en-US" altLang="zh-CN" sz="1400" dirty="0">
                <a:solidFill>
                  <a:schemeClr val="bg1"/>
                </a:solidFill>
              </a:rPr>
              <a:t>10</a:t>
            </a:r>
            <a:r>
              <a:rPr lang="zh-CN" altLang="en-US" sz="1400" dirty="0">
                <a:solidFill>
                  <a:schemeClr val="bg1"/>
                </a:solidFill>
              </a:rPr>
              <a:t>、八月的雨，依然倾泻如注，疯狂地滴落在脸颊，有如恋人*的亲吻，让人感觉冲动；八月的人，依然孤独寂寞，带着伤感的思绪，百般无聊的生活着。</a:t>
            </a:r>
          </a:p>
        </p:txBody>
      </p:sp>
      <p:sp>
        <p:nvSpPr>
          <p:cNvPr id="34" name="文本框 33">
            <a:extLst>
              <a:ext uri="{FF2B5EF4-FFF2-40B4-BE49-F238E27FC236}">
                <a16:creationId xmlns:a16="http://schemas.microsoft.com/office/drawing/2014/main" id="{B749A12B-FAD6-4BB6-822A-8D99DC650864}"/>
              </a:ext>
            </a:extLst>
          </p:cNvPr>
          <p:cNvSpPr txBox="1"/>
          <p:nvPr/>
        </p:nvSpPr>
        <p:spPr>
          <a:xfrm rot="14133727">
            <a:off x="29436178" y="-10258120"/>
            <a:ext cx="3139321" cy="1152220"/>
          </a:xfrm>
          <a:prstGeom prst="rect">
            <a:avLst/>
          </a:prstGeom>
          <a:noFill/>
        </p:spPr>
        <p:txBody>
          <a:bodyPr vert="eaVert" wrap="square" rtlCol="0">
            <a:spAutoFit/>
          </a:bodyPr>
          <a:lstStyle/>
          <a:p>
            <a:r>
              <a:rPr lang="zh-CN" altLang="en-US" sz="4800" spc="600" dirty="0">
                <a:solidFill>
                  <a:schemeClr val="bg1"/>
                </a:solidFill>
              </a:rPr>
              <a:t>七月再见</a:t>
            </a:r>
          </a:p>
        </p:txBody>
      </p:sp>
      <p:sp>
        <p:nvSpPr>
          <p:cNvPr id="4" name="TextBox 3">
            <a:extLst>
              <a:ext uri="{FF2B5EF4-FFF2-40B4-BE49-F238E27FC236}">
                <a16:creationId xmlns:a16="http://schemas.microsoft.com/office/drawing/2014/main" id="{70CA94E2-787D-4BB6-B8C8-6F1C85552758}"/>
              </a:ext>
            </a:extLst>
          </p:cNvPr>
          <p:cNvSpPr txBox="1"/>
          <p:nvPr/>
        </p:nvSpPr>
        <p:spPr>
          <a:xfrm>
            <a:off x="428171" y="254000"/>
            <a:ext cx="5339583" cy="572464"/>
          </a:xfrm>
          <a:prstGeom prst="rect">
            <a:avLst/>
          </a:prstGeom>
          <a:noFill/>
        </p:spPr>
        <p:txBody>
          <a:bodyPr wrap="square" rtlCol="0">
            <a:spAutoFit/>
          </a:bodyPr>
          <a:lstStyle/>
          <a:p>
            <a:pPr algn="l">
              <a:lnSpc>
                <a:spcPct val="130000"/>
              </a:lnSpc>
            </a:pPr>
            <a:r>
              <a:rPr lang="en-US" sz="2400" dirty="0">
                <a:solidFill>
                  <a:schemeClr val="bg1"/>
                </a:solidFill>
                <a:latin typeface="#9Slide03 Arima Madurai Black" panose="00000A00000000000000" pitchFamily="2" charset="0"/>
                <a:cs typeface="#9Slide03 Arima Madurai Black" panose="00000A00000000000000" pitchFamily="2" charset="0"/>
              </a:rPr>
              <a:t>I. ĐỌC VÀ TÌM HIỂU CHUNG:</a:t>
            </a:r>
          </a:p>
        </p:txBody>
      </p:sp>
      <p:sp>
        <p:nvSpPr>
          <p:cNvPr id="6" name="TextBox 5">
            <a:extLst>
              <a:ext uri="{FF2B5EF4-FFF2-40B4-BE49-F238E27FC236}">
                <a16:creationId xmlns:a16="http://schemas.microsoft.com/office/drawing/2014/main" id="{86A45A05-E1E5-4983-8848-3053AE5A3CC0}"/>
              </a:ext>
            </a:extLst>
          </p:cNvPr>
          <p:cNvSpPr txBox="1"/>
          <p:nvPr/>
        </p:nvSpPr>
        <p:spPr>
          <a:xfrm>
            <a:off x="2580162" y="5712039"/>
            <a:ext cx="4965337" cy="492443"/>
          </a:xfrm>
          <a:prstGeom prst="rect">
            <a:avLst/>
          </a:prstGeom>
          <a:noFill/>
        </p:spPr>
        <p:txBody>
          <a:bodyPr wrap="square" rtlCol="0">
            <a:spAutoFit/>
          </a:bodyPr>
          <a:lstStyle/>
          <a:p>
            <a:pPr algn="l">
              <a:lnSpc>
                <a:spcPct val="130000"/>
              </a:lnSpc>
            </a:pP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Phương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thức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biểu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đạt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Tự</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sự</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miêu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tả</a:t>
            </a:r>
            <a:r>
              <a:rPr lang="en-US" sz="2000" dirty="0">
                <a:latin typeface="#9Slide03 Arima Madurai Black" panose="00000A00000000000000" pitchFamily="2" charset="0"/>
                <a:cs typeface="#9Slide03 Arima Madurai Black" panose="00000A00000000000000" pitchFamily="2" charset="0"/>
              </a:rPr>
              <a:t> </a:t>
            </a:r>
          </a:p>
        </p:txBody>
      </p:sp>
      <p:sp>
        <p:nvSpPr>
          <p:cNvPr id="18" name="TextBox 17">
            <a:extLst>
              <a:ext uri="{FF2B5EF4-FFF2-40B4-BE49-F238E27FC236}">
                <a16:creationId xmlns:a16="http://schemas.microsoft.com/office/drawing/2014/main" id="{4080BBA3-D33A-4C27-961C-2A848ADA5D41}"/>
              </a:ext>
            </a:extLst>
          </p:cNvPr>
          <p:cNvSpPr txBox="1"/>
          <p:nvPr/>
        </p:nvSpPr>
        <p:spPr>
          <a:xfrm>
            <a:off x="2580162" y="6060256"/>
            <a:ext cx="4965337" cy="492443"/>
          </a:xfrm>
          <a:prstGeom prst="rect">
            <a:avLst/>
          </a:prstGeom>
          <a:noFill/>
        </p:spPr>
        <p:txBody>
          <a:bodyPr wrap="square" rtlCol="0">
            <a:spAutoFit/>
          </a:bodyPr>
          <a:lstStyle/>
          <a:p>
            <a:pPr algn="l">
              <a:lnSpc>
                <a:spcPct val="130000"/>
              </a:lnSpc>
            </a:pP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Ngôi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kể</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thứ</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nhất</a:t>
            </a:r>
            <a:endParaRPr lang="en-US" sz="2000" dirty="0">
              <a:latin typeface="#9Slide03 Arima Madurai Black" panose="00000A00000000000000" pitchFamily="2" charset="0"/>
              <a:cs typeface="#9Slide03 Arima Madurai Black" panose="00000A00000000000000" pitchFamily="2" charset="0"/>
            </a:endParaRPr>
          </a:p>
        </p:txBody>
      </p:sp>
      <p:sp>
        <p:nvSpPr>
          <p:cNvPr id="16" name="文本框 21">
            <a:extLst>
              <a:ext uri="{FF2B5EF4-FFF2-40B4-BE49-F238E27FC236}">
                <a16:creationId xmlns:a16="http://schemas.microsoft.com/office/drawing/2014/main" id="{7D015788-9BB8-4D21-A7B7-1E96A94ABEE0}"/>
              </a:ext>
            </a:extLst>
          </p:cNvPr>
          <p:cNvSpPr txBox="1"/>
          <p:nvPr/>
        </p:nvSpPr>
        <p:spPr>
          <a:xfrm>
            <a:off x="3052558" y="3556519"/>
            <a:ext cx="2427474" cy="492443"/>
          </a:xfrm>
          <a:prstGeom prst="rect">
            <a:avLst/>
          </a:prstGeom>
          <a:noFill/>
        </p:spPr>
        <p:txBody>
          <a:bodyPr wrap="square" rtlCol="0">
            <a:spAutoFit/>
          </a:bodyPr>
          <a:lstStyle/>
          <a:p>
            <a:pPr>
              <a:lnSpc>
                <a:spcPct val="130000"/>
              </a:lnSpc>
            </a:pPr>
            <a:r>
              <a:rPr lang="en-US" altLang="zh-CN" sz="2000" dirty="0">
                <a:solidFill>
                  <a:srgbClr val="407668"/>
                </a:solidFill>
                <a:latin typeface="#9Slide03 Arima Madurai Black" panose="00000A00000000000000" pitchFamily="2" charset="0"/>
                <a:cs typeface="#9Slide03 Arima Madurai Black" panose="00000A00000000000000" pitchFamily="2" charset="0"/>
              </a:rPr>
              <a:t>a. </a:t>
            </a:r>
            <a:r>
              <a:rPr lang="en-US" altLang="zh-CN" sz="2000" dirty="0" err="1">
                <a:solidFill>
                  <a:srgbClr val="407668"/>
                </a:solidFill>
                <a:latin typeface="#9Slide03 Arima Madurai Black" panose="00000A00000000000000" pitchFamily="2" charset="0"/>
                <a:cs typeface="#9Slide03 Arima Madurai Black" panose="00000A00000000000000" pitchFamily="2" charset="0"/>
              </a:rPr>
              <a:t>Tác</a:t>
            </a:r>
            <a:r>
              <a:rPr lang="en-US" altLang="zh-CN" sz="20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000" dirty="0" err="1">
                <a:solidFill>
                  <a:srgbClr val="407668"/>
                </a:solidFill>
                <a:latin typeface="#9Slide03 Arima Madurai Black" panose="00000A00000000000000" pitchFamily="2" charset="0"/>
                <a:cs typeface="#9Slide03 Arima Madurai Black" panose="00000A00000000000000" pitchFamily="2" charset="0"/>
              </a:rPr>
              <a:t>giả</a:t>
            </a:r>
            <a:r>
              <a:rPr lang="en-US" altLang="zh-CN" sz="2000" dirty="0">
                <a:solidFill>
                  <a:srgbClr val="407668"/>
                </a:solidFill>
                <a:latin typeface="#9Slide03 Arima Madurai Black" panose="00000A00000000000000" pitchFamily="2" charset="0"/>
                <a:cs typeface="#9Slide03 Arima Madurai Black" panose="00000A00000000000000" pitchFamily="2" charset="0"/>
              </a:rPr>
              <a:t>:</a:t>
            </a:r>
            <a:endParaRPr lang="zh-CN" altLang="en-US" sz="2000" dirty="0">
              <a:solidFill>
                <a:srgbClr val="407668"/>
              </a:solidFill>
              <a:latin typeface="#9Slide03 Arima Madurai Black" panose="00000A00000000000000" pitchFamily="2" charset="0"/>
              <a:cs typeface="#9Slide03 Arima Madurai Black" panose="00000A00000000000000" pitchFamily="2" charset="0"/>
            </a:endParaRPr>
          </a:p>
        </p:txBody>
      </p:sp>
      <p:pic>
        <p:nvPicPr>
          <p:cNvPr id="7" name="Picture 6">
            <a:extLst>
              <a:ext uri="{FF2B5EF4-FFF2-40B4-BE49-F238E27FC236}">
                <a16:creationId xmlns:a16="http://schemas.microsoft.com/office/drawing/2014/main" id="{20E88E6B-7BEF-4B02-9444-FCEEA5DB5F71}"/>
              </a:ext>
            </a:extLst>
          </p:cNvPr>
          <p:cNvPicPr>
            <a:picLocks noChangeAspect="1"/>
          </p:cNvPicPr>
          <p:nvPr/>
        </p:nvPicPr>
        <p:blipFill>
          <a:blip r:embed="rId6"/>
          <a:stretch>
            <a:fillRect/>
          </a:stretch>
        </p:blipFill>
        <p:spPr>
          <a:xfrm>
            <a:off x="7752032" y="75014"/>
            <a:ext cx="4412567" cy="434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A085AB2E-C578-4008-A50E-CB4DC5CB5677}"/>
              </a:ext>
            </a:extLst>
          </p:cNvPr>
          <p:cNvSpPr txBox="1"/>
          <p:nvPr/>
        </p:nvSpPr>
        <p:spPr>
          <a:xfrm>
            <a:off x="537472" y="4417750"/>
            <a:ext cx="11380812" cy="2308324"/>
          </a:xfrm>
          <a:prstGeom prst="rect">
            <a:avLst/>
          </a:prstGeom>
          <a:noFill/>
        </p:spPr>
        <p:txBody>
          <a:bodyPr wrap="square" rtlCol="0">
            <a:spAutoFit/>
          </a:bodyPr>
          <a:lstStyle/>
          <a:p>
            <a:pPr algn="l"/>
            <a:r>
              <a:rPr lang="en-US" b="1" i="0" dirty="0">
                <a:solidFill>
                  <a:schemeClr val="bg1"/>
                </a:solidFill>
                <a:effectLst/>
                <a:latin typeface="Times New Roman" panose="02020603050405020304" pitchFamily="18" charset="0"/>
                <a:cs typeface="Times New Roman" panose="02020603050405020304" pitchFamily="18" charset="0"/>
              </a:rPr>
              <a:t>* </a:t>
            </a:r>
            <a:r>
              <a:rPr lang="vi-VN" b="1" i="0" dirty="0">
                <a:solidFill>
                  <a:schemeClr val="bg1"/>
                </a:solidFill>
                <a:effectLst/>
                <a:latin typeface="Times New Roman" panose="02020603050405020304" pitchFamily="18" charset="0"/>
                <a:cs typeface="Times New Roman" panose="02020603050405020304" pitchFamily="18" charset="0"/>
              </a:rPr>
              <a:t>Tiểu sử</a:t>
            </a:r>
            <a:endParaRPr lang="vi-VN" b="0" i="0" dirty="0">
              <a:solidFill>
                <a:schemeClr val="bg1"/>
              </a:solidFill>
              <a:effectLst/>
              <a:latin typeface="Times New Roman" panose="02020603050405020304" pitchFamily="18" charset="0"/>
              <a:cs typeface="Times New Roman" panose="02020603050405020304" pitchFamily="18" charset="0"/>
            </a:endParaRPr>
          </a:p>
          <a:p>
            <a:pPr algn="l"/>
            <a:r>
              <a:rPr lang="vi-VN" b="0" i="0" dirty="0">
                <a:solidFill>
                  <a:schemeClr val="bg1"/>
                </a:solidFill>
                <a:effectLst/>
                <a:latin typeface="Times New Roman" panose="02020603050405020304" pitchFamily="18" charset="0"/>
                <a:cs typeface="Times New Roman" panose="02020603050405020304" pitchFamily="18" charset="0"/>
              </a:rPr>
              <a:t>- Nguyễn Văn Học</a:t>
            </a:r>
          </a:p>
          <a:p>
            <a:pPr algn="l"/>
            <a:r>
              <a:rPr lang="vi-VN" b="0" i="0" dirty="0">
                <a:solidFill>
                  <a:schemeClr val="bg1"/>
                </a:solidFill>
                <a:effectLst/>
                <a:latin typeface="Times New Roman" panose="02020603050405020304" pitchFamily="18" charset="0"/>
                <a:cs typeface="Times New Roman" panose="02020603050405020304" pitchFamily="18" charset="0"/>
              </a:rPr>
              <a:t>- Quê quán: huyện Phú Xuyên, Hà Tây cũ (nay là Hà Nội)</a:t>
            </a:r>
          </a:p>
          <a:p>
            <a:pPr algn="l"/>
            <a:r>
              <a:rPr lang="vi-VN" b="0" i="0" dirty="0">
                <a:solidFill>
                  <a:schemeClr val="bg1"/>
                </a:solidFill>
                <a:effectLst/>
                <a:latin typeface="Times New Roman" panose="02020603050405020304" pitchFamily="18" charset="0"/>
                <a:cs typeface="Times New Roman" panose="02020603050405020304" pitchFamily="18" charset="0"/>
              </a:rPr>
              <a:t>- Thuở nhỏ vì hoàn cảnh gia đình khó khăn nên anh phải làm lụng giúp đỡ bố mẹ buôn bán ngoài chợ. Cuộc sống vất vả đã thôi thúc khát vọng văn chương trong anh</a:t>
            </a:r>
          </a:p>
          <a:p>
            <a:pPr algn="l"/>
            <a:r>
              <a:rPr lang="en-US" b="1" i="0" dirty="0">
                <a:solidFill>
                  <a:schemeClr val="bg1"/>
                </a:solidFill>
                <a:effectLst/>
                <a:latin typeface="Times New Roman" panose="02020603050405020304" pitchFamily="18" charset="0"/>
                <a:cs typeface="Times New Roman" panose="02020603050405020304" pitchFamily="18" charset="0"/>
              </a:rPr>
              <a:t>* </a:t>
            </a:r>
            <a:r>
              <a:rPr lang="vi-VN" b="1" i="0" dirty="0">
                <a:solidFill>
                  <a:schemeClr val="bg1"/>
                </a:solidFill>
                <a:effectLst/>
                <a:latin typeface="Times New Roman" panose="02020603050405020304" pitchFamily="18" charset="0"/>
                <a:cs typeface="Times New Roman" panose="02020603050405020304" pitchFamily="18" charset="0"/>
              </a:rPr>
              <a:t>Sự nghiệp</a:t>
            </a:r>
            <a:endParaRPr lang="vi-VN" b="0" i="0" dirty="0">
              <a:solidFill>
                <a:schemeClr val="bg1"/>
              </a:solidFill>
              <a:effectLst/>
              <a:latin typeface="Times New Roman" panose="02020603050405020304" pitchFamily="18" charset="0"/>
              <a:cs typeface="Times New Roman" panose="02020603050405020304" pitchFamily="18" charset="0"/>
            </a:endParaRPr>
          </a:p>
          <a:p>
            <a:pPr algn="l"/>
            <a:r>
              <a:rPr lang="vi-VN" b="0" i="0" dirty="0">
                <a:solidFill>
                  <a:schemeClr val="bg1"/>
                </a:solidFill>
                <a:effectLst/>
                <a:latin typeface="Times New Roman" panose="02020603050405020304" pitchFamily="18" charset="0"/>
                <a:cs typeface="Times New Roman" panose="02020603050405020304" pitchFamily="18" charset="0"/>
              </a:rPr>
              <a:t>- Năm 1996 anh được tiếp xúc với báo chí, được thầy giáo khích lệ anh đã sáng tác, viết bài nhiều hơn</a:t>
            </a:r>
          </a:p>
          <a:p>
            <a:pPr algn="l"/>
            <a:r>
              <a:rPr lang="vi-VN" b="0" i="0" dirty="0">
                <a:solidFill>
                  <a:schemeClr val="bg1"/>
                </a:solidFill>
                <a:effectLst/>
                <a:latin typeface="Times New Roman" panose="02020603050405020304" pitchFamily="18" charset="0"/>
                <a:cs typeface="Times New Roman" panose="02020603050405020304" pitchFamily="18" charset="0"/>
              </a:rPr>
              <a:t>- Năm lớp 12 anh đạt giải Nhất trong cuộc thi văn thơ cấp trường</a:t>
            </a:r>
          </a:p>
        </p:txBody>
      </p:sp>
      <p:pic>
        <p:nvPicPr>
          <p:cNvPr id="21" name="图片 2" descr="图片包含 植物, 花瓶, 桌子, 花&#10;&#10;描述已自动生成">
            <a:extLst>
              <a:ext uri="{FF2B5EF4-FFF2-40B4-BE49-F238E27FC236}">
                <a16:creationId xmlns:a16="http://schemas.microsoft.com/office/drawing/2014/main" id="{9EF0542B-9631-4548-A942-007AD7E38A3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7472" y="4639896"/>
            <a:ext cx="1985815" cy="1865922"/>
          </a:xfrm>
          <a:prstGeom prst="flowChartAlternateProcess">
            <a:avLst/>
          </a:prstGeom>
          <a:effectLst>
            <a:outerShdw blurRad="63500" sx="102000" sy="102000" algn="ctr" rotWithShape="0">
              <a:prstClr val="black">
                <a:alpha val="40000"/>
              </a:prstClr>
            </a:outerShdw>
          </a:effectLst>
        </p:spPr>
      </p:pic>
      <p:sp>
        <p:nvSpPr>
          <p:cNvPr id="27" name="TextBox 26">
            <a:extLst>
              <a:ext uri="{FF2B5EF4-FFF2-40B4-BE49-F238E27FC236}">
                <a16:creationId xmlns:a16="http://schemas.microsoft.com/office/drawing/2014/main" id="{B9D21880-BD20-4159-851A-2C2426C4BE50}"/>
              </a:ext>
            </a:extLst>
          </p:cNvPr>
          <p:cNvSpPr txBox="1"/>
          <p:nvPr/>
        </p:nvSpPr>
        <p:spPr>
          <a:xfrm>
            <a:off x="2580162" y="5383683"/>
            <a:ext cx="8599697" cy="469359"/>
          </a:xfrm>
          <a:prstGeom prst="rect">
            <a:avLst/>
          </a:prstGeom>
          <a:noFill/>
        </p:spPr>
        <p:txBody>
          <a:bodyPr wrap="square" rtlCol="0">
            <a:spAutoFit/>
          </a:bodyPr>
          <a:lstStyle/>
          <a:p>
            <a:pPr algn="l">
              <a:lnSpc>
                <a:spcPct val="130000"/>
              </a:lnSpc>
            </a:pP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Xuất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xứ</a:t>
            </a:r>
            <a:r>
              <a:rPr lang="en-US" sz="2000" dirty="0">
                <a:latin typeface="#9Slide03 Arima Madurai Black" panose="00000A00000000000000" pitchFamily="2" charset="0"/>
                <a:cs typeface="#9Slide03 Arima Madurai Black" panose="00000A00000000000000" pitchFamily="2" charset="0"/>
              </a:rPr>
              <a:t>: </a:t>
            </a:r>
            <a:r>
              <a:rPr lang="vi-VN" sz="2000" b="0" i="0" dirty="0">
                <a:solidFill>
                  <a:srgbClr val="000000"/>
                </a:solidFill>
                <a:effectLst/>
                <a:latin typeface="OpenSans"/>
              </a:rPr>
              <a:t>Trích </a:t>
            </a:r>
            <a:r>
              <a:rPr lang="vi-VN" sz="2000" b="0" i="1" dirty="0">
                <a:solidFill>
                  <a:srgbClr val="000000"/>
                </a:solidFill>
                <a:effectLst/>
                <a:latin typeface="OpenSans"/>
              </a:rPr>
              <a:t>Trò chuyện với hàng cau</a:t>
            </a:r>
            <a:r>
              <a:rPr lang="vi-VN" sz="2000" b="0" i="0" dirty="0">
                <a:solidFill>
                  <a:srgbClr val="000000"/>
                </a:solidFill>
                <a:effectLst/>
                <a:latin typeface="OpenSans"/>
              </a:rPr>
              <a:t>, Báo Quân đội nhân dân, 09/04/2020</a:t>
            </a:r>
            <a:endParaRPr lang="en-US" sz="2000" dirty="0">
              <a:latin typeface="#9Slide03 Arima Madurai Black" panose="00000A00000000000000" pitchFamily="2" charset="0"/>
              <a:cs typeface="#9Slide03 Arima Madurai Black" panose="00000A00000000000000" pitchFamily="2" charset="0"/>
            </a:endParaRPr>
          </a:p>
        </p:txBody>
      </p:sp>
      <p:sp>
        <p:nvSpPr>
          <p:cNvPr id="29" name="文本框 21">
            <a:extLst>
              <a:ext uri="{FF2B5EF4-FFF2-40B4-BE49-F238E27FC236}">
                <a16:creationId xmlns:a16="http://schemas.microsoft.com/office/drawing/2014/main" id="{6D367A96-0C66-49DB-9FB8-A8274E80FEEA}"/>
              </a:ext>
            </a:extLst>
          </p:cNvPr>
          <p:cNvSpPr txBox="1"/>
          <p:nvPr/>
        </p:nvSpPr>
        <p:spPr>
          <a:xfrm>
            <a:off x="3084484" y="5064893"/>
            <a:ext cx="2427474" cy="492443"/>
          </a:xfrm>
          <a:prstGeom prst="rect">
            <a:avLst/>
          </a:prstGeom>
          <a:noFill/>
        </p:spPr>
        <p:txBody>
          <a:bodyPr wrap="square" rtlCol="0">
            <a:spAutoFit/>
          </a:bodyPr>
          <a:lstStyle/>
          <a:p>
            <a:pPr>
              <a:lnSpc>
                <a:spcPct val="130000"/>
              </a:lnSpc>
            </a:pPr>
            <a:r>
              <a:rPr lang="en-US" altLang="zh-CN" sz="2000" dirty="0">
                <a:solidFill>
                  <a:srgbClr val="407668"/>
                </a:solidFill>
                <a:latin typeface="#9Slide03 Arima Madurai Black" panose="00000A00000000000000" pitchFamily="2" charset="0"/>
                <a:cs typeface="#9Slide03 Arima Madurai Black" panose="00000A00000000000000" pitchFamily="2" charset="0"/>
              </a:rPr>
              <a:t>b. </a:t>
            </a:r>
            <a:r>
              <a:rPr lang="en-US" altLang="zh-CN" sz="2000" dirty="0" err="1">
                <a:solidFill>
                  <a:srgbClr val="407668"/>
                </a:solidFill>
                <a:latin typeface="#9Slide03 Arima Madurai Black" panose="00000A00000000000000" pitchFamily="2" charset="0"/>
                <a:cs typeface="#9Slide03 Arima Madurai Black" panose="00000A00000000000000" pitchFamily="2" charset="0"/>
              </a:rPr>
              <a:t>Tác</a:t>
            </a:r>
            <a:r>
              <a:rPr lang="en-US" altLang="zh-CN" sz="20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000" dirty="0" err="1">
                <a:solidFill>
                  <a:srgbClr val="407668"/>
                </a:solidFill>
                <a:latin typeface="#9Slide03 Arima Madurai Black" panose="00000A00000000000000" pitchFamily="2" charset="0"/>
                <a:cs typeface="#9Slide03 Arima Madurai Black" panose="00000A00000000000000" pitchFamily="2" charset="0"/>
              </a:rPr>
              <a:t>phẩm</a:t>
            </a:r>
            <a:r>
              <a:rPr lang="en-US" altLang="zh-CN" sz="2000" dirty="0">
                <a:solidFill>
                  <a:srgbClr val="407668"/>
                </a:solidFill>
                <a:latin typeface="#9Slide03 Arima Madurai Black" panose="00000A00000000000000" pitchFamily="2" charset="0"/>
                <a:cs typeface="#9Slide03 Arima Madurai Black" panose="00000A00000000000000" pitchFamily="2" charset="0"/>
              </a:rPr>
              <a:t>:</a:t>
            </a:r>
            <a:endParaRPr lang="zh-CN" altLang="en-US" sz="2000" dirty="0">
              <a:solidFill>
                <a:srgbClr val="407668"/>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24533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1000"/>
                                        <p:tgtEl>
                                          <p:spTgt spid="29"/>
                                        </p:tgtEl>
                                      </p:cBhvr>
                                    </p:animEffect>
                                    <p:anim calcmode="lin" valueType="num">
                                      <p:cBhvr>
                                        <p:cTn id="65" dur="1000" fill="hold"/>
                                        <p:tgtEl>
                                          <p:spTgt spid="29"/>
                                        </p:tgtEl>
                                        <p:attrNameLst>
                                          <p:attrName>ppt_x</p:attrName>
                                        </p:attrNameLst>
                                      </p:cBhvr>
                                      <p:tavLst>
                                        <p:tav tm="0">
                                          <p:val>
                                            <p:strVal val="#ppt_x"/>
                                          </p:val>
                                        </p:tav>
                                        <p:tav tm="100000">
                                          <p:val>
                                            <p:strVal val="#ppt_x"/>
                                          </p:val>
                                        </p:tav>
                                      </p:tavLst>
                                    </p:anim>
                                    <p:anim calcmode="lin" valueType="num">
                                      <p:cBhvr>
                                        <p:cTn id="6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par>
                                <p:cTn id="72" presetID="16" presetClass="entr" presetSubtype="21"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3" grpId="0" animBg="1"/>
      <p:bldP spid="22" grpId="0"/>
      <p:bldP spid="24" grpId="0"/>
      <p:bldP spid="16" grpId="0"/>
      <p:bldP spid="8" grpId="0"/>
      <p:bldP spid="8" grpId="1"/>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图片包含 植物, 花, 游戏机, 花瓶&#10;&#10;描述已自动生成">
            <a:extLst>
              <a:ext uri="{FF2B5EF4-FFF2-40B4-BE49-F238E27FC236}">
                <a16:creationId xmlns:a16="http://schemas.microsoft.com/office/drawing/2014/main" id="{C8369067-9E7B-45FE-9E2C-C866D5A8298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1608082">
            <a:off x="13259148" y="5602071"/>
            <a:ext cx="3493477" cy="5484604"/>
          </a:xfrm>
          <a:prstGeom prst="rect">
            <a:avLst/>
          </a:prstGeom>
          <a:effectLst>
            <a:outerShdw blurRad="190500" dist="2540000" dir="13500000" algn="br" rotWithShape="0">
              <a:prstClr val="black">
                <a:alpha val="40000"/>
              </a:prstClr>
            </a:outerShdw>
          </a:effectLst>
        </p:spPr>
      </p:pic>
      <p:sp>
        <p:nvSpPr>
          <p:cNvPr id="4" name="文本框 3">
            <a:extLst>
              <a:ext uri="{FF2B5EF4-FFF2-40B4-BE49-F238E27FC236}">
                <a16:creationId xmlns:a16="http://schemas.microsoft.com/office/drawing/2014/main" id="{EF436393-2BB3-4EBC-92D7-13BDCA11DB03}"/>
              </a:ext>
            </a:extLst>
          </p:cNvPr>
          <p:cNvSpPr txBox="1"/>
          <p:nvPr/>
        </p:nvSpPr>
        <p:spPr>
          <a:xfrm>
            <a:off x="6131169" y="-4314093"/>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1350" name="文本框 1349">
            <a:extLst>
              <a:ext uri="{FF2B5EF4-FFF2-40B4-BE49-F238E27FC236}">
                <a16:creationId xmlns:a16="http://schemas.microsoft.com/office/drawing/2014/main" id="{F92A054F-015F-4916-BE56-E32C94F864AB}"/>
              </a:ext>
            </a:extLst>
          </p:cNvPr>
          <p:cNvSpPr txBox="1"/>
          <p:nvPr/>
        </p:nvSpPr>
        <p:spPr>
          <a:xfrm>
            <a:off x="6175929" y="4090830"/>
            <a:ext cx="2262158" cy="830997"/>
          </a:xfrm>
          <a:prstGeom prst="rect">
            <a:avLst/>
          </a:prstGeom>
          <a:noFill/>
        </p:spPr>
        <p:txBody>
          <a:bodyPr wrap="none" rtlCol="0">
            <a:spAutoFit/>
          </a:bodyPr>
          <a:lstStyle/>
          <a:p>
            <a:r>
              <a:rPr lang="zh-CN" altLang="en-US" sz="4800" spc="600" dirty="0">
                <a:solidFill>
                  <a:schemeClr val="accent1"/>
                </a:solidFill>
              </a:rPr>
              <a:t>七月见</a:t>
            </a:r>
          </a:p>
        </p:txBody>
      </p:sp>
      <p:sp>
        <p:nvSpPr>
          <p:cNvPr id="1353" name="文本框 1352">
            <a:extLst>
              <a:ext uri="{FF2B5EF4-FFF2-40B4-BE49-F238E27FC236}">
                <a16:creationId xmlns:a16="http://schemas.microsoft.com/office/drawing/2014/main" id="{7C06C76A-9F2E-4BE9-90FF-F5CE850390BB}"/>
              </a:ext>
            </a:extLst>
          </p:cNvPr>
          <p:cNvSpPr txBox="1"/>
          <p:nvPr/>
        </p:nvSpPr>
        <p:spPr>
          <a:xfrm flipV="1">
            <a:off x="-9871867" y="-12793518"/>
            <a:ext cx="634779" cy="6077305"/>
          </a:xfrm>
          <a:prstGeom prst="rect">
            <a:avLst/>
          </a:prstGeom>
          <a:noFill/>
        </p:spPr>
        <p:txBody>
          <a:bodyPr wrap="square" rtlCol="0">
            <a:spAutoFit/>
          </a:bodyPr>
          <a:lstStyle/>
          <a:p>
            <a:pPr algn="l">
              <a:lnSpc>
                <a:spcPct val="130000"/>
              </a:lnSpc>
            </a:pPr>
            <a:r>
              <a:rPr lang="zh-CN" altLang="en-US" sz="1200" dirty="0">
                <a:solidFill>
                  <a:schemeClr val="bg1"/>
                </a:solidFill>
              </a:rPr>
              <a:t>八月，枝头妖娆。或许是因了秋的张望，指尖总在不经意中，生长些许淡淡的凉，忧伤若丝，洇染一颗善感的心八月的城，在几场彻夜的雷雨之后显得淡漠而温柔</a:t>
            </a:r>
          </a:p>
          <a:p>
            <a:pPr algn="l">
              <a:lnSpc>
                <a:spcPct val="130000"/>
              </a:lnSpc>
            </a:pPr>
            <a:endParaRPr lang="zh-CN" altLang="en-US" sz="1200" dirty="0">
              <a:solidFill>
                <a:schemeClr val="bg1"/>
              </a:solidFill>
            </a:endParaRPr>
          </a:p>
        </p:txBody>
      </p:sp>
      <p:pic>
        <p:nvPicPr>
          <p:cNvPr id="1354" name="图片 1353" descr="图片包含 绿色, 花, 桌子, 水&#10;&#10;描述已自动生成">
            <a:extLst>
              <a:ext uri="{FF2B5EF4-FFF2-40B4-BE49-F238E27FC236}">
                <a16:creationId xmlns:a16="http://schemas.microsoft.com/office/drawing/2014/main" id="{D568DB5C-DA47-4E7B-A338-A23C0FA543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V="1">
            <a:off x="-9936164" y="-14162644"/>
            <a:ext cx="415957" cy="572373"/>
          </a:xfrm>
          <a:prstGeom prst="roundRect">
            <a:avLst/>
          </a:prstGeom>
          <a:effectLst>
            <a:outerShdw blurRad="152400" sx="102000" sy="102000" algn="ctr" rotWithShape="0">
              <a:prstClr val="black">
                <a:alpha val="25000"/>
              </a:prstClr>
            </a:outerShdw>
          </a:effectLst>
        </p:spPr>
      </p:pic>
      <p:pic>
        <p:nvPicPr>
          <p:cNvPr id="1355" name="图片 1354" descr="图片包含 叶子, 绿色, 小, 树&#10;&#10;描述已自动生成">
            <a:extLst>
              <a:ext uri="{FF2B5EF4-FFF2-40B4-BE49-F238E27FC236}">
                <a16:creationId xmlns:a16="http://schemas.microsoft.com/office/drawing/2014/main" id="{52E4B862-D1FE-4D08-A246-8C7334C8FB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7391982" y="-12755846"/>
            <a:ext cx="381582" cy="572373"/>
          </a:xfrm>
          <a:prstGeom prst="roundRect">
            <a:avLst/>
          </a:prstGeom>
          <a:effectLst>
            <a:outerShdw blurRad="152400" sx="102000" sy="102000" algn="ctr" rotWithShape="0">
              <a:prstClr val="black">
                <a:alpha val="25000"/>
              </a:prstClr>
            </a:outerShdw>
          </a:effectLst>
        </p:spPr>
      </p:pic>
      <p:pic>
        <p:nvPicPr>
          <p:cNvPr id="1356" name="图片 1355" descr="图片包含 植物, 游戏机&#10;&#10;描述已自动生成">
            <a:extLst>
              <a:ext uri="{FF2B5EF4-FFF2-40B4-BE49-F238E27FC236}">
                <a16:creationId xmlns:a16="http://schemas.microsoft.com/office/drawing/2014/main" id="{5E1A23E4-DF7B-4E14-A403-C6A5BD16B55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68" r="68"/>
          <a:stretch/>
        </p:blipFill>
        <p:spPr>
          <a:xfrm flipV="1">
            <a:off x="-8810414" y="-15089744"/>
            <a:ext cx="381582" cy="572373"/>
          </a:xfrm>
          <a:prstGeom prst="roundRect">
            <a:avLst/>
          </a:prstGeom>
          <a:effectLst>
            <a:outerShdw blurRad="152400" sx="102000" sy="102000" algn="ctr" rotWithShape="0">
              <a:prstClr val="black">
                <a:alpha val="25000"/>
              </a:prstClr>
            </a:outerShdw>
          </a:effectLst>
        </p:spPr>
      </p:pic>
      <p:sp>
        <p:nvSpPr>
          <p:cNvPr id="1357" name="文本框 1356">
            <a:extLst>
              <a:ext uri="{FF2B5EF4-FFF2-40B4-BE49-F238E27FC236}">
                <a16:creationId xmlns:a16="http://schemas.microsoft.com/office/drawing/2014/main" id="{5DAE2E79-D1EE-444A-A72D-5DFA6133C61F}"/>
              </a:ext>
            </a:extLst>
          </p:cNvPr>
          <p:cNvSpPr txBox="1"/>
          <p:nvPr/>
        </p:nvSpPr>
        <p:spPr>
          <a:xfrm flipV="1">
            <a:off x="-11193452" y="-12906539"/>
            <a:ext cx="474300" cy="3046988"/>
          </a:xfrm>
          <a:prstGeom prst="rect">
            <a:avLst/>
          </a:prstGeom>
          <a:noFill/>
        </p:spPr>
        <p:txBody>
          <a:bodyPr wrap="square" rtlCol="0">
            <a:spAutoFit/>
          </a:bodyPr>
          <a:lstStyle/>
          <a:p>
            <a:r>
              <a:rPr lang="zh-CN" altLang="en-US" sz="4800" spc="600" dirty="0">
                <a:solidFill>
                  <a:schemeClr val="accent1"/>
                </a:solidFill>
              </a:rPr>
              <a:t>七月再见</a:t>
            </a:r>
          </a:p>
        </p:txBody>
      </p:sp>
      <p:sp>
        <p:nvSpPr>
          <p:cNvPr id="14" name="TextBox 13">
            <a:extLst>
              <a:ext uri="{FF2B5EF4-FFF2-40B4-BE49-F238E27FC236}">
                <a16:creationId xmlns:a16="http://schemas.microsoft.com/office/drawing/2014/main" id="{1A1EBEEE-E3B3-47C9-B0E7-7838A3330377}"/>
              </a:ext>
            </a:extLst>
          </p:cNvPr>
          <p:cNvSpPr txBox="1"/>
          <p:nvPr/>
        </p:nvSpPr>
        <p:spPr>
          <a:xfrm>
            <a:off x="261257" y="166914"/>
            <a:ext cx="5339583" cy="572464"/>
          </a:xfrm>
          <a:prstGeom prst="rect">
            <a:avLst/>
          </a:prstGeom>
          <a:noFill/>
        </p:spPr>
        <p:txBody>
          <a:bodyPr wrap="square" rtlCol="0">
            <a:spAutoFit/>
          </a:bodyPr>
          <a:lstStyle/>
          <a:p>
            <a:pPr algn="l">
              <a:lnSpc>
                <a:spcPct val="130000"/>
              </a:lnSpc>
            </a:pPr>
            <a:r>
              <a:rPr lang="en-US" sz="2400" dirty="0">
                <a:solidFill>
                  <a:schemeClr val="bg1"/>
                </a:solidFill>
                <a:latin typeface="#9Slide03 Arima Madurai Black" panose="00000A00000000000000" pitchFamily="2" charset="0"/>
                <a:cs typeface="#9Slide03 Arima Madurai Black" panose="00000A00000000000000" pitchFamily="2" charset="0"/>
              </a:rPr>
              <a:t>II. KHÁM PHÁ VĂN BẢN:</a:t>
            </a:r>
          </a:p>
        </p:txBody>
      </p:sp>
      <p:sp>
        <p:nvSpPr>
          <p:cNvPr id="2" name="TextBox 1">
            <a:extLst>
              <a:ext uri="{FF2B5EF4-FFF2-40B4-BE49-F238E27FC236}">
                <a16:creationId xmlns:a16="http://schemas.microsoft.com/office/drawing/2014/main" id="{0789E15D-A689-4AAC-B0A2-C1827CA0562A}"/>
              </a:ext>
            </a:extLst>
          </p:cNvPr>
          <p:cNvSpPr txBox="1"/>
          <p:nvPr/>
        </p:nvSpPr>
        <p:spPr>
          <a:xfrm>
            <a:off x="493486" y="590024"/>
            <a:ext cx="9768114" cy="572464"/>
          </a:xfrm>
          <a:prstGeom prst="rect">
            <a:avLst/>
          </a:prstGeom>
          <a:noFill/>
        </p:spPr>
        <p:txBody>
          <a:bodyPr wrap="square" rtlCol="0">
            <a:spAutoFit/>
          </a:bodyPr>
          <a:lstStyle/>
          <a:p>
            <a:pPr>
              <a:lnSpc>
                <a:spcPct val="130000"/>
              </a:lnSpc>
            </a:pP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Lời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đáp</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giữa</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endPar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4DC075FF-FC8A-4B0C-A339-6E742DFD7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0" y="1162488"/>
            <a:ext cx="11996057" cy="5637455"/>
          </a:xfrm>
          <a:prstGeom prst="rect">
            <a:avLst/>
          </a:prstGeom>
          <a:ln>
            <a:noFill/>
          </a:ln>
          <a:effectLst>
            <a:softEdge rad="112500"/>
          </a:effectLst>
        </p:spPr>
      </p:pic>
    </p:spTree>
    <p:extLst>
      <p:ext uri="{BB962C8B-B14F-4D97-AF65-F5344CB8AC3E}">
        <p14:creationId xmlns:p14="http://schemas.microsoft.com/office/powerpoint/2010/main" val="1056023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图片包含 植物, 花, 游戏机, 花瓶&#10;&#10;描述已自动生成">
            <a:extLst>
              <a:ext uri="{FF2B5EF4-FFF2-40B4-BE49-F238E27FC236}">
                <a16:creationId xmlns:a16="http://schemas.microsoft.com/office/drawing/2014/main" id="{C8369067-9E7B-45FE-9E2C-C866D5A8298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1608082">
            <a:off x="13259148" y="5602071"/>
            <a:ext cx="3493477" cy="5484604"/>
          </a:xfrm>
          <a:prstGeom prst="rect">
            <a:avLst/>
          </a:prstGeom>
          <a:effectLst>
            <a:outerShdw blurRad="190500" dist="2540000" dir="13500000" algn="br" rotWithShape="0">
              <a:prstClr val="black">
                <a:alpha val="40000"/>
              </a:prstClr>
            </a:outerShdw>
          </a:effectLst>
        </p:spPr>
      </p:pic>
      <p:sp>
        <p:nvSpPr>
          <p:cNvPr id="4" name="文本框 3">
            <a:extLst>
              <a:ext uri="{FF2B5EF4-FFF2-40B4-BE49-F238E27FC236}">
                <a16:creationId xmlns:a16="http://schemas.microsoft.com/office/drawing/2014/main" id="{EF436393-2BB3-4EBC-92D7-13BDCA11DB03}"/>
              </a:ext>
            </a:extLst>
          </p:cNvPr>
          <p:cNvSpPr txBox="1"/>
          <p:nvPr/>
        </p:nvSpPr>
        <p:spPr>
          <a:xfrm>
            <a:off x="6131169" y="-4314093"/>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1350" name="文本框 1349">
            <a:extLst>
              <a:ext uri="{FF2B5EF4-FFF2-40B4-BE49-F238E27FC236}">
                <a16:creationId xmlns:a16="http://schemas.microsoft.com/office/drawing/2014/main" id="{F92A054F-015F-4916-BE56-E32C94F864AB}"/>
              </a:ext>
            </a:extLst>
          </p:cNvPr>
          <p:cNvSpPr txBox="1"/>
          <p:nvPr/>
        </p:nvSpPr>
        <p:spPr>
          <a:xfrm>
            <a:off x="6175929" y="4090830"/>
            <a:ext cx="2262158" cy="830997"/>
          </a:xfrm>
          <a:prstGeom prst="rect">
            <a:avLst/>
          </a:prstGeom>
          <a:noFill/>
        </p:spPr>
        <p:txBody>
          <a:bodyPr wrap="none" rtlCol="0">
            <a:spAutoFit/>
          </a:bodyPr>
          <a:lstStyle/>
          <a:p>
            <a:r>
              <a:rPr lang="zh-CN" altLang="en-US" sz="4800" spc="600" dirty="0">
                <a:solidFill>
                  <a:schemeClr val="accent1"/>
                </a:solidFill>
              </a:rPr>
              <a:t>七月见</a:t>
            </a:r>
          </a:p>
        </p:txBody>
      </p:sp>
      <p:sp>
        <p:nvSpPr>
          <p:cNvPr id="1353" name="文本框 1352">
            <a:extLst>
              <a:ext uri="{FF2B5EF4-FFF2-40B4-BE49-F238E27FC236}">
                <a16:creationId xmlns:a16="http://schemas.microsoft.com/office/drawing/2014/main" id="{7C06C76A-9F2E-4BE9-90FF-F5CE850390BB}"/>
              </a:ext>
            </a:extLst>
          </p:cNvPr>
          <p:cNvSpPr txBox="1"/>
          <p:nvPr/>
        </p:nvSpPr>
        <p:spPr>
          <a:xfrm flipV="1">
            <a:off x="-9871867" y="-12793518"/>
            <a:ext cx="634779" cy="6077305"/>
          </a:xfrm>
          <a:prstGeom prst="rect">
            <a:avLst/>
          </a:prstGeom>
          <a:noFill/>
        </p:spPr>
        <p:txBody>
          <a:bodyPr wrap="square" rtlCol="0">
            <a:spAutoFit/>
          </a:bodyPr>
          <a:lstStyle/>
          <a:p>
            <a:pPr algn="l">
              <a:lnSpc>
                <a:spcPct val="130000"/>
              </a:lnSpc>
            </a:pPr>
            <a:r>
              <a:rPr lang="zh-CN" altLang="en-US" sz="1200" dirty="0">
                <a:solidFill>
                  <a:schemeClr val="bg1"/>
                </a:solidFill>
              </a:rPr>
              <a:t>八月，枝头妖娆。或许是因了秋的张望，指尖总在不经意中，生长些许淡淡的凉，忧伤若丝，洇染一颗善感的心八月的城，在几场彻夜的雷雨之后显得淡漠而温柔</a:t>
            </a:r>
          </a:p>
          <a:p>
            <a:pPr algn="l">
              <a:lnSpc>
                <a:spcPct val="130000"/>
              </a:lnSpc>
            </a:pPr>
            <a:endParaRPr lang="zh-CN" altLang="en-US" sz="1200" dirty="0">
              <a:solidFill>
                <a:schemeClr val="bg1"/>
              </a:solidFill>
            </a:endParaRPr>
          </a:p>
        </p:txBody>
      </p:sp>
      <p:pic>
        <p:nvPicPr>
          <p:cNvPr id="1354" name="图片 1353" descr="图片包含 绿色, 花, 桌子, 水&#10;&#10;描述已自动生成">
            <a:extLst>
              <a:ext uri="{FF2B5EF4-FFF2-40B4-BE49-F238E27FC236}">
                <a16:creationId xmlns:a16="http://schemas.microsoft.com/office/drawing/2014/main" id="{D568DB5C-DA47-4E7B-A338-A23C0FA543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V="1">
            <a:off x="-9936164" y="-14162644"/>
            <a:ext cx="415957" cy="572373"/>
          </a:xfrm>
          <a:prstGeom prst="roundRect">
            <a:avLst/>
          </a:prstGeom>
          <a:effectLst>
            <a:outerShdw blurRad="152400" sx="102000" sy="102000" algn="ctr" rotWithShape="0">
              <a:prstClr val="black">
                <a:alpha val="25000"/>
              </a:prstClr>
            </a:outerShdw>
          </a:effectLst>
        </p:spPr>
      </p:pic>
      <p:pic>
        <p:nvPicPr>
          <p:cNvPr id="1355" name="图片 1354" descr="图片包含 叶子, 绿色, 小, 树&#10;&#10;描述已自动生成">
            <a:extLst>
              <a:ext uri="{FF2B5EF4-FFF2-40B4-BE49-F238E27FC236}">
                <a16:creationId xmlns:a16="http://schemas.microsoft.com/office/drawing/2014/main" id="{52E4B862-D1FE-4D08-A246-8C7334C8FB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7391982" y="-12755846"/>
            <a:ext cx="381582" cy="572373"/>
          </a:xfrm>
          <a:prstGeom prst="roundRect">
            <a:avLst/>
          </a:prstGeom>
          <a:effectLst>
            <a:outerShdw blurRad="152400" sx="102000" sy="102000" algn="ctr" rotWithShape="0">
              <a:prstClr val="black">
                <a:alpha val="25000"/>
              </a:prstClr>
            </a:outerShdw>
          </a:effectLst>
        </p:spPr>
      </p:pic>
      <p:pic>
        <p:nvPicPr>
          <p:cNvPr id="1356" name="图片 1355" descr="图片包含 植物, 游戏机&#10;&#10;描述已自动生成">
            <a:extLst>
              <a:ext uri="{FF2B5EF4-FFF2-40B4-BE49-F238E27FC236}">
                <a16:creationId xmlns:a16="http://schemas.microsoft.com/office/drawing/2014/main" id="{5E1A23E4-DF7B-4E14-A403-C6A5BD16B55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68" r="68"/>
          <a:stretch/>
        </p:blipFill>
        <p:spPr>
          <a:xfrm flipV="1">
            <a:off x="-8810414" y="-15089744"/>
            <a:ext cx="381582" cy="572373"/>
          </a:xfrm>
          <a:prstGeom prst="roundRect">
            <a:avLst/>
          </a:prstGeom>
          <a:effectLst>
            <a:outerShdw blurRad="152400" sx="102000" sy="102000" algn="ctr" rotWithShape="0">
              <a:prstClr val="black">
                <a:alpha val="25000"/>
              </a:prstClr>
            </a:outerShdw>
          </a:effectLst>
        </p:spPr>
      </p:pic>
      <p:sp>
        <p:nvSpPr>
          <p:cNvPr id="1357" name="文本框 1356">
            <a:extLst>
              <a:ext uri="{FF2B5EF4-FFF2-40B4-BE49-F238E27FC236}">
                <a16:creationId xmlns:a16="http://schemas.microsoft.com/office/drawing/2014/main" id="{5DAE2E79-D1EE-444A-A72D-5DFA6133C61F}"/>
              </a:ext>
            </a:extLst>
          </p:cNvPr>
          <p:cNvSpPr txBox="1"/>
          <p:nvPr/>
        </p:nvSpPr>
        <p:spPr>
          <a:xfrm flipV="1">
            <a:off x="-11193452" y="-12906539"/>
            <a:ext cx="474300" cy="3046988"/>
          </a:xfrm>
          <a:prstGeom prst="rect">
            <a:avLst/>
          </a:prstGeom>
          <a:noFill/>
        </p:spPr>
        <p:txBody>
          <a:bodyPr wrap="square" rtlCol="0">
            <a:spAutoFit/>
          </a:bodyPr>
          <a:lstStyle/>
          <a:p>
            <a:r>
              <a:rPr lang="zh-CN" altLang="en-US" sz="4800" spc="600" dirty="0">
                <a:solidFill>
                  <a:schemeClr val="accent1"/>
                </a:solidFill>
              </a:rPr>
              <a:t>七月再见</a:t>
            </a:r>
          </a:p>
        </p:txBody>
      </p:sp>
      <p:sp>
        <p:nvSpPr>
          <p:cNvPr id="14" name="TextBox 13">
            <a:extLst>
              <a:ext uri="{FF2B5EF4-FFF2-40B4-BE49-F238E27FC236}">
                <a16:creationId xmlns:a16="http://schemas.microsoft.com/office/drawing/2014/main" id="{1A1EBEEE-E3B3-47C9-B0E7-7838A3330377}"/>
              </a:ext>
            </a:extLst>
          </p:cNvPr>
          <p:cNvSpPr txBox="1"/>
          <p:nvPr/>
        </p:nvSpPr>
        <p:spPr>
          <a:xfrm>
            <a:off x="261257" y="166914"/>
            <a:ext cx="5339583" cy="572464"/>
          </a:xfrm>
          <a:prstGeom prst="rect">
            <a:avLst/>
          </a:prstGeom>
          <a:noFill/>
        </p:spPr>
        <p:txBody>
          <a:bodyPr wrap="square" rtlCol="0">
            <a:spAutoFit/>
          </a:bodyPr>
          <a:lstStyle/>
          <a:p>
            <a:pPr algn="l">
              <a:lnSpc>
                <a:spcPct val="130000"/>
              </a:lnSpc>
            </a:pPr>
            <a:r>
              <a:rPr lang="en-US" sz="2400" dirty="0">
                <a:solidFill>
                  <a:schemeClr val="bg1"/>
                </a:solidFill>
                <a:latin typeface="#9Slide03 Arima Madurai Black" panose="00000A00000000000000" pitchFamily="2" charset="0"/>
                <a:cs typeface="#9Slide03 Arima Madurai Black" panose="00000A00000000000000" pitchFamily="2" charset="0"/>
              </a:rPr>
              <a:t>II. KHÁM PHÁ VĂN BẢN:</a:t>
            </a:r>
          </a:p>
        </p:txBody>
      </p:sp>
      <p:sp>
        <p:nvSpPr>
          <p:cNvPr id="2" name="TextBox 1">
            <a:extLst>
              <a:ext uri="{FF2B5EF4-FFF2-40B4-BE49-F238E27FC236}">
                <a16:creationId xmlns:a16="http://schemas.microsoft.com/office/drawing/2014/main" id="{0789E15D-A689-4AAC-B0A2-C1827CA0562A}"/>
              </a:ext>
            </a:extLst>
          </p:cNvPr>
          <p:cNvSpPr txBox="1"/>
          <p:nvPr/>
        </p:nvSpPr>
        <p:spPr>
          <a:xfrm>
            <a:off x="486398" y="512052"/>
            <a:ext cx="9768114" cy="572464"/>
          </a:xfrm>
          <a:prstGeom prst="rect">
            <a:avLst/>
          </a:prstGeom>
          <a:noFill/>
        </p:spPr>
        <p:txBody>
          <a:bodyPr wrap="square" rtlCol="0">
            <a:spAutoFit/>
          </a:bodyPr>
          <a:lstStyle/>
          <a:p>
            <a:pPr>
              <a:lnSpc>
                <a:spcPct val="130000"/>
              </a:lnSpc>
            </a:pP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Lời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đáp</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giữa</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endPar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4DC075FF-FC8A-4B0C-A339-6E742DFD7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43" y="1020726"/>
            <a:ext cx="11996057" cy="5779217"/>
          </a:xfrm>
          <a:prstGeom prst="rect">
            <a:avLst/>
          </a:prstGeom>
          <a:ln>
            <a:noFill/>
          </a:ln>
          <a:effectLst>
            <a:softEdge rad="112500"/>
          </a:effectLst>
        </p:spPr>
      </p:pic>
      <p:sp>
        <p:nvSpPr>
          <p:cNvPr id="7" name="TextBox 6">
            <a:extLst>
              <a:ext uri="{FF2B5EF4-FFF2-40B4-BE49-F238E27FC236}">
                <a16:creationId xmlns:a16="http://schemas.microsoft.com/office/drawing/2014/main" id="{0C96BEE5-D555-4644-863B-541BC028ED50}"/>
              </a:ext>
            </a:extLst>
          </p:cNvPr>
          <p:cNvSpPr txBox="1"/>
          <p:nvPr/>
        </p:nvSpPr>
        <p:spPr>
          <a:xfrm>
            <a:off x="2512828" y="0"/>
            <a:ext cx="914400" cy="914400"/>
          </a:xfrm>
          <a:prstGeom prst="rect">
            <a:avLst/>
          </a:prstGeom>
          <a:noFill/>
        </p:spPr>
        <p:txBody>
          <a:bodyPr wrap="square" rtlCol="0">
            <a:spAutoFit/>
          </a:bodyPr>
          <a:lstStyle/>
          <a:p>
            <a:pPr algn="l">
              <a:lnSpc>
                <a:spcPct val="130000"/>
              </a:lnSpc>
            </a:pPr>
            <a:endParaRPr lang="en-US" sz="1600" dirty="0">
              <a:solidFill>
                <a:schemeClr val="bg1"/>
              </a:solidFill>
            </a:endParaRPr>
          </a:p>
        </p:txBody>
      </p:sp>
      <p:sp>
        <p:nvSpPr>
          <p:cNvPr id="8" name="TextBox 7">
            <a:extLst>
              <a:ext uri="{FF2B5EF4-FFF2-40B4-BE49-F238E27FC236}">
                <a16:creationId xmlns:a16="http://schemas.microsoft.com/office/drawing/2014/main" id="{4FD5E3A5-C565-4FF0-8573-60D59D3A9781}"/>
              </a:ext>
            </a:extLst>
          </p:cNvPr>
          <p:cNvSpPr txBox="1"/>
          <p:nvPr/>
        </p:nvSpPr>
        <p:spPr>
          <a:xfrm>
            <a:off x="1739576" y="1738813"/>
            <a:ext cx="6698511" cy="452496"/>
          </a:xfrm>
          <a:prstGeom prst="rect">
            <a:avLst/>
          </a:prstGeom>
          <a:noFill/>
        </p:spPr>
        <p:txBody>
          <a:bodyPr wrap="square" rtlCol="0">
            <a:spAutoFit/>
          </a:bodyPr>
          <a:lstStyle/>
          <a:p>
            <a:pPr algn="l">
              <a:lnSpc>
                <a:spcPct val="130000"/>
              </a:lnSpc>
            </a:pPr>
            <a:r>
              <a:rPr lang="en-US" sz="2000" b="1" i="0" dirty="0" err="1">
                <a:solidFill>
                  <a:srgbClr val="C00000"/>
                </a:solidFill>
                <a:effectLst/>
                <a:latin typeface="Times New Roman" panose="02020603050405020304" pitchFamily="18" charset="0"/>
                <a:cs typeface="Times New Roman" panose="02020603050405020304" pitchFamily="18" charset="0"/>
              </a:rPr>
              <a:t>Có</a:t>
            </a:r>
            <a:r>
              <a:rPr lang="en-US" sz="2000" b="1" i="0" dirty="0">
                <a:solidFill>
                  <a:srgbClr val="C00000"/>
                </a:solidFill>
                <a:effectLst/>
                <a:latin typeface="Times New Roman" panose="02020603050405020304" pitchFamily="18" charset="0"/>
                <a:cs typeface="Times New Roman" panose="02020603050405020304" pitchFamily="18" charset="0"/>
              </a:rPr>
              <a:t> 3 </a:t>
            </a:r>
            <a:r>
              <a:rPr lang="en-US" sz="2000" b="1" i="0" dirty="0" err="1">
                <a:solidFill>
                  <a:srgbClr val="C00000"/>
                </a:solidFill>
                <a:effectLst/>
                <a:latin typeface="Times New Roman" panose="02020603050405020304" pitchFamily="18" charset="0"/>
                <a:cs typeface="Times New Roman" panose="02020603050405020304" pitchFamily="18" charset="0"/>
              </a:rPr>
              <a:t>cuộc</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hỏi</a:t>
            </a:r>
            <a:r>
              <a:rPr lang="en-US" sz="2000" b="1" i="0" dirty="0">
                <a:solidFill>
                  <a:srgbClr val="C00000"/>
                </a:solidFill>
                <a:effectLst/>
                <a:latin typeface="Times New Roman" panose="02020603050405020304" pitchFamily="18" charset="0"/>
                <a:cs typeface="Times New Roman" panose="02020603050405020304" pitchFamily="18" charset="0"/>
              </a:rPr>
              <a:t> - </a:t>
            </a:r>
            <a:r>
              <a:rPr lang="en-US" sz="2000" b="1" i="0" dirty="0" err="1">
                <a:solidFill>
                  <a:srgbClr val="C00000"/>
                </a:solidFill>
                <a:effectLst/>
                <a:latin typeface="Times New Roman" panose="02020603050405020304" pitchFamily="18" charset="0"/>
                <a:cs typeface="Times New Roman" panose="02020603050405020304" pitchFamily="18" charset="0"/>
              </a:rPr>
              <a:t>đáp</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giữa</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các</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nhân</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vật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61921B7-A404-418F-A2FA-D0688A170F1C}"/>
              </a:ext>
            </a:extLst>
          </p:cNvPr>
          <p:cNvSpPr txBox="1"/>
          <p:nvPr/>
        </p:nvSpPr>
        <p:spPr>
          <a:xfrm>
            <a:off x="594525" y="4203212"/>
            <a:ext cx="2125899" cy="707886"/>
          </a:xfrm>
          <a:prstGeom prst="rect">
            <a:avLst/>
          </a:prstGeom>
          <a:noFill/>
        </p:spPr>
        <p:txBody>
          <a:bodyPr wrap="square" rtlCol="0">
            <a:spAutoFit/>
          </a:bodyPr>
          <a:lstStyle/>
          <a:p>
            <a:pPr algn="l"/>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Giữa “ông” với “tôi”</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99A38D3-C83F-4055-8DC9-1140A1BAAF2C}"/>
              </a:ext>
            </a:extLst>
          </p:cNvPr>
          <p:cNvSpPr txBox="1"/>
          <p:nvPr/>
        </p:nvSpPr>
        <p:spPr>
          <a:xfrm>
            <a:off x="632673" y="5494927"/>
            <a:ext cx="2125899" cy="707886"/>
          </a:xfrm>
          <a:prstGeom prst="rect">
            <a:avLst/>
          </a:prstGeom>
          <a:noFill/>
        </p:spPr>
        <p:txBody>
          <a:bodyPr wrap="square" rtlCol="0">
            <a:spAutoFit/>
          </a:bodyPr>
          <a:lstStyle/>
          <a:p>
            <a:pPr algn="l"/>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Giữa “</a:t>
            </a:r>
            <a:r>
              <a:rPr lang="en-US"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en-US"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cau</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E48849C-B6CB-4C34-A8BC-B01950F0A4FF}"/>
              </a:ext>
            </a:extLst>
          </p:cNvPr>
          <p:cNvSpPr txBox="1"/>
          <p:nvPr/>
        </p:nvSpPr>
        <p:spPr>
          <a:xfrm>
            <a:off x="632673" y="4819289"/>
            <a:ext cx="2125899" cy="707886"/>
          </a:xfrm>
          <a:prstGeom prst="rect">
            <a:avLst/>
          </a:prstGeom>
          <a:noFill/>
        </p:spPr>
        <p:txBody>
          <a:bodyPr wrap="square" rtlCol="0">
            <a:spAutoFit/>
          </a:bodyPr>
          <a:lstStyle/>
          <a:p>
            <a:pPr algn="l"/>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Giữa “</a:t>
            </a:r>
            <a:r>
              <a:rPr lang="en-US"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en-US"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vi-VN"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678C44B-2176-470D-8AF0-4DB26C513557}"/>
              </a:ext>
            </a:extLst>
          </p:cNvPr>
          <p:cNvSpPr txBox="1"/>
          <p:nvPr/>
        </p:nvSpPr>
        <p:spPr>
          <a:xfrm>
            <a:off x="2700669" y="3596213"/>
            <a:ext cx="3756838" cy="707886"/>
          </a:xfrm>
          <a:prstGeom prst="rect">
            <a:avLst/>
          </a:prstGeom>
          <a:noFill/>
        </p:spPr>
        <p:txBody>
          <a:bodyPr wrap="square" rtlCol="0">
            <a:spAutoFit/>
          </a:bodyPr>
          <a:lstStyle/>
          <a:p>
            <a:pPr algn="l"/>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Nhìn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lên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cau</a:t>
            </a:r>
            <a:r>
              <a:rPr lang="en-US" sz="2000" b="1" dirty="0">
                <a:effectLst/>
                <a:latin typeface="Times New Roman" panose="02020603050405020304" pitchFamily="18" charset="0"/>
                <a:ea typeface="Times New Roman" panose="02020603050405020304" pitchFamily="18" charset="0"/>
              </a:rPr>
              <a:t> con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gì</a:t>
            </a:r>
            <a:r>
              <a:rPr lang="en-US" sz="2000" b="1" dirty="0">
                <a:effectLst/>
                <a:latin typeface="Times New Roman" panose="02020603050405020304" pitchFamily="18" charset="0"/>
                <a:ea typeface="Times New Roman" panose="02020603050405020304" pitchFamily="18" charset="0"/>
              </a:rPr>
              <a:t>?”</a:t>
            </a:r>
            <a:endParaRPr lang="en-US" sz="2000" b="1" dirty="0">
              <a:solidFill>
                <a:schemeClr val="bg1"/>
              </a:solidFill>
            </a:endParaRPr>
          </a:p>
        </p:txBody>
      </p:sp>
      <p:sp>
        <p:nvSpPr>
          <p:cNvPr id="11" name="TextBox 10">
            <a:extLst>
              <a:ext uri="{FF2B5EF4-FFF2-40B4-BE49-F238E27FC236}">
                <a16:creationId xmlns:a16="http://schemas.microsoft.com/office/drawing/2014/main" id="{5140D519-62E1-44E6-99B9-FEFCB1D1F3B6}"/>
              </a:ext>
            </a:extLst>
          </p:cNvPr>
          <p:cNvSpPr txBox="1"/>
          <p:nvPr/>
        </p:nvSpPr>
        <p:spPr>
          <a:xfrm>
            <a:off x="6620539" y="3542531"/>
            <a:ext cx="5039833" cy="458459"/>
          </a:xfrm>
          <a:prstGeom prst="rect">
            <a:avLst/>
          </a:prstGeom>
          <a:noFill/>
        </p:spPr>
        <p:txBody>
          <a:bodyPr wrap="square" rtlCol="0">
            <a:spAutoFit/>
          </a:bodyPr>
          <a:lstStyle/>
          <a:p>
            <a:pPr algn="l">
              <a:lnSpc>
                <a:spcPct val="130000"/>
              </a:lnSpc>
            </a:pPr>
            <a:r>
              <a:rPr lang="en-US" sz="2000" b="1" dirty="0">
                <a:effectLst/>
                <a:latin typeface="Times New Roman" panose="02020603050405020304" pitchFamily="18" charset="0"/>
                <a:ea typeface="Times New Roman" panose="02020603050405020304" pitchFamily="18" charset="0"/>
              </a:rPr>
              <a:t>“Con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bầu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xanh</a:t>
            </a:r>
            <a:r>
              <a:rPr lang="en-US" sz="2000" b="1" dirty="0">
                <a:effectLst/>
                <a:latin typeface="Times New Roman" panose="02020603050405020304" pitchFamily="18" charset="0"/>
                <a:ea typeface="Times New Roman" panose="02020603050405020304" pitchFamily="18" charset="0"/>
              </a:rPr>
              <a:t>”</a:t>
            </a:r>
            <a:endParaRPr lang="en-US" sz="2000" b="1" dirty="0">
              <a:solidFill>
                <a:schemeClr val="bg1"/>
              </a:solidFill>
            </a:endParaRPr>
          </a:p>
        </p:txBody>
      </p:sp>
      <p:sp>
        <p:nvSpPr>
          <p:cNvPr id="12" name="TextBox 11">
            <a:extLst>
              <a:ext uri="{FF2B5EF4-FFF2-40B4-BE49-F238E27FC236}">
                <a16:creationId xmlns:a16="http://schemas.microsoft.com/office/drawing/2014/main" id="{6CB27F2B-0756-4262-BD4C-3A9C53A6BBD1}"/>
              </a:ext>
            </a:extLst>
          </p:cNvPr>
          <p:cNvSpPr txBox="1"/>
          <p:nvPr/>
        </p:nvSpPr>
        <p:spPr>
          <a:xfrm>
            <a:off x="2647392" y="4213941"/>
            <a:ext cx="3756838" cy="707886"/>
          </a:xfrm>
          <a:prstGeom prst="rect">
            <a:avLst/>
          </a:prstGeom>
          <a:noFill/>
        </p:spPr>
        <p:txBody>
          <a:bodyPr wrap="square" rtlCol="0">
            <a:spAutoFit/>
          </a:bodyPr>
          <a:lstStyle/>
          <a:p>
            <a:pPr algn="l"/>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Nhìn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lên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cau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cháu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gì</a:t>
            </a:r>
            <a:r>
              <a:rPr lang="en-US" sz="2000" b="1" dirty="0">
                <a:effectLst/>
                <a:latin typeface="Times New Roman" panose="02020603050405020304" pitchFamily="18" charset="0"/>
                <a:ea typeface="Times New Roman" panose="02020603050405020304" pitchFamily="18" charset="0"/>
              </a:rPr>
              <a:t>?”</a:t>
            </a:r>
            <a:endParaRPr lang="en-US" sz="2000" b="1" dirty="0">
              <a:solidFill>
                <a:schemeClr val="bg1"/>
              </a:solidFill>
            </a:endParaRPr>
          </a:p>
        </p:txBody>
      </p:sp>
      <p:sp>
        <p:nvSpPr>
          <p:cNvPr id="13" name="TextBox 12">
            <a:extLst>
              <a:ext uri="{FF2B5EF4-FFF2-40B4-BE49-F238E27FC236}">
                <a16:creationId xmlns:a16="http://schemas.microsoft.com/office/drawing/2014/main" id="{D4C1F0A0-4CFE-4949-B03C-A3508B4404E6}"/>
              </a:ext>
            </a:extLst>
          </p:cNvPr>
          <p:cNvSpPr txBox="1"/>
          <p:nvPr/>
        </p:nvSpPr>
        <p:spPr>
          <a:xfrm>
            <a:off x="6601232" y="4201591"/>
            <a:ext cx="5039833" cy="707886"/>
          </a:xfrm>
          <a:prstGeom prst="rect">
            <a:avLst/>
          </a:prstGeom>
          <a:noFill/>
        </p:spPr>
        <p:txBody>
          <a:bodyPr wrap="square" rtlCol="0">
            <a:spAutoFit/>
          </a:bodyPr>
          <a:lstStyle/>
          <a:p>
            <a:pPr algn="l"/>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Cháu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bài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người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ngay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thẳng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triết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lí</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ông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phải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không</a:t>
            </a:r>
            <a:r>
              <a:rPr lang="en-US" sz="2000" b="1" dirty="0">
                <a:effectLst/>
                <a:latin typeface="Times New Roman" panose="02020603050405020304" pitchFamily="18" charset="0"/>
                <a:ea typeface="Times New Roman" panose="02020603050405020304" pitchFamily="18" charset="0"/>
              </a:rPr>
              <a:t> ạ?”</a:t>
            </a:r>
            <a:endParaRPr lang="en-US" sz="2000" b="1" dirty="0">
              <a:solidFill>
                <a:schemeClr val="bg1"/>
              </a:solidFill>
            </a:endParaRPr>
          </a:p>
        </p:txBody>
      </p:sp>
      <p:sp>
        <p:nvSpPr>
          <p:cNvPr id="15" name="TextBox 14">
            <a:extLst>
              <a:ext uri="{FF2B5EF4-FFF2-40B4-BE49-F238E27FC236}">
                <a16:creationId xmlns:a16="http://schemas.microsoft.com/office/drawing/2014/main" id="{245FBB40-29D1-4DD9-A582-1E6DA71992B8}"/>
              </a:ext>
            </a:extLst>
          </p:cNvPr>
          <p:cNvSpPr txBox="1"/>
          <p:nvPr/>
        </p:nvSpPr>
        <p:spPr>
          <a:xfrm>
            <a:off x="2686648" y="4812773"/>
            <a:ext cx="3806457" cy="707886"/>
          </a:xfrm>
          <a:prstGeom prst="rect">
            <a:avLst/>
          </a:prstGeom>
          <a:noFill/>
        </p:spPr>
        <p:txBody>
          <a:bodyPr wrap="square" rtlCol="0">
            <a:spAutoFit/>
          </a:bodyPr>
          <a:lstStyle/>
          <a:p>
            <a:pPr algn="l"/>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Vậy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nhìn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lên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cau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ông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gì</a:t>
            </a:r>
            <a:r>
              <a:rPr lang="en-US" sz="2000" b="1" dirty="0">
                <a:effectLst/>
                <a:latin typeface="Times New Roman" panose="02020603050405020304" pitchFamily="18" charset="0"/>
                <a:ea typeface="Times New Roman" panose="02020603050405020304" pitchFamily="18" charset="0"/>
              </a:rPr>
              <a:t> ạ?”</a:t>
            </a:r>
            <a:endParaRPr lang="en-US" sz="2000" b="1" dirty="0">
              <a:solidFill>
                <a:schemeClr val="bg1"/>
              </a:solidFill>
            </a:endParaRPr>
          </a:p>
        </p:txBody>
      </p:sp>
      <p:sp>
        <p:nvSpPr>
          <p:cNvPr id="16" name="TextBox 15">
            <a:extLst>
              <a:ext uri="{FF2B5EF4-FFF2-40B4-BE49-F238E27FC236}">
                <a16:creationId xmlns:a16="http://schemas.microsoft.com/office/drawing/2014/main" id="{F03597A7-110B-4667-A2FE-2C8FC3CB2EB3}"/>
              </a:ext>
            </a:extLst>
          </p:cNvPr>
          <p:cNvSpPr txBox="1"/>
          <p:nvPr/>
        </p:nvSpPr>
        <p:spPr>
          <a:xfrm>
            <a:off x="6605822" y="4809314"/>
            <a:ext cx="4883889" cy="707886"/>
          </a:xfrm>
          <a:prstGeom prst="rect">
            <a:avLst/>
          </a:prstGeom>
          <a:noFill/>
        </p:spPr>
        <p:txBody>
          <a:bodyPr wrap="square" rtlCol="0">
            <a:spAutoFit/>
          </a:bodyPr>
          <a:lstStyle/>
          <a:p>
            <a:pPr algn="l"/>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Ông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tương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lai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tươi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đẹp</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dòng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họ</a:t>
            </a:r>
            <a:r>
              <a:rPr lang="en-US" sz="2000" b="1" dirty="0">
                <a:effectLst/>
                <a:latin typeface="Times New Roman" panose="02020603050405020304" pitchFamily="18" charset="0"/>
                <a:ea typeface="Times New Roman" panose="02020603050405020304" pitchFamily="18" charset="0"/>
              </a:rPr>
              <a:t> ta”</a:t>
            </a:r>
            <a:endParaRPr lang="en-US" sz="2000" b="1" dirty="0">
              <a:solidFill>
                <a:schemeClr val="bg1"/>
              </a:solidFill>
            </a:endParaRPr>
          </a:p>
        </p:txBody>
      </p:sp>
      <p:sp>
        <p:nvSpPr>
          <p:cNvPr id="19" name="TextBox 18">
            <a:extLst>
              <a:ext uri="{FF2B5EF4-FFF2-40B4-BE49-F238E27FC236}">
                <a16:creationId xmlns:a16="http://schemas.microsoft.com/office/drawing/2014/main" id="{9E538AA9-95A6-4975-A4A8-31624130E174}"/>
              </a:ext>
            </a:extLst>
          </p:cNvPr>
          <p:cNvSpPr txBox="1"/>
          <p:nvPr/>
        </p:nvSpPr>
        <p:spPr>
          <a:xfrm>
            <a:off x="2564064" y="5459333"/>
            <a:ext cx="4089991" cy="707886"/>
          </a:xfrm>
          <a:prstGeom prst="rect">
            <a:avLst/>
          </a:prstGeom>
          <a:noFill/>
        </p:spPr>
        <p:txBody>
          <a:bodyPr wrap="square" rtlCol="0">
            <a:spAutoFit/>
          </a:bodyPr>
          <a:lstStyle/>
          <a:p>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 “Ở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cau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Cau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bầu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cao</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rộng</a:t>
            </a:r>
            <a:r>
              <a:rPr lang="en-US" sz="2000" b="1" dirty="0">
                <a:effectLst/>
                <a:latin typeface="Times New Roman" panose="02020603050405020304" pitchFamily="18" charset="0"/>
                <a:ea typeface="Times New Roman" panose="02020603050405020304" pitchFamily="18" charset="0"/>
              </a:rPr>
              <a:t>?”</a:t>
            </a:r>
            <a:endParaRPr lang="en-US" sz="2000" b="1" dirty="0">
              <a:solidFill>
                <a:schemeClr val="bg1"/>
              </a:solidFill>
            </a:endParaRPr>
          </a:p>
        </p:txBody>
      </p:sp>
      <p:sp>
        <p:nvSpPr>
          <p:cNvPr id="20" name="TextBox 19">
            <a:extLst>
              <a:ext uri="{FF2B5EF4-FFF2-40B4-BE49-F238E27FC236}">
                <a16:creationId xmlns:a16="http://schemas.microsoft.com/office/drawing/2014/main" id="{83DA1FCF-177C-4BD7-98FC-5515DFC6A4C5}"/>
              </a:ext>
            </a:extLst>
          </p:cNvPr>
          <p:cNvSpPr txBox="1"/>
          <p:nvPr/>
        </p:nvSpPr>
        <p:spPr>
          <a:xfrm>
            <a:off x="6532361" y="5474796"/>
            <a:ext cx="5450958" cy="646331"/>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cau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xòe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bay ra.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2.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xạc</a:t>
            </a:r>
            <a:r>
              <a:rPr lang="en-US" sz="1800" dirty="0">
                <a:effectLst/>
                <a:latin typeface="Times New Roman" panose="02020603050405020304" pitchFamily="18" charset="0"/>
                <a:ea typeface="Times New Roman" panose="02020603050405020304" pitchFamily="18" charset="0"/>
              </a:rPr>
              <a:t>.</a:t>
            </a:r>
            <a:endParaRPr lang="en-US" sz="1600" dirty="0">
              <a:solidFill>
                <a:schemeClr val="bg1"/>
              </a:solidFill>
            </a:endParaRPr>
          </a:p>
        </p:txBody>
      </p:sp>
    </p:spTree>
    <p:extLst>
      <p:ext uri="{BB962C8B-B14F-4D97-AF65-F5344CB8AC3E}">
        <p14:creationId xmlns:p14="http://schemas.microsoft.com/office/powerpoint/2010/main" val="4019641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P spid="18" grpId="0"/>
      <p:bldP spid="10" grpId="0"/>
      <p:bldP spid="11" grpId="0"/>
      <p:bldP spid="12" grpId="0"/>
      <p:bldP spid="13" grpId="0"/>
      <p:bldP spid="15" grpId="0"/>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52EC696-3D6C-4186-98F6-8E4B48AD0CA6}"/>
              </a:ext>
            </a:extLst>
          </p:cNvPr>
          <p:cNvSpPr txBox="1"/>
          <p:nvPr/>
        </p:nvSpPr>
        <p:spPr>
          <a:xfrm>
            <a:off x="7492409" y="4371157"/>
            <a:ext cx="4271017" cy="2112501"/>
          </a:xfrm>
          <a:prstGeom prst="rect">
            <a:avLst/>
          </a:prstGeom>
          <a:noFill/>
        </p:spPr>
        <p:txBody>
          <a:bodyPr wrap="square" rtlCol="0">
            <a:spAutoFit/>
          </a:bodyPr>
          <a:lstStyle/>
          <a:p>
            <a:pPr algn="just">
              <a:lnSpc>
                <a:spcPct val="107000"/>
              </a:lnSpc>
              <a:spcBef>
                <a:spcPts val="600"/>
              </a:spcBef>
              <a:spcAft>
                <a:spcPts val="600"/>
              </a:spcAft>
            </a:pP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2.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Vai</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trò</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cây</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cau</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việc</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chủ</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đề</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b="1" dirty="0" err="1">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truyện</a:t>
            </a:r>
            <a:r>
              <a:rPr lang="en-US" sz="28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800"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30000"/>
              </a:lnSpc>
            </a:pPr>
            <a:endParaRPr lang="zh-CN" altLang="en-US" sz="2800" dirty="0">
              <a:solidFill>
                <a:srgbClr val="FFFF00"/>
              </a:solidFill>
              <a:latin typeface="#9Slide03 Arima Madurai Black" panose="00000A00000000000000" pitchFamily="2" charset="0"/>
              <a:cs typeface="#9Slide03 Arima Madurai Black" panose="00000A00000000000000" pitchFamily="2" charset="0"/>
            </a:endParaRPr>
          </a:p>
        </p:txBody>
      </p:sp>
      <p:sp>
        <p:nvSpPr>
          <p:cNvPr id="18" name="文本框 17">
            <a:extLst>
              <a:ext uri="{FF2B5EF4-FFF2-40B4-BE49-F238E27FC236}">
                <a16:creationId xmlns:a16="http://schemas.microsoft.com/office/drawing/2014/main" id="{B99DB92E-3F8E-4F6B-AA07-2112248F4B4C}"/>
              </a:ext>
            </a:extLst>
          </p:cNvPr>
          <p:cNvSpPr txBox="1"/>
          <p:nvPr/>
        </p:nvSpPr>
        <p:spPr>
          <a:xfrm>
            <a:off x="673859" y="601306"/>
            <a:ext cx="6700873" cy="1052596"/>
          </a:xfrm>
          <a:prstGeom prst="rect">
            <a:avLst/>
          </a:prstGeom>
          <a:noFill/>
        </p:spPr>
        <p:txBody>
          <a:bodyPr wrap="none" rtlCol="0">
            <a:spAutoFit/>
          </a:bodyPr>
          <a:lstStyle/>
          <a:p>
            <a:pPr algn="l">
              <a:lnSpc>
                <a:spcPct val="130000"/>
              </a:lnSpc>
            </a:pPr>
            <a:r>
              <a:rPr lang="en-US" sz="4800" dirty="0">
                <a:solidFill>
                  <a:srgbClr val="407668"/>
                </a:solidFill>
                <a:latin typeface="#9Slide03 Arima Madurai Black" panose="00000A00000000000000" pitchFamily="2" charset="0"/>
                <a:cs typeface="#9Slide03 Arima Madurai Black" panose="00000A00000000000000" pitchFamily="2" charset="0"/>
              </a:rPr>
              <a:t>II. KHÁM PHÁ VĂN BẢN:</a:t>
            </a:r>
          </a:p>
        </p:txBody>
      </p:sp>
      <p:sp>
        <p:nvSpPr>
          <p:cNvPr id="20" name="矩形: 圆角 19">
            <a:extLst>
              <a:ext uri="{FF2B5EF4-FFF2-40B4-BE49-F238E27FC236}">
                <a16:creationId xmlns:a16="http://schemas.microsoft.com/office/drawing/2014/main" id="{FAA8C2F5-44BA-4237-AABA-7C7B676F8BB0}"/>
              </a:ext>
            </a:extLst>
          </p:cNvPr>
          <p:cNvSpPr/>
          <p:nvPr/>
        </p:nvSpPr>
        <p:spPr>
          <a:xfrm rot="8928589" flipV="1">
            <a:off x="-13004774" y="4729574"/>
            <a:ext cx="3865340"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D86E2FDC-0E83-40DD-96FC-F225930ED7DF}"/>
              </a:ext>
            </a:extLst>
          </p:cNvPr>
          <p:cNvSpPr/>
          <p:nvPr/>
        </p:nvSpPr>
        <p:spPr>
          <a:xfrm rot="8928589" flipV="1">
            <a:off x="-9798363" y="5121130"/>
            <a:ext cx="3106218"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C822F484-2168-4263-A467-E6D98BA84FC3}"/>
              </a:ext>
            </a:extLst>
          </p:cNvPr>
          <p:cNvSpPr/>
          <p:nvPr/>
        </p:nvSpPr>
        <p:spPr>
          <a:xfrm rot="8928589" flipV="1">
            <a:off x="-14606948" y="5801715"/>
            <a:ext cx="3106218"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图片包含 花束, 植物, 室内, 花&#10;&#10;描述已自动生成">
            <a:extLst>
              <a:ext uri="{FF2B5EF4-FFF2-40B4-BE49-F238E27FC236}">
                <a16:creationId xmlns:a16="http://schemas.microsoft.com/office/drawing/2014/main" id="{B20A7811-9073-4C8B-BB8D-EB9D875A80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rot="8928589" flipV="1">
            <a:off x="-15814168" y="6435901"/>
            <a:ext cx="1342279" cy="1342279"/>
          </a:xfrm>
          <a:prstGeom prst="roundRect">
            <a:avLst/>
          </a:prstGeom>
          <a:effectLst>
            <a:outerShdw blurRad="63500" sx="102000" sy="102000" algn="ctr" rotWithShape="0">
              <a:prstClr val="black">
                <a:alpha val="40000"/>
              </a:prstClr>
            </a:outerShdw>
          </a:effectLst>
        </p:spPr>
      </p:pic>
      <p:pic>
        <p:nvPicPr>
          <p:cNvPr id="28" name="图片 27" descr="图片包含 花, 小, 桌子, 站&#10;&#10;描述已自动生成">
            <a:extLst>
              <a:ext uri="{FF2B5EF4-FFF2-40B4-BE49-F238E27FC236}">
                <a16:creationId xmlns:a16="http://schemas.microsoft.com/office/drawing/2014/main" id="{524DE7B1-1D21-44D7-BD0D-512EC1ACD6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27" b="16627"/>
          <a:stretch/>
        </p:blipFill>
        <p:spPr>
          <a:xfrm rot="8928589" flipV="1">
            <a:off x="-10876745" y="5428440"/>
            <a:ext cx="1343996" cy="1343996"/>
          </a:xfrm>
          <a:prstGeom prst="roundRect">
            <a:avLst/>
          </a:prstGeom>
          <a:effectLst>
            <a:outerShdw blurRad="63500" sx="102000" sy="102000" algn="ctr" rotWithShape="0">
              <a:prstClr val="black">
                <a:alpha val="40000"/>
              </a:prstClr>
            </a:outerShdw>
          </a:effectLst>
        </p:spPr>
      </p:pic>
      <p:pic>
        <p:nvPicPr>
          <p:cNvPr id="30" name="图片 29" descr="图片包含 游戏机, 植物, 树, 菠萝&#10;&#10;描述已自动生成">
            <a:extLst>
              <a:ext uri="{FF2B5EF4-FFF2-40B4-BE49-F238E27FC236}">
                <a16:creationId xmlns:a16="http://schemas.microsoft.com/office/drawing/2014/main" id="{7B456E70-151E-458B-A426-C6CECBA5B4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6667" b="16666"/>
          <a:stretch/>
        </p:blipFill>
        <p:spPr>
          <a:xfrm rot="8928589" flipV="1">
            <a:off x="-14518978" y="5229098"/>
            <a:ext cx="1342405" cy="1342405"/>
          </a:xfrm>
          <a:prstGeom prst="roundRect">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id="{09592960-7917-411C-9025-8ED54CEE2976}"/>
              </a:ext>
            </a:extLst>
          </p:cNvPr>
          <p:cNvSpPr txBox="1"/>
          <p:nvPr/>
        </p:nvSpPr>
        <p:spPr>
          <a:xfrm rot="8928589" flipV="1">
            <a:off x="-9967622" y="7885976"/>
            <a:ext cx="2283078" cy="1516056"/>
          </a:xfrm>
          <a:prstGeom prst="rect">
            <a:avLst/>
          </a:prstGeom>
          <a:noFill/>
        </p:spPr>
        <p:txBody>
          <a:bodyPr wrap="square" rtlCol="0">
            <a:spAutoFit/>
          </a:bodyPr>
          <a:lstStyle/>
          <a:p>
            <a:pPr>
              <a:lnSpc>
                <a:spcPct val="130000"/>
              </a:lnSpc>
            </a:pPr>
            <a:r>
              <a:rPr lang="zh-CN" altLang="en-US" sz="1200" dirty="0">
                <a:solidFill>
                  <a:schemeClr val="tx1">
                    <a:lumMod val="85000"/>
                    <a:lumOff val="15000"/>
                  </a:schemeClr>
                </a:solidFill>
              </a:rPr>
              <a:t>八月的秋日，还是炎热得吓人，望着天空，想像着这一次次的离开，这一次一个人的旅行，但愿路途上依然精彩，繁花依旧眼汨是心里无法诉说的言辞，是我们沉默的歌颂</a:t>
            </a:r>
          </a:p>
        </p:txBody>
      </p:sp>
      <p:sp>
        <p:nvSpPr>
          <p:cNvPr id="34" name="文本框 33">
            <a:extLst>
              <a:ext uri="{FF2B5EF4-FFF2-40B4-BE49-F238E27FC236}">
                <a16:creationId xmlns:a16="http://schemas.microsoft.com/office/drawing/2014/main" id="{1FF72C19-97CC-4C85-92DB-E01A8A62CD30}"/>
              </a:ext>
            </a:extLst>
          </p:cNvPr>
          <p:cNvSpPr txBox="1"/>
          <p:nvPr/>
        </p:nvSpPr>
        <p:spPr>
          <a:xfrm rot="8928589" flipV="1">
            <a:off x="-8052634" y="5744082"/>
            <a:ext cx="1640812" cy="1275990"/>
          </a:xfrm>
          <a:prstGeom prst="rect">
            <a:avLst/>
          </a:prstGeom>
          <a:noFill/>
        </p:spPr>
        <p:txBody>
          <a:bodyPr wrap="square" rtlCol="0">
            <a:spAutoFit/>
          </a:bodyPr>
          <a:lstStyle/>
          <a:p>
            <a:pPr>
              <a:lnSpc>
                <a:spcPct val="130000"/>
              </a:lnSpc>
            </a:pPr>
            <a:r>
              <a:rPr lang="zh-CN" altLang="en-US" sz="1200" dirty="0">
                <a:solidFill>
                  <a:schemeClr val="tx1">
                    <a:lumMod val="85000"/>
                    <a:lumOff val="15000"/>
                  </a:schemeClr>
                </a:solidFill>
              </a:rPr>
              <a:t>尽量减少与性格孤僻、搬弄是非、怨言多多、心态负面的人妾触我们要惜福，要珍惜每一份友情</a:t>
            </a:r>
          </a:p>
        </p:txBody>
      </p:sp>
      <p:sp>
        <p:nvSpPr>
          <p:cNvPr id="36" name="文本框 35">
            <a:extLst>
              <a:ext uri="{FF2B5EF4-FFF2-40B4-BE49-F238E27FC236}">
                <a16:creationId xmlns:a16="http://schemas.microsoft.com/office/drawing/2014/main" id="{CC3AA550-5215-4CBA-AC6E-BB608B936942}"/>
              </a:ext>
            </a:extLst>
          </p:cNvPr>
          <p:cNvSpPr txBox="1"/>
          <p:nvPr/>
        </p:nvSpPr>
        <p:spPr>
          <a:xfrm rot="8928589" flipV="1">
            <a:off x="-15012102" y="8173905"/>
            <a:ext cx="1593445" cy="1035925"/>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r>
              <a:rPr lang="zh-CN" altLang="en-US" dirty="0"/>
              <a:t>爱情，还有更为重要的亲情什么事情都可以拖一拖，没必要那么着急，事缓则圆</a:t>
            </a:r>
          </a:p>
        </p:txBody>
      </p:sp>
      <p:pic>
        <p:nvPicPr>
          <p:cNvPr id="1026" name="Picture 2" descr="Cây Cau: Tác Dụng, Cách Trồng Và Ý Nghĩa Phong Thủy">
            <a:extLst>
              <a:ext uri="{FF2B5EF4-FFF2-40B4-BE49-F238E27FC236}">
                <a16:creationId xmlns:a16="http://schemas.microsoft.com/office/drawing/2014/main" id="{5991FF3D-B7DC-4CF4-88C7-AF24568B2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2093" y="2811433"/>
            <a:ext cx="2616489" cy="3289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90CAD2-5127-488E-8C9E-F78EC823B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0003" y="1579819"/>
            <a:ext cx="2489239" cy="3488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45211F0-FB59-4ACD-860D-33B8727722CF}"/>
              </a:ext>
            </a:extLst>
          </p:cNvPr>
          <p:cNvPicPr>
            <a:picLocks noChangeAspect="1"/>
          </p:cNvPicPr>
          <p:nvPr/>
        </p:nvPicPr>
        <p:blipFill>
          <a:blip r:embed="rId7"/>
          <a:stretch>
            <a:fillRect/>
          </a:stretch>
        </p:blipFill>
        <p:spPr>
          <a:xfrm>
            <a:off x="8131406" y="0"/>
            <a:ext cx="2701196" cy="3429001"/>
          </a:xfrm>
          <a:prstGeom prst="rect">
            <a:avLst/>
          </a:prstGeom>
          <a:ln>
            <a:noFill/>
          </a:ln>
          <a:effectLst>
            <a:softEdge rad="112500"/>
          </a:effectLst>
        </p:spPr>
      </p:pic>
    </p:spTree>
    <p:extLst>
      <p:ext uri="{BB962C8B-B14F-4D97-AF65-F5344CB8AC3E}">
        <p14:creationId xmlns:p14="http://schemas.microsoft.com/office/powerpoint/2010/main" val="241214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自定义 1">
      <a:dk1>
        <a:srgbClr val="000000"/>
      </a:dk1>
      <a:lt1>
        <a:sysClr val="window" lastClr="FFFFFF"/>
      </a:lt1>
      <a:dk2>
        <a:srgbClr val="262626"/>
      </a:dk2>
      <a:lt2>
        <a:srgbClr val="F2F2F2"/>
      </a:lt2>
      <a:accent1>
        <a:srgbClr val="427A6B"/>
      </a:accent1>
      <a:accent2>
        <a:srgbClr val="FDDA6B"/>
      </a:accent2>
      <a:accent3>
        <a:srgbClr val="FF6D6D"/>
      </a:accent3>
      <a:accent4>
        <a:srgbClr val="5149F9"/>
      </a:accent4>
      <a:accent5>
        <a:srgbClr val="51DF80"/>
      </a:accent5>
      <a:accent6>
        <a:srgbClr val="19D4F3"/>
      </a:accent6>
      <a:hlink>
        <a:srgbClr val="0563C1"/>
      </a:hlink>
      <a:folHlink>
        <a:srgbClr val="954F72"/>
      </a:folHlink>
    </a:clrScheme>
    <a:fontScheme name="阿里巴巴偏细">
      <a:majorFont>
        <a:latin typeface="阿里巴巴普惠体 M"/>
        <a:ea typeface="阿里巴巴普惠体 M"/>
        <a:cs typeface=""/>
      </a:majorFont>
      <a:minorFont>
        <a:latin typeface="阿里巴巴普惠体 R"/>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30000"/>
          </a:lnSpc>
          <a:defRPr sz="1600" dirty="0" smtClean="0">
            <a:solidFill>
              <a:schemeClr val="bg1"/>
            </a:solidFill>
          </a:defRPr>
        </a:defPPr>
      </a:lstStyle>
    </a:txDef>
  </a:objectDefaults>
  <a:extraClrSchemeLst/>
  <a:extLst>
    <a:ext uri="{05A4C25C-085E-4340-85A3-A5531E510DB2}">
      <thm15:themeFamily xmlns:thm15="http://schemas.microsoft.com/office/thememl/2012/main" name="笔记.potx" id="{41B5C5C9-AAA5-46D0-B32E-369AF0F4A3D3}" vid="{BB1FC9BC-E0B7-4450-9619-96C952C50915}"/>
    </a:ext>
  </a:extLst>
</a:theme>
</file>

<file path=docProps/app.xml><?xml version="1.0" encoding="utf-8"?>
<Properties xmlns="http://schemas.openxmlformats.org/officeDocument/2006/extended-properties" xmlns:vt="http://schemas.openxmlformats.org/officeDocument/2006/docPropsVTypes">
  <Template>空白</Template>
  <TotalTime>464</TotalTime>
  <Words>2451</Words>
  <Application>Microsoft Office PowerPoint</Application>
  <PresentationFormat>Widescreen</PresentationFormat>
  <Paragraphs>127</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#9Slide03 Arima Madurai Black</vt:lpstr>
      <vt:lpstr>OpenSans</vt:lpstr>
      <vt:lpstr>阿里巴巴普惠体 M</vt:lpstr>
      <vt:lpstr>Times New Roman</vt:lpstr>
      <vt:lpstr>阿里巴巴普惠体 R</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baotu</dc:creator>
  <cp:lastModifiedBy>Thủy Tiên Lưu</cp:lastModifiedBy>
  <cp:revision>28</cp:revision>
  <dcterms:created xsi:type="dcterms:W3CDTF">2020-07-13T00:01:35Z</dcterms:created>
  <dcterms:modified xsi:type="dcterms:W3CDTF">2022-06-13T14:42:05Z</dcterms:modified>
</cp:coreProperties>
</file>