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66" r:id="rId8"/>
    <p:sldId id="267" r:id="rId9"/>
    <p:sldId id="259" r:id="rId10"/>
    <p:sldId id="268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 snapToGrid="0">
      <p:cViewPr varScale="1">
        <p:scale>
          <a:sx n="66" d="100"/>
          <a:sy n="6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1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2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2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3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8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9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5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3BDFE-00D3-4E35-B871-5036B02DC528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BAED3-E933-45A8-A2B7-6A71BEAC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9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i.pinimg.com/originals/e8/b0/4b/e8b04b2c4dbb7b2f42d6732e2ebccb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57451" y="442913"/>
            <a:ext cx="8943974" cy="168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4: QUÀ TẶNG CỦA THIÊN NHIÊN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2800" dirty="0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lang="en-US" sz="2800" dirty="0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800" dirty="0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2800" dirty="0" err="1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1400" dirty="0" smtClean="0">
                <a:solidFill>
                  <a:srgbClr val="D6009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400" dirty="0">
              <a:solidFill>
                <a:srgbClr val="D6009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7"/>
          <p:cNvSpPr txBox="1"/>
          <p:nvPr/>
        </p:nvSpPr>
        <p:spPr>
          <a:xfrm>
            <a:off x="3920014" y="2257785"/>
            <a:ext cx="440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b="1" dirty="0">
                <a:solidFill>
                  <a:srgbClr val="1D41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931519"/>
            <a:ext cx="12192000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497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họp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ình Nền Powerpoint Đơn Giản Tinh Tế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38288" y="1473445"/>
            <a:ext cx="2656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06400" algn="l"/>
              </a:tabLst>
            </a:pPr>
            <a:r>
              <a:rPr lang="en-US" sz="2400" dirty="0"/>
              <a:t>-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95.</a:t>
            </a:r>
          </a:p>
        </p:txBody>
      </p:sp>
    </p:spTree>
    <p:extLst>
      <p:ext uri="{BB962C8B-B14F-4D97-AF65-F5344CB8AC3E}">
        <p14:creationId xmlns:p14="http://schemas.microsoft.com/office/powerpoint/2010/main" val="158703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ình Nền Powerpoint Đơn Giản Tinh Tế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8572" y="2782669"/>
            <a:ext cx="924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CÁC EM ĐÃ TÍCH CỰC HỌC TẬP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978821" y="-42863"/>
            <a:ext cx="6157912" cy="957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HƯỚNG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0" y="1614489"/>
            <a:ext cx="3271837" cy="5243512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vai</a:t>
            </a:r>
            <a:r>
              <a:rPr lang="en-US" sz="2800" b="1" dirty="0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trò</a:t>
            </a:r>
            <a:r>
              <a:rPr lang="en-US" sz="2800" b="1" dirty="0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b="1" dirty="0" smtClean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3057525" y="1614488"/>
            <a:ext cx="9134475" cy="5243512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b="1" dirty="0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vai</a:t>
            </a:r>
            <a:r>
              <a:rPr lang="en-US" b="1" dirty="0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trò</a:t>
            </a:r>
            <a:r>
              <a:rPr lang="en-US" b="1" dirty="0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en-US" b="1" dirty="0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nghe</a:t>
            </a:r>
            <a:r>
              <a:rPr lang="en-US" b="1" dirty="0" smtClean="0">
                <a:solidFill>
                  <a:srgbClr val="4A4A4A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Bước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1: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Lắng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nghe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ghi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tóm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tắt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Lắng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nghe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nội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dung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cần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nghe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hết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hết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hiểu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rõ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muốn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nói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chép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tóm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nội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dung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Căn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cứ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trên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tế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kiến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phát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tóm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Tóm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lược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chính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dưới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dạng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cụm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Dùng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kí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như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tự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gạch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đầu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dòng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,...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hệ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thống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kiến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Bước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2: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Đọc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chỉnh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sửa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Đọc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phần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tóm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chỉnh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sửa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sót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nếu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Xác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nội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dung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vừa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tóm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tắt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Trao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đổi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ý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kiến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chưa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hiểu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rõ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 rot="16200000">
            <a:off x="4686302" y="-1985964"/>
            <a:ext cx="742950" cy="6543678"/>
          </a:xfrm>
          <a:prstGeom prst="rightBrace">
            <a:avLst>
              <a:gd name="adj1" fmla="val 8333"/>
              <a:gd name="adj2" fmla="val 505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-1" y="507204"/>
            <a:ext cx="3614738" cy="2636045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ave 4"/>
          <p:cNvSpPr/>
          <p:nvPr/>
        </p:nvSpPr>
        <p:spPr>
          <a:xfrm>
            <a:off x="3614737" y="0"/>
            <a:ext cx="8329612" cy="3657600"/>
          </a:xfrm>
          <a:prstGeom prst="wave">
            <a:avLst>
              <a:gd name="adj1" fmla="val 12500"/>
              <a:gd name="adj2" fmla="val 51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óm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tắt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bày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bày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.)</a:t>
            </a:r>
            <a:endParaRPr lang="en-US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14738" y="3400425"/>
            <a:ext cx="8329612" cy="3457575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Bước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1: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Lắng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nghe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ghi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tóm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tắt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Bước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2: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Đọc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chỉnh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sửa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0" y="3786188"/>
            <a:ext cx="3614737" cy="26289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vi-VN" alt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  <a:sym typeface="+mn-ea"/>
              </a:rPr>
              <a:t>Các bước cần thực hiện</a:t>
            </a:r>
            <a:endParaRPr lang="vi-VN" altLang="en-US" sz="32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058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114290"/>
              </p:ext>
            </p:extLst>
          </p:nvPr>
        </p:nvGraphicFramePr>
        <p:xfrm>
          <a:off x="0" y="1"/>
          <a:ext cx="12191999" cy="6743699"/>
        </p:xfrm>
        <a:graphic>
          <a:graphicData uri="http://schemas.openxmlformats.org/drawingml/2006/table">
            <a:tbl>
              <a:tblPr firstRow="1" firstCol="1" bandRow="1"/>
              <a:tblGrid>
                <a:gridCol w="2626617"/>
                <a:gridCol w="9565382"/>
              </a:tblGrid>
              <a:tr h="2742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Tahoma" panose="020B0604030504040204" pitchFamily="34" charset="0"/>
                        <a:buChar char="–"/>
                        <a:tabLst>
                          <a:tab pos="334645" algn="l"/>
                        </a:tabLs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vi-VN" sz="3200" spc="-9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(sự</a:t>
                      </a:r>
                      <a:r>
                        <a:rPr lang="vi-VN" sz="3200" spc="-8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việc): 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…………</a:t>
                      </a:r>
                    </a:p>
                    <a:p>
                      <a:pPr marL="342900" marR="36195" lvl="0" indent="-342900">
                        <a:lnSpc>
                          <a:spcPct val="10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100"/>
                        <a:buFont typeface="Tahoma" panose="020B0604030504040204" pitchFamily="34" charset="0"/>
                        <a:buChar char="–"/>
                        <a:tabLst>
                          <a:tab pos="334645" algn="l"/>
                        </a:tabLs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vi-VN" sz="3200" spc="-3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vi-VN" sz="3200" spc="-3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nào/</a:t>
                      </a:r>
                      <a:r>
                        <a:rPr lang="vi-VN" sz="3200" spc="-3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gắn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vi-VN" sz="3200" spc="-3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việc,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vi-VN" sz="3200" spc="-3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kiện </a:t>
                      </a:r>
                      <a:r>
                        <a:rPr lang="en-US" sz="3200" spc="-310" dirty="0" smtClean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gì:</a:t>
                      </a:r>
                      <a:r>
                        <a:rPr lang="vi-VN" sz="3200" spc="31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.......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34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vi-VN" sz="3200" spc="-2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141605">
                        <a:lnSpc>
                          <a:spcPct val="107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tabLst>
                          <a:tab pos="334645" algn="l"/>
                        </a:tabLs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vi-VN" sz="3200" spc="7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vi-VN" sz="3200" spc="7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vi-VN" sz="3200" spc="7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vi-VN" sz="3200" spc="7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vi-VN" sz="3200" spc="7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tượng,</a:t>
                      </a:r>
                      <a:r>
                        <a:rPr lang="vi-VN" sz="3200" spc="7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vi-VN" sz="3200" spc="7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việc: 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……………….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65849">
                <a:tc>
                  <a:txBody>
                    <a:bodyPr/>
                    <a:lstStyle/>
                    <a:p>
                      <a:pPr marL="5080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vi-VN" sz="3200" spc="-1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141605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tabLst>
                          <a:tab pos="334645" algn="l"/>
                        </a:tabLs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Khẳng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vi-VN" sz="3200" spc="-4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xúc: ….……………………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indent="141605">
                        <a:lnSpc>
                          <a:spcPct val="107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tabLst>
                          <a:tab pos="334645" algn="l"/>
                        </a:tabLs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đáng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nhớ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vi-VN" sz="3200" spc="-45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thân: ...……………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2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819321"/>
              </p:ext>
            </p:extLst>
          </p:nvPr>
        </p:nvGraphicFramePr>
        <p:xfrm>
          <a:off x="-1" y="-3"/>
          <a:ext cx="12192001" cy="6858002"/>
        </p:xfrm>
        <a:graphic>
          <a:graphicData uri="http://schemas.openxmlformats.org/drawingml/2006/table">
            <a:tbl>
              <a:tblPr firstRow="1" firstCol="1" bandRow="1"/>
              <a:tblGrid>
                <a:gridCol w="7948346"/>
                <a:gridCol w="1929924"/>
                <a:gridCol w="2313731"/>
              </a:tblGrid>
              <a:tr h="1246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4825" algn="ctr"/>
                        </a:tabLs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870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tóm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tắt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ngắn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khóa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9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tóm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tắt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ackground powerpoint chuyên nghiệ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95935" y="365125"/>
            <a:ext cx="29208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LUYỆN TẬP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838200" y="1690688"/>
            <a:ext cx="10377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Tóm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tắt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phát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biểu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cảm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nghĩ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bạn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đã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trình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bày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buổi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Khai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giảng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năm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học</a:t>
            </a:r>
            <a:r>
              <a:rPr lang="en-US" sz="3600" i="1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sơ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đồ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ngắn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gọn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khoa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3600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học</a:t>
            </a:r>
            <a:r>
              <a:rPr lang="en-US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24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ackground powerpoint chuyên nghiệ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25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95935" y="365125"/>
            <a:ext cx="29208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LUYỆN TẬP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90688"/>
            <a:ext cx="10377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027906"/>
            <a:ext cx="10515600" cy="4866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Những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kinh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nghiệm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về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kĩ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tóm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tắt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ý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chính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người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khác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bày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sử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dụng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cuộc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738" lvl="0" indent="396875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thế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tôi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cần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chuẩn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bị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sự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lắng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nghe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tinh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thần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cầu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thị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738" lvl="0" indent="396875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bỏ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sót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ý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chính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người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khác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bày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tôi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cần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tập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lắng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nghe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ghi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chép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738" lvl="0" indent="396875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đảm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bảo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tóm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tắt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chính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đầy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đủ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tôi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cần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lắng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nghe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ghi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lại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ngắn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gọn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nhưng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bỏ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sót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tiết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quan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trọng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ghi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khoá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738" lvl="0" indent="396875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ghi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ngắn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gọn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tôi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nên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tập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viết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nhanh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sử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dụng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kí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hiệu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viết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tắt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đồ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bày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738" lvl="0" indent="396875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Tôi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hiện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ý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rõ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ràng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mạch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lạc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bằng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cách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ghi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ý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thứ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vẽ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đồ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nội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dung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tóm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tắt</a:t>
            </a:r>
            <a:r>
              <a:rPr lang="en-US" sz="24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ackground powerpoint chuyên nghiệ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95935" y="365125"/>
            <a:ext cx="29208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LUYỆN TẬP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46025"/>
            <a:ext cx="1037748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115" lvl="0" algn="just">
              <a:lnSpc>
                <a:spcPct val="115000"/>
              </a:lnSpc>
              <a:spcBef>
                <a:spcPts val="565"/>
              </a:spcBef>
              <a:spcAft>
                <a:spcPts val="800"/>
              </a:spcAft>
              <a:tabLst>
                <a:tab pos="697865" algn="l"/>
              </a:tabLst>
            </a:pP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 đọc lại và chỉnh sửa phần ghi chép giúp ta đảm bảo nội dung ghi</a:t>
            </a:r>
            <a:r>
              <a:rPr lang="vi-VN" sz="3200" spc="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chép chính xác và đầy đủ ý chính. Thông qua quá trình đọc lại và xác nhận</a:t>
            </a:r>
            <a:r>
              <a:rPr lang="vi-VN" sz="3200" spc="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khác,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200" spc="-1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vi-VN" sz="3200" spc="-1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vi-VN" sz="3200" spc="-29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3200" spc="-2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vi-VN" sz="3200" spc="-2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dung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vi-VN" sz="3200" spc="-2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sót,</a:t>
            </a:r>
            <a:r>
              <a:rPr lang="vi-VN" sz="3200" spc="-2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vi-VN" sz="3200" spc="-2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vi-VN" sz="3200" spc="-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ình Nền Powerpoint Đơn Giản Tinh Tế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04457" y="1473445"/>
            <a:ext cx="2989943" cy="3175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738" lvl="0" indent="165100">
              <a:lnSpc>
                <a:spcPct val="115000"/>
              </a:lnSpc>
              <a:spcAft>
                <a:spcPts val="0"/>
              </a:spcAft>
              <a:buSzPts val="1150"/>
              <a:buFont typeface="Times New Roman" panose="02020603050405020304" pitchFamily="18" charset="0"/>
              <a:buChar char="-"/>
            </a:pP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Đối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bài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học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tiết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này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: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738" lvl="0" indent="165100">
              <a:lnSpc>
                <a:spcPct val="115000"/>
              </a:lnSpc>
              <a:spcAft>
                <a:spcPts val="0"/>
              </a:spcAft>
              <a:buSzPts val="1150"/>
              <a:buFont typeface="Times New Roman" panose="02020603050405020304" pitchFamily="18" charset="0"/>
              <a:buChar char="+"/>
              <a:tabLst>
                <a:tab pos="810260" algn="l"/>
              </a:tabLst>
            </a:pP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Nắm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lại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bước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tóm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tắt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Bước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1: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Lắng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nghe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ghi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tóm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tắt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Bước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2: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Đọc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lại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chỉnh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sửa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.)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0173" y="1473445"/>
            <a:ext cx="2989942" cy="3175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738" lvl="0" indent="165100">
              <a:lnSpc>
                <a:spcPct val="115000"/>
              </a:lnSpc>
              <a:buSzPts val="1150"/>
              <a:buFont typeface="Times New Roman" panose="02020603050405020304" pitchFamily="18" charset="0"/>
              <a:buChar char="+"/>
              <a:tabLst>
                <a:tab pos="810260" algn="l"/>
              </a:tabLst>
            </a:pP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8738" lvl="0" indent="165100">
              <a:lnSpc>
                <a:spcPct val="115000"/>
              </a:lnSpc>
              <a:buSzPts val="1150"/>
              <a:buFont typeface="Times New Roman" panose="02020603050405020304" pitchFamily="18" charset="0"/>
              <a:buChar char="+"/>
              <a:tabLst>
                <a:tab pos="810260" algn="l"/>
              </a:tabLst>
            </a:pP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phát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biểu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cảm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nghĩ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con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sự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thực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tóm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770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SimSun</vt:lpstr>
      <vt:lpstr>Arial</vt:lpstr>
      <vt:lpstr>Calibri</vt:lpstr>
      <vt:lpstr>Calibri Light</vt:lpstr>
      <vt:lpstr>Courier New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Tien Ich May Tinh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Tien Duat</dc:creator>
  <cp:lastModifiedBy>Le Tien Duat</cp:lastModifiedBy>
  <cp:revision>22</cp:revision>
  <dcterms:created xsi:type="dcterms:W3CDTF">2022-06-23T05:57:39Z</dcterms:created>
  <dcterms:modified xsi:type="dcterms:W3CDTF">2022-06-23T07:03:49Z</dcterms:modified>
</cp:coreProperties>
</file>