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6"/>
  </p:notesMasterIdLst>
  <p:sldIdLst>
    <p:sldId id="18697" r:id="rId2"/>
    <p:sldId id="18698" r:id="rId3"/>
    <p:sldId id="348" r:id="rId4"/>
    <p:sldId id="256" r:id="rId5"/>
    <p:sldId id="18699" r:id="rId6"/>
    <p:sldId id="18701" r:id="rId7"/>
    <p:sldId id="18702" r:id="rId8"/>
    <p:sldId id="18707" r:id="rId9"/>
    <p:sldId id="349" r:id="rId10"/>
    <p:sldId id="18708" r:id="rId11"/>
    <p:sldId id="18709" r:id="rId12"/>
    <p:sldId id="18710" r:id="rId13"/>
    <p:sldId id="18729" r:id="rId14"/>
    <p:sldId id="18731" r:id="rId15"/>
    <p:sldId id="18732" r:id="rId16"/>
    <p:sldId id="18711" r:id="rId17"/>
    <p:sldId id="18712" r:id="rId18"/>
    <p:sldId id="263" r:id="rId19"/>
    <p:sldId id="18722" r:id="rId20"/>
    <p:sldId id="18719" r:id="rId21"/>
    <p:sldId id="18721" r:id="rId22"/>
    <p:sldId id="18720" r:id="rId23"/>
    <p:sldId id="18733" r:id="rId24"/>
    <p:sldId id="18717" r:id="rId25"/>
  </p:sldIdLst>
  <p:sldSz cx="9144000" cy="5143500" type="screen16x9"/>
  <p:notesSz cx="6858000" cy="9144000"/>
  <p:embeddedFontLst>
    <p:embeddedFont>
      <p:font typeface="#9Slide05 SVNCookie" panose="020B0606040200020203" charset="0"/>
      <p:regular r:id="rId27"/>
    </p:embeddedFont>
    <p:embeddedFont>
      <p:font typeface="#9Slide05 Harman Script Inline" panose="020B0604020202020204" charset="0"/>
      <p:regular r:id="rId28"/>
    </p:embeddedFont>
    <p:embeddedFont>
      <p:font typeface="微软雅黑" panose="020B0503020204020204" pitchFamily="34" charset="-122"/>
      <p:regular r:id="rId29"/>
      <p:bold r:id="rId30"/>
    </p:embeddedFont>
    <p:embeddedFont>
      <p:font typeface="#9Slide03 Arima Madurai" panose="020B0604020202020204" charset="0"/>
      <p:regular r:id="rId31"/>
    </p:embeddedFont>
    <p:embeddedFont>
      <p:font typeface="#9Slide03 Arima Madurai Black" panose="020B0604020202020204" charset="0"/>
      <p:bold r:id="rId32"/>
    </p:embeddedFont>
    <p:embeddedFont>
      <p:font typeface="Nunito" panose="020B0604020202020204" charset="0"/>
      <p:regular r:id="rId33"/>
      <p:bold r:id="rId34"/>
      <p:italic r:id="rId35"/>
      <p:boldItalic r:id="rId36"/>
    </p:embeddedFont>
    <p:embeddedFont>
      <p:font typeface=".VnTime" panose="020BE200000000000000" pitchFamily="34" charset="0"/>
      <p:boldItalic r:id="rId37"/>
    </p:embeddedFont>
    <p:embeddedFont>
      <p:font typeface="SimSun" panose="02010600030101010101" pitchFamily="2" charset="-122"/>
      <p:regular r:id="rId38"/>
    </p:embeddedFont>
    <p:embeddedFont>
      <p:font typeface="Calibri" panose="020F0502020204030204" pitchFamily="34" charset="0"/>
      <p:regular r:id="rId39"/>
      <p:bold r:id="rId40"/>
      <p:italic r:id="rId41"/>
      <p:boldItalic r:id="rId42"/>
    </p:embeddedFont>
    <p:embeddedFont>
      <p:font typeface="#9Slide05 Cimochi" panose="020B0604020202020204" charset="-34"/>
      <p:regular r:id="rId43"/>
    </p:embeddedFont>
    <p:embeddedFont>
      <p:font typeface="SimSun" panose="02010600030101010101" pitchFamily="2" charset="-122"/>
      <p:regular r:id="rId38"/>
    </p:embeddedFont>
    <p:embeddedFont>
      <p:font typeface="#9Slide07 IcielLa Chic Pro Shad" panose="020B0604020202020204" charset="0"/>
      <p:regular r:id="rId44"/>
    </p:embeddedFont>
    <p:embeddedFont>
      <p:font typeface="#9Slide05 FS Blonde Script" panose="020B0604020202020204" charset="0"/>
      <p:italic r:id="rId45"/>
    </p:embeddedFont>
    <p:embeddedFont>
      <p:font typeface="Gloria Hallelujah" panose="020B0604020202020204"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6"/>
    <a:srgbClr val="D8EEC0"/>
    <a:srgbClr val="92D050"/>
    <a:srgbClr val="BA8CDC"/>
    <a:srgbClr val="E4D3F1"/>
    <a:srgbClr val="FFB1BD"/>
    <a:srgbClr val="C9F1FF"/>
    <a:srgbClr val="AEE9EF"/>
    <a:srgbClr val="90D1D3"/>
    <a:srgbClr val="FFB9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18973A-8BF6-4C0E-A05A-6F78E16FD5A0}">
  <a:tblStyle styleId="{7018973A-8BF6-4C0E-A05A-6F78E16FD5A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842" autoAdjust="0"/>
  </p:normalViewPr>
  <p:slideViewPr>
    <p:cSldViewPr snapToGrid="0">
      <p:cViewPr varScale="1">
        <p:scale>
          <a:sx n="93" d="100"/>
          <a:sy n="93" d="100"/>
        </p:scale>
        <p:origin x="642"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534433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t>3</a:t>
            </a:fld>
            <a:endParaRPr lang="vi-VN"/>
          </a:p>
        </p:txBody>
      </p:sp>
    </p:spTree>
    <p:extLst>
      <p:ext uri="{BB962C8B-B14F-4D97-AF65-F5344CB8AC3E}">
        <p14:creationId xmlns:p14="http://schemas.microsoft.com/office/powerpoint/2010/main" val="3929821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t>4</a:t>
            </a:fld>
            <a:endParaRPr lang="en-US"/>
          </a:p>
        </p:txBody>
      </p:sp>
    </p:spTree>
    <p:extLst>
      <p:ext uri="{BB962C8B-B14F-4D97-AF65-F5344CB8AC3E}">
        <p14:creationId xmlns:p14="http://schemas.microsoft.com/office/powerpoint/2010/main" val="3981257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t>8</a:t>
            </a:fld>
            <a:endParaRPr lang="en-US"/>
          </a:p>
        </p:txBody>
      </p:sp>
    </p:spTree>
    <p:extLst>
      <p:ext uri="{BB962C8B-B14F-4D97-AF65-F5344CB8AC3E}">
        <p14:creationId xmlns:p14="http://schemas.microsoft.com/office/powerpoint/2010/main" val="246838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t>16</a:t>
            </a:fld>
            <a:endParaRPr lang="en-US"/>
          </a:p>
        </p:txBody>
      </p:sp>
    </p:spTree>
    <p:extLst>
      <p:ext uri="{BB962C8B-B14F-4D97-AF65-F5344CB8AC3E}">
        <p14:creationId xmlns:p14="http://schemas.microsoft.com/office/powerpoint/2010/main" val="1997255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525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Four Columns ">
  <p:cSld name="BLANK_1_3">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1095838" y="2255125"/>
            <a:ext cx="1522200" cy="10569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0" name="Google Shape;70;p17"/>
          <p:cNvSpPr txBox="1">
            <a:spLocks noGrp="1"/>
          </p:cNvSpPr>
          <p:nvPr>
            <p:ph type="subTitle" idx="1"/>
          </p:nvPr>
        </p:nvSpPr>
        <p:spPr>
          <a:xfrm>
            <a:off x="1095838" y="3399600"/>
            <a:ext cx="1522200" cy="9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1" name="Google Shape;71;p17"/>
          <p:cNvSpPr txBox="1">
            <a:spLocks noGrp="1"/>
          </p:cNvSpPr>
          <p:nvPr>
            <p:ph type="title" idx="2"/>
          </p:nvPr>
        </p:nvSpPr>
        <p:spPr>
          <a:xfrm>
            <a:off x="2905870" y="2255125"/>
            <a:ext cx="1522200" cy="10569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2" name="Google Shape;72;p17"/>
          <p:cNvSpPr txBox="1">
            <a:spLocks noGrp="1"/>
          </p:cNvSpPr>
          <p:nvPr>
            <p:ph type="subTitle" idx="3"/>
          </p:nvPr>
        </p:nvSpPr>
        <p:spPr>
          <a:xfrm>
            <a:off x="2905870" y="3399600"/>
            <a:ext cx="1522200" cy="9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3" name="Google Shape;73;p17"/>
          <p:cNvSpPr txBox="1">
            <a:spLocks noGrp="1"/>
          </p:cNvSpPr>
          <p:nvPr>
            <p:ph type="title" idx="4"/>
          </p:nvPr>
        </p:nvSpPr>
        <p:spPr>
          <a:xfrm>
            <a:off x="4715911" y="2255125"/>
            <a:ext cx="1522200" cy="10569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 name="Google Shape;74;p17"/>
          <p:cNvSpPr txBox="1">
            <a:spLocks noGrp="1"/>
          </p:cNvSpPr>
          <p:nvPr>
            <p:ph type="subTitle" idx="5"/>
          </p:nvPr>
        </p:nvSpPr>
        <p:spPr>
          <a:xfrm>
            <a:off x="4715911" y="3399600"/>
            <a:ext cx="1522200" cy="9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5" name="Google Shape;75;p17"/>
          <p:cNvSpPr txBox="1">
            <a:spLocks noGrp="1"/>
          </p:cNvSpPr>
          <p:nvPr>
            <p:ph type="title" idx="6"/>
          </p:nvPr>
        </p:nvSpPr>
        <p:spPr>
          <a:xfrm>
            <a:off x="6525951" y="2255125"/>
            <a:ext cx="1522200" cy="10569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6" name="Google Shape;76;p17"/>
          <p:cNvSpPr txBox="1">
            <a:spLocks noGrp="1"/>
          </p:cNvSpPr>
          <p:nvPr>
            <p:ph type="subTitle" idx="7"/>
          </p:nvPr>
        </p:nvSpPr>
        <p:spPr>
          <a:xfrm>
            <a:off x="6525951" y="3399600"/>
            <a:ext cx="1522200" cy="9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7" name="Google Shape;77;p17"/>
          <p:cNvSpPr txBox="1">
            <a:spLocks noGrp="1"/>
          </p:cNvSpPr>
          <p:nvPr>
            <p:ph type="title" idx="8"/>
          </p:nvPr>
        </p:nvSpPr>
        <p:spPr>
          <a:xfrm>
            <a:off x="813539" y="403984"/>
            <a:ext cx="597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4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7EB8F7-2614-457E-8F91-73FFBA6CFA5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A2DB4620-169D-4B8E-A786-E264F008046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72B69A72-802F-4EAC-9AAD-74836C7723B1}"/>
              </a:ext>
            </a:extLst>
          </p:cNvPr>
          <p:cNvSpPr>
            <a:spLocks noGrp="1"/>
          </p:cNvSpPr>
          <p:nvPr>
            <p:ph type="dt" sz="half" idx="10"/>
          </p:nvPr>
        </p:nvSpPr>
        <p:spPr/>
        <p:txBody>
          <a:bodyPr/>
          <a:lstStyle/>
          <a:p>
            <a:fld id="{CFDA4E1B-9819-4E00-BE27-640D48846B1B}" type="datetimeFigureOut">
              <a:rPr lang="en-US" smtClean="0"/>
              <a:t>6/23/2022</a:t>
            </a:fld>
            <a:endParaRPr lang="en-US"/>
          </a:p>
        </p:txBody>
      </p:sp>
      <p:sp>
        <p:nvSpPr>
          <p:cNvPr id="5" name="Footer Placeholder 4">
            <a:extLst>
              <a:ext uri="{FF2B5EF4-FFF2-40B4-BE49-F238E27FC236}">
                <a16:creationId xmlns:a16="http://schemas.microsoft.com/office/drawing/2014/main" xmlns="" id="{61CA500D-7E20-4AF5-8AAB-8B9C38290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8E8F73E-AF9B-4289-8675-DA3A1E7C01CD}"/>
              </a:ext>
            </a:extLst>
          </p:cNvPr>
          <p:cNvSpPr>
            <a:spLocks noGrp="1"/>
          </p:cNvSpPr>
          <p:nvPr>
            <p:ph type="sldNum" sz="quarter" idx="12"/>
          </p:nvPr>
        </p:nvSpPr>
        <p:spPr/>
        <p:txBody>
          <a:bodyPr/>
          <a:lstStyle/>
          <a:p>
            <a:fld id="{5C4C91DF-F0CB-4206-9213-B4C3FCF5CC9B}" type="slidenum">
              <a:rPr lang="en-US" smtClean="0"/>
              <a:t>‹#›</a:t>
            </a:fld>
            <a:endParaRPr lang="en-US"/>
          </a:p>
        </p:txBody>
      </p:sp>
    </p:spTree>
    <p:extLst>
      <p:ext uri="{BB962C8B-B14F-4D97-AF65-F5344CB8AC3E}">
        <p14:creationId xmlns:p14="http://schemas.microsoft.com/office/powerpoint/2010/main" val="26095469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63" r:id="rId2"/>
    <p:sldLayoutId id="2147483681" r:id="rId3"/>
    <p:sldLayoutId id="214748368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magic-pear-metadata-identifier"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2402331-C563-44A3-80C3-FDB09EF54180}"/>
              </a:ext>
            </a:extLst>
          </p:cNvPr>
          <p:cNvPicPr>
            <a:picLocks noChangeAspect="1"/>
          </p:cNvPicPr>
          <p:nvPr/>
        </p:nvPicPr>
        <p:blipFill rotWithShape="1">
          <a:blip r:embed="rId2">
            <a:extLst>
              <a:ext uri="{28A0092B-C50C-407E-A947-70E740481C1C}">
                <a14:useLocalDpi xmlns:a14="http://schemas.microsoft.com/office/drawing/2010/main" val="0"/>
              </a:ext>
            </a:extLst>
          </a:blip>
          <a:srcRect l="42870" t="33951" b="45309"/>
          <a:stretch/>
        </p:blipFill>
        <p:spPr>
          <a:xfrm>
            <a:off x="3387200" y="420618"/>
            <a:ext cx="5756800" cy="1287394"/>
          </a:xfrm>
          <a:prstGeom prst="rect">
            <a:avLst/>
          </a:prstGeom>
        </p:spPr>
      </p:pic>
      <p:sp>
        <p:nvSpPr>
          <p:cNvPr id="8" name="Text Box 18">
            <a:extLst>
              <a:ext uri="{FF2B5EF4-FFF2-40B4-BE49-F238E27FC236}">
                <a16:creationId xmlns:a16="http://schemas.microsoft.com/office/drawing/2014/main" xmlns="" id="{59095A5F-81A3-44A0-AA7C-AE6753DE9C2C}"/>
              </a:ext>
            </a:extLst>
          </p:cNvPr>
          <p:cNvSpPr txBox="1">
            <a:spLocks noChangeArrowheads="1"/>
          </p:cNvSpPr>
          <p:nvPr/>
        </p:nvSpPr>
        <p:spPr bwMode="auto">
          <a:xfrm>
            <a:off x="3916545" y="749183"/>
            <a:ext cx="4792306" cy="572454"/>
          </a:xfrm>
          <a:prstGeom prst="rect">
            <a:avLst/>
          </a:prstGeom>
          <a:noFill/>
          <a:ln w="9525">
            <a:noFill/>
            <a:miter lim="800000"/>
            <a:headEnd/>
            <a:tailEnd/>
          </a:ln>
        </p:spPr>
        <p:txBody>
          <a:bodyPr wrap="square" lIns="91429" tIns="45715" rIns="91429" bIns="45715">
            <a:spAutoFit/>
          </a:bodyPr>
          <a:lstStyle/>
          <a:p>
            <a:pPr algn="just">
              <a:lnSpc>
                <a:spcPct val="130000"/>
              </a:lnSpc>
              <a:defRPr/>
            </a:pPr>
            <a:r>
              <a:rPr lang="en-US" altLang="zh-CN" sz="2400" dirty="0" err="1">
                <a:latin typeface="#9Slide03 Arima Madurai" panose="00000500000000000000" pitchFamily="2" charset="0"/>
                <a:ea typeface="微软雅黑" pitchFamily="34" charset="-122"/>
                <a:cs typeface="#9Slide03 Arima Madurai" panose="00000500000000000000" pitchFamily="2" charset="0"/>
              </a:rPr>
              <a:t>Làm</a:t>
            </a:r>
            <a:r>
              <a:rPr lang="en-US" altLang="zh-CN" sz="2400" dirty="0">
                <a:latin typeface="#9Slide03 Arima Madurai" panose="00000500000000000000" pitchFamily="2" charset="0"/>
                <a:ea typeface="微软雅黑" pitchFamily="34" charset="-122"/>
                <a:cs typeface="#9Slide03 Arima Madurai" panose="00000500000000000000" pitchFamily="2" charset="0"/>
              </a:rPr>
              <a:t> </a:t>
            </a:r>
            <a:r>
              <a:rPr lang="en-US" altLang="zh-CN" sz="2400" dirty="0" err="1">
                <a:latin typeface="#9Slide03 Arima Madurai" panose="00000500000000000000" pitchFamily="2" charset="0"/>
                <a:ea typeface="微软雅黑" pitchFamily="34" charset="-122"/>
                <a:cs typeface="#9Slide03 Arima Madurai" panose="00000500000000000000" pitchFamily="2" charset="0"/>
              </a:rPr>
              <a:t>việc</a:t>
            </a:r>
            <a:r>
              <a:rPr lang="en-US" altLang="zh-CN" sz="2400" dirty="0">
                <a:latin typeface="#9Slide03 Arima Madurai" panose="00000500000000000000" pitchFamily="2" charset="0"/>
                <a:ea typeface="微软雅黑" pitchFamily="34" charset="-122"/>
                <a:cs typeface="#9Slide03 Arima Madurai" panose="00000500000000000000" pitchFamily="2" charset="0"/>
              </a:rPr>
              <a:t> </a:t>
            </a:r>
            <a:r>
              <a:rPr lang="en-US" altLang="zh-CN" sz="2400" dirty="0" err="1">
                <a:latin typeface="#9Slide03 Arima Madurai" panose="00000500000000000000" pitchFamily="2" charset="0"/>
                <a:ea typeface="微软雅黑" pitchFamily="34" charset="-122"/>
                <a:cs typeface="#9Slide03 Arima Madurai" panose="00000500000000000000" pitchFamily="2" charset="0"/>
              </a:rPr>
              <a:t>cá</a:t>
            </a:r>
            <a:r>
              <a:rPr lang="en-US" altLang="zh-CN" sz="2400" dirty="0">
                <a:latin typeface="#9Slide03 Arima Madurai" panose="00000500000000000000" pitchFamily="2" charset="0"/>
                <a:ea typeface="微软雅黑" pitchFamily="34" charset="-122"/>
                <a:cs typeface="#9Slide03 Arima Madurai" panose="00000500000000000000" pitchFamily="2" charset="0"/>
              </a:rPr>
              <a:t> </a:t>
            </a:r>
            <a:r>
              <a:rPr lang="en-US" altLang="zh-CN" sz="2400" dirty="0" err="1">
                <a:latin typeface="#9Slide03 Arima Madurai" panose="00000500000000000000" pitchFamily="2" charset="0"/>
                <a:ea typeface="微软雅黑" pitchFamily="34" charset="-122"/>
                <a:cs typeface="#9Slide03 Arima Madurai" panose="00000500000000000000" pitchFamily="2" charset="0"/>
              </a:rPr>
              <a:t>nhân</a:t>
            </a:r>
            <a:endParaRPr lang="en-US" altLang="zh-CN" sz="2400" dirty="0">
              <a:latin typeface="#9Slide03 Arima Madurai" panose="00000500000000000000" pitchFamily="2" charset="0"/>
              <a:ea typeface="微软雅黑" pitchFamily="34" charset="-122"/>
              <a:cs typeface="#9Slide03 Arima Madurai" panose="00000500000000000000" pitchFamily="2" charset="0"/>
            </a:endParaRPr>
          </a:p>
        </p:txBody>
      </p:sp>
      <p:pic>
        <p:nvPicPr>
          <p:cNvPr id="9" name="Picture 8">
            <a:extLst>
              <a:ext uri="{FF2B5EF4-FFF2-40B4-BE49-F238E27FC236}">
                <a16:creationId xmlns:a16="http://schemas.microsoft.com/office/drawing/2014/main" xmlns="" id="{C956F242-01CB-4D5A-A41A-54F7176DDFA7}"/>
              </a:ext>
            </a:extLst>
          </p:cNvPr>
          <p:cNvPicPr>
            <a:picLocks noChangeAspect="1"/>
          </p:cNvPicPr>
          <p:nvPr/>
        </p:nvPicPr>
        <p:blipFill rotWithShape="1">
          <a:blip r:embed="rId2">
            <a:extLst>
              <a:ext uri="{28A0092B-C50C-407E-A947-70E740481C1C}">
                <a14:useLocalDpi xmlns:a14="http://schemas.microsoft.com/office/drawing/2010/main" val="0"/>
              </a:ext>
            </a:extLst>
          </a:blip>
          <a:srcRect l="42870" t="54136" b="26945"/>
          <a:stretch/>
        </p:blipFill>
        <p:spPr>
          <a:xfrm>
            <a:off x="3387200" y="2055827"/>
            <a:ext cx="5756800" cy="1174345"/>
          </a:xfrm>
          <a:prstGeom prst="rect">
            <a:avLst/>
          </a:prstGeom>
        </p:spPr>
      </p:pic>
      <p:sp>
        <p:nvSpPr>
          <p:cNvPr id="10" name="Text Box 18">
            <a:extLst>
              <a:ext uri="{FF2B5EF4-FFF2-40B4-BE49-F238E27FC236}">
                <a16:creationId xmlns:a16="http://schemas.microsoft.com/office/drawing/2014/main" xmlns="" id="{1F2D7DFE-B4EE-47F7-9453-E3D32A58391E}"/>
              </a:ext>
            </a:extLst>
          </p:cNvPr>
          <p:cNvSpPr txBox="1">
            <a:spLocks noChangeArrowheads="1"/>
          </p:cNvSpPr>
          <p:nvPr/>
        </p:nvSpPr>
        <p:spPr bwMode="auto">
          <a:xfrm>
            <a:off x="3916545" y="2336768"/>
            <a:ext cx="4792306" cy="572454"/>
          </a:xfrm>
          <a:prstGeom prst="rect">
            <a:avLst/>
          </a:prstGeom>
          <a:noFill/>
          <a:ln w="9525">
            <a:noFill/>
            <a:miter lim="800000"/>
            <a:headEnd/>
            <a:tailEnd/>
          </a:ln>
        </p:spPr>
        <p:txBody>
          <a:bodyPr wrap="square" lIns="91429" tIns="45715" rIns="91429" bIns="45715">
            <a:spAutoFit/>
          </a:bodyPr>
          <a:lstStyle/>
          <a:p>
            <a:pPr algn="just">
              <a:lnSpc>
                <a:spcPct val="130000"/>
              </a:lnSpc>
              <a:defRPr/>
            </a:pPr>
            <a:r>
              <a:rPr lang="en-US" altLang="zh-CN" sz="2400" dirty="0" err="1">
                <a:latin typeface="#9Slide03 Arima Madurai" panose="00000500000000000000" pitchFamily="2" charset="0"/>
                <a:ea typeface="微软雅黑" pitchFamily="34" charset="-122"/>
                <a:cs typeface="#9Slide03 Arima Madurai" panose="00000500000000000000" pitchFamily="2" charset="0"/>
              </a:rPr>
              <a:t>Hoàn</a:t>
            </a:r>
            <a:r>
              <a:rPr lang="en-US" altLang="zh-CN" sz="2400" dirty="0">
                <a:latin typeface="#9Slide03 Arima Madurai" panose="00000500000000000000" pitchFamily="2" charset="0"/>
                <a:ea typeface="微软雅黑" pitchFamily="34" charset="-122"/>
                <a:cs typeface="#9Slide03 Arima Madurai" panose="00000500000000000000" pitchFamily="2" charset="0"/>
              </a:rPr>
              <a:t> </a:t>
            </a:r>
            <a:r>
              <a:rPr lang="en-US" altLang="zh-CN" sz="2400" dirty="0" err="1">
                <a:latin typeface="#9Slide03 Arima Madurai" panose="00000500000000000000" pitchFamily="2" charset="0"/>
                <a:ea typeface="微软雅黑" pitchFamily="34" charset="-122"/>
                <a:cs typeface="#9Slide03 Arima Madurai" panose="00000500000000000000" pitchFamily="2" charset="0"/>
              </a:rPr>
              <a:t>thiện</a:t>
            </a:r>
            <a:r>
              <a:rPr lang="en-US" altLang="zh-CN" sz="2400" dirty="0">
                <a:latin typeface="#9Slide03 Arima Madurai" panose="00000500000000000000" pitchFamily="2" charset="0"/>
                <a:ea typeface="微软雅黑" pitchFamily="34" charset="-122"/>
                <a:cs typeface="#9Slide03 Arima Madurai" panose="00000500000000000000" pitchFamily="2" charset="0"/>
              </a:rPr>
              <a:t> </a:t>
            </a:r>
            <a:r>
              <a:rPr lang="en-US" altLang="zh-CN" sz="2400" dirty="0" err="1">
                <a:latin typeface="#9Slide03 Arima Madurai" panose="00000500000000000000" pitchFamily="2" charset="0"/>
                <a:ea typeface="微软雅黑" pitchFamily="34" charset="-122"/>
                <a:cs typeface="#9Slide03 Arima Madurai" panose="00000500000000000000" pitchFamily="2" charset="0"/>
              </a:rPr>
              <a:t>phiếu</a:t>
            </a:r>
            <a:r>
              <a:rPr lang="en-US" altLang="zh-CN" sz="2400" dirty="0">
                <a:latin typeface="#9Slide03 Arima Madurai" panose="00000500000000000000" pitchFamily="2" charset="0"/>
                <a:ea typeface="微软雅黑" pitchFamily="34" charset="-122"/>
                <a:cs typeface="#9Slide03 Arima Madurai" panose="00000500000000000000" pitchFamily="2" charset="0"/>
              </a:rPr>
              <a:t> KWL (</a:t>
            </a:r>
            <a:r>
              <a:rPr lang="en-US" altLang="zh-CN" sz="2400" dirty="0" err="1">
                <a:latin typeface="#9Slide03 Arima Madurai" panose="00000500000000000000" pitchFamily="2" charset="0"/>
                <a:ea typeface="微软雅黑" pitchFamily="34" charset="-122"/>
                <a:cs typeface="#9Slide03 Arima Madurai" panose="00000500000000000000" pitchFamily="2" charset="0"/>
              </a:rPr>
              <a:t>Cột</a:t>
            </a:r>
            <a:r>
              <a:rPr lang="en-US" altLang="zh-CN" sz="2400" dirty="0">
                <a:latin typeface="#9Slide03 Arima Madurai" panose="00000500000000000000" pitchFamily="2" charset="0"/>
                <a:ea typeface="微软雅黑" pitchFamily="34" charset="-122"/>
                <a:cs typeface="#9Slide03 Arima Madurai" panose="00000500000000000000" pitchFamily="2" charset="0"/>
              </a:rPr>
              <a:t> K </a:t>
            </a:r>
            <a:r>
              <a:rPr lang="en-US" altLang="zh-CN" sz="2400" dirty="0" err="1">
                <a:latin typeface="#9Slide03 Arima Madurai" panose="00000500000000000000" pitchFamily="2" charset="0"/>
                <a:ea typeface="微软雅黑" pitchFamily="34" charset="-122"/>
                <a:cs typeface="#9Slide03 Arima Madurai" panose="00000500000000000000" pitchFamily="2" charset="0"/>
              </a:rPr>
              <a:t>và</a:t>
            </a:r>
            <a:r>
              <a:rPr lang="en-US" altLang="zh-CN" sz="2400" dirty="0">
                <a:latin typeface="#9Slide03 Arima Madurai" panose="00000500000000000000" pitchFamily="2" charset="0"/>
                <a:ea typeface="微软雅黑" pitchFamily="34" charset="-122"/>
                <a:cs typeface="#9Slide03 Arima Madurai" panose="00000500000000000000" pitchFamily="2" charset="0"/>
              </a:rPr>
              <a:t> W)</a:t>
            </a:r>
          </a:p>
        </p:txBody>
      </p:sp>
      <p:pic>
        <p:nvPicPr>
          <p:cNvPr id="11" name="Picture 10">
            <a:extLst>
              <a:ext uri="{FF2B5EF4-FFF2-40B4-BE49-F238E27FC236}">
                <a16:creationId xmlns:a16="http://schemas.microsoft.com/office/drawing/2014/main" xmlns="" id="{4A407087-D891-4F70-BA57-EE9495D0DCB8}"/>
              </a:ext>
            </a:extLst>
          </p:cNvPr>
          <p:cNvPicPr>
            <a:picLocks noChangeAspect="1"/>
          </p:cNvPicPr>
          <p:nvPr/>
        </p:nvPicPr>
        <p:blipFill rotWithShape="1">
          <a:blip r:embed="rId2">
            <a:extLst>
              <a:ext uri="{28A0092B-C50C-407E-A947-70E740481C1C}">
                <a14:useLocalDpi xmlns:a14="http://schemas.microsoft.com/office/drawing/2010/main" val="0"/>
              </a:ext>
            </a:extLst>
          </a:blip>
          <a:srcRect l="42870" t="72361"/>
          <a:stretch/>
        </p:blipFill>
        <p:spPr>
          <a:xfrm>
            <a:off x="3387200" y="3427397"/>
            <a:ext cx="5756800" cy="1715575"/>
          </a:xfrm>
          <a:prstGeom prst="rect">
            <a:avLst/>
          </a:prstGeom>
        </p:spPr>
      </p:pic>
      <p:sp>
        <p:nvSpPr>
          <p:cNvPr id="12" name="Text Box 18">
            <a:extLst>
              <a:ext uri="{FF2B5EF4-FFF2-40B4-BE49-F238E27FC236}">
                <a16:creationId xmlns:a16="http://schemas.microsoft.com/office/drawing/2014/main" xmlns="" id="{A7BD5F29-306B-40A3-9A4D-69F9542EE16E}"/>
              </a:ext>
            </a:extLst>
          </p:cNvPr>
          <p:cNvSpPr txBox="1">
            <a:spLocks noChangeArrowheads="1"/>
          </p:cNvSpPr>
          <p:nvPr/>
        </p:nvSpPr>
        <p:spPr bwMode="auto">
          <a:xfrm>
            <a:off x="3932729" y="3733323"/>
            <a:ext cx="4665983" cy="572454"/>
          </a:xfrm>
          <a:prstGeom prst="rect">
            <a:avLst/>
          </a:prstGeom>
          <a:noFill/>
          <a:ln w="9525">
            <a:noFill/>
            <a:miter lim="800000"/>
            <a:headEnd/>
            <a:tailEnd/>
          </a:ln>
        </p:spPr>
        <p:txBody>
          <a:bodyPr wrap="square" lIns="91429" tIns="45715" rIns="91429" bIns="45715">
            <a:spAutoFit/>
          </a:bodyPr>
          <a:lstStyle/>
          <a:p>
            <a:pPr algn="just">
              <a:lnSpc>
                <a:spcPct val="130000"/>
              </a:lnSpc>
              <a:defRPr/>
            </a:pPr>
            <a:r>
              <a:rPr lang="en-US" altLang="zh-CN" sz="2400" dirty="0">
                <a:latin typeface="#9Slide03 Arima Madurai" panose="00000500000000000000" pitchFamily="2" charset="0"/>
                <a:ea typeface="微软雅黑" pitchFamily="34" charset="-122"/>
                <a:cs typeface="#9Slide03 Arima Madurai" panose="00000500000000000000" pitchFamily="2" charset="0"/>
              </a:rPr>
              <a:t>Chia </a:t>
            </a:r>
            <a:r>
              <a:rPr lang="en-US" altLang="zh-CN" sz="2400" dirty="0" err="1">
                <a:latin typeface="#9Slide03 Arima Madurai" panose="00000500000000000000" pitchFamily="2" charset="0"/>
                <a:ea typeface="微软雅黑" pitchFamily="34" charset="-122"/>
                <a:cs typeface="#9Slide03 Arima Madurai" panose="00000500000000000000" pitchFamily="2" charset="0"/>
              </a:rPr>
              <a:t>sẻ</a:t>
            </a:r>
            <a:r>
              <a:rPr lang="en-US" altLang="zh-CN" sz="2400" dirty="0">
                <a:latin typeface="#9Slide03 Arima Madurai" panose="00000500000000000000" pitchFamily="2" charset="0"/>
                <a:ea typeface="微软雅黑" pitchFamily="34" charset="-122"/>
                <a:cs typeface="#9Slide03 Arima Madurai" panose="00000500000000000000" pitchFamily="2" charset="0"/>
              </a:rPr>
              <a:t> </a:t>
            </a:r>
            <a:r>
              <a:rPr lang="en-US" altLang="zh-CN" sz="2400" dirty="0" err="1">
                <a:latin typeface="#9Slide03 Arima Madurai" panose="00000500000000000000" pitchFamily="2" charset="0"/>
                <a:ea typeface="微软雅黑" pitchFamily="34" charset="-122"/>
                <a:cs typeface="#9Slide03 Arima Madurai" panose="00000500000000000000" pitchFamily="2" charset="0"/>
              </a:rPr>
              <a:t>với</a:t>
            </a:r>
            <a:r>
              <a:rPr lang="en-US" altLang="zh-CN" sz="2400" dirty="0">
                <a:latin typeface="#9Slide03 Arima Madurai" panose="00000500000000000000" pitchFamily="2" charset="0"/>
                <a:ea typeface="微软雅黑" pitchFamily="34" charset="-122"/>
                <a:cs typeface="#9Slide03 Arima Madurai" panose="00000500000000000000" pitchFamily="2" charset="0"/>
              </a:rPr>
              <a:t> </a:t>
            </a:r>
            <a:r>
              <a:rPr lang="en-US" altLang="zh-CN" sz="2400" dirty="0" err="1">
                <a:latin typeface="#9Slide03 Arima Madurai" panose="00000500000000000000" pitchFamily="2" charset="0"/>
                <a:ea typeface="微软雅黑" pitchFamily="34" charset="-122"/>
                <a:cs typeface="#9Slide03 Arima Madurai" panose="00000500000000000000" pitchFamily="2" charset="0"/>
              </a:rPr>
              <a:t>cả</a:t>
            </a:r>
            <a:r>
              <a:rPr lang="en-US" altLang="zh-CN" sz="2400" dirty="0">
                <a:latin typeface="#9Slide03 Arima Madurai" panose="00000500000000000000" pitchFamily="2" charset="0"/>
                <a:ea typeface="微软雅黑" pitchFamily="34" charset="-122"/>
                <a:cs typeface="#9Slide03 Arima Madurai" panose="00000500000000000000" pitchFamily="2" charset="0"/>
              </a:rPr>
              <a:t> </a:t>
            </a:r>
            <a:r>
              <a:rPr lang="en-US" altLang="zh-CN" sz="2400" dirty="0" err="1">
                <a:latin typeface="#9Slide03 Arima Madurai" panose="00000500000000000000" pitchFamily="2" charset="0"/>
                <a:ea typeface="微软雅黑" pitchFamily="34" charset="-122"/>
                <a:cs typeface="#9Slide03 Arima Madurai" panose="00000500000000000000" pitchFamily="2" charset="0"/>
              </a:rPr>
              <a:t>lớp</a:t>
            </a:r>
            <a:endParaRPr lang="en-US" altLang="zh-CN" sz="2400" dirty="0">
              <a:latin typeface="#9Slide03 Arima Madurai" panose="00000500000000000000" pitchFamily="2" charset="0"/>
              <a:ea typeface="微软雅黑" pitchFamily="34" charset="-122"/>
              <a:cs typeface="#9Slide03 Arima Madurai" panose="00000500000000000000" pitchFamily="2" charset="0"/>
            </a:endParaRPr>
          </a:p>
        </p:txBody>
      </p:sp>
      <p:pic>
        <p:nvPicPr>
          <p:cNvPr id="13" name="Picture 12">
            <a:extLst>
              <a:ext uri="{FF2B5EF4-FFF2-40B4-BE49-F238E27FC236}">
                <a16:creationId xmlns:a16="http://schemas.microsoft.com/office/drawing/2014/main" xmlns="" id="{F377AD8B-87F1-486D-AD40-CCC418E1B88E}"/>
              </a:ext>
            </a:extLst>
          </p:cNvPr>
          <p:cNvPicPr>
            <a:picLocks noChangeAspect="1"/>
          </p:cNvPicPr>
          <p:nvPr/>
        </p:nvPicPr>
        <p:blipFill rotWithShape="1">
          <a:blip r:embed="rId3">
            <a:extLst>
              <a:ext uri="{28A0092B-C50C-407E-A947-70E740481C1C}">
                <a14:useLocalDpi xmlns:a14="http://schemas.microsoft.com/office/drawing/2010/main" val="0"/>
              </a:ext>
            </a:extLst>
          </a:blip>
          <a:srcRect l="5022" t="6500" r="4445" b="4743"/>
          <a:stretch/>
        </p:blipFill>
        <p:spPr>
          <a:xfrm>
            <a:off x="153748" y="1123950"/>
            <a:ext cx="2953513" cy="2895600"/>
          </a:xfrm>
          <a:prstGeom prst="rect">
            <a:avLst/>
          </a:prstGeom>
        </p:spPr>
      </p:pic>
      <p:sp>
        <p:nvSpPr>
          <p:cNvPr id="14" name="TextBox 13">
            <a:extLst>
              <a:ext uri="{FF2B5EF4-FFF2-40B4-BE49-F238E27FC236}">
                <a16:creationId xmlns:a16="http://schemas.microsoft.com/office/drawing/2014/main" xmlns="" id="{5DF840BA-4984-4EAC-9C40-4D196B04A303}"/>
              </a:ext>
            </a:extLst>
          </p:cNvPr>
          <p:cNvSpPr txBox="1"/>
          <p:nvPr/>
        </p:nvSpPr>
        <p:spPr>
          <a:xfrm>
            <a:off x="1462963" y="1563809"/>
            <a:ext cx="1621388" cy="2225225"/>
          </a:xfrm>
          <a:prstGeom prst="rect">
            <a:avLst/>
          </a:prstGeom>
          <a:noFill/>
        </p:spPr>
        <p:txBody>
          <a:bodyPr wrap="square" rtlCol="0">
            <a:spAutoFit/>
          </a:bodyPr>
          <a:lstStyle/>
          <a:p>
            <a:pPr algn="ctr">
              <a:lnSpc>
                <a:spcPct val="70000"/>
              </a:lnSpc>
            </a:pPr>
            <a:r>
              <a:rPr lang="en-US" sz="6600" dirty="0" err="1">
                <a:solidFill>
                  <a:srgbClr val="FF0000"/>
                </a:solidFill>
                <a:latin typeface="#9Slide05 SVNCookie" panose="020B0606040200020203" pitchFamily="34" charset="0"/>
              </a:rPr>
              <a:t>C</a:t>
            </a:r>
            <a:r>
              <a:rPr lang="en-US" sz="6600" dirty="0" err="1" smtClean="0">
                <a:solidFill>
                  <a:srgbClr val="FF0000"/>
                </a:solidFill>
                <a:latin typeface="#9Slide05 SVNCookie" panose="020B0606040200020203" pitchFamily="34" charset="0"/>
              </a:rPr>
              <a:t>ùng</a:t>
            </a:r>
            <a:r>
              <a:rPr lang="en-US" sz="6600" dirty="0" smtClean="0">
                <a:solidFill>
                  <a:srgbClr val="FF0000"/>
                </a:solidFill>
                <a:latin typeface="#9Slide05 SVNCookie" panose="020B0606040200020203" pitchFamily="34" charset="0"/>
              </a:rPr>
              <a:t> </a:t>
            </a:r>
            <a:r>
              <a:rPr lang="en-US" sz="6600" dirty="0">
                <a:solidFill>
                  <a:srgbClr val="FF0000"/>
                </a:solidFill>
                <a:latin typeface="#9Slide05 SVNCookie" panose="020B0606040200020203" pitchFamily="34" charset="0"/>
              </a:rPr>
              <a:t>chia </a:t>
            </a:r>
          </a:p>
          <a:p>
            <a:pPr algn="ctr">
              <a:lnSpc>
                <a:spcPct val="70000"/>
              </a:lnSpc>
            </a:pPr>
            <a:r>
              <a:rPr lang="en-US" sz="6600" dirty="0" err="1">
                <a:solidFill>
                  <a:srgbClr val="FF0000"/>
                </a:solidFill>
                <a:latin typeface="#9Slide05 SVNCookie" panose="020B0606040200020203" pitchFamily="34" charset="0"/>
              </a:rPr>
              <a:t>sẻ</a:t>
            </a:r>
            <a:endParaRPr lang="en-US" sz="6600" dirty="0">
              <a:solidFill>
                <a:srgbClr val="FF0000"/>
              </a:solidFill>
              <a:latin typeface="#9Slide05 SVNCookie" panose="020B0606040200020203" pitchFamily="34" charset="0"/>
            </a:endParaRPr>
          </a:p>
        </p:txBody>
      </p:sp>
    </p:spTree>
    <p:extLst>
      <p:ext uri="{BB962C8B-B14F-4D97-AF65-F5344CB8AC3E}">
        <p14:creationId xmlns:p14="http://schemas.microsoft.com/office/powerpoint/2010/main" val="71156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3708B2BF-23AE-4BAB-AB49-4A2CF38BBD1A}"/>
              </a:ext>
            </a:extLst>
          </p:cNvPr>
          <p:cNvGraphicFramePr>
            <a:graphicFrameLocks noGrp="1"/>
          </p:cNvGraphicFramePr>
          <p:nvPr>
            <p:extLst>
              <p:ext uri="{D42A27DB-BD31-4B8C-83A1-F6EECF244321}">
                <p14:modId xmlns:p14="http://schemas.microsoft.com/office/powerpoint/2010/main" val="385902755"/>
              </p:ext>
            </p:extLst>
          </p:nvPr>
        </p:nvGraphicFramePr>
        <p:xfrm>
          <a:off x="0" y="0"/>
          <a:ext cx="9144000" cy="4500764"/>
        </p:xfrm>
        <a:graphic>
          <a:graphicData uri="http://schemas.openxmlformats.org/drawingml/2006/table">
            <a:tbl>
              <a:tblPr firstRow="1" firstCol="1" bandRow="1">
                <a:tableStyleId>{7018973A-8BF6-4C0E-A05A-6F78E16FD5A0}</a:tableStyleId>
              </a:tblPr>
              <a:tblGrid>
                <a:gridCol w="887358">
                  <a:extLst>
                    <a:ext uri="{9D8B030D-6E8A-4147-A177-3AD203B41FA5}">
                      <a16:colId xmlns:a16="http://schemas.microsoft.com/office/drawing/2014/main" xmlns="" val="833937451"/>
                    </a:ext>
                  </a:extLst>
                </a:gridCol>
                <a:gridCol w="2635070">
                  <a:extLst>
                    <a:ext uri="{9D8B030D-6E8A-4147-A177-3AD203B41FA5}">
                      <a16:colId xmlns:a16="http://schemas.microsoft.com/office/drawing/2014/main" xmlns="" val="2950040956"/>
                    </a:ext>
                  </a:extLst>
                </a:gridCol>
                <a:gridCol w="5621572">
                  <a:extLst>
                    <a:ext uri="{9D8B030D-6E8A-4147-A177-3AD203B41FA5}">
                      <a16:colId xmlns:a16="http://schemas.microsoft.com/office/drawing/2014/main" xmlns="" val="2220804677"/>
                    </a:ext>
                  </a:extLst>
                </a:gridCol>
              </a:tblGrid>
              <a:tr h="868386">
                <a:tc gridSpan="3">
                  <a:txBody>
                    <a:bodyPr/>
                    <a:lstStyle/>
                    <a:p>
                      <a:pPr algn="ctr">
                        <a:lnSpc>
                          <a:spcPct val="130000"/>
                        </a:lnSpc>
                        <a:spcAft>
                          <a:spcPts val="1000"/>
                        </a:spcAft>
                      </a:pPr>
                      <a:r>
                        <a:rPr lang="en-US" sz="2400" b="1" dirty="0">
                          <a:effectLst/>
                          <a:latin typeface="#9Slide03 Arima Madurai" panose="00000500000000000000" pitchFamily="2" charset="0"/>
                          <a:cs typeface="#9Slide03 Arima Madurai" panose="00000500000000000000" pitchFamily="2" charset="0"/>
                        </a:rPr>
                        <a:t>PHIẾU HỌC TẬP SỐ 1 </a:t>
                      </a:r>
                      <a:endParaRPr lang="en-US" sz="2400" b="1"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09" marR="4209" marT="0" marB="0" anchor="ctr">
                    <a:solidFill>
                      <a:schemeClr val="accent3">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859438383"/>
                  </a:ext>
                </a:extLst>
              </a:tr>
              <a:tr h="2042338">
                <a:tc rowSpan="2">
                  <a:txBody>
                    <a:bodyPr/>
                    <a:lstStyle/>
                    <a:p>
                      <a:pPr algn="ctr">
                        <a:lnSpc>
                          <a:spcPct val="130000"/>
                        </a:lnSpc>
                        <a:spcAft>
                          <a:spcPts val="1000"/>
                        </a:spcAft>
                      </a:pPr>
                      <a:r>
                        <a:rPr lang="en-US" sz="2400" dirty="0">
                          <a:effectLst/>
                          <a:latin typeface="#9Slide03 Arima Madurai" panose="00000500000000000000" pitchFamily="2" charset="0"/>
                          <a:cs typeface="#9Slide03 Arima Madurai" panose="00000500000000000000" pitchFamily="2" charset="0"/>
                        </a:rPr>
                        <a:t> </a:t>
                      </a:r>
                      <a:r>
                        <a:rPr lang="en-US" sz="2400" dirty="0" err="1" smtClean="0">
                          <a:effectLst/>
                          <a:latin typeface="#9Slide03 Arima Madurai" panose="00000500000000000000" pitchFamily="2" charset="0"/>
                          <a:cs typeface="#9Slide03 Arima Madurai" panose="00000500000000000000" pitchFamily="2" charset="0"/>
                        </a:rPr>
                        <a:t>Mở</a:t>
                      </a:r>
                      <a:r>
                        <a:rPr lang="en-US" sz="2400" baseline="0" dirty="0" smtClean="0">
                          <a:effectLst/>
                          <a:latin typeface="#9Slide03 Arima Madurai" panose="00000500000000000000" pitchFamily="2" charset="0"/>
                          <a:cs typeface="#9Slide03 Arima Madurai" panose="00000500000000000000" pitchFamily="2" charset="0"/>
                        </a:rPr>
                        <a:t> </a:t>
                      </a:r>
                      <a:r>
                        <a:rPr lang="en-US" sz="2400" baseline="0" dirty="0" err="1" smtClean="0">
                          <a:effectLst/>
                          <a:latin typeface="#9Slide03 Arima Madurai" panose="00000500000000000000" pitchFamily="2" charset="0"/>
                          <a:cs typeface="#9Slide03 Arima Madurai" panose="00000500000000000000" pitchFamily="2" charset="0"/>
                        </a:rPr>
                        <a:t>bài</a:t>
                      </a:r>
                      <a:r>
                        <a:rPr lang="en-US" sz="2400" dirty="0" smtClean="0">
                          <a:effectLst/>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09" marR="4209" marT="0" marB="0" anchor="ctr">
                    <a:solidFill>
                      <a:schemeClr val="accent3">
                        <a:lumMod val="20000"/>
                        <a:lumOff val="80000"/>
                      </a:schemeClr>
                    </a:solidFill>
                  </a:tcPr>
                </a:tc>
                <a:tc>
                  <a:txBody>
                    <a:bodyPr/>
                    <a:lstStyle/>
                    <a:p>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Câu</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giới</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thiệu</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sự</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việc</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a:t>
                      </a:r>
                      <a:endParaRPr lang="en-US" sz="2400" b="1" i="0" u="none" strike="noStrike" cap="none" dirty="0">
                        <a:solidFill>
                          <a:srgbClr val="0070C0"/>
                        </a:solidFill>
                        <a:effectLst/>
                        <a:latin typeface="Times New Roman" panose="02020603050405020304" pitchFamily="18" charset="0"/>
                        <a:ea typeface="Arial"/>
                        <a:cs typeface="Times New Roman" panose="02020603050405020304" pitchFamily="18" charset="0"/>
                        <a:sym typeface="Arial"/>
                      </a:endParaRPr>
                    </a:p>
                  </a:txBody>
                  <a:tcPr marL="4209" marR="4209" marT="0" marB="0" anchor="ctr"/>
                </a:tc>
                <a:tc>
                  <a:txBody>
                    <a:bodyPr/>
                    <a:lstStyle/>
                    <a:p>
                      <a:pPr algn="just">
                        <a:lnSpc>
                          <a:spcPct val="130000"/>
                        </a:lnSpc>
                        <a:spcAft>
                          <a:spcPts val="1000"/>
                        </a:spcAft>
                      </a:pP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09" marR="4209" marT="0" marB="0"/>
                </a:tc>
                <a:extLst>
                  <a:ext uri="{0D108BD9-81ED-4DB2-BD59-A6C34878D82A}">
                    <a16:rowId xmlns:a16="http://schemas.microsoft.com/office/drawing/2014/main" xmlns="" val="3933852628"/>
                  </a:ext>
                </a:extLst>
              </a:tr>
              <a:tr h="1016745">
                <a:tc vMerge="1">
                  <a:txBody>
                    <a:bodyPr/>
                    <a:lstStyle/>
                    <a:p>
                      <a:endParaRPr lang="en-US"/>
                    </a:p>
                  </a:txBody>
                  <a:tcPr/>
                </a:tc>
                <a:tc>
                  <a:txBody>
                    <a:bodyPr/>
                    <a:lstStyle/>
                    <a:p>
                      <a:pPr marL="0" marR="0" indent="0" algn="just" defTabSz="914400" rtl="0" eaLnBrk="1" fontAlgn="auto" latinLnBrk="0" hangingPunct="1">
                        <a:lnSpc>
                          <a:spcPct val="100000"/>
                        </a:lnSpc>
                        <a:spcBef>
                          <a:spcPts val="0"/>
                        </a:spcBef>
                        <a:spcAft>
                          <a:spcPts val="1000"/>
                        </a:spcAft>
                        <a:buClr>
                          <a:srgbClr val="000000"/>
                        </a:buClr>
                        <a:buSzTx/>
                        <a:buFont typeface="Arial"/>
                        <a:buNone/>
                        <a:tabLst/>
                        <a:defRPr/>
                      </a:pP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Câu</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văn</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thể</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hiện</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cảm</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xúc</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của</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người</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viết</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đối</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với</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sự</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việc</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a:t>
                      </a:r>
                    </a:p>
                    <a:p>
                      <a:pPr algn="just">
                        <a:lnSpc>
                          <a:spcPct val="100000"/>
                        </a:lnSpc>
                        <a:spcAft>
                          <a:spcPts val="1000"/>
                        </a:spcAft>
                      </a:pPr>
                      <a:endParaRPr lang="en-US" sz="24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09" marR="4209" marT="0" marB="0" anchor="ctr"/>
                </a:tc>
                <a:tc>
                  <a:txBody>
                    <a:bodyPr/>
                    <a:lstStyle/>
                    <a:p>
                      <a:pPr marL="0" marR="0" lvl="0" indent="0" algn="just" defTabSz="914400" rtl="0" eaLnBrk="1" fontAlgn="auto" latinLnBrk="0" hangingPunct="1">
                        <a:lnSpc>
                          <a:spcPct val="100000"/>
                        </a:lnSpc>
                        <a:spcBef>
                          <a:spcPts val="0"/>
                        </a:spcBef>
                        <a:spcAft>
                          <a:spcPts val="1000"/>
                        </a:spcAft>
                        <a:buClr>
                          <a:srgbClr val="000000"/>
                        </a:buClr>
                        <a:buSzTx/>
                        <a:buFont typeface="Arial"/>
                        <a:buNone/>
                        <a:tabLst/>
                        <a:defRPr/>
                      </a:pP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09" marR="4209" marT="0" marB="0"/>
                </a:tc>
                <a:extLst>
                  <a:ext uri="{0D108BD9-81ED-4DB2-BD59-A6C34878D82A}">
                    <a16:rowId xmlns:a16="http://schemas.microsoft.com/office/drawing/2014/main" xmlns="" val="4018126408"/>
                  </a:ext>
                </a:extLst>
              </a:tr>
            </a:tbl>
          </a:graphicData>
        </a:graphic>
      </p:graphicFrame>
    </p:spTree>
    <p:extLst>
      <p:ext uri="{BB962C8B-B14F-4D97-AF65-F5344CB8AC3E}">
        <p14:creationId xmlns:p14="http://schemas.microsoft.com/office/powerpoint/2010/main" val="5717818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2F0A4F36-A2AF-41E1-AB2C-13FAC8BE7EA3}"/>
              </a:ext>
            </a:extLst>
          </p:cNvPr>
          <p:cNvGraphicFramePr>
            <a:graphicFrameLocks noGrp="1"/>
          </p:cNvGraphicFramePr>
          <p:nvPr>
            <p:extLst>
              <p:ext uri="{D42A27DB-BD31-4B8C-83A1-F6EECF244321}">
                <p14:modId xmlns:p14="http://schemas.microsoft.com/office/powerpoint/2010/main" val="1008217515"/>
              </p:ext>
            </p:extLst>
          </p:nvPr>
        </p:nvGraphicFramePr>
        <p:xfrm>
          <a:off x="0" y="0"/>
          <a:ext cx="9144000" cy="3544712"/>
        </p:xfrm>
        <a:graphic>
          <a:graphicData uri="http://schemas.openxmlformats.org/drawingml/2006/table">
            <a:tbl>
              <a:tblPr firstRow="1" firstCol="1" bandRow="1">
                <a:tableStyleId>{7018973A-8BF6-4C0E-A05A-6F78E16FD5A0}</a:tableStyleId>
              </a:tblPr>
              <a:tblGrid>
                <a:gridCol w="850790">
                  <a:extLst>
                    <a:ext uri="{9D8B030D-6E8A-4147-A177-3AD203B41FA5}">
                      <a16:colId xmlns:a16="http://schemas.microsoft.com/office/drawing/2014/main" xmlns="" val="2341957212"/>
                    </a:ext>
                  </a:extLst>
                </a:gridCol>
                <a:gridCol w="3949810">
                  <a:extLst>
                    <a:ext uri="{9D8B030D-6E8A-4147-A177-3AD203B41FA5}">
                      <a16:colId xmlns:a16="http://schemas.microsoft.com/office/drawing/2014/main" xmlns="" val="225812894"/>
                    </a:ext>
                  </a:extLst>
                </a:gridCol>
                <a:gridCol w="4343400">
                  <a:extLst>
                    <a:ext uri="{9D8B030D-6E8A-4147-A177-3AD203B41FA5}">
                      <a16:colId xmlns:a16="http://schemas.microsoft.com/office/drawing/2014/main" xmlns="" val="2986045906"/>
                    </a:ext>
                  </a:extLst>
                </a:gridCol>
              </a:tblGrid>
              <a:tr h="572799">
                <a:tc gridSpan="3">
                  <a:txBody>
                    <a:bodyPr/>
                    <a:lstStyle/>
                    <a:p>
                      <a:pPr algn="ctr">
                        <a:lnSpc>
                          <a:spcPct val="130000"/>
                        </a:lnSpc>
                        <a:spcAft>
                          <a:spcPts val="1000"/>
                        </a:spcAft>
                      </a:pPr>
                      <a:r>
                        <a:rPr lang="en-US" sz="2400" b="1" dirty="0">
                          <a:effectLst/>
                          <a:latin typeface="#9Slide03 Arima Madurai" panose="00000500000000000000" pitchFamily="2" charset="0"/>
                          <a:cs typeface="#9Slide03 Arima Madurai" panose="00000500000000000000" pitchFamily="2" charset="0"/>
                        </a:rPr>
                        <a:t>PHIẾU HỌC TẬP SỐ 2 </a:t>
                      </a:r>
                      <a:endParaRPr lang="en-US" sz="2400" b="1"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3364" marR="3364" marT="0" marB="0" anchor="ctr">
                    <a:solidFill>
                      <a:schemeClr val="accent3">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32255528"/>
                  </a:ext>
                </a:extLst>
              </a:tr>
              <a:tr h="1002397">
                <a:tc rowSpan="2">
                  <a:txBody>
                    <a:bodyPr/>
                    <a:lstStyle/>
                    <a:p>
                      <a:pPr algn="ctr">
                        <a:lnSpc>
                          <a:spcPct val="130000"/>
                        </a:lnSpc>
                        <a:spcAft>
                          <a:spcPts val="1000"/>
                        </a:spcAft>
                      </a:pPr>
                      <a:r>
                        <a:rPr lang="en-US" sz="2400" dirty="0" err="1">
                          <a:effectLst/>
                          <a:latin typeface="#9Slide03 Arima Madurai" panose="00000500000000000000" pitchFamily="2" charset="0"/>
                          <a:cs typeface="#9Slide03 Arima Madurai" panose="00000500000000000000" pitchFamily="2" charset="0"/>
                        </a:rPr>
                        <a:t>Phần</a:t>
                      </a:r>
                      <a:r>
                        <a:rPr lang="en-US" sz="2400" dirty="0">
                          <a:effectLst/>
                          <a:latin typeface="#9Slide03 Arima Madurai" panose="00000500000000000000" pitchFamily="2" charset="0"/>
                          <a:cs typeface="#9Slide03 Arima Madurai" panose="00000500000000000000" pitchFamily="2" charset="0"/>
                        </a:rPr>
                        <a:t> </a:t>
                      </a:r>
                      <a:r>
                        <a:rPr lang="en-US" sz="2400" dirty="0" err="1" smtClean="0">
                          <a:effectLst/>
                          <a:latin typeface="#9Slide03 Arima Madurai" panose="00000500000000000000" pitchFamily="2" charset="0"/>
                          <a:cs typeface="#9Slide03 Arima Madurai" panose="00000500000000000000" pitchFamily="2" charset="0"/>
                        </a:rPr>
                        <a:t>thân</a:t>
                      </a:r>
                      <a:r>
                        <a:rPr lang="en-US" sz="2400" baseline="0" dirty="0" smtClean="0">
                          <a:effectLst/>
                          <a:latin typeface="#9Slide03 Arima Madurai" panose="00000500000000000000" pitchFamily="2" charset="0"/>
                          <a:cs typeface="#9Slide03 Arima Madurai" panose="00000500000000000000" pitchFamily="2" charset="0"/>
                        </a:rPr>
                        <a:t> </a:t>
                      </a:r>
                      <a:r>
                        <a:rPr lang="en-US" sz="2400" baseline="0" dirty="0" err="1" smtClean="0">
                          <a:effectLst/>
                          <a:latin typeface="#9Slide03 Arima Madurai" panose="00000500000000000000" pitchFamily="2" charset="0"/>
                          <a:cs typeface="#9Slide03 Arima Madurai" panose="00000500000000000000" pitchFamily="2" charset="0"/>
                        </a:rPr>
                        <a:t>bài</a:t>
                      </a:r>
                      <a:r>
                        <a:rPr lang="en-US" sz="2400" dirty="0" smtClean="0">
                          <a:effectLst/>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3364" marR="3364" marT="0" marB="0" anchor="ctr">
                    <a:solidFill>
                      <a:schemeClr val="accent3">
                        <a:lumMod val="20000"/>
                        <a:lumOff val="80000"/>
                      </a:schemeClr>
                    </a:solidFill>
                  </a:tcPr>
                </a:tc>
                <a:tc>
                  <a:txBody>
                    <a:bodyPr/>
                    <a:lstStyle/>
                    <a:p>
                      <a:pPr marL="10795" marR="0" indent="0" algn="just" defTabSz="914400" rtl="0" eaLnBrk="1" fontAlgn="auto" latinLnBrk="0" hangingPunct="1">
                        <a:lnSpc>
                          <a:spcPct val="130000"/>
                        </a:lnSpc>
                        <a:spcBef>
                          <a:spcPts val="0"/>
                        </a:spcBef>
                        <a:spcAft>
                          <a:spcPts val="1000"/>
                        </a:spcAft>
                        <a:buClr>
                          <a:srgbClr val="000000"/>
                        </a:buClr>
                        <a:buSzTx/>
                        <a:buFont typeface="Arial"/>
                        <a:buNone/>
                        <a:tabLst/>
                        <a:defRPr/>
                      </a:pP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Người</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viết</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đã</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biểu</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lộ</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cảm</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xúc</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như</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thế</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nào</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về</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sự</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việc</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endPar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4" marR="3364" marT="0" marB="0" anchor="ctr"/>
                </a:tc>
                <a:tc>
                  <a:txBody>
                    <a:bodyPr/>
                    <a:lstStyle/>
                    <a:p>
                      <a:pPr algn="just">
                        <a:lnSpc>
                          <a:spcPct val="130000"/>
                        </a:lnSpc>
                        <a:spcAft>
                          <a:spcPts val="1000"/>
                        </a:spcAft>
                      </a:pPr>
                      <a:endParaRPr lang="en-US" sz="21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3364" marR="3364" marT="0" marB="0"/>
                </a:tc>
                <a:extLst>
                  <a:ext uri="{0D108BD9-81ED-4DB2-BD59-A6C34878D82A}">
                    <a16:rowId xmlns:a16="http://schemas.microsoft.com/office/drawing/2014/main" xmlns="" val="3903585318"/>
                  </a:ext>
                </a:extLst>
              </a:tr>
              <a:tr h="1002397">
                <a:tc vMerge="1">
                  <a:txBody>
                    <a:bodyPr/>
                    <a:lstStyle/>
                    <a:p>
                      <a:endParaRPr lang="en-US"/>
                    </a:p>
                  </a:txBody>
                  <a:tcPr/>
                </a:tc>
                <a:tc>
                  <a:txBody>
                    <a:bodyPr/>
                    <a:lstStyle/>
                    <a:p>
                      <a:pPr marL="0" marR="0" indent="0" algn="just" defTabSz="914400" rtl="0" eaLnBrk="1" fontAlgn="auto" latinLnBrk="0" hangingPunct="1">
                        <a:lnSpc>
                          <a:spcPct val="130000"/>
                        </a:lnSpc>
                        <a:spcBef>
                          <a:spcPts val="0"/>
                        </a:spcBef>
                        <a:spcAft>
                          <a:spcPts val="1000"/>
                        </a:spcAft>
                        <a:buClr>
                          <a:srgbClr val="000000"/>
                        </a:buClr>
                        <a:buSzTx/>
                        <a:buFont typeface="Arial"/>
                        <a:buNone/>
                        <a:tabLst/>
                        <a:defRPr/>
                      </a:pP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Để</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làm</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rõ</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những</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cảm</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xúc</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ấy</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người</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viết</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đã</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sử</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dụng</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những</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yếu</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tố</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hỗ</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trợ</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nào</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a:t>
                      </a:r>
                    </a:p>
                    <a:p>
                      <a:pPr algn="just">
                        <a:lnSpc>
                          <a:spcPct val="130000"/>
                        </a:lnSpc>
                        <a:spcAft>
                          <a:spcPts val="1000"/>
                        </a:spcAft>
                      </a:pPr>
                      <a:endParaRPr lang="en-US" sz="21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3364" marR="3364" marT="0" marB="0" anchor="ctr"/>
                </a:tc>
                <a:tc>
                  <a:txBody>
                    <a:bodyPr/>
                    <a:lstStyle/>
                    <a:p>
                      <a:pPr algn="just">
                        <a:lnSpc>
                          <a:spcPct val="130000"/>
                        </a:lnSpc>
                        <a:spcAft>
                          <a:spcPts val="1000"/>
                        </a:spcAft>
                      </a:pPr>
                      <a:endParaRPr lang="en-US" sz="21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3364" marR="3364" marT="0" marB="0"/>
                </a:tc>
                <a:extLst>
                  <a:ext uri="{0D108BD9-81ED-4DB2-BD59-A6C34878D82A}">
                    <a16:rowId xmlns:a16="http://schemas.microsoft.com/office/drawing/2014/main" xmlns="" val="1914269762"/>
                  </a:ext>
                </a:extLst>
              </a:tr>
            </a:tbl>
          </a:graphicData>
        </a:graphic>
      </p:graphicFrame>
    </p:spTree>
    <p:extLst>
      <p:ext uri="{BB962C8B-B14F-4D97-AF65-F5344CB8AC3E}">
        <p14:creationId xmlns:p14="http://schemas.microsoft.com/office/powerpoint/2010/main" val="4935075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D6F54378-D8F4-4B3F-BCB0-9650EC0FD520}"/>
              </a:ext>
            </a:extLst>
          </p:cNvPr>
          <p:cNvGraphicFramePr>
            <a:graphicFrameLocks noGrp="1"/>
          </p:cNvGraphicFramePr>
          <p:nvPr>
            <p:extLst>
              <p:ext uri="{D42A27DB-BD31-4B8C-83A1-F6EECF244321}">
                <p14:modId xmlns:p14="http://schemas.microsoft.com/office/powerpoint/2010/main" val="425836467"/>
              </p:ext>
            </p:extLst>
          </p:nvPr>
        </p:nvGraphicFramePr>
        <p:xfrm>
          <a:off x="0" y="0"/>
          <a:ext cx="9144000" cy="2906767"/>
        </p:xfrm>
        <a:graphic>
          <a:graphicData uri="http://schemas.openxmlformats.org/drawingml/2006/table">
            <a:tbl>
              <a:tblPr firstRow="1" firstCol="1" bandRow="1">
                <a:tableStyleId>{7018973A-8BF6-4C0E-A05A-6F78E16FD5A0}</a:tableStyleId>
              </a:tblPr>
              <a:tblGrid>
                <a:gridCol w="1079500">
                  <a:extLst>
                    <a:ext uri="{9D8B030D-6E8A-4147-A177-3AD203B41FA5}">
                      <a16:colId xmlns:a16="http://schemas.microsoft.com/office/drawing/2014/main" xmlns="" val="3649698815"/>
                    </a:ext>
                  </a:extLst>
                </a:gridCol>
                <a:gridCol w="2379317">
                  <a:extLst>
                    <a:ext uri="{9D8B030D-6E8A-4147-A177-3AD203B41FA5}">
                      <a16:colId xmlns:a16="http://schemas.microsoft.com/office/drawing/2014/main" xmlns="" val="3673406488"/>
                    </a:ext>
                  </a:extLst>
                </a:gridCol>
                <a:gridCol w="5685183">
                  <a:extLst>
                    <a:ext uri="{9D8B030D-6E8A-4147-A177-3AD203B41FA5}">
                      <a16:colId xmlns:a16="http://schemas.microsoft.com/office/drawing/2014/main" xmlns="" val="555506956"/>
                    </a:ext>
                  </a:extLst>
                </a:gridCol>
              </a:tblGrid>
              <a:tr h="640071">
                <a:tc gridSpan="3">
                  <a:txBody>
                    <a:bodyPr/>
                    <a:lstStyle/>
                    <a:p>
                      <a:pPr algn="ctr">
                        <a:lnSpc>
                          <a:spcPct val="130000"/>
                        </a:lnSpc>
                        <a:spcAft>
                          <a:spcPts val="1000"/>
                        </a:spcAft>
                      </a:pPr>
                      <a:r>
                        <a:rPr lang="en-US" sz="2400" b="1" dirty="0">
                          <a:effectLst/>
                          <a:latin typeface="#9Slide03 Arima Madurai" panose="00000500000000000000" pitchFamily="2" charset="0"/>
                          <a:cs typeface="#9Slide03 Arima Madurai" panose="00000500000000000000" pitchFamily="2" charset="0"/>
                        </a:rPr>
                        <a:t>PHIẾU HỌC TẬP SỐ 3 </a:t>
                      </a:r>
                      <a:endParaRPr lang="en-US" sz="2400" b="1"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696" marR="4696" marT="0" marB="0" anchor="ctr">
                    <a:solidFill>
                      <a:schemeClr val="accent3">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383930086"/>
                  </a:ext>
                </a:extLst>
              </a:tr>
              <a:tr h="1382896">
                <a:tc>
                  <a:txBody>
                    <a:bodyPr/>
                    <a:lstStyle/>
                    <a:p>
                      <a:pPr algn="ctr">
                        <a:lnSpc>
                          <a:spcPct val="130000"/>
                        </a:lnSpc>
                        <a:spcAft>
                          <a:spcPts val="1000"/>
                        </a:spcAft>
                      </a:pPr>
                      <a:r>
                        <a:rPr lang="en-US" sz="2400" dirty="0" err="1">
                          <a:effectLst/>
                          <a:latin typeface="#9Slide03 Arima Madurai" panose="00000500000000000000" pitchFamily="2" charset="0"/>
                          <a:cs typeface="#9Slide03 Arima Madurai" panose="00000500000000000000" pitchFamily="2" charset="0"/>
                        </a:rPr>
                        <a:t>Phần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cuối</a:t>
                      </a:r>
                      <a:r>
                        <a:rPr lang="en-US" sz="2400" dirty="0">
                          <a:effectLst/>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696" marR="4696" marT="0" marB="0" anchor="ctr">
                    <a:solidFill>
                      <a:schemeClr val="accent3">
                        <a:lumMod val="20000"/>
                        <a:lumOff val="80000"/>
                      </a:schemeClr>
                    </a:solidFill>
                  </a:tcPr>
                </a:tc>
                <a:tc>
                  <a:txBody>
                    <a:bodyPr/>
                    <a:lstStyle/>
                    <a:p>
                      <a:pPr marL="10795" marR="0" indent="0" algn="just" defTabSz="914400" rtl="0" eaLnBrk="1" fontAlgn="auto" latinLnBrk="0" hangingPunct="1">
                        <a:lnSpc>
                          <a:spcPct val="130000"/>
                        </a:lnSpc>
                        <a:spcBef>
                          <a:spcPts val="0"/>
                        </a:spcBef>
                        <a:spcAft>
                          <a:spcPts val="1000"/>
                        </a:spcAft>
                        <a:buClr>
                          <a:srgbClr val="000000"/>
                        </a:buClr>
                        <a:buSzTx/>
                        <a:buFont typeface="Arial"/>
                        <a:buNone/>
                        <a:tabLst/>
                        <a:defRPr/>
                      </a:pPr>
                      <a:r>
                        <a:rPr lang="en-US" sz="28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Người</a:t>
                      </a:r>
                      <a:r>
                        <a:rPr lang="en-US" sz="28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8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viết</a:t>
                      </a:r>
                      <a:r>
                        <a:rPr lang="en-US" sz="28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8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đã</a:t>
                      </a:r>
                      <a:r>
                        <a:rPr lang="en-US" sz="28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8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trình</a:t>
                      </a:r>
                      <a:r>
                        <a:rPr lang="en-US" sz="28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8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bày</a:t>
                      </a:r>
                      <a:r>
                        <a:rPr lang="en-US" sz="28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8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nội</a:t>
                      </a:r>
                      <a:r>
                        <a:rPr lang="en-US" sz="28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dung </a:t>
                      </a:r>
                      <a:r>
                        <a:rPr lang="en-US" sz="28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ra</a:t>
                      </a:r>
                      <a:r>
                        <a:rPr lang="en-US" sz="28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8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sao</a:t>
                      </a:r>
                      <a:r>
                        <a:rPr lang="en-US" sz="28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a:t>
                      </a:r>
                    </a:p>
                    <a:p>
                      <a:pPr marL="10795" algn="just">
                        <a:lnSpc>
                          <a:spcPct val="130000"/>
                        </a:lnSpc>
                        <a:spcAft>
                          <a:spcPts val="1000"/>
                        </a:spcAft>
                      </a:pP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696" marR="4696" marT="0" marB="0" anchor="ctr"/>
                </a:tc>
                <a:tc>
                  <a:txBody>
                    <a:bodyPr/>
                    <a:lstStyle/>
                    <a:p>
                      <a:pPr algn="just">
                        <a:lnSpc>
                          <a:spcPct val="130000"/>
                        </a:lnSpc>
                        <a:spcAft>
                          <a:spcPts val="1000"/>
                        </a:spcAft>
                      </a:pP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696" marR="4696" marT="0" marB="0" anchor="ctr"/>
                </a:tc>
                <a:extLst>
                  <a:ext uri="{0D108BD9-81ED-4DB2-BD59-A6C34878D82A}">
                    <a16:rowId xmlns:a16="http://schemas.microsoft.com/office/drawing/2014/main" xmlns="" val="2143296981"/>
                  </a:ext>
                </a:extLst>
              </a:tr>
            </a:tbl>
          </a:graphicData>
        </a:graphic>
      </p:graphicFrame>
    </p:spTree>
    <p:extLst>
      <p:ext uri="{BB962C8B-B14F-4D97-AF65-F5344CB8AC3E}">
        <p14:creationId xmlns:p14="http://schemas.microsoft.com/office/powerpoint/2010/main" val="3964359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3708B2BF-23AE-4BAB-AB49-4A2CF38BBD1A}"/>
              </a:ext>
            </a:extLst>
          </p:cNvPr>
          <p:cNvGraphicFramePr>
            <a:graphicFrameLocks noGrp="1"/>
          </p:cNvGraphicFramePr>
          <p:nvPr>
            <p:extLst>
              <p:ext uri="{D42A27DB-BD31-4B8C-83A1-F6EECF244321}">
                <p14:modId xmlns:p14="http://schemas.microsoft.com/office/powerpoint/2010/main" val="4251144365"/>
              </p:ext>
            </p:extLst>
          </p:nvPr>
        </p:nvGraphicFramePr>
        <p:xfrm>
          <a:off x="0" y="0"/>
          <a:ext cx="9144000" cy="5105284"/>
        </p:xfrm>
        <a:graphic>
          <a:graphicData uri="http://schemas.openxmlformats.org/drawingml/2006/table">
            <a:tbl>
              <a:tblPr firstRow="1" firstCol="1" bandRow="1">
                <a:tableStyleId>{7018973A-8BF6-4C0E-A05A-6F78E16FD5A0}</a:tableStyleId>
              </a:tblPr>
              <a:tblGrid>
                <a:gridCol w="887358">
                  <a:extLst>
                    <a:ext uri="{9D8B030D-6E8A-4147-A177-3AD203B41FA5}">
                      <a16:colId xmlns:a16="http://schemas.microsoft.com/office/drawing/2014/main" xmlns="" val="833937451"/>
                    </a:ext>
                  </a:extLst>
                </a:gridCol>
                <a:gridCol w="2635070">
                  <a:extLst>
                    <a:ext uri="{9D8B030D-6E8A-4147-A177-3AD203B41FA5}">
                      <a16:colId xmlns:a16="http://schemas.microsoft.com/office/drawing/2014/main" xmlns="" val="2950040956"/>
                    </a:ext>
                  </a:extLst>
                </a:gridCol>
                <a:gridCol w="5621572">
                  <a:extLst>
                    <a:ext uri="{9D8B030D-6E8A-4147-A177-3AD203B41FA5}">
                      <a16:colId xmlns:a16="http://schemas.microsoft.com/office/drawing/2014/main" xmlns="" val="2220804677"/>
                    </a:ext>
                  </a:extLst>
                </a:gridCol>
              </a:tblGrid>
              <a:tr h="868386">
                <a:tc gridSpan="3">
                  <a:txBody>
                    <a:bodyPr/>
                    <a:lstStyle/>
                    <a:p>
                      <a:pPr algn="ctr">
                        <a:lnSpc>
                          <a:spcPct val="130000"/>
                        </a:lnSpc>
                        <a:spcAft>
                          <a:spcPts val="1000"/>
                        </a:spcAft>
                      </a:pPr>
                      <a:r>
                        <a:rPr lang="en-US" sz="2400" b="1" dirty="0">
                          <a:effectLst/>
                          <a:latin typeface="#9Slide03 Arima Madurai" panose="00000500000000000000" pitchFamily="2" charset="0"/>
                          <a:cs typeface="#9Slide03 Arima Madurai" panose="00000500000000000000" pitchFamily="2" charset="0"/>
                        </a:rPr>
                        <a:t>PHIẾU HỌC TẬP SỐ 1 </a:t>
                      </a:r>
                      <a:endParaRPr lang="en-US" sz="2400" b="1"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09" marR="4209" marT="0" marB="0" anchor="ctr">
                    <a:solidFill>
                      <a:schemeClr val="accent3">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859438383"/>
                  </a:ext>
                </a:extLst>
              </a:tr>
              <a:tr h="2042338">
                <a:tc rowSpan="2">
                  <a:txBody>
                    <a:bodyPr/>
                    <a:lstStyle/>
                    <a:p>
                      <a:pPr algn="ctr">
                        <a:lnSpc>
                          <a:spcPct val="130000"/>
                        </a:lnSpc>
                        <a:spcAft>
                          <a:spcPts val="1000"/>
                        </a:spcAft>
                      </a:pPr>
                      <a:r>
                        <a:rPr lang="en-US" sz="2400" dirty="0">
                          <a:effectLst/>
                          <a:latin typeface="#9Slide03 Arima Madurai" panose="00000500000000000000" pitchFamily="2" charset="0"/>
                          <a:cs typeface="#9Slide03 Arima Madurai" panose="00000500000000000000" pitchFamily="2" charset="0"/>
                        </a:rPr>
                        <a:t> </a:t>
                      </a:r>
                      <a:r>
                        <a:rPr lang="en-US" sz="2400" dirty="0" err="1" smtClean="0">
                          <a:effectLst/>
                          <a:latin typeface="#9Slide03 Arima Madurai" panose="00000500000000000000" pitchFamily="2" charset="0"/>
                          <a:cs typeface="#9Slide03 Arima Madurai" panose="00000500000000000000" pitchFamily="2" charset="0"/>
                        </a:rPr>
                        <a:t>Mở</a:t>
                      </a:r>
                      <a:r>
                        <a:rPr lang="en-US" sz="2400" baseline="0" dirty="0" smtClean="0">
                          <a:effectLst/>
                          <a:latin typeface="#9Slide03 Arima Madurai" panose="00000500000000000000" pitchFamily="2" charset="0"/>
                          <a:cs typeface="#9Slide03 Arima Madurai" panose="00000500000000000000" pitchFamily="2" charset="0"/>
                        </a:rPr>
                        <a:t> </a:t>
                      </a:r>
                      <a:r>
                        <a:rPr lang="en-US" sz="2400" baseline="0" dirty="0" err="1" smtClean="0">
                          <a:effectLst/>
                          <a:latin typeface="#9Slide03 Arima Madurai" panose="00000500000000000000" pitchFamily="2" charset="0"/>
                          <a:cs typeface="#9Slide03 Arima Madurai" panose="00000500000000000000" pitchFamily="2" charset="0"/>
                        </a:rPr>
                        <a:t>bài</a:t>
                      </a:r>
                      <a:r>
                        <a:rPr lang="en-US" sz="2400" dirty="0" smtClean="0">
                          <a:effectLst/>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09" marR="4209" marT="0" marB="0" anchor="ctr">
                    <a:solidFill>
                      <a:schemeClr val="accent3">
                        <a:lumMod val="20000"/>
                        <a:lumOff val="80000"/>
                      </a:schemeClr>
                    </a:solidFill>
                  </a:tcPr>
                </a:tc>
                <a:tc>
                  <a:txBody>
                    <a:bodyPr/>
                    <a:lstStyle/>
                    <a:p>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Câu</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giới</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thiệu</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sự</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việc</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a:t>
                      </a:r>
                      <a:endParaRPr lang="en-US" sz="2400" b="1" i="0" u="none" strike="noStrike" cap="none" dirty="0">
                        <a:solidFill>
                          <a:srgbClr val="0070C0"/>
                        </a:solidFill>
                        <a:effectLst/>
                        <a:latin typeface="Times New Roman" panose="02020603050405020304" pitchFamily="18" charset="0"/>
                        <a:ea typeface="Arial"/>
                        <a:cs typeface="Times New Roman" panose="02020603050405020304" pitchFamily="18" charset="0"/>
                        <a:sym typeface="Arial"/>
                      </a:endParaRPr>
                    </a:p>
                  </a:txBody>
                  <a:tcPr marL="4209" marR="4209" marT="0" marB="0" anchor="ctr"/>
                </a:tc>
                <a:tc>
                  <a:txBody>
                    <a:bodyPr/>
                    <a:lstStyle/>
                    <a:p>
                      <a:pPr marL="0" marR="0" indent="0" algn="just" defTabSz="914400" rtl="0" eaLnBrk="1" fontAlgn="auto" latinLnBrk="0" hangingPunct="1">
                        <a:lnSpc>
                          <a:spcPct val="130000"/>
                        </a:lnSpc>
                        <a:spcBef>
                          <a:spcPts val="0"/>
                        </a:spcBef>
                        <a:spcAft>
                          <a:spcPts val="1000"/>
                        </a:spcAft>
                        <a:buClr>
                          <a:srgbClr val="000000"/>
                        </a:buClr>
                        <a:buSzTx/>
                        <a:buFont typeface="Arial"/>
                        <a:buNone/>
                        <a:tabLst/>
                        <a:defRPr/>
                      </a:pP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Câu</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giới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thiệu</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sự</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việc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Thời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gian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làm</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xóa</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nhòa</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nhiều</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thứ</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nhưng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không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sao</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xóa</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mảnh</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kí</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ức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đặc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biệt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trong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tôi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về</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một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lần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cách</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đây</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nhiều</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năm</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trước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tôi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đã</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đón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cái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Tết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ở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Cần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Thơ</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mảnh</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đất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cha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tôi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sinh</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ra</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cũng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là</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nới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gieo</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cho</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tôi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bao</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nhớ</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thương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p>
                  </a:txBody>
                  <a:tcPr marL="4209" marR="4209" marT="0" marB="0"/>
                </a:tc>
                <a:extLst>
                  <a:ext uri="{0D108BD9-81ED-4DB2-BD59-A6C34878D82A}">
                    <a16:rowId xmlns:a16="http://schemas.microsoft.com/office/drawing/2014/main" xmlns="" val="3933852628"/>
                  </a:ext>
                </a:extLst>
              </a:tr>
              <a:tr h="1016745">
                <a:tc vMerge="1">
                  <a:txBody>
                    <a:bodyPr/>
                    <a:lstStyle/>
                    <a:p>
                      <a:endParaRPr lang="en-US"/>
                    </a:p>
                  </a:txBody>
                  <a:tcPr/>
                </a:tc>
                <a:tc>
                  <a:txBody>
                    <a:bodyPr/>
                    <a:lstStyle/>
                    <a:p>
                      <a:pPr marL="0" marR="0" indent="0" algn="just" defTabSz="914400" rtl="0" eaLnBrk="1" fontAlgn="auto" latinLnBrk="0" hangingPunct="1">
                        <a:lnSpc>
                          <a:spcPct val="100000"/>
                        </a:lnSpc>
                        <a:spcBef>
                          <a:spcPts val="0"/>
                        </a:spcBef>
                        <a:spcAft>
                          <a:spcPts val="1000"/>
                        </a:spcAft>
                        <a:buClr>
                          <a:srgbClr val="000000"/>
                        </a:buClr>
                        <a:buSzTx/>
                        <a:buFont typeface="Arial"/>
                        <a:buNone/>
                        <a:tabLst/>
                        <a:defRPr/>
                      </a:pP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Câu</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văn</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thể</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hiện</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cảm</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xúc</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của</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người</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viết</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đối</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với</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sự</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việc</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a:t>
                      </a:r>
                    </a:p>
                    <a:p>
                      <a:pPr algn="just">
                        <a:lnSpc>
                          <a:spcPct val="100000"/>
                        </a:lnSpc>
                        <a:spcAft>
                          <a:spcPts val="1000"/>
                        </a:spcAft>
                      </a:pPr>
                      <a:endParaRPr lang="en-US" sz="24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09" marR="4209" marT="0" marB="0" anchor="ctr"/>
                </a:tc>
                <a:tc>
                  <a:txBody>
                    <a:bodyPr/>
                    <a:lstStyle/>
                    <a:p>
                      <a:r>
                        <a:rPr lang="en-US" sz="1400" b="0" i="0" u="none" strike="noStrike" cap="none" dirty="0" smtClean="0">
                          <a:solidFill>
                            <a:srgbClr val="000000"/>
                          </a:solidFill>
                          <a:effectLst/>
                          <a:latin typeface="Arial"/>
                          <a:ea typeface="Arial"/>
                          <a:cs typeface="Arial"/>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Câu</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văn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thể</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hiện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cảm</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xúc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của</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người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viết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đối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với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sự</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việc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p>
                    <a:p>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Thành</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phố</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phồn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hoa</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biết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mất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thế</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mà</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tôi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lại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nặng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tình</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tha</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thiết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với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quê</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hương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p>
                    <a:p>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Lời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ca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như</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cơn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gió</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ngang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qua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đưa</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tâm</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trí</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tôi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mơn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man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trở</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về</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tháng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ngày</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của</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cõi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nhớ</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p>
                    <a:p>
                      <a:pPr marL="0" marR="0" lvl="0" indent="0" algn="just" defTabSz="914400" rtl="0" eaLnBrk="1" fontAlgn="auto" latinLnBrk="0" hangingPunct="1">
                        <a:lnSpc>
                          <a:spcPct val="100000"/>
                        </a:lnSpc>
                        <a:spcBef>
                          <a:spcPts val="0"/>
                        </a:spcBef>
                        <a:spcAft>
                          <a:spcPts val="1000"/>
                        </a:spcAft>
                        <a:buClr>
                          <a:srgbClr val="000000"/>
                        </a:buClr>
                        <a:buSzTx/>
                        <a:buFont typeface="Arial"/>
                        <a:buNone/>
                        <a:tabLst/>
                        <a:defRPr/>
                      </a:pP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09" marR="4209" marT="0" marB="0"/>
                </a:tc>
                <a:extLst>
                  <a:ext uri="{0D108BD9-81ED-4DB2-BD59-A6C34878D82A}">
                    <a16:rowId xmlns:a16="http://schemas.microsoft.com/office/drawing/2014/main" xmlns="" val="4018126408"/>
                  </a:ext>
                </a:extLst>
              </a:tr>
            </a:tbl>
          </a:graphicData>
        </a:graphic>
      </p:graphicFrame>
    </p:spTree>
    <p:extLst>
      <p:ext uri="{BB962C8B-B14F-4D97-AF65-F5344CB8AC3E}">
        <p14:creationId xmlns:p14="http://schemas.microsoft.com/office/powerpoint/2010/main" val="18308582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2F0A4F36-A2AF-41E1-AB2C-13FAC8BE7EA3}"/>
              </a:ext>
            </a:extLst>
          </p:cNvPr>
          <p:cNvGraphicFramePr>
            <a:graphicFrameLocks noGrp="1"/>
          </p:cNvGraphicFramePr>
          <p:nvPr>
            <p:extLst>
              <p:ext uri="{D42A27DB-BD31-4B8C-83A1-F6EECF244321}">
                <p14:modId xmlns:p14="http://schemas.microsoft.com/office/powerpoint/2010/main" val="1558837070"/>
              </p:ext>
            </p:extLst>
          </p:nvPr>
        </p:nvGraphicFramePr>
        <p:xfrm>
          <a:off x="0" y="0"/>
          <a:ext cx="9144000" cy="5145815"/>
        </p:xfrm>
        <a:graphic>
          <a:graphicData uri="http://schemas.openxmlformats.org/drawingml/2006/table">
            <a:tbl>
              <a:tblPr firstRow="1" firstCol="1" bandRow="1">
                <a:tableStyleId>{7018973A-8BF6-4C0E-A05A-6F78E16FD5A0}</a:tableStyleId>
              </a:tblPr>
              <a:tblGrid>
                <a:gridCol w="850790">
                  <a:extLst>
                    <a:ext uri="{9D8B030D-6E8A-4147-A177-3AD203B41FA5}">
                      <a16:colId xmlns:a16="http://schemas.microsoft.com/office/drawing/2014/main" xmlns="" val="2341957212"/>
                    </a:ext>
                  </a:extLst>
                </a:gridCol>
                <a:gridCol w="3949810">
                  <a:extLst>
                    <a:ext uri="{9D8B030D-6E8A-4147-A177-3AD203B41FA5}">
                      <a16:colId xmlns:a16="http://schemas.microsoft.com/office/drawing/2014/main" xmlns="" val="225812894"/>
                    </a:ext>
                  </a:extLst>
                </a:gridCol>
                <a:gridCol w="4343400">
                  <a:extLst>
                    <a:ext uri="{9D8B030D-6E8A-4147-A177-3AD203B41FA5}">
                      <a16:colId xmlns:a16="http://schemas.microsoft.com/office/drawing/2014/main" xmlns="" val="2986045906"/>
                    </a:ext>
                  </a:extLst>
                </a:gridCol>
              </a:tblGrid>
              <a:tr h="572799">
                <a:tc gridSpan="3">
                  <a:txBody>
                    <a:bodyPr/>
                    <a:lstStyle/>
                    <a:p>
                      <a:pPr algn="ctr">
                        <a:lnSpc>
                          <a:spcPct val="130000"/>
                        </a:lnSpc>
                        <a:spcAft>
                          <a:spcPts val="1000"/>
                        </a:spcAft>
                      </a:pPr>
                      <a:r>
                        <a:rPr lang="en-US" sz="2400" b="1" dirty="0">
                          <a:effectLst/>
                          <a:latin typeface="#9Slide03 Arima Madurai" panose="00000500000000000000" pitchFamily="2" charset="0"/>
                          <a:cs typeface="#9Slide03 Arima Madurai" panose="00000500000000000000" pitchFamily="2" charset="0"/>
                        </a:rPr>
                        <a:t>PHIẾU HỌC TẬP SỐ 2 </a:t>
                      </a:r>
                      <a:endParaRPr lang="en-US" sz="2400" b="1"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3364" marR="3364" marT="0" marB="0" anchor="ctr">
                    <a:solidFill>
                      <a:schemeClr val="accent3">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32255528"/>
                  </a:ext>
                </a:extLst>
              </a:tr>
              <a:tr h="1002397">
                <a:tc rowSpan="2">
                  <a:txBody>
                    <a:bodyPr/>
                    <a:lstStyle/>
                    <a:p>
                      <a:pPr algn="ctr">
                        <a:lnSpc>
                          <a:spcPct val="130000"/>
                        </a:lnSpc>
                        <a:spcAft>
                          <a:spcPts val="1000"/>
                        </a:spcAft>
                      </a:pPr>
                      <a:r>
                        <a:rPr lang="en-US" sz="2400" dirty="0" err="1">
                          <a:effectLst/>
                          <a:latin typeface="#9Slide03 Arima Madurai" panose="00000500000000000000" pitchFamily="2" charset="0"/>
                          <a:cs typeface="#9Slide03 Arima Madurai" panose="00000500000000000000" pitchFamily="2" charset="0"/>
                        </a:rPr>
                        <a:t>Phần</a:t>
                      </a:r>
                      <a:r>
                        <a:rPr lang="en-US" sz="2400" dirty="0">
                          <a:effectLst/>
                          <a:latin typeface="#9Slide03 Arima Madurai" panose="00000500000000000000" pitchFamily="2" charset="0"/>
                          <a:cs typeface="#9Slide03 Arima Madurai" panose="00000500000000000000" pitchFamily="2" charset="0"/>
                        </a:rPr>
                        <a:t> </a:t>
                      </a:r>
                      <a:r>
                        <a:rPr lang="en-US" sz="2400" dirty="0" err="1" smtClean="0">
                          <a:effectLst/>
                          <a:latin typeface="#9Slide03 Arima Madurai" panose="00000500000000000000" pitchFamily="2" charset="0"/>
                          <a:cs typeface="#9Slide03 Arima Madurai" panose="00000500000000000000" pitchFamily="2" charset="0"/>
                        </a:rPr>
                        <a:t>thân</a:t>
                      </a:r>
                      <a:r>
                        <a:rPr lang="en-US" sz="2400" baseline="0" dirty="0" smtClean="0">
                          <a:effectLst/>
                          <a:latin typeface="#9Slide03 Arima Madurai" panose="00000500000000000000" pitchFamily="2" charset="0"/>
                          <a:cs typeface="#9Slide03 Arima Madurai" panose="00000500000000000000" pitchFamily="2" charset="0"/>
                        </a:rPr>
                        <a:t> </a:t>
                      </a:r>
                      <a:r>
                        <a:rPr lang="en-US" sz="2400" baseline="0" dirty="0" err="1" smtClean="0">
                          <a:effectLst/>
                          <a:latin typeface="#9Slide03 Arima Madurai" panose="00000500000000000000" pitchFamily="2" charset="0"/>
                          <a:cs typeface="#9Slide03 Arima Madurai" panose="00000500000000000000" pitchFamily="2" charset="0"/>
                        </a:rPr>
                        <a:t>bài</a:t>
                      </a:r>
                      <a:r>
                        <a:rPr lang="en-US" sz="2400" dirty="0" smtClean="0">
                          <a:effectLst/>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3364" marR="3364" marT="0" marB="0" anchor="ctr">
                    <a:solidFill>
                      <a:schemeClr val="accent3">
                        <a:lumMod val="20000"/>
                        <a:lumOff val="80000"/>
                      </a:schemeClr>
                    </a:solidFill>
                  </a:tcPr>
                </a:tc>
                <a:tc>
                  <a:txBody>
                    <a:bodyPr/>
                    <a:lstStyle/>
                    <a:p>
                      <a:pPr marL="10795" marR="0" indent="0" algn="just" defTabSz="914400" rtl="0" eaLnBrk="1" fontAlgn="auto" latinLnBrk="0" hangingPunct="1">
                        <a:lnSpc>
                          <a:spcPct val="130000"/>
                        </a:lnSpc>
                        <a:spcBef>
                          <a:spcPts val="0"/>
                        </a:spcBef>
                        <a:spcAft>
                          <a:spcPts val="1000"/>
                        </a:spcAft>
                        <a:buClr>
                          <a:srgbClr val="000000"/>
                        </a:buClr>
                        <a:buSzTx/>
                        <a:buFont typeface="Arial"/>
                        <a:buNone/>
                        <a:tabLst/>
                        <a:defRPr/>
                      </a:pP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Người</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viết</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đã</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biểu</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lộ</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cảm</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xúc</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như</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thế</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nào</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về</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sự</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việc</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endPar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64" marR="3364" marT="0" marB="0" anchor="ctr"/>
                </a:tc>
                <a:tc>
                  <a:txBody>
                    <a:bodyPr/>
                    <a:lstStyle/>
                    <a:p>
                      <a:pPr marL="0" marR="0" indent="0" algn="just" defTabSz="914400" rtl="0" eaLnBrk="1" fontAlgn="auto" latinLnBrk="0" hangingPunct="1">
                        <a:lnSpc>
                          <a:spcPct val="130000"/>
                        </a:lnSpc>
                        <a:spcBef>
                          <a:spcPts val="0"/>
                        </a:spcBef>
                        <a:spcAft>
                          <a:spcPts val="1000"/>
                        </a:spcAft>
                        <a:buClr>
                          <a:srgbClr val="000000"/>
                        </a:buClr>
                        <a:buSzTx/>
                        <a:buFont typeface="Arial"/>
                        <a:buNone/>
                        <a:tabLst/>
                        <a:defRPr/>
                      </a:pPr>
                      <a:r>
                        <a:rPr lang="en-US" sz="1400" b="0" i="0" u="none" strike="noStrike" cap="none" dirty="0" smtClean="0">
                          <a:solidFill>
                            <a:srgbClr val="000000"/>
                          </a:solidFill>
                          <a:effectLst/>
                          <a:latin typeface="Arial"/>
                          <a:ea typeface="Arial"/>
                          <a:cs typeface="Arial"/>
                          <a:sym typeface="Arial"/>
                        </a:rPr>
                        <a:t>-</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Ở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phần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thân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bài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người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viết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đã</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biểu</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lộ</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cảm</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xúc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xúc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động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bồi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hồi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khi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nhớ</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về</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những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kí</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ức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lòng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đầy</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xao</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xuyến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ấm</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áp</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khi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được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sum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vầy</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đoàn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tụ</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với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gia</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đình</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và</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lắng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lại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khi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đến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giây</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phút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giao</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thừa</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p>
                    <a:p>
                      <a:pPr algn="just">
                        <a:lnSpc>
                          <a:spcPct val="130000"/>
                        </a:lnSpc>
                        <a:spcAft>
                          <a:spcPts val="1000"/>
                        </a:spcAft>
                      </a:pPr>
                      <a:endParaRPr lang="en-US" sz="21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3364" marR="3364" marT="0" marB="0"/>
                </a:tc>
                <a:extLst>
                  <a:ext uri="{0D108BD9-81ED-4DB2-BD59-A6C34878D82A}">
                    <a16:rowId xmlns:a16="http://schemas.microsoft.com/office/drawing/2014/main" xmlns="" val="3903585318"/>
                  </a:ext>
                </a:extLst>
              </a:tr>
              <a:tr h="1002397">
                <a:tc vMerge="1">
                  <a:txBody>
                    <a:bodyPr/>
                    <a:lstStyle/>
                    <a:p>
                      <a:endParaRPr lang="en-US"/>
                    </a:p>
                  </a:txBody>
                  <a:tcPr/>
                </a:tc>
                <a:tc>
                  <a:txBody>
                    <a:bodyPr/>
                    <a:lstStyle/>
                    <a:p>
                      <a:pPr marL="0" marR="0" indent="0" algn="just" defTabSz="914400" rtl="0" eaLnBrk="1" fontAlgn="auto" latinLnBrk="0" hangingPunct="1">
                        <a:lnSpc>
                          <a:spcPct val="130000"/>
                        </a:lnSpc>
                        <a:spcBef>
                          <a:spcPts val="0"/>
                        </a:spcBef>
                        <a:spcAft>
                          <a:spcPts val="1000"/>
                        </a:spcAft>
                        <a:buClr>
                          <a:srgbClr val="000000"/>
                        </a:buClr>
                        <a:buSzTx/>
                        <a:buFont typeface="Arial"/>
                        <a:buNone/>
                        <a:tabLst/>
                        <a:defRPr/>
                      </a:pP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Để</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làm</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rõ</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những</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cảm</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xúc</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ấy</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người</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viết</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đã</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sử</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dụng</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những</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yếu</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tố</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hỗ</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trợ</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nào</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a:t>
                      </a:r>
                    </a:p>
                    <a:p>
                      <a:pPr algn="just">
                        <a:lnSpc>
                          <a:spcPct val="130000"/>
                        </a:lnSpc>
                        <a:spcAft>
                          <a:spcPts val="1000"/>
                        </a:spcAft>
                      </a:pPr>
                      <a:endParaRPr lang="en-US" sz="2100" b="1" dirty="0">
                        <a:solidFill>
                          <a:srgbClr val="0070C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3364" marR="3364" marT="0" marB="0" anchor="ctr"/>
                </a:tc>
                <a:tc>
                  <a:txBody>
                    <a:bodyPr/>
                    <a:lstStyle/>
                    <a:p>
                      <a:pPr marL="0" marR="0" indent="0" algn="just" defTabSz="914400" rtl="0" eaLnBrk="1" fontAlgn="auto" latinLnBrk="0" hangingPunct="1">
                        <a:lnSpc>
                          <a:spcPct val="130000"/>
                        </a:lnSpc>
                        <a:spcBef>
                          <a:spcPts val="0"/>
                        </a:spcBef>
                        <a:spcAft>
                          <a:spcPts val="1000"/>
                        </a:spcAft>
                        <a:buClr>
                          <a:srgbClr val="000000"/>
                        </a:buClr>
                        <a:buSzTx/>
                        <a:buFont typeface="Arial"/>
                        <a:buNone/>
                        <a:tabLst/>
                        <a:defRPr/>
                      </a:pPr>
                      <a:r>
                        <a:rPr lang="en-US" sz="1400" b="0" i="0" u="none" strike="noStrike" cap="none" dirty="0" smtClean="0">
                          <a:solidFill>
                            <a:srgbClr val="000000"/>
                          </a:solidFill>
                          <a:effectLst/>
                          <a:latin typeface="Arial"/>
                          <a:ea typeface="Arial"/>
                          <a:cs typeface="Arial"/>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Để</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làm</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rõ</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những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cảm</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xúc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ấy</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người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viết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đã</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sử</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dụng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thêm</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yếu</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tố</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miêu</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tả</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và</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tự</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sự</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để</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hỗ</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trợ</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p>
                    <a:p>
                      <a:pPr algn="just">
                        <a:lnSpc>
                          <a:spcPct val="130000"/>
                        </a:lnSpc>
                        <a:spcAft>
                          <a:spcPts val="1000"/>
                        </a:spcAft>
                      </a:pPr>
                      <a:endParaRPr lang="en-US" sz="21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3364" marR="3364" marT="0" marB="0"/>
                </a:tc>
                <a:extLst>
                  <a:ext uri="{0D108BD9-81ED-4DB2-BD59-A6C34878D82A}">
                    <a16:rowId xmlns:a16="http://schemas.microsoft.com/office/drawing/2014/main" xmlns="" val="1914269762"/>
                  </a:ext>
                </a:extLst>
              </a:tr>
            </a:tbl>
          </a:graphicData>
        </a:graphic>
      </p:graphicFrame>
    </p:spTree>
    <p:extLst>
      <p:ext uri="{BB962C8B-B14F-4D97-AF65-F5344CB8AC3E}">
        <p14:creationId xmlns:p14="http://schemas.microsoft.com/office/powerpoint/2010/main" val="982922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D6F54378-D8F4-4B3F-BCB0-9650EC0FD520}"/>
              </a:ext>
            </a:extLst>
          </p:cNvPr>
          <p:cNvGraphicFramePr>
            <a:graphicFrameLocks noGrp="1"/>
          </p:cNvGraphicFramePr>
          <p:nvPr>
            <p:extLst>
              <p:ext uri="{D42A27DB-BD31-4B8C-83A1-F6EECF244321}">
                <p14:modId xmlns:p14="http://schemas.microsoft.com/office/powerpoint/2010/main" val="1728985336"/>
              </p:ext>
            </p:extLst>
          </p:nvPr>
        </p:nvGraphicFramePr>
        <p:xfrm>
          <a:off x="0" y="0"/>
          <a:ext cx="9144000" cy="3619999"/>
        </p:xfrm>
        <a:graphic>
          <a:graphicData uri="http://schemas.openxmlformats.org/drawingml/2006/table">
            <a:tbl>
              <a:tblPr firstRow="1" firstCol="1" bandRow="1">
                <a:tableStyleId>{7018973A-8BF6-4C0E-A05A-6F78E16FD5A0}</a:tableStyleId>
              </a:tblPr>
              <a:tblGrid>
                <a:gridCol w="1079500">
                  <a:extLst>
                    <a:ext uri="{9D8B030D-6E8A-4147-A177-3AD203B41FA5}">
                      <a16:colId xmlns:a16="http://schemas.microsoft.com/office/drawing/2014/main" xmlns="" val="3649698815"/>
                    </a:ext>
                  </a:extLst>
                </a:gridCol>
                <a:gridCol w="2379317">
                  <a:extLst>
                    <a:ext uri="{9D8B030D-6E8A-4147-A177-3AD203B41FA5}">
                      <a16:colId xmlns:a16="http://schemas.microsoft.com/office/drawing/2014/main" xmlns="" val="3673406488"/>
                    </a:ext>
                  </a:extLst>
                </a:gridCol>
                <a:gridCol w="5685183">
                  <a:extLst>
                    <a:ext uri="{9D8B030D-6E8A-4147-A177-3AD203B41FA5}">
                      <a16:colId xmlns:a16="http://schemas.microsoft.com/office/drawing/2014/main" xmlns="" val="555506956"/>
                    </a:ext>
                  </a:extLst>
                </a:gridCol>
              </a:tblGrid>
              <a:tr h="640071">
                <a:tc gridSpan="3">
                  <a:txBody>
                    <a:bodyPr/>
                    <a:lstStyle/>
                    <a:p>
                      <a:pPr algn="ctr">
                        <a:lnSpc>
                          <a:spcPct val="130000"/>
                        </a:lnSpc>
                        <a:spcAft>
                          <a:spcPts val="1000"/>
                        </a:spcAft>
                      </a:pPr>
                      <a:r>
                        <a:rPr lang="en-US" sz="2400" b="1" dirty="0">
                          <a:effectLst/>
                          <a:latin typeface="#9Slide03 Arima Madurai" panose="00000500000000000000" pitchFamily="2" charset="0"/>
                          <a:cs typeface="#9Slide03 Arima Madurai" panose="00000500000000000000" pitchFamily="2" charset="0"/>
                        </a:rPr>
                        <a:t>PHIẾU HỌC TẬP SỐ 3 </a:t>
                      </a:r>
                      <a:endParaRPr lang="en-US" sz="2400" b="1"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696" marR="4696" marT="0" marB="0" anchor="ctr">
                    <a:solidFill>
                      <a:schemeClr val="accent3">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383930086"/>
                  </a:ext>
                </a:extLst>
              </a:tr>
              <a:tr h="1382896">
                <a:tc>
                  <a:txBody>
                    <a:bodyPr/>
                    <a:lstStyle/>
                    <a:p>
                      <a:pPr algn="ctr">
                        <a:lnSpc>
                          <a:spcPct val="130000"/>
                        </a:lnSpc>
                        <a:spcAft>
                          <a:spcPts val="1000"/>
                        </a:spcAft>
                      </a:pPr>
                      <a:r>
                        <a:rPr lang="en-US" sz="2400" dirty="0" err="1">
                          <a:effectLst/>
                          <a:latin typeface="#9Slide03 Arima Madurai" panose="00000500000000000000" pitchFamily="2" charset="0"/>
                          <a:cs typeface="#9Slide03 Arima Madurai" panose="00000500000000000000" pitchFamily="2" charset="0"/>
                        </a:rPr>
                        <a:t>Phần</a:t>
                      </a:r>
                      <a:r>
                        <a:rPr lang="en-US" sz="2400" dirty="0">
                          <a:effectLst/>
                          <a:latin typeface="#9Slide03 Arima Madurai" panose="00000500000000000000" pitchFamily="2" charset="0"/>
                          <a:cs typeface="#9Slide03 Arima Madurai" panose="00000500000000000000" pitchFamily="2" charset="0"/>
                        </a:rPr>
                        <a:t> </a:t>
                      </a:r>
                      <a:r>
                        <a:rPr lang="en-US" sz="2400" dirty="0" err="1">
                          <a:effectLst/>
                          <a:latin typeface="#9Slide03 Arima Madurai" panose="00000500000000000000" pitchFamily="2" charset="0"/>
                          <a:cs typeface="#9Slide03 Arima Madurai" panose="00000500000000000000" pitchFamily="2" charset="0"/>
                        </a:rPr>
                        <a:t>cuối</a:t>
                      </a:r>
                      <a:r>
                        <a:rPr lang="en-US" sz="2400" dirty="0">
                          <a:effectLst/>
                          <a:latin typeface="#9Slide03 Arima Madurai" panose="00000500000000000000" pitchFamily="2" charset="0"/>
                          <a:cs typeface="#9Slide03 Arima Madurai" panose="00000500000000000000" pitchFamily="2" charset="0"/>
                        </a:rPr>
                        <a:t>    </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696" marR="4696" marT="0" marB="0" anchor="ctr">
                    <a:solidFill>
                      <a:schemeClr val="accent3">
                        <a:lumMod val="20000"/>
                        <a:lumOff val="80000"/>
                      </a:schemeClr>
                    </a:solidFill>
                  </a:tcPr>
                </a:tc>
                <a:tc>
                  <a:txBody>
                    <a:bodyPr/>
                    <a:lstStyle/>
                    <a:p>
                      <a:pPr marL="10795" marR="0" indent="0" algn="just" defTabSz="914400" rtl="0" eaLnBrk="1" fontAlgn="auto" latinLnBrk="0" hangingPunct="1">
                        <a:lnSpc>
                          <a:spcPct val="130000"/>
                        </a:lnSpc>
                        <a:spcBef>
                          <a:spcPts val="0"/>
                        </a:spcBef>
                        <a:spcAft>
                          <a:spcPts val="1000"/>
                        </a:spcAft>
                        <a:buClr>
                          <a:srgbClr val="000000"/>
                        </a:buClr>
                        <a:buSzTx/>
                        <a:buFont typeface="Arial"/>
                        <a:buNone/>
                        <a:tabLst/>
                        <a:defRPr/>
                      </a:pP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Người</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viết</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đã</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trình</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bày</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nội</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dung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ra</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 </a:t>
                      </a:r>
                      <a:r>
                        <a:rPr lang="en-US" sz="2400" b="1" i="0" u="none" strike="noStrike" cap="none" dirty="0" err="1" smtClean="0">
                          <a:solidFill>
                            <a:srgbClr val="0070C0"/>
                          </a:solidFill>
                          <a:effectLst/>
                          <a:latin typeface="Times New Roman" panose="02020603050405020304" pitchFamily="18" charset="0"/>
                          <a:ea typeface="Arial"/>
                          <a:cs typeface="Times New Roman" panose="02020603050405020304" pitchFamily="18" charset="0"/>
                          <a:sym typeface="Arial"/>
                        </a:rPr>
                        <a:t>sao</a:t>
                      </a:r>
                      <a:r>
                        <a:rPr lang="en-US" sz="2400" b="1" i="0" u="none" strike="noStrike" cap="none" dirty="0" smtClean="0">
                          <a:solidFill>
                            <a:srgbClr val="0070C0"/>
                          </a:solidFill>
                          <a:effectLst/>
                          <a:latin typeface="Times New Roman" panose="02020603050405020304" pitchFamily="18" charset="0"/>
                          <a:ea typeface="Arial"/>
                          <a:cs typeface="Times New Roman" panose="02020603050405020304" pitchFamily="18" charset="0"/>
                          <a:sym typeface="Arial"/>
                        </a:rPr>
                        <a:t>?</a:t>
                      </a:r>
                    </a:p>
                    <a:p>
                      <a:pPr marL="10795" algn="just">
                        <a:lnSpc>
                          <a:spcPct val="130000"/>
                        </a:lnSpc>
                        <a:spcAft>
                          <a:spcPts val="1000"/>
                        </a:spcAft>
                      </a:pP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696" marR="4696" marT="0" marB="0" anchor="ctr"/>
                </a:tc>
                <a:tc>
                  <a:txBody>
                    <a:bodyPr/>
                    <a:lstStyle/>
                    <a:p>
                      <a:pPr marL="0" marR="0" indent="0" algn="just" defTabSz="914400" rtl="0" eaLnBrk="1" fontAlgn="auto" latinLnBrk="0" hangingPunct="1">
                        <a:lnSpc>
                          <a:spcPct val="130000"/>
                        </a:lnSpc>
                        <a:spcBef>
                          <a:spcPts val="0"/>
                        </a:spcBef>
                        <a:spcAft>
                          <a:spcPts val="1000"/>
                        </a:spcAft>
                        <a:buClr>
                          <a:srgbClr val="000000"/>
                        </a:buClr>
                        <a:buSzTx/>
                        <a:buFont typeface="Arial"/>
                        <a:buNone/>
                        <a:tabLst/>
                        <a:defRPr/>
                      </a:pP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Người</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viết</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đã</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trình</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bày</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nội</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dung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về</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cảm</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xúc</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nỗi</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nhớ</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của</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bản</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thân</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khi</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không</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thể</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về</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quê</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ăn</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Tết</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bằng</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cách</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sử</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dụng</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lặp</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từ</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nhớ</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để</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nói</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về</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nỗi</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nhớ</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da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diết</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của</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mình</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và</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dùng</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câu</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cảm</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thán</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ở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cuối</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4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đoạn</a:t>
                      </a:r>
                      <a:r>
                        <a:rPr lang="en-US" sz="24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p>
                    <a:p>
                      <a:pPr algn="just">
                        <a:lnSpc>
                          <a:spcPct val="130000"/>
                        </a:lnSpc>
                        <a:spcAft>
                          <a:spcPts val="1000"/>
                        </a:spcAft>
                      </a:pP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696" marR="4696" marT="0" marB="0" anchor="ctr"/>
                </a:tc>
                <a:extLst>
                  <a:ext uri="{0D108BD9-81ED-4DB2-BD59-A6C34878D82A}">
                    <a16:rowId xmlns:a16="http://schemas.microsoft.com/office/drawing/2014/main" xmlns="" val="2143296981"/>
                  </a:ext>
                </a:extLst>
              </a:tr>
            </a:tbl>
          </a:graphicData>
        </a:graphic>
      </p:graphicFrame>
    </p:spTree>
    <p:extLst>
      <p:ext uri="{BB962C8B-B14F-4D97-AF65-F5344CB8AC3E}">
        <p14:creationId xmlns:p14="http://schemas.microsoft.com/office/powerpoint/2010/main" val="3470988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p:cNvPicPr>
            <a:picLocks noChangeAspect="1"/>
          </p:cNvPicPr>
          <p:nvPr/>
        </p:nvPicPr>
        <p:blipFill>
          <a:blip r:embed="rId3"/>
          <a:stretch>
            <a:fillRect/>
          </a:stretch>
        </p:blipFill>
        <p:spPr>
          <a:xfrm>
            <a:off x="978788" y="4360"/>
            <a:ext cx="7214275" cy="4551173"/>
          </a:xfrm>
          <a:prstGeom prst="rect">
            <a:avLst/>
          </a:prstGeom>
        </p:spPr>
      </p:pic>
      <p:pic>
        <p:nvPicPr>
          <p:cNvPr id="4" name="图片 3" descr="06346d6903f4883c3c2735af0435a240"/>
          <p:cNvPicPr>
            <a:picLocks noChangeAspect="1"/>
          </p:cNvPicPr>
          <p:nvPr/>
        </p:nvPicPr>
        <p:blipFill>
          <a:blip r:embed="rId4"/>
          <a:stretch>
            <a:fillRect/>
          </a:stretch>
        </p:blipFill>
        <p:spPr>
          <a:xfrm rot="21120000">
            <a:off x="407511" y="1416807"/>
            <a:ext cx="2737368" cy="2017559"/>
          </a:xfrm>
          <a:prstGeom prst="rect">
            <a:avLst/>
          </a:prstGeom>
        </p:spPr>
      </p:pic>
      <p:sp>
        <p:nvSpPr>
          <p:cNvPr id="4099" name="Rectangle 3"/>
          <p:cNvSpPr>
            <a:spLocks noGrp="1" noChangeArrowheads="1"/>
          </p:cNvSpPr>
          <p:nvPr>
            <p:ph type="ctrTitle"/>
          </p:nvPr>
        </p:nvSpPr>
        <p:spPr>
          <a:xfrm>
            <a:off x="1410236" y="3114112"/>
            <a:ext cx="6395879" cy="647447"/>
          </a:xfrm>
          <a:effectLst/>
        </p:spPr>
        <p:txBody>
          <a:bodyPr>
            <a:noAutofit/>
          </a:bodyPr>
          <a:lstStyle/>
          <a:p>
            <a:pPr algn="ctr"/>
            <a:r>
              <a:rPr lang="en-US" altLang="zh-CN" sz="6000" b="1" dirty="0">
                <a:solidFill>
                  <a:schemeClr val="bg1"/>
                </a:solidFill>
                <a:latin typeface="#9Slide03 Arima Madurai Black" panose="00000A00000000000000" pitchFamily="2" charset="0"/>
                <a:cs typeface="#9Slide03 Arima Madurai Black" panose="00000A00000000000000" pitchFamily="2" charset="0"/>
              </a:rPr>
              <a:t>III. </a:t>
            </a:r>
            <a:r>
              <a:rPr lang="en-US" altLang="zh-CN" sz="6000" b="1" dirty="0" err="1">
                <a:solidFill>
                  <a:schemeClr val="bg1"/>
                </a:solidFill>
                <a:latin typeface="#9Slide03 Arima Madurai Black" panose="00000A00000000000000" pitchFamily="2" charset="0"/>
                <a:cs typeface="#9Slide03 Arima Madurai Black" panose="00000A00000000000000" pitchFamily="2" charset="0"/>
              </a:rPr>
              <a:t>Thực</a:t>
            </a:r>
            <a:r>
              <a:rPr lang="en-US" altLang="zh-CN" sz="60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6000" b="1" dirty="0" err="1">
                <a:solidFill>
                  <a:schemeClr val="bg1"/>
                </a:solidFill>
                <a:latin typeface="#9Slide03 Arima Madurai Black" panose="00000A00000000000000" pitchFamily="2" charset="0"/>
                <a:cs typeface="#9Slide03 Arima Madurai Black" panose="00000A00000000000000" pitchFamily="2" charset="0"/>
              </a:rPr>
              <a:t>hành</a:t>
            </a:r>
            <a:endParaRPr lang="zh-CN" altLang="en-US" sz="6000" b="1"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5" name="图片 4" descr="06346d6903f4883c3c2735af0435a240"/>
          <p:cNvPicPr>
            <a:picLocks noChangeAspect="1"/>
          </p:cNvPicPr>
          <p:nvPr/>
        </p:nvPicPr>
        <p:blipFill>
          <a:blip r:embed="rId4"/>
          <a:stretch>
            <a:fillRect/>
          </a:stretch>
        </p:blipFill>
        <p:spPr>
          <a:xfrm rot="1200000" flipH="1">
            <a:off x="6212160" y="1470615"/>
            <a:ext cx="2562177" cy="2017559"/>
          </a:xfrm>
          <a:prstGeom prst="rect">
            <a:avLst/>
          </a:prstGeom>
        </p:spPr>
      </p:pic>
    </p:spTree>
    <p:extLst>
      <p:ext uri="{BB962C8B-B14F-4D97-AF65-F5344CB8AC3E}">
        <p14:creationId xmlns:p14="http://schemas.microsoft.com/office/powerpoint/2010/main" val="28439596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500"/>
                                  </p:stCondLst>
                                  <p:iterate type="lt">
                                    <p:tmPct val="10000"/>
                                  </p:iterate>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99"/>
                                        </p:tgtEl>
                                        <p:attrNameLst>
                                          <p:attrName>ppt_y</p:attrName>
                                        </p:attrNameLst>
                                      </p:cBhvr>
                                      <p:tavLst>
                                        <p:tav tm="0">
                                          <p:val>
                                            <p:strVal val="#ppt_y"/>
                                          </p:val>
                                        </p:tav>
                                        <p:tav tm="100000">
                                          <p:val>
                                            <p:strVal val="#ppt_y"/>
                                          </p:val>
                                        </p:tav>
                                      </p:tavLst>
                                    </p:anim>
                                    <p:anim calcmode="lin" valueType="num">
                                      <p:cBhvr>
                                        <p:cTn id="9" dur="500" fill="hold"/>
                                        <p:tgtEl>
                                          <p:spTgt spid="409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9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61FFA7FF-08FC-4905-803C-FB4D35C674C3}"/>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xmlns="" id="{4955F59A-AE98-4784-8E35-85D1AF666B03}"/>
                </a:ext>
              </a:extLst>
            </p:cNvPr>
            <p:cNvSpPr/>
            <p:nvPr/>
          </p:nvSpPr>
          <p:spPr>
            <a:xfrm>
              <a:off x="0" y="0"/>
              <a:ext cx="9144000" cy="51435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Phòng Giáo Dục Và Đào Tạo quận Thanh Xuân">
              <a:extLst>
                <a:ext uri="{FF2B5EF4-FFF2-40B4-BE49-F238E27FC236}">
                  <a16:creationId xmlns:a16="http://schemas.microsoft.com/office/drawing/2014/main" xmlns="" id="{9F54AE31-9554-4679-89DC-BB60157F9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33" y="973317"/>
              <a:ext cx="3191933" cy="319686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xmlns="" id="{F3F53C8E-A50A-4DF6-86AF-7677FBA7403E}"/>
              </a:ext>
            </a:extLst>
          </p:cNvPr>
          <p:cNvSpPr txBox="1"/>
          <p:nvPr/>
        </p:nvSpPr>
        <p:spPr>
          <a:xfrm>
            <a:off x="3835399" y="1140840"/>
            <a:ext cx="5050335" cy="1569660"/>
          </a:xfrm>
          <a:prstGeom prst="rect">
            <a:avLst/>
          </a:prstGeom>
          <a:noFill/>
          <a:ln w="28575">
            <a:solidFill>
              <a:schemeClr val="tx1"/>
            </a:solidFill>
          </a:ln>
        </p:spPr>
        <p:txBody>
          <a:bodyPr wrap="square" rtlCol="0">
            <a:spAutoFit/>
          </a:bodyPr>
          <a:lstStyle/>
          <a:p>
            <a:pPr algn="just"/>
            <a:r>
              <a:rPr lang="en-US" sz="3200" dirty="0" err="1" smtClean="0">
                <a:solidFill>
                  <a:srgbClr val="7030A0"/>
                </a:solidFill>
                <a:latin typeface="Times New Roman" panose="02020603050405020304" pitchFamily="18" charset="0"/>
                <a:cs typeface="Times New Roman" panose="02020603050405020304" pitchFamily="18" charset="0"/>
              </a:rPr>
              <a:t>Viết</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bài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văn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trình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bày</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cảm</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xúc</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đối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với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sự</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việc</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để</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lại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cho</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em</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ấn</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tượng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sâu</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sắc</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nhất</a:t>
            </a:r>
            <a:endParaRPr lang="en-US" sz="32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728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2"/>
          <p:cNvSpPr txBox="1">
            <a:spLocks noGrp="1"/>
          </p:cNvSpPr>
          <p:nvPr>
            <p:ph type="title" idx="8"/>
          </p:nvPr>
        </p:nvSpPr>
        <p:spPr>
          <a:xfrm rot="16200000">
            <a:off x="-2431765" y="2393625"/>
            <a:ext cx="597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dirty="0">
                <a:solidFill>
                  <a:srgbClr val="FF0000"/>
                </a:solidFill>
                <a:latin typeface="#9Slide05 Harman Script Inline" panose="02000507020000020003" pitchFamily="2" charset="0"/>
              </a:rPr>
              <a:t>Các bước</a:t>
            </a:r>
            <a:endParaRPr sz="6000" dirty="0">
              <a:solidFill>
                <a:srgbClr val="FF0000"/>
              </a:solidFill>
              <a:latin typeface="#9Slide05 Harman Script Inline" panose="02000507020000020003" pitchFamily="2" charset="0"/>
            </a:endParaRPr>
          </a:p>
        </p:txBody>
      </p:sp>
      <p:sp>
        <p:nvSpPr>
          <p:cNvPr id="588" name="Google Shape;588;p42">
            <a:hlinkClick r:id="rId3"/>
          </p:cNvPr>
          <p:cNvSpPr/>
          <p:nvPr/>
        </p:nvSpPr>
        <p:spPr>
          <a:xfrm>
            <a:off x="0" y="5369559"/>
            <a:ext cx="45719" cy="457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2"/>
          <p:cNvSpPr txBox="1">
            <a:spLocks noGrp="1"/>
          </p:cNvSpPr>
          <p:nvPr>
            <p:ph type="title"/>
          </p:nvPr>
        </p:nvSpPr>
        <p:spPr>
          <a:xfrm>
            <a:off x="3303017" y="721784"/>
            <a:ext cx="3894672" cy="705608"/>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US" sz="4000" dirty="0">
                <a:latin typeface="#9Slide05 SVNCookie" panose="020B0606040200020203" pitchFamily="34" charset="0"/>
              </a:rPr>
              <a:t>B1: </a:t>
            </a:r>
            <a:r>
              <a:rPr lang="en-US" sz="4000" dirty="0" err="1">
                <a:latin typeface="#9Slide05 SVNCookie" panose="020B0606040200020203" pitchFamily="34" charset="0"/>
              </a:rPr>
              <a:t>Chuẩn</a:t>
            </a:r>
            <a:r>
              <a:rPr lang="en-US" sz="4000" dirty="0">
                <a:latin typeface="#9Slide05 SVNCookie" panose="020B0606040200020203" pitchFamily="34" charset="0"/>
              </a:rPr>
              <a:t> </a:t>
            </a:r>
            <a:r>
              <a:rPr lang="en-US" sz="4000" dirty="0" err="1" smtClean="0">
                <a:latin typeface="#9Slide05 SVNCookie" panose="020B0606040200020203" pitchFamily="34" charset="0"/>
              </a:rPr>
              <a:t>bị</a:t>
            </a:r>
            <a:r>
              <a:rPr lang="en-US" sz="4000" dirty="0" smtClean="0">
                <a:latin typeface="#9Slide05 SVNCookie" panose="020B0606040200020203" pitchFamily="34" charset="0"/>
              </a:rPr>
              <a:t> (</a:t>
            </a:r>
            <a:r>
              <a:rPr lang="en-US" sz="4000" dirty="0" err="1" smtClean="0">
                <a:latin typeface="#9Slide05 SVNCookie" panose="020B0606040200020203" pitchFamily="34" charset="0"/>
              </a:rPr>
              <a:t>lựa</a:t>
            </a:r>
            <a:r>
              <a:rPr lang="en-US" sz="4000" dirty="0" smtClean="0">
                <a:latin typeface="#9Slide05 SVNCookie" panose="020B0606040200020203" pitchFamily="34" charset="0"/>
              </a:rPr>
              <a:t> </a:t>
            </a:r>
            <a:r>
              <a:rPr lang="en-US" sz="4000" dirty="0" err="1" smtClean="0">
                <a:latin typeface="#9Slide05 SVNCookie" panose="020B0606040200020203" pitchFamily="34" charset="0"/>
              </a:rPr>
              <a:t>chọn</a:t>
            </a:r>
            <a:r>
              <a:rPr lang="en-US" sz="4000" dirty="0" smtClean="0">
                <a:latin typeface="#9Slide05 SVNCookie" panose="020B0606040200020203" pitchFamily="34" charset="0"/>
              </a:rPr>
              <a:t> </a:t>
            </a:r>
            <a:r>
              <a:rPr lang="en-US" sz="4000" dirty="0" err="1" smtClean="0">
                <a:latin typeface="#9Slide05 SVNCookie" panose="020B0606040200020203" pitchFamily="34" charset="0"/>
              </a:rPr>
              <a:t>đề</a:t>
            </a:r>
            <a:r>
              <a:rPr lang="en-US" sz="4000" dirty="0" smtClean="0">
                <a:latin typeface="#9Slide05 SVNCookie" panose="020B0606040200020203" pitchFamily="34" charset="0"/>
              </a:rPr>
              <a:t> </a:t>
            </a:r>
            <a:r>
              <a:rPr lang="en-US" sz="4000" dirty="0" err="1" smtClean="0">
                <a:latin typeface="#9Slide05 SVNCookie" panose="020B0606040200020203" pitchFamily="34" charset="0"/>
              </a:rPr>
              <a:t>tài</a:t>
            </a:r>
            <a:r>
              <a:rPr lang="en-US" sz="4000" dirty="0" smtClean="0">
                <a:latin typeface="#9Slide05 SVNCookie" panose="020B0606040200020203" pitchFamily="34" charset="0"/>
              </a:rPr>
              <a:t>, </a:t>
            </a:r>
            <a:r>
              <a:rPr lang="en-US" sz="4000" dirty="0" err="1" smtClean="0">
                <a:latin typeface="#9Slide05 SVNCookie" panose="020B0606040200020203" pitchFamily="34" charset="0"/>
              </a:rPr>
              <a:t>tìm</a:t>
            </a:r>
            <a:r>
              <a:rPr lang="en-US" sz="4000" dirty="0" smtClean="0">
                <a:latin typeface="#9Slide05 SVNCookie" panose="020B0606040200020203" pitchFamily="34" charset="0"/>
              </a:rPr>
              <a:t> ý, </a:t>
            </a:r>
            <a:r>
              <a:rPr lang="en-US" sz="4000" dirty="0" err="1" smtClean="0">
                <a:latin typeface="#9Slide05 SVNCookie" panose="020B0606040200020203" pitchFamily="34" charset="0"/>
              </a:rPr>
              <a:t>lập</a:t>
            </a:r>
            <a:r>
              <a:rPr lang="en-US" sz="4000" dirty="0" smtClean="0">
                <a:latin typeface="#9Slide05 SVNCookie" panose="020B0606040200020203" pitchFamily="34" charset="0"/>
              </a:rPr>
              <a:t> ý)</a:t>
            </a:r>
            <a:endParaRPr sz="4000" dirty="0">
              <a:latin typeface="#9Slide05 SVNCookie" panose="020B0606040200020203" pitchFamily="34" charset="0"/>
            </a:endParaRPr>
          </a:p>
        </p:txBody>
      </p:sp>
      <p:sp>
        <p:nvSpPr>
          <p:cNvPr id="591" name="Google Shape;591;p42"/>
          <p:cNvSpPr txBox="1">
            <a:spLocks noGrp="1"/>
          </p:cNvSpPr>
          <p:nvPr>
            <p:ph type="title" idx="2"/>
          </p:nvPr>
        </p:nvSpPr>
        <p:spPr>
          <a:xfrm>
            <a:off x="3413683" y="2122829"/>
            <a:ext cx="4071486" cy="895587"/>
          </a:xfrm>
          <a:prstGeom prst="rect">
            <a:avLst/>
          </a:prstGeom>
        </p:spPr>
        <p:txBody>
          <a:bodyPr spcFirstLastPara="1" wrap="square" lIns="91425" tIns="91425" rIns="91425" bIns="91425" anchor="b" anchorCtr="0">
            <a:noAutofit/>
          </a:bodyPr>
          <a:lstStyle/>
          <a:p>
            <a:pPr lvl="0" algn="just"/>
            <a:r>
              <a:rPr lang="en-US" sz="4000" dirty="0">
                <a:latin typeface="#9Slide05 SVNCookie" panose="020B0606040200020203" pitchFamily="34" charset="0"/>
              </a:rPr>
              <a:t>B2: </a:t>
            </a:r>
            <a:r>
              <a:rPr lang="en-US" sz="4000" dirty="0" err="1">
                <a:latin typeface="#9Slide05 SVNCookie" panose="020B0606040200020203" pitchFamily="34" charset="0"/>
              </a:rPr>
              <a:t>Viết</a:t>
            </a:r>
            <a:r>
              <a:rPr lang="en-US" sz="4000" dirty="0">
                <a:latin typeface="#9Slide05 SVNCookie" panose="020B0606040200020203" pitchFamily="34" charset="0"/>
              </a:rPr>
              <a:t> </a:t>
            </a:r>
            <a:r>
              <a:rPr lang="en-US" sz="4000" dirty="0" err="1" smtClean="0">
                <a:latin typeface="#9Slide05 SVNCookie" panose="020B0606040200020203" pitchFamily="34" charset="0"/>
              </a:rPr>
              <a:t>bài</a:t>
            </a:r>
            <a:endParaRPr sz="4000" dirty="0">
              <a:latin typeface="#9Slide05 SVNCookie" panose="020B0606040200020203" pitchFamily="34" charset="0"/>
            </a:endParaRPr>
          </a:p>
        </p:txBody>
      </p:sp>
      <p:sp>
        <p:nvSpPr>
          <p:cNvPr id="595" name="Google Shape;595;p42"/>
          <p:cNvSpPr txBox="1">
            <a:spLocks noGrp="1"/>
          </p:cNvSpPr>
          <p:nvPr>
            <p:ph type="title" idx="6"/>
          </p:nvPr>
        </p:nvSpPr>
        <p:spPr>
          <a:xfrm>
            <a:off x="3413683" y="3385311"/>
            <a:ext cx="5342021" cy="1236837"/>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US" sz="4000" dirty="0">
                <a:latin typeface="#9Slide05 SVNCookie" panose="020B0606040200020203" pitchFamily="34" charset="0"/>
              </a:rPr>
              <a:t>B3: </a:t>
            </a:r>
            <a:r>
              <a:rPr lang="en-US" sz="4000" dirty="0" err="1">
                <a:latin typeface="#9Slide05 SVNCookie" panose="020B0606040200020203" pitchFamily="34" charset="0"/>
              </a:rPr>
              <a:t>Chỉnh</a:t>
            </a:r>
            <a:r>
              <a:rPr lang="en-US" sz="4000" dirty="0">
                <a:latin typeface="#9Slide05 SVNCookie" panose="020B0606040200020203" pitchFamily="34" charset="0"/>
              </a:rPr>
              <a:t> </a:t>
            </a:r>
            <a:r>
              <a:rPr lang="en-US" sz="4000" dirty="0" err="1">
                <a:latin typeface="#9Slide05 SVNCookie" panose="020B0606040200020203" pitchFamily="34" charset="0"/>
              </a:rPr>
              <a:t>sửa</a:t>
            </a:r>
            <a:r>
              <a:rPr lang="en-US" sz="4000" dirty="0">
                <a:latin typeface="#9Slide05 SVNCookie" panose="020B0606040200020203" pitchFamily="34" charset="0"/>
              </a:rPr>
              <a:t> </a:t>
            </a:r>
            <a:r>
              <a:rPr lang="en-US" sz="4000" dirty="0" err="1">
                <a:latin typeface="#9Slide05 SVNCookie" panose="020B0606040200020203" pitchFamily="34" charset="0"/>
              </a:rPr>
              <a:t>và</a:t>
            </a:r>
            <a:r>
              <a:rPr lang="en-US" sz="4000" dirty="0">
                <a:latin typeface="#9Slide05 SVNCookie" panose="020B0606040200020203" pitchFamily="34" charset="0"/>
              </a:rPr>
              <a:t> </a:t>
            </a:r>
            <a:r>
              <a:rPr lang="en-US" sz="4000" dirty="0" err="1">
                <a:latin typeface="#9Slide05 SVNCookie" panose="020B0606040200020203" pitchFamily="34" charset="0"/>
              </a:rPr>
              <a:t>đọc</a:t>
            </a:r>
            <a:r>
              <a:rPr lang="en-US" sz="4000" dirty="0">
                <a:latin typeface="#9Slide05 SVNCookie" panose="020B0606040200020203" pitchFamily="34" charset="0"/>
              </a:rPr>
              <a:t> </a:t>
            </a:r>
            <a:r>
              <a:rPr lang="en-US" sz="4000" dirty="0" err="1">
                <a:latin typeface="#9Slide05 SVNCookie" panose="020B0606040200020203" pitchFamily="34" charset="0"/>
              </a:rPr>
              <a:t>lại</a:t>
            </a:r>
            <a:r>
              <a:rPr lang="en-US" sz="4000" dirty="0">
                <a:latin typeface="#9Slide05 SVNCookie" panose="020B0606040200020203" pitchFamily="34" charset="0"/>
              </a:rPr>
              <a:t> </a:t>
            </a:r>
            <a:r>
              <a:rPr lang="en-US" sz="4000" dirty="0" err="1" smtClean="0">
                <a:latin typeface="#9Slide05 SVNCookie" panose="020B0606040200020203" pitchFamily="34" charset="0"/>
              </a:rPr>
              <a:t>bài</a:t>
            </a:r>
            <a:r>
              <a:rPr lang="en-US" sz="4000" dirty="0" smtClean="0">
                <a:latin typeface="#9Slide05 SVNCookie" panose="020B0606040200020203" pitchFamily="34" charset="0"/>
              </a:rPr>
              <a:t> </a:t>
            </a:r>
            <a:r>
              <a:rPr lang="en-US" sz="4000" dirty="0" err="1" smtClean="0">
                <a:latin typeface="#9Slide05 SVNCookie" panose="020B0606040200020203" pitchFamily="34" charset="0"/>
              </a:rPr>
              <a:t>viết</a:t>
            </a:r>
            <a:endParaRPr sz="4000" dirty="0">
              <a:latin typeface="#9Slide05 SVNCookie" panose="020B0606040200020203" pitchFamily="34" charset="0"/>
            </a:endParaRPr>
          </a:p>
        </p:txBody>
      </p:sp>
      <p:grpSp>
        <p:nvGrpSpPr>
          <p:cNvPr id="5" name="Group 4">
            <a:extLst>
              <a:ext uri="{FF2B5EF4-FFF2-40B4-BE49-F238E27FC236}">
                <a16:creationId xmlns:a16="http://schemas.microsoft.com/office/drawing/2014/main" xmlns="" id="{DD9A6852-A37F-47C3-8731-C2E049A98940}"/>
              </a:ext>
            </a:extLst>
          </p:cNvPr>
          <p:cNvGrpSpPr/>
          <p:nvPr/>
        </p:nvGrpSpPr>
        <p:grpSpPr>
          <a:xfrm>
            <a:off x="2134834" y="563521"/>
            <a:ext cx="1039612" cy="1062774"/>
            <a:chOff x="1459001" y="1959185"/>
            <a:chExt cx="1039612" cy="1062774"/>
          </a:xfrm>
        </p:grpSpPr>
        <p:sp>
          <p:nvSpPr>
            <p:cNvPr id="597" name="Google Shape;597;p42"/>
            <p:cNvSpPr/>
            <p:nvPr/>
          </p:nvSpPr>
          <p:spPr>
            <a:xfrm>
              <a:off x="1459001" y="1959185"/>
              <a:ext cx="1039612" cy="1062774"/>
            </a:xfrm>
            <a:prstGeom prst="ellipse">
              <a:avLst/>
            </a:prstGeom>
            <a:solidFill>
              <a:schemeClr val="accent3">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7" name="Google Shape;742;p44">
              <a:extLst>
                <a:ext uri="{FF2B5EF4-FFF2-40B4-BE49-F238E27FC236}">
                  <a16:creationId xmlns:a16="http://schemas.microsoft.com/office/drawing/2014/main" xmlns="" id="{02282CBF-91C9-4AD9-821E-0A53A0769D7E}"/>
                </a:ext>
              </a:extLst>
            </p:cNvPr>
            <p:cNvGrpSpPr/>
            <p:nvPr/>
          </p:nvGrpSpPr>
          <p:grpSpPr>
            <a:xfrm>
              <a:off x="1707943" y="2180575"/>
              <a:ext cx="484420" cy="639275"/>
              <a:chOff x="3548645" y="3534435"/>
              <a:chExt cx="376432" cy="512564"/>
            </a:xfrm>
          </p:grpSpPr>
          <p:sp>
            <p:nvSpPr>
              <p:cNvPr id="78" name="Google Shape;743;p44">
                <a:extLst>
                  <a:ext uri="{FF2B5EF4-FFF2-40B4-BE49-F238E27FC236}">
                    <a16:creationId xmlns:a16="http://schemas.microsoft.com/office/drawing/2014/main" xmlns="" id="{E671ABC1-2A53-4B56-9412-FF7A8C07BA39}"/>
                  </a:ext>
                </a:extLst>
              </p:cNvPr>
              <p:cNvSpPr/>
              <p:nvPr/>
            </p:nvSpPr>
            <p:spPr>
              <a:xfrm>
                <a:off x="3702911" y="3998935"/>
                <a:ext cx="64085" cy="47728"/>
              </a:xfrm>
              <a:custGeom>
                <a:avLst/>
                <a:gdLst/>
                <a:ahLst/>
                <a:cxnLst/>
                <a:rect l="l" t="t" r="r" b="b"/>
                <a:pathLst>
                  <a:path w="3244" h="2416" extrusionOk="0">
                    <a:moveTo>
                      <a:pt x="405" y="0"/>
                    </a:moveTo>
                    <a:cubicBezTo>
                      <a:pt x="182" y="0"/>
                      <a:pt x="0" y="182"/>
                      <a:pt x="0" y="405"/>
                    </a:cubicBezTo>
                    <a:lnTo>
                      <a:pt x="0" y="811"/>
                    </a:lnTo>
                    <a:cubicBezTo>
                      <a:pt x="8" y="1700"/>
                      <a:pt x="732" y="2416"/>
                      <a:pt x="1622" y="2416"/>
                    </a:cubicBezTo>
                    <a:cubicBezTo>
                      <a:pt x="2511" y="2416"/>
                      <a:pt x="3233" y="1700"/>
                      <a:pt x="3243" y="811"/>
                    </a:cubicBezTo>
                    <a:lnTo>
                      <a:pt x="3243" y="405"/>
                    </a:lnTo>
                    <a:cubicBezTo>
                      <a:pt x="3243" y="182"/>
                      <a:pt x="3062" y="0"/>
                      <a:pt x="28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44;p44">
                <a:extLst>
                  <a:ext uri="{FF2B5EF4-FFF2-40B4-BE49-F238E27FC236}">
                    <a16:creationId xmlns:a16="http://schemas.microsoft.com/office/drawing/2014/main" xmlns="" id="{1CE331E6-BDE4-4F05-A5EA-10112816D284}"/>
                  </a:ext>
                </a:extLst>
              </p:cNvPr>
              <p:cNvSpPr/>
              <p:nvPr/>
            </p:nvSpPr>
            <p:spPr>
              <a:xfrm>
                <a:off x="3702911" y="3998935"/>
                <a:ext cx="32043" cy="48064"/>
              </a:xfrm>
              <a:custGeom>
                <a:avLst/>
                <a:gdLst/>
                <a:ahLst/>
                <a:cxnLst/>
                <a:rect l="l" t="t" r="r" b="b"/>
                <a:pathLst>
                  <a:path w="1622" h="2433" extrusionOk="0">
                    <a:moveTo>
                      <a:pt x="405" y="0"/>
                    </a:moveTo>
                    <a:cubicBezTo>
                      <a:pt x="182" y="0"/>
                      <a:pt x="0" y="182"/>
                      <a:pt x="0" y="405"/>
                    </a:cubicBezTo>
                    <a:lnTo>
                      <a:pt x="0" y="811"/>
                    </a:lnTo>
                    <a:cubicBezTo>
                      <a:pt x="1" y="1706"/>
                      <a:pt x="726" y="2431"/>
                      <a:pt x="1622" y="2432"/>
                    </a:cubicBezTo>
                    <a:lnTo>
                      <a:pt x="16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45;p44">
                <a:extLst>
                  <a:ext uri="{FF2B5EF4-FFF2-40B4-BE49-F238E27FC236}">
                    <a16:creationId xmlns:a16="http://schemas.microsoft.com/office/drawing/2014/main" xmlns="" id="{8C2C6A5D-2C1D-4D07-AB3A-715AD5D4FA39}"/>
                  </a:ext>
                </a:extLst>
              </p:cNvPr>
              <p:cNvSpPr/>
              <p:nvPr/>
            </p:nvSpPr>
            <p:spPr>
              <a:xfrm>
                <a:off x="3548645" y="3534435"/>
                <a:ext cx="376432" cy="480560"/>
              </a:xfrm>
              <a:custGeom>
                <a:avLst/>
                <a:gdLst/>
                <a:ahLst/>
                <a:cxnLst/>
                <a:rect l="l" t="t" r="r" b="b"/>
                <a:pathLst>
                  <a:path w="19055" h="24326" extrusionOk="0">
                    <a:moveTo>
                      <a:pt x="9441" y="0"/>
                    </a:moveTo>
                    <a:cubicBezTo>
                      <a:pt x="9240" y="0"/>
                      <a:pt x="9038" y="6"/>
                      <a:pt x="8835" y="19"/>
                    </a:cubicBezTo>
                    <a:cubicBezTo>
                      <a:pt x="4091" y="313"/>
                      <a:pt x="258" y="4272"/>
                      <a:pt x="111" y="9028"/>
                    </a:cubicBezTo>
                    <a:cubicBezTo>
                      <a:pt x="1" y="12552"/>
                      <a:pt x="1853" y="15798"/>
                      <a:pt x="4942" y="17497"/>
                    </a:cubicBezTo>
                    <a:cubicBezTo>
                      <a:pt x="5713" y="17923"/>
                      <a:pt x="6190" y="18735"/>
                      <a:pt x="6187" y="19617"/>
                    </a:cubicBezTo>
                    <a:lnTo>
                      <a:pt x="6187" y="22704"/>
                    </a:lnTo>
                    <a:cubicBezTo>
                      <a:pt x="6187" y="23599"/>
                      <a:pt x="6914" y="24324"/>
                      <a:pt x="7809" y="24325"/>
                    </a:cubicBezTo>
                    <a:lnTo>
                      <a:pt x="11052" y="24325"/>
                    </a:lnTo>
                    <a:cubicBezTo>
                      <a:pt x="11948" y="24324"/>
                      <a:pt x="12673" y="23597"/>
                      <a:pt x="12674" y="22704"/>
                    </a:cubicBezTo>
                    <a:lnTo>
                      <a:pt x="12674" y="19617"/>
                    </a:lnTo>
                    <a:cubicBezTo>
                      <a:pt x="12674" y="18733"/>
                      <a:pt x="13154" y="17918"/>
                      <a:pt x="13928" y="17491"/>
                    </a:cubicBezTo>
                    <a:cubicBezTo>
                      <a:pt x="16542" y="16052"/>
                      <a:pt x="18309" y="13450"/>
                      <a:pt x="18682" y="10489"/>
                    </a:cubicBezTo>
                    <a:cubicBezTo>
                      <a:pt x="19055" y="7530"/>
                      <a:pt x="17989" y="4570"/>
                      <a:pt x="15814" y="2528"/>
                    </a:cubicBezTo>
                    <a:cubicBezTo>
                      <a:pt x="14067" y="886"/>
                      <a:pt x="11821" y="0"/>
                      <a:pt x="94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46;p44">
                <a:extLst>
                  <a:ext uri="{FF2B5EF4-FFF2-40B4-BE49-F238E27FC236}">
                    <a16:creationId xmlns:a16="http://schemas.microsoft.com/office/drawing/2014/main" xmlns="" id="{A936B8B0-8804-4EB1-B107-4071CC0731D4}"/>
                  </a:ext>
                </a:extLst>
              </p:cNvPr>
              <p:cNvSpPr/>
              <p:nvPr/>
            </p:nvSpPr>
            <p:spPr>
              <a:xfrm>
                <a:off x="3606803" y="3590500"/>
                <a:ext cx="256301" cy="256282"/>
              </a:xfrm>
              <a:custGeom>
                <a:avLst/>
                <a:gdLst/>
                <a:ahLst/>
                <a:cxnLst/>
                <a:rect l="l" t="t" r="r" b="b"/>
                <a:pathLst>
                  <a:path w="12974" h="12973" extrusionOk="0">
                    <a:moveTo>
                      <a:pt x="6487" y="1"/>
                    </a:moveTo>
                    <a:cubicBezTo>
                      <a:pt x="2903" y="1"/>
                      <a:pt x="0" y="2903"/>
                      <a:pt x="0" y="6486"/>
                    </a:cubicBezTo>
                    <a:cubicBezTo>
                      <a:pt x="0" y="10070"/>
                      <a:pt x="2903" y="12972"/>
                      <a:pt x="6487" y="12972"/>
                    </a:cubicBezTo>
                    <a:cubicBezTo>
                      <a:pt x="10069" y="12972"/>
                      <a:pt x="12973" y="10068"/>
                      <a:pt x="12973" y="6486"/>
                    </a:cubicBezTo>
                    <a:cubicBezTo>
                      <a:pt x="12973" y="2903"/>
                      <a:pt x="10069" y="1"/>
                      <a:pt x="64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47;p44">
                <a:extLst>
                  <a:ext uri="{FF2B5EF4-FFF2-40B4-BE49-F238E27FC236}">
                    <a16:creationId xmlns:a16="http://schemas.microsoft.com/office/drawing/2014/main" xmlns="" id="{087B729A-2CC2-4503-A61C-D1E8E6DD982B}"/>
                  </a:ext>
                </a:extLst>
              </p:cNvPr>
              <p:cNvSpPr/>
              <p:nvPr/>
            </p:nvSpPr>
            <p:spPr>
              <a:xfrm>
                <a:off x="3670869" y="3734672"/>
                <a:ext cx="128151" cy="32023"/>
              </a:xfrm>
              <a:custGeom>
                <a:avLst/>
                <a:gdLst/>
                <a:ahLst/>
                <a:cxnLst/>
                <a:rect l="l" t="t" r="r" b="b"/>
                <a:pathLst>
                  <a:path w="6487" h="1621" extrusionOk="0">
                    <a:moveTo>
                      <a:pt x="406" y="0"/>
                    </a:moveTo>
                    <a:cubicBezTo>
                      <a:pt x="182" y="0"/>
                      <a:pt x="0" y="180"/>
                      <a:pt x="0" y="405"/>
                    </a:cubicBezTo>
                    <a:cubicBezTo>
                      <a:pt x="0" y="629"/>
                      <a:pt x="182" y="809"/>
                      <a:pt x="406" y="811"/>
                    </a:cubicBezTo>
                    <a:cubicBezTo>
                      <a:pt x="563" y="811"/>
                      <a:pt x="634" y="876"/>
                      <a:pt x="810" y="1077"/>
                    </a:cubicBezTo>
                    <a:cubicBezTo>
                      <a:pt x="998" y="1294"/>
                      <a:pt x="1284" y="1620"/>
                      <a:pt x="1823" y="1620"/>
                    </a:cubicBezTo>
                    <a:cubicBezTo>
                      <a:pt x="2362" y="1620"/>
                      <a:pt x="2648" y="1294"/>
                      <a:pt x="2838" y="1077"/>
                    </a:cubicBezTo>
                    <a:cubicBezTo>
                      <a:pt x="3014" y="876"/>
                      <a:pt x="3085" y="811"/>
                      <a:pt x="3241" y="811"/>
                    </a:cubicBezTo>
                    <a:cubicBezTo>
                      <a:pt x="3399" y="811"/>
                      <a:pt x="3469" y="876"/>
                      <a:pt x="3646" y="1077"/>
                    </a:cubicBezTo>
                    <a:cubicBezTo>
                      <a:pt x="3848" y="1306"/>
                      <a:pt x="4122" y="1620"/>
                      <a:pt x="4661" y="1620"/>
                    </a:cubicBezTo>
                    <a:lnTo>
                      <a:pt x="4663" y="1620"/>
                    </a:lnTo>
                    <a:cubicBezTo>
                      <a:pt x="5202" y="1620"/>
                      <a:pt x="5487" y="1294"/>
                      <a:pt x="5678" y="1077"/>
                    </a:cubicBezTo>
                    <a:cubicBezTo>
                      <a:pt x="5853" y="876"/>
                      <a:pt x="5924" y="811"/>
                      <a:pt x="6082" y="811"/>
                    </a:cubicBezTo>
                    <a:cubicBezTo>
                      <a:pt x="6305" y="809"/>
                      <a:pt x="6487" y="629"/>
                      <a:pt x="6487" y="405"/>
                    </a:cubicBezTo>
                    <a:cubicBezTo>
                      <a:pt x="6487" y="180"/>
                      <a:pt x="6305" y="0"/>
                      <a:pt x="6082" y="0"/>
                    </a:cubicBezTo>
                    <a:cubicBezTo>
                      <a:pt x="5542" y="0"/>
                      <a:pt x="5257" y="327"/>
                      <a:pt x="5067" y="543"/>
                    </a:cubicBezTo>
                    <a:cubicBezTo>
                      <a:pt x="4891" y="745"/>
                      <a:pt x="4819" y="811"/>
                      <a:pt x="4663" y="811"/>
                    </a:cubicBezTo>
                    <a:cubicBezTo>
                      <a:pt x="4505" y="811"/>
                      <a:pt x="4435" y="745"/>
                      <a:pt x="4257" y="543"/>
                    </a:cubicBezTo>
                    <a:cubicBezTo>
                      <a:pt x="4057" y="314"/>
                      <a:pt x="3781" y="0"/>
                      <a:pt x="3242" y="0"/>
                    </a:cubicBezTo>
                    <a:cubicBezTo>
                      <a:pt x="2703" y="0"/>
                      <a:pt x="2417" y="327"/>
                      <a:pt x="2229" y="543"/>
                    </a:cubicBezTo>
                    <a:cubicBezTo>
                      <a:pt x="2051" y="745"/>
                      <a:pt x="1981" y="811"/>
                      <a:pt x="1823" y="811"/>
                    </a:cubicBezTo>
                    <a:cubicBezTo>
                      <a:pt x="1667" y="811"/>
                      <a:pt x="1597" y="745"/>
                      <a:pt x="1421" y="543"/>
                    </a:cubicBezTo>
                    <a:cubicBezTo>
                      <a:pt x="1231" y="327"/>
                      <a:pt x="945"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48;p44">
                <a:extLst>
                  <a:ext uri="{FF2B5EF4-FFF2-40B4-BE49-F238E27FC236}">
                    <a16:creationId xmlns:a16="http://schemas.microsoft.com/office/drawing/2014/main" xmlns="" id="{A2E2C4FC-AC64-489D-9046-1057D7802520}"/>
                  </a:ext>
                </a:extLst>
              </p:cNvPr>
              <p:cNvSpPr/>
              <p:nvPr/>
            </p:nvSpPr>
            <p:spPr>
              <a:xfrm>
                <a:off x="3662117" y="3718632"/>
                <a:ext cx="57606" cy="200217"/>
              </a:xfrm>
              <a:custGeom>
                <a:avLst/>
                <a:gdLst/>
                <a:ahLst/>
                <a:cxnLst/>
                <a:rect l="l" t="t" r="r" b="b"/>
                <a:pathLst>
                  <a:path w="2916" h="10135" extrusionOk="0">
                    <a:moveTo>
                      <a:pt x="443" y="0"/>
                    </a:moveTo>
                    <a:cubicBezTo>
                      <a:pt x="414" y="0"/>
                      <a:pt x="385" y="3"/>
                      <a:pt x="356" y="10"/>
                    </a:cubicBezTo>
                    <a:cubicBezTo>
                      <a:pt x="138" y="58"/>
                      <a:pt x="0" y="273"/>
                      <a:pt x="46" y="492"/>
                    </a:cubicBezTo>
                    <a:lnTo>
                      <a:pt x="2073" y="9817"/>
                    </a:lnTo>
                    <a:cubicBezTo>
                      <a:pt x="2114" y="10003"/>
                      <a:pt x="2279" y="10135"/>
                      <a:pt x="2470" y="10135"/>
                    </a:cubicBezTo>
                    <a:cubicBezTo>
                      <a:pt x="2500" y="10135"/>
                      <a:pt x="2530" y="10132"/>
                      <a:pt x="2558" y="10127"/>
                    </a:cubicBezTo>
                    <a:cubicBezTo>
                      <a:pt x="2776" y="10079"/>
                      <a:pt x="2915" y="9863"/>
                      <a:pt x="2867" y="9644"/>
                    </a:cubicBezTo>
                    <a:lnTo>
                      <a:pt x="839" y="319"/>
                    </a:lnTo>
                    <a:cubicBezTo>
                      <a:pt x="797" y="130"/>
                      <a:pt x="630" y="0"/>
                      <a:pt x="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749;p44">
                <a:extLst>
                  <a:ext uri="{FF2B5EF4-FFF2-40B4-BE49-F238E27FC236}">
                    <a16:creationId xmlns:a16="http://schemas.microsoft.com/office/drawing/2014/main" xmlns="" id="{6EB13E60-7B64-4F96-8081-73401BCF26FF}"/>
                  </a:ext>
                </a:extLst>
              </p:cNvPr>
              <p:cNvSpPr/>
              <p:nvPr/>
            </p:nvSpPr>
            <p:spPr>
              <a:xfrm>
                <a:off x="3750205" y="3718631"/>
                <a:ext cx="57586" cy="200217"/>
              </a:xfrm>
              <a:custGeom>
                <a:avLst/>
                <a:gdLst/>
                <a:ahLst/>
                <a:cxnLst/>
                <a:rect l="l" t="t" r="r" b="b"/>
                <a:pathLst>
                  <a:path w="2915" h="10135" extrusionOk="0">
                    <a:moveTo>
                      <a:pt x="2470" y="0"/>
                    </a:moveTo>
                    <a:cubicBezTo>
                      <a:pt x="2283" y="0"/>
                      <a:pt x="2115" y="130"/>
                      <a:pt x="2074" y="319"/>
                    </a:cubicBezTo>
                    <a:lnTo>
                      <a:pt x="47" y="9644"/>
                    </a:lnTo>
                    <a:cubicBezTo>
                      <a:pt x="0" y="9863"/>
                      <a:pt x="138" y="10079"/>
                      <a:pt x="358" y="10127"/>
                    </a:cubicBezTo>
                    <a:cubicBezTo>
                      <a:pt x="386" y="10132"/>
                      <a:pt x="414" y="10135"/>
                      <a:pt x="444" y="10135"/>
                    </a:cubicBezTo>
                    <a:cubicBezTo>
                      <a:pt x="634" y="10135"/>
                      <a:pt x="799" y="10003"/>
                      <a:pt x="839" y="9817"/>
                    </a:cubicBezTo>
                    <a:lnTo>
                      <a:pt x="2866" y="492"/>
                    </a:lnTo>
                    <a:cubicBezTo>
                      <a:pt x="2914" y="273"/>
                      <a:pt x="2775" y="58"/>
                      <a:pt x="2557" y="10"/>
                    </a:cubicBezTo>
                    <a:cubicBezTo>
                      <a:pt x="2528" y="3"/>
                      <a:pt x="2498" y="0"/>
                      <a:pt x="2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50;p44">
                <a:extLst>
                  <a:ext uri="{FF2B5EF4-FFF2-40B4-BE49-F238E27FC236}">
                    <a16:creationId xmlns:a16="http://schemas.microsoft.com/office/drawing/2014/main" xmlns="" id="{FC136C95-0C5D-47A1-B0B4-C75652C646C0}"/>
                  </a:ext>
                </a:extLst>
              </p:cNvPr>
              <p:cNvSpPr/>
              <p:nvPr/>
            </p:nvSpPr>
            <p:spPr>
              <a:xfrm>
                <a:off x="3669486" y="3910847"/>
                <a:ext cx="130936" cy="104148"/>
              </a:xfrm>
              <a:custGeom>
                <a:avLst/>
                <a:gdLst/>
                <a:ahLst/>
                <a:cxnLst/>
                <a:rect l="l" t="t" r="r" b="b"/>
                <a:pathLst>
                  <a:path w="6628" h="5272" extrusionOk="0">
                    <a:moveTo>
                      <a:pt x="0" y="1"/>
                    </a:moveTo>
                    <a:cubicBezTo>
                      <a:pt x="45" y="184"/>
                      <a:pt x="69" y="373"/>
                      <a:pt x="70" y="563"/>
                    </a:cubicBezTo>
                    <a:lnTo>
                      <a:pt x="70" y="3648"/>
                    </a:lnTo>
                    <a:cubicBezTo>
                      <a:pt x="70" y="4543"/>
                      <a:pt x="797" y="5270"/>
                      <a:pt x="1692" y="5271"/>
                    </a:cubicBezTo>
                    <a:lnTo>
                      <a:pt x="4935" y="5271"/>
                    </a:lnTo>
                    <a:cubicBezTo>
                      <a:pt x="5831" y="5270"/>
                      <a:pt x="6556" y="4543"/>
                      <a:pt x="6557" y="3648"/>
                    </a:cubicBezTo>
                    <a:lnTo>
                      <a:pt x="6557" y="563"/>
                    </a:lnTo>
                    <a:cubicBezTo>
                      <a:pt x="6558" y="373"/>
                      <a:pt x="6582" y="184"/>
                      <a:pt x="66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51;p44">
                <a:extLst>
                  <a:ext uri="{FF2B5EF4-FFF2-40B4-BE49-F238E27FC236}">
                    <a16:creationId xmlns:a16="http://schemas.microsoft.com/office/drawing/2014/main" xmlns="" id="{37C2E2DD-B686-4AD6-BAEA-95F0B287162F}"/>
                  </a:ext>
                </a:extLst>
              </p:cNvPr>
              <p:cNvSpPr/>
              <p:nvPr/>
            </p:nvSpPr>
            <p:spPr>
              <a:xfrm>
                <a:off x="3669486" y="3910847"/>
                <a:ext cx="65468" cy="104148"/>
              </a:xfrm>
              <a:custGeom>
                <a:avLst/>
                <a:gdLst/>
                <a:ahLst/>
                <a:cxnLst/>
                <a:rect l="l" t="t" r="r" b="b"/>
                <a:pathLst>
                  <a:path w="3314" h="5272" extrusionOk="0">
                    <a:moveTo>
                      <a:pt x="0" y="1"/>
                    </a:moveTo>
                    <a:cubicBezTo>
                      <a:pt x="45" y="184"/>
                      <a:pt x="69" y="373"/>
                      <a:pt x="70" y="563"/>
                    </a:cubicBezTo>
                    <a:lnTo>
                      <a:pt x="70" y="3648"/>
                    </a:lnTo>
                    <a:cubicBezTo>
                      <a:pt x="70" y="4543"/>
                      <a:pt x="797" y="5270"/>
                      <a:pt x="1692" y="5271"/>
                    </a:cubicBezTo>
                    <a:lnTo>
                      <a:pt x="3314" y="5271"/>
                    </a:lnTo>
                    <a:lnTo>
                      <a:pt x="33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52;p44">
                <a:extLst>
                  <a:ext uri="{FF2B5EF4-FFF2-40B4-BE49-F238E27FC236}">
                    <a16:creationId xmlns:a16="http://schemas.microsoft.com/office/drawing/2014/main" xmlns="" id="{3B1DB43F-8C9F-47D8-90E9-CEFE6696EF62}"/>
                  </a:ext>
                </a:extLst>
              </p:cNvPr>
              <p:cNvSpPr/>
              <p:nvPr/>
            </p:nvSpPr>
            <p:spPr>
              <a:xfrm>
                <a:off x="3734915"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53;p44">
                <a:extLst>
                  <a:ext uri="{FF2B5EF4-FFF2-40B4-BE49-F238E27FC236}">
                    <a16:creationId xmlns:a16="http://schemas.microsoft.com/office/drawing/2014/main" xmlns="" id="{52754771-CAB2-4F99-AABA-3077CE0C724B}"/>
                  </a:ext>
                </a:extLst>
              </p:cNvPr>
              <p:cNvSpPr/>
              <p:nvPr/>
            </p:nvSpPr>
            <p:spPr>
              <a:xfrm>
                <a:off x="3734934" y="3966892"/>
                <a:ext cx="64085" cy="16041"/>
              </a:xfrm>
              <a:custGeom>
                <a:avLst/>
                <a:gdLst/>
                <a:ahLst/>
                <a:cxnLst/>
                <a:rect l="l" t="t" r="r" b="b"/>
                <a:pathLst>
                  <a:path w="3244" h="812" extrusionOk="0">
                    <a:moveTo>
                      <a:pt x="1" y="0"/>
                    </a:moveTo>
                    <a:lnTo>
                      <a:pt x="1"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54;p44">
                <a:extLst>
                  <a:ext uri="{FF2B5EF4-FFF2-40B4-BE49-F238E27FC236}">
                    <a16:creationId xmlns:a16="http://schemas.microsoft.com/office/drawing/2014/main" xmlns="" id="{0A8F9B8C-A55A-467A-A6B1-EC22CAC0438D}"/>
                  </a:ext>
                </a:extLst>
              </p:cNvPr>
              <p:cNvSpPr/>
              <p:nvPr/>
            </p:nvSpPr>
            <p:spPr>
              <a:xfrm>
                <a:off x="3670869"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55;p44">
                <a:extLst>
                  <a:ext uri="{FF2B5EF4-FFF2-40B4-BE49-F238E27FC236}">
                    <a16:creationId xmlns:a16="http://schemas.microsoft.com/office/drawing/2014/main" xmlns="" id="{8EDAD802-38AA-4AC3-A633-73BA46581C5C}"/>
                  </a:ext>
                </a:extLst>
              </p:cNvPr>
              <p:cNvSpPr/>
              <p:nvPr/>
            </p:nvSpPr>
            <p:spPr>
              <a:xfrm>
                <a:off x="3670869" y="3966892"/>
                <a:ext cx="64085" cy="16041"/>
              </a:xfrm>
              <a:custGeom>
                <a:avLst/>
                <a:gdLst/>
                <a:ahLst/>
                <a:cxnLst/>
                <a:rect l="l" t="t" r="r" b="b"/>
                <a:pathLst>
                  <a:path w="3244" h="812" extrusionOk="0">
                    <a:moveTo>
                      <a:pt x="0" y="0"/>
                    </a:moveTo>
                    <a:lnTo>
                      <a:pt x="0"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Group 3">
            <a:extLst>
              <a:ext uri="{FF2B5EF4-FFF2-40B4-BE49-F238E27FC236}">
                <a16:creationId xmlns:a16="http://schemas.microsoft.com/office/drawing/2014/main" xmlns="" id="{4C9E0A63-5ADA-49F4-8550-7ABA5A897662}"/>
              </a:ext>
            </a:extLst>
          </p:cNvPr>
          <p:cNvGrpSpPr/>
          <p:nvPr/>
        </p:nvGrpSpPr>
        <p:grpSpPr>
          <a:xfrm>
            <a:off x="2144910" y="1999746"/>
            <a:ext cx="1039612" cy="1062774"/>
            <a:chOff x="4200870" y="1959185"/>
            <a:chExt cx="1039612" cy="1062774"/>
          </a:xfrm>
        </p:grpSpPr>
        <p:sp>
          <p:nvSpPr>
            <p:cNvPr id="598" name="Google Shape;598;p42"/>
            <p:cNvSpPr/>
            <p:nvPr/>
          </p:nvSpPr>
          <p:spPr>
            <a:xfrm>
              <a:off x="4200870" y="1959185"/>
              <a:ext cx="1039612" cy="1062774"/>
            </a:xfrm>
            <a:prstGeom prst="ellipse">
              <a:avLst/>
            </a:prstGeom>
            <a:solidFill>
              <a:schemeClr val="accent3">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xmlns="" id="{3ECF5438-2111-415A-AD44-825BCFE769EB}"/>
                </a:ext>
              </a:extLst>
            </p:cNvPr>
            <p:cNvPicPr>
              <a:picLocks noChangeAspect="1"/>
            </p:cNvPicPr>
            <p:nvPr/>
          </p:nvPicPr>
          <p:blipFill>
            <a:blip r:embed="rId4"/>
            <a:stretch>
              <a:fillRect/>
            </a:stretch>
          </p:blipFill>
          <p:spPr>
            <a:xfrm>
              <a:off x="4278145" y="2082268"/>
              <a:ext cx="883135" cy="748169"/>
            </a:xfrm>
            <a:prstGeom prst="rect">
              <a:avLst/>
            </a:prstGeom>
          </p:spPr>
        </p:pic>
      </p:grpSp>
      <p:grpSp>
        <p:nvGrpSpPr>
          <p:cNvPr id="6" name="Group 5">
            <a:extLst>
              <a:ext uri="{FF2B5EF4-FFF2-40B4-BE49-F238E27FC236}">
                <a16:creationId xmlns:a16="http://schemas.microsoft.com/office/drawing/2014/main" xmlns="" id="{976395D6-AC2B-4955-B5EC-86C88A7CF232}"/>
              </a:ext>
            </a:extLst>
          </p:cNvPr>
          <p:cNvGrpSpPr/>
          <p:nvPr/>
        </p:nvGrpSpPr>
        <p:grpSpPr>
          <a:xfrm>
            <a:off x="2134834" y="3501218"/>
            <a:ext cx="1039612" cy="1062774"/>
            <a:chOff x="6889076" y="1959185"/>
            <a:chExt cx="1039612" cy="1062774"/>
          </a:xfrm>
        </p:grpSpPr>
        <p:sp>
          <p:nvSpPr>
            <p:cNvPr id="600" name="Google Shape;600;p42"/>
            <p:cNvSpPr/>
            <p:nvPr/>
          </p:nvSpPr>
          <p:spPr>
            <a:xfrm>
              <a:off x="6889076" y="1959185"/>
              <a:ext cx="1039612" cy="1062774"/>
            </a:xfrm>
            <a:prstGeom prst="ellipse">
              <a:avLst/>
            </a:prstGeom>
            <a:solidFill>
              <a:schemeClr val="accent3">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028" name="Picture 4" descr="Red Circle Png, Transparent White Check Mark, HD Png Download (#5096340),  PNG Images on PngArea">
              <a:extLst>
                <a:ext uri="{FF2B5EF4-FFF2-40B4-BE49-F238E27FC236}">
                  <a16:creationId xmlns:a16="http://schemas.microsoft.com/office/drawing/2014/main" xmlns="" id="{33CF6135-17EE-4B44-B00C-3F615941E6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802" b="97235" l="814" r="95814">
                          <a14:foregroundMark x1="88837" y1="7834" x2="37093" y2="74654"/>
                          <a14:foregroundMark x1="37093" y1="74654" x2="27558" y2="60829"/>
                          <a14:foregroundMark x1="27558" y1="60829" x2="26860" y2="53341"/>
                          <a14:foregroundMark x1="93023" y1="8525" x2="75814" y2="17166"/>
                          <a14:foregroundMark x1="75814" y1="17166" x2="29419" y2="72811"/>
                          <a14:foregroundMark x1="29419" y1="72811" x2="31279" y2="59562"/>
                          <a14:foregroundMark x1="31279" y1="59562" x2="39186" y2="82488"/>
                          <a14:foregroundMark x1="39186" y1="82488" x2="46047" y2="75000"/>
                          <a14:foregroundMark x1="46047" y1="75000" x2="40698" y2="67166"/>
                          <a14:foregroundMark x1="36163" y1="54839" x2="26744" y2="51728"/>
                          <a14:foregroundMark x1="26744" y1="51728" x2="30349" y2="77995"/>
                          <a14:foregroundMark x1="95814" y1="3917" x2="81047" y2="9332"/>
                          <a14:foregroundMark x1="81047" y1="9332" x2="76860" y2="18548"/>
                          <a14:foregroundMark x1="65930" y1="13018" x2="38953" y2="10829"/>
                          <a14:foregroundMark x1="38953" y1="10829" x2="26395" y2="15438"/>
                          <a14:foregroundMark x1="26395" y1="15438" x2="6279" y2="39055"/>
                          <a14:foregroundMark x1="6279" y1="39055" x2="5930" y2="68894"/>
                          <a14:foregroundMark x1="29302" y1="92972" x2="50698" y2="94470"/>
                          <a14:foregroundMark x1="50698" y1="94470" x2="62326" y2="93548"/>
                          <a14:foregroundMark x1="62326" y1="93548" x2="72674" y2="89977"/>
                          <a14:foregroundMark x1="72674" y1="89977" x2="88140" y2="75576"/>
                          <a14:foregroundMark x1="88140" y1="75576" x2="93488" y2="62903"/>
                          <a14:foregroundMark x1="93488" y1="62903" x2="86860" y2="28571"/>
                          <a14:foregroundMark x1="78023" y1="40899" x2="69302" y2="72811"/>
                          <a14:foregroundMark x1="58605" y1="25922" x2="36977" y2="26037"/>
                          <a14:foregroundMark x1="36977" y1="26037" x2="22907" y2="46429"/>
                          <a14:foregroundMark x1="22907" y1="46429" x2="56163" y2="29378"/>
                          <a14:foregroundMark x1="56163" y1="29378" x2="55233" y2="18203"/>
                          <a14:foregroundMark x1="46860" y1="19470" x2="30349" y2="21889"/>
                          <a14:foregroundMark x1="30349" y1="21889" x2="13605" y2="47005"/>
                          <a14:foregroundMark x1="13605" y1="47005" x2="30349" y2="49078"/>
                          <a14:foregroundMark x1="30349" y1="49078" x2="37674" y2="20853"/>
                          <a14:foregroundMark x1="37674" y1="20853" x2="36744" y2="18203"/>
                          <a14:foregroundMark x1="62907" y1="16705" x2="48837" y2="15207"/>
                          <a14:foregroundMark x1="48837" y1="15207" x2="29302" y2="18548"/>
                          <a14:foregroundMark x1="29302" y1="18548" x2="15465" y2="34562"/>
                          <a14:foregroundMark x1="15465" y1="34562" x2="10116" y2="56221"/>
                          <a14:foregroundMark x1="10116" y1="56221" x2="15581" y2="66820"/>
                          <a14:foregroundMark x1="15581" y1="66820" x2="21047" y2="68894"/>
                          <a14:foregroundMark x1="465" y1="45161" x2="4535" y2="55069"/>
                          <a14:foregroundMark x1="4535" y1="55069" x2="4535" y2="56797"/>
                          <a14:foregroundMark x1="1395" y1="47005" x2="814" y2="57834"/>
                          <a14:foregroundMark x1="42558" y1="98848" x2="56279" y2="97235"/>
                          <a14:foregroundMark x1="56279" y1="97235" x2="56744" y2="97235"/>
                          <a14:foregroundMark x1="39535" y1="45161" x2="64302" y2="17281"/>
                          <a14:foregroundMark x1="64302" y1="17281" x2="71512" y2="16244"/>
                          <a14:foregroundMark x1="81744" y1="37442" x2="84070" y2="55645"/>
                          <a14:foregroundMark x1="84070" y1="55645" x2="56744" y2="87673"/>
                          <a14:foregroundMark x1="56744" y1="87673" x2="31744" y2="85484"/>
                          <a14:foregroundMark x1="31744" y1="85484" x2="23953" y2="74654"/>
                          <a14:foregroundMark x1="23953" y1="74654" x2="22674" y2="66129"/>
                          <a14:foregroundMark x1="54884" y1="33756" x2="39070" y2="52419"/>
                          <a14:foregroundMark x1="39070" y1="52419" x2="32791" y2="46659"/>
                          <a14:foregroundMark x1="78372" y1="32604" x2="85233" y2="42396"/>
                          <a14:foregroundMark x1="85233" y1="42396" x2="85349" y2="60945"/>
                          <a14:foregroundMark x1="85349" y1="60945" x2="67907" y2="81797"/>
                          <a14:foregroundMark x1="67907" y1="81797" x2="50349" y2="88710"/>
                          <a14:foregroundMark x1="50349" y1="88710" x2="36163" y2="85599"/>
                          <a14:foregroundMark x1="36163" y1="85599" x2="20465" y2="74539"/>
                          <a14:foregroundMark x1="20465" y1="74539" x2="15000" y2="63940"/>
                          <a14:foregroundMark x1="84070" y1="31336" x2="50581" y2="76498"/>
                          <a14:foregroundMark x1="50581" y1="76498" x2="69535" y2="56221"/>
                          <a14:foregroundMark x1="69535" y1="56221" x2="69302" y2="45737"/>
                          <a14:foregroundMark x1="72791" y1="12788" x2="69302" y2="17166"/>
                          <a14:foregroundMark x1="84186" y1="23502" x2="80698" y2="29263"/>
                        </a14:backgroundRemoval>
                      </a14:imgEffect>
                    </a14:imgLayer>
                  </a14:imgProps>
                </a:ext>
                <a:ext uri="{28A0092B-C50C-407E-A947-70E740481C1C}">
                  <a14:useLocalDpi xmlns:a14="http://schemas.microsoft.com/office/drawing/2010/main" val="0"/>
                </a:ext>
              </a:extLst>
            </a:blip>
            <a:srcRect/>
            <a:stretch>
              <a:fillRect/>
            </a:stretch>
          </p:blipFill>
          <p:spPr bwMode="auto">
            <a:xfrm>
              <a:off x="7107099" y="2182539"/>
              <a:ext cx="609076" cy="61476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9"/>
                                        </p:tgtEl>
                                        <p:attrNameLst>
                                          <p:attrName>style.visibility</p:attrName>
                                        </p:attrNameLst>
                                      </p:cBhvr>
                                      <p:to>
                                        <p:strVal val="visible"/>
                                      </p:to>
                                    </p:set>
                                    <p:animEffect transition="in" filter="barn(inVertical)">
                                      <p:cBhvr>
                                        <p:cTn id="10" dur="500"/>
                                        <p:tgtEl>
                                          <p:spTgt spid="58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91"/>
                                        </p:tgtEl>
                                        <p:attrNameLst>
                                          <p:attrName>style.visibility</p:attrName>
                                        </p:attrNameLst>
                                      </p:cBhvr>
                                      <p:to>
                                        <p:strVal val="visible"/>
                                      </p:to>
                                    </p:set>
                                    <p:animEffect transition="in" filter="barn(inVertical)">
                                      <p:cBhvr>
                                        <p:cTn id="18" dur="500"/>
                                        <p:tgtEl>
                                          <p:spTgt spid="59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95"/>
                                        </p:tgtEl>
                                        <p:attrNameLst>
                                          <p:attrName>style.visibility</p:attrName>
                                        </p:attrNameLst>
                                      </p:cBhvr>
                                      <p:to>
                                        <p:strVal val="visible"/>
                                      </p:to>
                                    </p:set>
                                    <p:animEffect transition="in" filter="barn(inVertical)">
                                      <p:cBhvr>
                                        <p:cTn id="26" dur="500"/>
                                        <p:tgtEl>
                                          <p:spTgt spid="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p:bldP spid="591" grpId="0"/>
      <p:bldP spid="59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95;p42">
            <a:extLst>
              <a:ext uri="{FF2B5EF4-FFF2-40B4-BE49-F238E27FC236}">
                <a16:creationId xmlns:a16="http://schemas.microsoft.com/office/drawing/2014/main" xmlns="" id="{B3469927-53DF-47BB-8D3E-607B6A7A665C}"/>
              </a:ext>
            </a:extLst>
          </p:cNvPr>
          <p:cNvSpPr txBox="1">
            <a:spLocks/>
          </p:cNvSpPr>
          <p:nvPr/>
        </p:nvSpPr>
        <p:spPr>
          <a:xfrm>
            <a:off x="462013" y="311694"/>
            <a:ext cx="8219974" cy="666925"/>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err="1">
                <a:solidFill>
                  <a:srgbClr val="FF0000"/>
                </a:solidFill>
                <a:latin typeface="#9Slide07 IcielLa Chic Pro Shad" panose="02000506090000020004" pitchFamily="2" charset="0"/>
              </a:rPr>
              <a:t>Bước</a:t>
            </a:r>
            <a:r>
              <a:rPr lang="en-US" sz="4000" b="1" dirty="0">
                <a:solidFill>
                  <a:srgbClr val="FF0000"/>
                </a:solidFill>
                <a:latin typeface="#9Slide07 IcielLa Chic Pro Shad" panose="02000506090000020004" pitchFamily="2" charset="0"/>
              </a:rPr>
              <a:t> 1: </a:t>
            </a:r>
            <a:r>
              <a:rPr lang="en-US" sz="4000" b="1" dirty="0" err="1">
                <a:solidFill>
                  <a:srgbClr val="FF0000"/>
                </a:solidFill>
                <a:latin typeface="#9Slide07 IcielLa Chic Pro Shad" panose="02000506090000020004" pitchFamily="2" charset="0"/>
              </a:rPr>
              <a:t>Chuẩn</a:t>
            </a:r>
            <a:r>
              <a:rPr lang="en-US" sz="4000" b="1" dirty="0">
                <a:solidFill>
                  <a:srgbClr val="FF0000"/>
                </a:solidFill>
                <a:latin typeface="#9Slide07 IcielLa Chic Pro Shad" panose="02000506090000020004" pitchFamily="2" charset="0"/>
              </a:rPr>
              <a:t> </a:t>
            </a:r>
            <a:r>
              <a:rPr lang="en-US" sz="4000" b="1" dirty="0" err="1">
                <a:solidFill>
                  <a:srgbClr val="FF0000"/>
                </a:solidFill>
                <a:latin typeface="#9Slide07 IcielLa Chic Pro Shad" panose="02000506090000020004" pitchFamily="2" charset="0"/>
              </a:rPr>
              <a:t>bị</a:t>
            </a:r>
            <a:endParaRPr lang="en-US" sz="4000" b="1" dirty="0">
              <a:solidFill>
                <a:srgbClr val="FF0000"/>
              </a:solidFill>
              <a:latin typeface="#9Slide07 IcielLa Chic Pro Shad" panose="02000506090000020004" pitchFamily="2" charset="0"/>
            </a:endParaRPr>
          </a:p>
        </p:txBody>
      </p:sp>
      <p:grpSp>
        <p:nvGrpSpPr>
          <p:cNvPr id="14" name="Group 13">
            <a:extLst>
              <a:ext uri="{FF2B5EF4-FFF2-40B4-BE49-F238E27FC236}">
                <a16:creationId xmlns:a16="http://schemas.microsoft.com/office/drawing/2014/main" xmlns="" id="{FF80C280-62FC-4598-A018-C4B368457E8F}"/>
              </a:ext>
            </a:extLst>
          </p:cNvPr>
          <p:cNvGrpSpPr/>
          <p:nvPr/>
        </p:nvGrpSpPr>
        <p:grpSpPr>
          <a:xfrm>
            <a:off x="3134089" y="1570534"/>
            <a:ext cx="3671560" cy="1933503"/>
            <a:chOff x="1676401" y="3747447"/>
            <a:chExt cx="2359025" cy="3124200"/>
          </a:xfrm>
        </p:grpSpPr>
        <p:grpSp>
          <p:nvGrpSpPr>
            <p:cNvPr id="15" name="Group 4">
              <a:extLst>
                <a:ext uri="{FF2B5EF4-FFF2-40B4-BE49-F238E27FC236}">
                  <a16:creationId xmlns:a16="http://schemas.microsoft.com/office/drawing/2014/main" xmlns="" id="{BE2F4E49-DD38-4440-843E-921E2D1BCAD2}"/>
                </a:ext>
              </a:extLst>
            </p:cNvPr>
            <p:cNvGrpSpPr>
              <a:grpSpLocks/>
            </p:cNvGrpSpPr>
            <p:nvPr/>
          </p:nvGrpSpPr>
          <p:grpSpPr bwMode="auto">
            <a:xfrm>
              <a:off x="1676401" y="3747447"/>
              <a:ext cx="2359025" cy="3124200"/>
              <a:chOff x="457200" y="1239996"/>
              <a:chExt cx="2177144" cy="2804886"/>
            </a:xfrm>
            <a:solidFill>
              <a:schemeClr val="accent2">
                <a:lumMod val="20000"/>
                <a:lumOff val="80000"/>
              </a:schemeClr>
            </a:solidFill>
          </p:grpSpPr>
          <p:sp>
            <p:nvSpPr>
              <p:cNvPr id="23" name="Rectangle 22">
                <a:extLst>
                  <a:ext uri="{FF2B5EF4-FFF2-40B4-BE49-F238E27FC236}">
                    <a16:creationId xmlns:a16="http://schemas.microsoft.com/office/drawing/2014/main" xmlns="" id="{8A704294-E63F-4134-856A-2D92D91D3023}"/>
                  </a:ext>
                </a:extLst>
              </p:cNvPr>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sz="1600">
                  <a:solidFill>
                    <a:srgbClr val="333399"/>
                  </a:solidFill>
                  <a:latin typeface="#9Slide05 FS Blonde Script" panose="03000503000000000000" pitchFamily="65" charset="0"/>
                </a:endParaRPr>
              </a:p>
            </p:txBody>
          </p:sp>
          <p:sp>
            <p:nvSpPr>
              <p:cNvPr id="24" name="Rectangle 23">
                <a:extLst>
                  <a:ext uri="{FF2B5EF4-FFF2-40B4-BE49-F238E27FC236}">
                    <a16:creationId xmlns:a16="http://schemas.microsoft.com/office/drawing/2014/main" xmlns="" id="{C09B42E1-3E81-4625-B0A9-71EC9FAC2BA4}"/>
                  </a:ext>
                </a:extLst>
              </p:cNvPr>
              <p:cNvSpPr/>
              <p:nvPr/>
            </p:nvSpPr>
            <p:spPr>
              <a:xfrm>
                <a:off x="536316" y="1339763"/>
                <a:ext cx="2018913" cy="2602501"/>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sz="1600">
                  <a:solidFill>
                    <a:srgbClr val="333399"/>
                  </a:solidFill>
                  <a:latin typeface="#9Slide05 FS Blonde Script" panose="03000503000000000000" pitchFamily="65" charset="0"/>
                </a:endParaRPr>
              </a:p>
            </p:txBody>
          </p:sp>
        </p:grpSp>
        <p:sp>
          <p:nvSpPr>
            <p:cNvPr id="18" name="Rectangle 32">
              <a:extLst>
                <a:ext uri="{FF2B5EF4-FFF2-40B4-BE49-F238E27FC236}">
                  <a16:creationId xmlns:a16="http://schemas.microsoft.com/office/drawing/2014/main" xmlns="" id="{2305843A-087B-4383-84BF-456804E03B88}"/>
                </a:ext>
              </a:extLst>
            </p:cNvPr>
            <p:cNvSpPr>
              <a:spLocks noChangeArrowheads="1"/>
            </p:cNvSpPr>
            <p:nvPr/>
          </p:nvSpPr>
          <p:spPr bwMode="auto">
            <a:xfrm>
              <a:off x="1836202" y="5017914"/>
              <a:ext cx="2039421" cy="62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pPr>
              <a:endParaRPr lang="en-US" altLang="en-US" sz="3600" dirty="0">
                <a:solidFill>
                  <a:srgbClr val="333399"/>
                </a:solidFill>
                <a:latin typeface="#9Slide05 FS Blonde Script" panose="03000503000000000000" pitchFamily="65" charset="0"/>
              </a:endParaRPr>
            </a:p>
          </p:txBody>
        </p:sp>
      </p:grpSp>
      <p:sp>
        <p:nvSpPr>
          <p:cNvPr id="5" name="Rectangle 4"/>
          <p:cNvSpPr/>
          <p:nvPr/>
        </p:nvSpPr>
        <p:spPr>
          <a:xfrm>
            <a:off x="3509434" y="1750465"/>
            <a:ext cx="3121711" cy="1323439"/>
          </a:xfrm>
          <a:prstGeom prst="rect">
            <a:avLst/>
          </a:prstGeom>
        </p:spPr>
        <p:txBody>
          <a:bodyPr wrap="square">
            <a:spAutoFit/>
          </a:bodyPr>
          <a:lstStyle/>
          <a:p>
            <a:r>
              <a:rPr lang="en-US" sz="4000" dirty="0" err="1" smtClean="0">
                <a:latin typeface="#9Slide05 SVNCookie" panose="020B0606040200020203" pitchFamily="34" charset="0"/>
              </a:rPr>
              <a:t>Người</a:t>
            </a:r>
            <a:r>
              <a:rPr lang="en-US" sz="4000" dirty="0" smtClean="0">
                <a:latin typeface="#9Slide05 SVNCookie" panose="020B0606040200020203" pitchFamily="34" charset="0"/>
              </a:rPr>
              <a:t> </a:t>
            </a:r>
            <a:r>
              <a:rPr lang="en-US" sz="4000" dirty="0" err="1" smtClean="0">
                <a:latin typeface="#9Slide05 SVNCookie" panose="020B0606040200020203" pitchFamily="34" charset="0"/>
              </a:rPr>
              <a:t>viết</a:t>
            </a:r>
            <a:r>
              <a:rPr lang="en-US" sz="4000" dirty="0" smtClean="0">
                <a:latin typeface="#9Slide05 SVNCookie" panose="020B0606040200020203" pitchFamily="34" charset="0"/>
              </a:rPr>
              <a:t> </a:t>
            </a:r>
            <a:r>
              <a:rPr lang="en-US" sz="4000" dirty="0" err="1" smtClean="0">
                <a:latin typeface="#9Slide05 SVNCookie" panose="020B0606040200020203" pitchFamily="34" charset="0"/>
              </a:rPr>
              <a:t>lựa</a:t>
            </a:r>
            <a:r>
              <a:rPr lang="en-US" sz="4000" dirty="0" smtClean="0">
                <a:latin typeface="#9Slide05 SVNCookie" panose="020B0606040200020203" pitchFamily="34" charset="0"/>
              </a:rPr>
              <a:t> </a:t>
            </a:r>
            <a:r>
              <a:rPr lang="en-US" sz="4000" dirty="0" err="1">
                <a:latin typeface="#9Slide05 SVNCookie" panose="020B0606040200020203" pitchFamily="34" charset="0"/>
              </a:rPr>
              <a:t>chọn</a:t>
            </a:r>
            <a:r>
              <a:rPr lang="en-US" sz="4000" dirty="0">
                <a:latin typeface="#9Slide05 SVNCookie" panose="020B0606040200020203" pitchFamily="34" charset="0"/>
              </a:rPr>
              <a:t> </a:t>
            </a:r>
            <a:r>
              <a:rPr lang="en-US" sz="4000" dirty="0" err="1">
                <a:latin typeface="#9Slide05 SVNCookie" panose="020B0606040200020203" pitchFamily="34" charset="0"/>
              </a:rPr>
              <a:t>đề</a:t>
            </a:r>
            <a:r>
              <a:rPr lang="en-US" sz="4000" dirty="0">
                <a:latin typeface="#9Slide05 SVNCookie" panose="020B0606040200020203" pitchFamily="34" charset="0"/>
              </a:rPr>
              <a:t> </a:t>
            </a:r>
            <a:r>
              <a:rPr lang="en-US" sz="4000" dirty="0" err="1">
                <a:latin typeface="#9Slide05 SVNCookie" panose="020B0606040200020203" pitchFamily="34" charset="0"/>
              </a:rPr>
              <a:t>tài</a:t>
            </a:r>
            <a:r>
              <a:rPr lang="en-US" sz="4000" dirty="0">
                <a:latin typeface="#9Slide05 SVNCookie" panose="020B0606040200020203" pitchFamily="34" charset="0"/>
              </a:rPr>
              <a:t>, </a:t>
            </a:r>
            <a:r>
              <a:rPr lang="en-US" sz="4000" dirty="0" err="1">
                <a:latin typeface="#9Slide05 SVNCookie" panose="020B0606040200020203" pitchFamily="34" charset="0"/>
              </a:rPr>
              <a:t>tìm</a:t>
            </a:r>
            <a:r>
              <a:rPr lang="en-US" sz="4000" dirty="0">
                <a:latin typeface="#9Slide05 SVNCookie" panose="020B0606040200020203" pitchFamily="34" charset="0"/>
              </a:rPr>
              <a:t> ý, </a:t>
            </a:r>
            <a:r>
              <a:rPr lang="en-US" sz="4000" dirty="0" err="1">
                <a:latin typeface="#9Slide05 SVNCookie" panose="020B0606040200020203" pitchFamily="34" charset="0"/>
              </a:rPr>
              <a:t>lập</a:t>
            </a:r>
            <a:r>
              <a:rPr lang="en-US" sz="4000" dirty="0">
                <a:latin typeface="#9Slide05 SVNCookie" panose="020B0606040200020203" pitchFamily="34" charset="0"/>
              </a:rPr>
              <a:t> ý</a:t>
            </a:r>
            <a:endParaRPr lang="en-US" sz="4000" dirty="0"/>
          </a:p>
        </p:txBody>
      </p:sp>
    </p:spTree>
    <p:extLst>
      <p:ext uri="{BB962C8B-B14F-4D97-AF65-F5344CB8AC3E}">
        <p14:creationId xmlns:p14="http://schemas.microsoft.com/office/powerpoint/2010/main" val="131695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599E4883-DC3A-44D0-8569-A7A68E2871B7}"/>
              </a:ext>
            </a:extLst>
          </p:cNvPr>
          <p:cNvGraphicFramePr>
            <a:graphicFrameLocks noGrp="1"/>
          </p:cNvGraphicFramePr>
          <p:nvPr>
            <p:extLst>
              <p:ext uri="{D42A27DB-BD31-4B8C-83A1-F6EECF244321}">
                <p14:modId xmlns:p14="http://schemas.microsoft.com/office/powerpoint/2010/main" val="3729097723"/>
              </p:ext>
            </p:extLst>
          </p:nvPr>
        </p:nvGraphicFramePr>
        <p:xfrm>
          <a:off x="93217" y="89394"/>
          <a:ext cx="8957565" cy="4951944"/>
        </p:xfrm>
        <a:graphic>
          <a:graphicData uri="http://schemas.openxmlformats.org/drawingml/2006/table">
            <a:tbl>
              <a:tblPr firstRow="1" firstCol="1" bandRow="1">
                <a:tableStyleId>{7018973A-8BF6-4C0E-A05A-6F78E16FD5A0}</a:tableStyleId>
              </a:tblPr>
              <a:tblGrid>
                <a:gridCol w="2985855">
                  <a:extLst>
                    <a:ext uri="{9D8B030D-6E8A-4147-A177-3AD203B41FA5}">
                      <a16:colId xmlns:a16="http://schemas.microsoft.com/office/drawing/2014/main" xmlns="" val="3930173778"/>
                    </a:ext>
                  </a:extLst>
                </a:gridCol>
                <a:gridCol w="2985855">
                  <a:extLst>
                    <a:ext uri="{9D8B030D-6E8A-4147-A177-3AD203B41FA5}">
                      <a16:colId xmlns:a16="http://schemas.microsoft.com/office/drawing/2014/main" xmlns="" val="4161870227"/>
                    </a:ext>
                  </a:extLst>
                </a:gridCol>
                <a:gridCol w="2985855">
                  <a:extLst>
                    <a:ext uri="{9D8B030D-6E8A-4147-A177-3AD203B41FA5}">
                      <a16:colId xmlns:a16="http://schemas.microsoft.com/office/drawing/2014/main" xmlns="" val="1225771890"/>
                    </a:ext>
                  </a:extLst>
                </a:gridCol>
              </a:tblGrid>
              <a:tr h="1638668">
                <a:tc>
                  <a:txBody>
                    <a:bodyPr/>
                    <a:lstStyle/>
                    <a:p>
                      <a:pPr marL="457200" indent="-457200" algn="ctr">
                        <a:lnSpc>
                          <a:spcPct val="130000"/>
                        </a:lnSpc>
                      </a:pPr>
                      <a:r>
                        <a:rPr lang="en-US" sz="2000" dirty="0">
                          <a:effectLst/>
                          <a:latin typeface="#9Slide03 Arima Madurai Black" panose="00000A00000000000000" pitchFamily="2" charset="0"/>
                          <a:cs typeface="#9Slide03 Arima Madurai Black" panose="00000A00000000000000" pitchFamily="2" charset="0"/>
                        </a:rPr>
                        <a:t>K</a:t>
                      </a:r>
                      <a:endParaRPr lang="en-US" sz="1600" dirty="0">
                        <a:effectLst/>
                        <a:latin typeface="#9Slide03 Arima Madurai Black" panose="00000A00000000000000" pitchFamily="2" charset="0"/>
                        <a:cs typeface="#9Slide03 Arima Madurai Black" panose="00000A00000000000000" pitchFamily="2" charset="0"/>
                      </a:endParaRPr>
                    </a:p>
                    <a:p>
                      <a:pPr marL="0" indent="0" algn="ctr">
                        <a:lnSpc>
                          <a:spcPct val="130000"/>
                        </a:lnSpc>
                      </a:pPr>
                      <a:r>
                        <a:rPr lang="en-US" sz="2000" dirty="0">
                          <a:effectLst/>
                          <a:latin typeface="#9Slide03 Arima Madurai Black" panose="00000A00000000000000" pitchFamily="2" charset="0"/>
                          <a:cs typeface="#9Slide03 Arima Madurai Black" panose="00000A00000000000000" pitchFamily="2" charset="0"/>
                        </a:rPr>
                        <a:t>(</a:t>
                      </a:r>
                      <a:r>
                        <a:rPr lang="en-US" sz="2000" dirty="0" err="1">
                          <a:effectLst/>
                          <a:latin typeface="#9Slide03 Arima Madurai Black" panose="00000A00000000000000" pitchFamily="2" charset="0"/>
                          <a:cs typeface="#9Slide03 Arima Madurai Black" panose="00000A00000000000000" pitchFamily="2" charset="0"/>
                        </a:rPr>
                        <a:t>Những</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a:effectLst/>
                          <a:latin typeface="#9Slide03 Arima Madurai Black" panose="00000A00000000000000" pitchFamily="2" charset="0"/>
                          <a:cs typeface="#9Slide03 Arima Madurai Black" panose="00000A00000000000000" pitchFamily="2" charset="0"/>
                        </a:rPr>
                        <a:t>điều</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a:effectLst/>
                          <a:latin typeface="#9Slide03 Arima Madurai Black" panose="00000A00000000000000" pitchFamily="2" charset="0"/>
                          <a:cs typeface="#9Slide03 Arima Madurai Black" panose="00000A00000000000000" pitchFamily="2" charset="0"/>
                        </a:rPr>
                        <a:t>em</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a:effectLst/>
                          <a:latin typeface="#9Slide03 Arima Madurai Black" panose="00000A00000000000000" pitchFamily="2" charset="0"/>
                          <a:cs typeface="#9Slide03 Arima Madurai Black" panose="00000A00000000000000" pitchFamily="2" charset="0"/>
                        </a:rPr>
                        <a:t>đã</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a:effectLst/>
                          <a:latin typeface="#9Slide03 Arima Madurai Black" panose="00000A00000000000000" pitchFamily="2" charset="0"/>
                          <a:cs typeface="#9Slide03 Arima Madurai Black" panose="00000A00000000000000" pitchFamily="2" charset="0"/>
                        </a:rPr>
                        <a:t>biết</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a:effectLst/>
                          <a:latin typeface="#9Slide03 Arima Madurai Black" panose="00000A00000000000000" pitchFamily="2" charset="0"/>
                          <a:cs typeface="#9Slide03 Arima Madurai Black" panose="00000A00000000000000" pitchFamily="2" charset="0"/>
                        </a:rPr>
                        <a:t>về</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smtClean="0">
                          <a:effectLst/>
                          <a:latin typeface="#9Slide03 Arima Madurai Black" panose="00000A00000000000000" pitchFamily="2" charset="0"/>
                          <a:cs typeface="#9Slide03 Arima Madurai Black" panose="00000A00000000000000" pitchFamily="2" charset="0"/>
                        </a:rPr>
                        <a:t>văn</a:t>
                      </a:r>
                      <a:r>
                        <a:rPr lang="en-US" sz="2000" baseline="0" dirty="0" smtClean="0">
                          <a:effectLst/>
                          <a:latin typeface="#9Slide03 Arima Madurai Black" panose="00000A00000000000000" pitchFamily="2" charset="0"/>
                          <a:cs typeface="#9Slide03 Arima Madurai Black" panose="00000A00000000000000" pitchFamily="2" charset="0"/>
                        </a:rPr>
                        <a:t> </a:t>
                      </a:r>
                      <a:r>
                        <a:rPr lang="en-US" sz="2000" baseline="0" dirty="0" err="1" smtClean="0">
                          <a:effectLst/>
                          <a:latin typeface="#9Slide03 Arima Madurai Black" panose="00000A00000000000000" pitchFamily="2" charset="0"/>
                          <a:cs typeface="#9Slide03 Arima Madurai Black" panose="00000A00000000000000" pitchFamily="2" charset="0"/>
                        </a:rPr>
                        <a:t>biểu</a:t>
                      </a:r>
                      <a:r>
                        <a:rPr lang="en-US" sz="2000" baseline="0" dirty="0" smtClean="0">
                          <a:effectLst/>
                          <a:latin typeface="#9Slide03 Arima Madurai Black" panose="00000A00000000000000" pitchFamily="2" charset="0"/>
                          <a:cs typeface="#9Slide03 Arima Madurai Black" panose="00000A00000000000000" pitchFamily="2" charset="0"/>
                        </a:rPr>
                        <a:t> </a:t>
                      </a:r>
                      <a:r>
                        <a:rPr lang="en-US" sz="2000" baseline="0" dirty="0" err="1" smtClean="0">
                          <a:effectLst/>
                          <a:latin typeface="#9Slide03 Arima Madurai Black" panose="00000A00000000000000" pitchFamily="2" charset="0"/>
                          <a:cs typeface="#9Slide03 Arima Madurai Black" panose="00000A00000000000000" pitchFamily="2" charset="0"/>
                        </a:rPr>
                        <a:t>cảm</a:t>
                      </a:r>
                      <a:r>
                        <a:rPr lang="en-US" sz="2000" dirty="0" smtClean="0">
                          <a:effectLst/>
                          <a:latin typeface="#9Slide03 Arima Madurai Black" panose="00000A00000000000000" pitchFamily="2" charset="0"/>
                          <a:cs typeface="#9Slide03 Arima Madurai Black" panose="00000A00000000000000" pitchFamily="2" charset="0"/>
                        </a:rPr>
                        <a:t>)</a:t>
                      </a:r>
                      <a:endParaRPr lang="en-US" sz="16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txBody>
                  <a:tcPr marL="68580" marR="68580" marT="0" marB="0" anchor="ctr">
                    <a:solidFill>
                      <a:schemeClr val="accent3">
                        <a:lumMod val="20000"/>
                        <a:lumOff val="80000"/>
                      </a:schemeClr>
                    </a:solidFill>
                  </a:tcPr>
                </a:tc>
                <a:tc>
                  <a:txBody>
                    <a:bodyPr/>
                    <a:lstStyle/>
                    <a:p>
                      <a:pPr marL="457200" indent="-457200" algn="ctr">
                        <a:lnSpc>
                          <a:spcPct val="130000"/>
                        </a:lnSpc>
                      </a:pPr>
                      <a:r>
                        <a:rPr lang="en-US" sz="2000" dirty="0">
                          <a:effectLst/>
                          <a:latin typeface="#9Slide03 Arima Madurai Black" panose="00000A00000000000000" pitchFamily="2" charset="0"/>
                          <a:cs typeface="#9Slide03 Arima Madurai Black" panose="00000A00000000000000" pitchFamily="2" charset="0"/>
                        </a:rPr>
                        <a:t>W</a:t>
                      </a:r>
                      <a:endParaRPr lang="en-US" sz="1600" dirty="0">
                        <a:effectLst/>
                        <a:latin typeface="#9Slide03 Arima Madurai Black" panose="00000A00000000000000" pitchFamily="2" charset="0"/>
                        <a:cs typeface="#9Slide03 Arima Madurai Black" panose="00000A00000000000000" pitchFamily="2" charset="0"/>
                      </a:endParaRPr>
                    </a:p>
                    <a:p>
                      <a:pPr marL="0" indent="0" algn="ctr">
                        <a:lnSpc>
                          <a:spcPct val="130000"/>
                        </a:lnSpc>
                      </a:pPr>
                      <a:r>
                        <a:rPr lang="en-US" sz="2000" dirty="0">
                          <a:effectLst/>
                          <a:latin typeface="#9Slide03 Arima Madurai Black" panose="00000A00000000000000" pitchFamily="2" charset="0"/>
                          <a:cs typeface="#9Slide03 Arima Madurai Black" panose="00000A00000000000000" pitchFamily="2" charset="0"/>
                        </a:rPr>
                        <a:t>(</a:t>
                      </a:r>
                      <a:r>
                        <a:rPr lang="en-US" sz="2000" dirty="0" err="1">
                          <a:effectLst/>
                          <a:latin typeface="#9Slide03 Arima Madurai Black" panose="00000A00000000000000" pitchFamily="2" charset="0"/>
                          <a:cs typeface="#9Slide03 Arima Madurai Black" panose="00000A00000000000000" pitchFamily="2" charset="0"/>
                        </a:rPr>
                        <a:t>Những</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a:effectLst/>
                          <a:latin typeface="#9Slide03 Arima Madurai Black" panose="00000A00000000000000" pitchFamily="2" charset="0"/>
                          <a:cs typeface="#9Slide03 Arima Madurai Black" panose="00000A00000000000000" pitchFamily="2" charset="0"/>
                        </a:rPr>
                        <a:t>điều</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a:effectLst/>
                          <a:latin typeface="#9Slide03 Arima Madurai Black" panose="00000A00000000000000" pitchFamily="2" charset="0"/>
                          <a:cs typeface="#9Slide03 Arima Madurai Black" panose="00000A00000000000000" pitchFamily="2" charset="0"/>
                        </a:rPr>
                        <a:t>em</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a:effectLst/>
                          <a:latin typeface="#9Slide03 Arima Madurai Black" panose="00000A00000000000000" pitchFamily="2" charset="0"/>
                          <a:cs typeface="#9Slide03 Arima Madurai Black" panose="00000A00000000000000" pitchFamily="2" charset="0"/>
                        </a:rPr>
                        <a:t>muốn</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a:effectLst/>
                          <a:latin typeface="#9Slide03 Arima Madurai Black" panose="00000A00000000000000" pitchFamily="2" charset="0"/>
                          <a:cs typeface="#9Slide03 Arima Madurai Black" panose="00000A00000000000000" pitchFamily="2" charset="0"/>
                        </a:rPr>
                        <a:t>biết</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a:effectLst/>
                          <a:latin typeface="#9Slide03 Arima Madurai Black" panose="00000A00000000000000" pitchFamily="2" charset="0"/>
                          <a:cs typeface="#9Slide03 Arima Madurai Black" panose="00000A00000000000000" pitchFamily="2" charset="0"/>
                        </a:rPr>
                        <a:t>thêm</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a:effectLst/>
                          <a:latin typeface="#9Slide03 Arima Madurai Black" panose="00000A00000000000000" pitchFamily="2" charset="0"/>
                          <a:cs typeface="#9Slide03 Arima Madurai Black" panose="00000A00000000000000" pitchFamily="2" charset="0"/>
                        </a:rPr>
                        <a:t>về</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smtClean="0">
                          <a:effectLst/>
                          <a:latin typeface="#9Slide03 Arima Madurai Black" panose="00000A00000000000000" pitchFamily="2" charset="0"/>
                          <a:cs typeface="#9Slide03 Arima Madurai Black" panose="00000A00000000000000" pitchFamily="2" charset="0"/>
                        </a:rPr>
                        <a:t>văn</a:t>
                      </a:r>
                      <a:r>
                        <a:rPr lang="en-US" sz="2000" baseline="0" dirty="0" smtClean="0">
                          <a:effectLst/>
                          <a:latin typeface="#9Slide03 Arima Madurai Black" panose="00000A00000000000000" pitchFamily="2" charset="0"/>
                          <a:cs typeface="#9Slide03 Arima Madurai Black" panose="00000A00000000000000" pitchFamily="2" charset="0"/>
                        </a:rPr>
                        <a:t> </a:t>
                      </a:r>
                      <a:r>
                        <a:rPr lang="en-US" sz="2000" baseline="0" dirty="0" err="1" smtClean="0">
                          <a:effectLst/>
                          <a:latin typeface="#9Slide03 Arima Madurai Black" panose="00000A00000000000000" pitchFamily="2" charset="0"/>
                          <a:cs typeface="#9Slide03 Arima Madurai Black" panose="00000A00000000000000" pitchFamily="2" charset="0"/>
                        </a:rPr>
                        <a:t>biểu</a:t>
                      </a:r>
                      <a:r>
                        <a:rPr lang="en-US" sz="2000" baseline="0" dirty="0" smtClean="0">
                          <a:effectLst/>
                          <a:latin typeface="#9Slide03 Arima Madurai Black" panose="00000A00000000000000" pitchFamily="2" charset="0"/>
                          <a:cs typeface="#9Slide03 Arima Madurai Black" panose="00000A00000000000000" pitchFamily="2" charset="0"/>
                        </a:rPr>
                        <a:t> </a:t>
                      </a:r>
                      <a:r>
                        <a:rPr lang="en-US" sz="2000" baseline="0" dirty="0" err="1" smtClean="0">
                          <a:effectLst/>
                          <a:latin typeface="#9Slide03 Arima Madurai Black" panose="00000A00000000000000" pitchFamily="2" charset="0"/>
                          <a:cs typeface="#9Slide03 Arima Madurai Black" panose="00000A00000000000000" pitchFamily="2" charset="0"/>
                        </a:rPr>
                        <a:t>cảm</a:t>
                      </a:r>
                      <a:r>
                        <a:rPr lang="en-US" sz="2000" dirty="0" smtClean="0">
                          <a:effectLst/>
                          <a:latin typeface="#9Slide03 Arima Madurai Black" panose="00000A00000000000000" pitchFamily="2" charset="0"/>
                          <a:cs typeface="#9Slide03 Arima Madurai Black" panose="00000A00000000000000" pitchFamily="2" charset="0"/>
                        </a:rPr>
                        <a:t>)</a:t>
                      </a:r>
                      <a:endParaRPr lang="en-US" sz="16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txBody>
                  <a:tcPr marL="68580" marR="68580" marT="0" marB="0" anchor="ctr">
                    <a:solidFill>
                      <a:schemeClr val="accent3">
                        <a:lumMod val="20000"/>
                        <a:lumOff val="80000"/>
                      </a:schemeClr>
                    </a:solidFill>
                  </a:tcPr>
                </a:tc>
                <a:tc>
                  <a:txBody>
                    <a:bodyPr/>
                    <a:lstStyle/>
                    <a:p>
                      <a:pPr marL="457200" indent="-457200" algn="ctr">
                        <a:lnSpc>
                          <a:spcPct val="130000"/>
                        </a:lnSpc>
                      </a:pPr>
                      <a:r>
                        <a:rPr lang="en-US" sz="2000" dirty="0">
                          <a:effectLst/>
                          <a:latin typeface="#9Slide03 Arima Madurai Black" panose="00000A00000000000000" pitchFamily="2" charset="0"/>
                          <a:cs typeface="#9Slide03 Arima Madurai Black" panose="00000A00000000000000" pitchFamily="2" charset="0"/>
                        </a:rPr>
                        <a:t>L</a:t>
                      </a:r>
                      <a:endParaRPr lang="en-US" sz="1600" dirty="0">
                        <a:effectLst/>
                        <a:latin typeface="#9Slide03 Arima Madurai Black" panose="00000A00000000000000" pitchFamily="2" charset="0"/>
                        <a:cs typeface="#9Slide03 Arima Madurai Black" panose="00000A00000000000000" pitchFamily="2" charset="0"/>
                      </a:endParaRPr>
                    </a:p>
                    <a:p>
                      <a:pPr marL="0" indent="0" algn="ctr">
                        <a:lnSpc>
                          <a:spcPct val="130000"/>
                        </a:lnSpc>
                        <a:spcAft>
                          <a:spcPts val="1000"/>
                        </a:spcAft>
                      </a:pPr>
                      <a:r>
                        <a:rPr lang="en-US" sz="2000" dirty="0">
                          <a:effectLst/>
                          <a:latin typeface="#9Slide03 Arima Madurai Black" panose="00000A00000000000000" pitchFamily="2" charset="0"/>
                          <a:cs typeface="#9Slide03 Arima Madurai Black" panose="00000A00000000000000" pitchFamily="2" charset="0"/>
                        </a:rPr>
                        <a:t>(</a:t>
                      </a:r>
                      <a:r>
                        <a:rPr lang="en-US" sz="2000" dirty="0" err="1">
                          <a:effectLst/>
                          <a:latin typeface="#9Slide03 Arima Madurai Black" panose="00000A00000000000000" pitchFamily="2" charset="0"/>
                          <a:cs typeface="#9Slide03 Arima Madurai Black" panose="00000A00000000000000" pitchFamily="2" charset="0"/>
                        </a:rPr>
                        <a:t>Những</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a:effectLst/>
                          <a:latin typeface="#9Slide03 Arima Madurai Black" panose="00000A00000000000000" pitchFamily="2" charset="0"/>
                          <a:cs typeface="#9Slide03 Arima Madurai Black" panose="00000A00000000000000" pitchFamily="2" charset="0"/>
                        </a:rPr>
                        <a:t>điều</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a:effectLst/>
                          <a:latin typeface="#9Slide03 Arima Madurai Black" panose="00000A00000000000000" pitchFamily="2" charset="0"/>
                          <a:cs typeface="#9Slide03 Arima Madurai Black" panose="00000A00000000000000" pitchFamily="2" charset="0"/>
                        </a:rPr>
                        <a:t>em</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a:effectLst/>
                          <a:latin typeface="#9Slide03 Arima Madurai Black" panose="00000A00000000000000" pitchFamily="2" charset="0"/>
                          <a:cs typeface="#9Slide03 Arima Madurai Black" panose="00000A00000000000000" pitchFamily="2" charset="0"/>
                        </a:rPr>
                        <a:t>đã</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a:effectLst/>
                          <a:latin typeface="#9Slide03 Arima Madurai Black" panose="00000A00000000000000" pitchFamily="2" charset="0"/>
                          <a:cs typeface="#9Slide03 Arima Madurai Black" panose="00000A00000000000000" pitchFamily="2" charset="0"/>
                        </a:rPr>
                        <a:t>học</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a:effectLst/>
                          <a:latin typeface="#9Slide03 Arima Madurai Black" panose="00000A00000000000000" pitchFamily="2" charset="0"/>
                          <a:cs typeface="#9Slide03 Arima Madurai Black" panose="00000A00000000000000" pitchFamily="2" charset="0"/>
                        </a:rPr>
                        <a:t>được</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a:effectLst/>
                          <a:latin typeface="#9Slide03 Arima Madurai Black" panose="00000A00000000000000" pitchFamily="2" charset="0"/>
                          <a:cs typeface="#9Slide03 Arima Madurai Black" panose="00000A00000000000000" pitchFamily="2" charset="0"/>
                        </a:rPr>
                        <a:t>về</a:t>
                      </a:r>
                      <a:r>
                        <a:rPr lang="en-US" sz="2000" dirty="0">
                          <a:effectLst/>
                          <a:latin typeface="#9Slide03 Arima Madurai Black" panose="00000A00000000000000" pitchFamily="2" charset="0"/>
                          <a:cs typeface="#9Slide03 Arima Madurai Black" panose="00000A00000000000000" pitchFamily="2" charset="0"/>
                        </a:rPr>
                        <a:t> </a:t>
                      </a:r>
                      <a:r>
                        <a:rPr lang="en-US" sz="2000" dirty="0" err="1" smtClean="0">
                          <a:effectLst/>
                          <a:latin typeface="#9Slide03 Arima Madurai Black" panose="00000A00000000000000" pitchFamily="2" charset="0"/>
                          <a:cs typeface="#9Slide03 Arima Madurai Black" panose="00000A00000000000000" pitchFamily="2" charset="0"/>
                        </a:rPr>
                        <a:t>văn</a:t>
                      </a:r>
                      <a:r>
                        <a:rPr lang="en-US" sz="2000" baseline="0" dirty="0" smtClean="0">
                          <a:effectLst/>
                          <a:latin typeface="#9Slide03 Arima Madurai Black" panose="00000A00000000000000" pitchFamily="2" charset="0"/>
                          <a:cs typeface="#9Slide03 Arima Madurai Black" panose="00000A00000000000000" pitchFamily="2" charset="0"/>
                        </a:rPr>
                        <a:t> </a:t>
                      </a:r>
                      <a:r>
                        <a:rPr lang="en-US" sz="2000" baseline="0" dirty="0" err="1" smtClean="0">
                          <a:effectLst/>
                          <a:latin typeface="#9Slide03 Arima Madurai Black" panose="00000A00000000000000" pitchFamily="2" charset="0"/>
                          <a:cs typeface="#9Slide03 Arima Madurai Black" panose="00000A00000000000000" pitchFamily="2" charset="0"/>
                        </a:rPr>
                        <a:t>biểu</a:t>
                      </a:r>
                      <a:r>
                        <a:rPr lang="en-US" sz="2000" baseline="0" dirty="0" smtClean="0">
                          <a:effectLst/>
                          <a:latin typeface="#9Slide03 Arima Madurai Black" panose="00000A00000000000000" pitchFamily="2" charset="0"/>
                          <a:cs typeface="#9Slide03 Arima Madurai Black" panose="00000A00000000000000" pitchFamily="2" charset="0"/>
                        </a:rPr>
                        <a:t> </a:t>
                      </a:r>
                      <a:r>
                        <a:rPr lang="en-US" sz="2000" baseline="0" dirty="0" err="1" smtClean="0">
                          <a:effectLst/>
                          <a:latin typeface="#9Slide03 Arima Madurai Black" panose="00000A00000000000000" pitchFamily="2" charset="0"/>
                          <a:cs typeface="#9Slide03 Arima Madurai Black" panose="00000A00000000000000" pitchFamily="2" charset="0"/>
                        </a:rPr>
                        <a:t>cảm</a:t>
                      </a:r>
                      <a:r>
                        <a:rPr lang="en-US" sz="2000" dirty="0" smtClean="0">
                          <a:effectLst/>
                          <a:latin typeface="#9Slide03 Arima Madurai Black" panose="00000A00000000000000" pitchFamily="2" charset="0"/>
                          <a:cs typeface="#9Slide03 Arima Madurai Black" panose="00000A00000000000000" pitchFamily="2" charset="0"/>
                        </a:rPr>
                        <a:t>)</a:t>
                      </a:r>
                      <a:endParaRPr lang="en-US" sz="16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xmlns="" val="3089331256"/>
                  </a:ext>
                </a:extLst>
              </a:tr>
              <a:tr h="3313276">
                <a:tc>
                  <a:txBody>
                    <a:bodyPr/>
                    <a:lstStyle/>
                    <a:p>
                      <a:pPr marL="457200" indent="-457200" algn="just">
                        <a:lnSpc>
                          <a:spcPct val="130000"/>
                        </a:lnSpc>
                      </a:pPr>
                      <a:endParaRPr lang="en-US" sz="14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txBody>
                  <a:tcPr marL="68580" marR="68580" marT="0" marB="0" anchor="ctr"/>
                </a:tc>
                <a:tc>
                  <a:txBody>
                    <a:bodyPr/>
                    <a:lstStyle/>
                    <a:p>
                      <a:pPr marL="457200" indent="-457200" algn="just">
                        <a:lnSpc>
                          <a:spcPct val="130000"/>
                        </a:lnSpc>
                      </a:pPr>
                      <a:endParaRPr lang="en-US" sz="14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txBody>
                  <a:tcPr marL="68580" marR="68580" marT="0" marB="0" anchor="ctr"/>
                </a:tc>
                <a:tc>
                  <a:txBody>
                    <a:bodyPr/>
                    <a:lstStyle/>
                    <a:p>
                      <a:pPr marL="457200" algn="just">
                        <a:lnSpc>
                          <a:spcPct val="130000"/>
                        </a:lnSpc>
                        <a:spcAft>
                          <a:spcPts val="1000"/>
                        </a:spcAft>
                      </a:pPr>
                      <a:r>
                        <a:rPr lang="en-US" sz="1800" dirty="0">
                          <a:effectLst/>
                          <a:latin typeface="#9Slide03 Arima Madurai Black" panose="00000A00000000000000" pitchFamily="2" charset="0"/>
                          <a:cs typeface="#9Slide03 Arima Madurai Black" panose="00000A00000000000000" pitchFamily="2" charset="0"/>
                        </a:rPr>
                        <a:t> </a:t>
                      </a:r>
                      <a:endParaRPr lang="en-US" sz="1400" dirty="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txBody>
                  <a:tcPr marL="68580" marR="68580" marT="0" marB="0" anchor="ctr"/>
                </a:tc>
                <a:extLst>
                  <a:ext uri="{0D108BD9-81ED-4DB2-BD59-A6C34878D82A}">
                    <a16:rowId xmlns:a16="http://schemas.microsoft.com/office/drawing/2014/main" xmlns="" val="1131491635"/>
                  </a:ext>
                </a:extLst>
              </a:tr>
            </a:tbl>
          </a:graphicData>
        </a:graphic>
      </p:graphicFrame>
    </p:spTree>
    <p:extLst>
      <p:ext uri="{BB962C8B-B14F-4D97-AF65-F5344CB8AC3E}">
        <p14:creationId xmlns:p14="http://schemas.microsoft.com/office/powerpoint/2010/main" val="10694334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95;p42">
            <a:extLst>
              <a:ext uri="{FF2B5EF4-FFF2-40B4-BE49-F238E27FC236}">
                <a16:creationId xmlns:a16="http://schemas.microsoft.com/office/drawing/2014/main" xmlns="" id="{129A6231-47C3-4820-83CB-9401BB732812}"/>
              </a:ext>
            </a:extLst>
          </p:cNvPr>
          <p:cNvSpPr txBox="1">
            <a:spLocks/>
          </p:cNvSpPr>
          <p:nvPr/>
        </p:nvSpPr>
        <p:spPr>
          <a:xfrm>
            <a:off x="462013" y="95309"/>
            <a:ext cx="8219974" cy="666925"/>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err="1">
                <a:solidFill>
                  <a:srgbClr val="FF0000"/>
                </a:solidFill>
                <a:latin typeface="#9Slide07 IcielLa Chic Pro Shad" panose="02000506090000020004" pitchFamily="2" charset="0"/>
              </a:rPr>
              <a:t>Bước</a:t>
            </a:r>
            <a:r>
              <a:rPr lang="en-US" sz="4000" b="1" dirty="0">
                <a:solidFill>
                  <a:srgbClr val="FF0000"/>
                </a:solidFill>
                <a:latin typeface="#9Slide07 IcielLa Chic Pro Shad" panose="02000506090000020004" pitchFamily="2" charset="0"/>
              </a:rPr>
              <a:t> 2: </a:t>
            </a:r>
            <a:r>
              <a:rPr lang="en-US" sz="4000" b="1" dirty="0" err="1">
                <a:solidFill>
                  <a:srgbClr val="FF0000"/>
                </a:solidFill>
                <a:latin typeface="#9Slide07 IcielLa Chic Pro Shad" panose="02000506090000020004" pitchFamily="2" charset="0"/>
              </a:rPr>
              <a:t>Viết</a:t>
            </a:r>
            <a:r>
              <a:rPr lang="en-US" sz="4000" b="1" dirty="0">
                <a:solidFill>
                  <a:srgbClr val="FF0000"/>
                </a:solidFill>
                <a:latin typeface="#9Slide07 IcielLa Chic Pro Shad" panose="02000506090000020004" pitchFamily="2" charset="0"/>
              </a:rPr>
              <a:t> </a:t>
            </a:r>
            <a:r>
              <a:rPr lang="en-US" sz="4000" b="1" dirty="0" err="1" smtClean="0">
                <a:solidFill>
                  <a:srgbClr val="FF0000"/>
                </a:solidFill>
                <a:latin typeface="#9Slide07 IcielLa Chic Pro Shad" panose="02000506090000020004" pitchFamily="2" charset="0"/>
              </a:rPr>
              <a:t>bài</a:t>
            </a:r>
            <a:endParaRPr lang="en-US" sz="4000" b="1" dirty="0">
              <a:solidFill>
                <a:srgbClr val="FF0000"/>
              </a:solidFill>
              <a:latin typeface="#9Slide07 IcielLa Chic Pro Shad" panose="02000506090000020004"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203902757"/>
              </p:ext>
            </p:extLst>
          </p:nvPr>
        </p:nvGraphicFramePr>
        <p:xfrm>
          <a:off x="237325" y="636095"/>
          <a:ext cx="8697270" cy="4572000"/>
        </p:xfrm>
        <a:graphic>
          <a:graphicData uri="http://schemas.openxmlformats.org/drawingml/2006/table">
            <a:tbl>
              <a:tblPr firstRow="1" firstCol="1" bandRow="1">
                <a:tableStyleId>{7018973A-8BF6-4C0E-A05A-6F78E16FD5A0}</a:tableStyleId>
              </a:tblPr>
              <a:tblGrid>
                <a:gridCol w="4043533">
                  <a:extLst>
                    <a:ext uri="{9D8B030D-6E8A-4147-A177-3AD203B41FA5}">
                      <a16:colId xmlns:a16="http://schemas.microsoft.com/office/drawing/2014/main" xmlns="" val="3830253688"/>
                    </a:ext>
                  </a:extLst>
                </a:gridCol>
                <a:gridCol w="4653737">
                  <a:extLst>
                    <a:ext uri="{9D8B030D-6E8A-4147-A177-3AD203B41FA5}">
                      <a16:colId xmlns:a16="http://schemas.microsoft.com/office/drawing/2014/main" xmlns="" val="1437972173"/>
                    </a:ext>
                  </a:extLst>
                </a:gridCol>
              </a:tblGrid>
              <a:tr h="788377">
                <a:tc>
                  <a:txBody>
                    <a:bodyPr/>
                    <a:lstStyle/>
                    <a:p>
                      <a:pPr marL="0" marR="0" algn="just">
                        <a:lnSpc>
                          <a:spcPct val="150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Những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kỉ</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niệm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khiến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ấn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tượng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sâu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sắc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nhất</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313" marR="56313" marT="0" marB="0"/>
                </a:tc>
                <a:tc>
                  <a:txBody>
                    <a:bodyPr/>
                    <a:lstStyle/>
                    <a:p>
                      <a:pPr marL="0" marR="0" algn="just">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313" marR="56313" marT="0" marB="0"/>
                </a:tc>
                <a:extLst>
                  <a:ext uri="{0D108BD9-81ED-4DB2-BD59-A6C34878D82A}">
                    <a16:rowId xmlns:a16="http://schemas.microsoft.com/office/drawing/2014/main" xmlns="" val="2168168742"/>
                  </a:ext>
                </a:extLst>
              </a:tr>
              <a:tr h="525585">
                <a:tc>
                  <a:txBody>
                    <a:bodyPr/>
                    <a:lstStyle/>
                    <a:p>
                      <a:pPr marL="0" marR="0" algn="just">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Kỉ niệm đó diễn ra ở đâu? Vào thời gian nào?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313" marR="56313" marT="0" marB="0"/>
                </a:tc>
                <a:tc>
                  <a:txBody>
                    <a:bodyPr/>
                    <a:lstStyle/>
                    <a:p>
                      <a:pPr marL="0" marR="0" algn="just">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313" marR="56313" marT="0" marB="0"/>
                </a:tc>
                <a:extLst>
                  <a:ext uri="{0D108BD9-81ED-4DB2-BD59-A6C34878D82A}">
                    <a16:rowId xmlns:a16="http://schemas.microsoft.com/office/drawing/2014/main" xmlns="" val="361152257"/>
                  </a:ext>
                </a:extLst>
              </a:tr>
              <a:tr h="525585">
                <a:tc>
                  <a:txBody>
                    <a:bodyPr/>
                    <a:lstStyle/>
                    <a:p>
                      <a:pPr marL="0" marR="0" algn="just">
                        <a:lnSpc>
                          <a:spcPct val="150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Khung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cảnh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diễn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việc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biệt</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313" marR="56313" marT="0" marB="0"/>
                </a:tc>
                <a:tc>
                  <a:txBody>
                    <a:bodyPr/>
                    <a:lstStyle/>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313" marR="56313" marT="0" marB="0"/>
                </a:tc>
                <a:extLst>
                  <a:ext uri="{0D108BD9-81ED-4DB2-BD59-A6C34878D82A}">
                    <a16:rowId xmlns:a16="http://schemas.microsoft.com/office/drawing/2014/main" xmlns="" val="2833848365"/>
                  </a:ext>
                </a:extLst>
              </a:tr>
              <a:tr h="525585">
                <a:tc>
                  <a:txBody>
                    <a:bodyPr/>
                    <a:lstStyle/>
                    <a:p>
                      <a:pPr marL="0" marR="0" algn="just">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Trong cảnh, con người có những hoạt động gì?</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313" marR="56313" marT="0" marB="0"/>
                </a:tc>
                <a:tc>
                  <a:txBody>
                    <a:bodyPr/>
                    <a:lstStyle/>
                    <a:p>
                      <a:pPr marL="0" marR="0" algn="just">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313" marR="56313" marT="0" marB="0"/>
                </a:tc>
                <a:extLst>
                  <a:ext uri="{0D108BD9-81ED-4DB2-BD59-A6C34878D82A}">
                    <a16:rowId xmlns:a16="http://schemas.microsoft.com/office/drawing/2014/main" xmlns="" val="551905483"/>
                  </a:ext>
                </a:extLst>
              </a:tr>
              <a:tr h="525585">
                <a:tc>
                  <a:txBody>
                    <a:bodyPr/>
                    <a:lstStyle/>
                    <a:p>
                      <a:pPr marL="0" marR="0" algn="just">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Em có cảm xúc gì khi quan sát cảnh đó?</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313" marR="56313" marT="0" marB="0"/>
                </a:tc>
                <a:tc>
                  <a:txBody>
                    <a:bodyPr/>
                    <a:lstStyle/>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313" marR="56313" marT="0" marB="0"/>
                </a:tc>
                <a:extLst>
                  <a:ext uri="{0D108BD9-81ED-4DB2-BD59-A6C34878D82A}">
                    <a16:rowId xmlns:a16="http://schemas.microsoft.com/office/drawing/2014/main" xmlns="" val="869394590"/>
                  </a:ext>
                </a:extLst>
              </a:tr>
            </a:tbl>
          </a:graphicData>
        </a:graphic>
      </p:graphicFrame>
    </p:spTree>
    <p:extLst>
      <p:ext uri="{BB962C8B-B14F-4D97-AF65-F5344CB8AC3E}">
        <p14:creationId xmlns:p14="http://schemas.microsoft.com/office/powerpoint/2010/main" val="344128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95;p42">
            <a:extLst>
              <a:ext uri="{FF2B5EF4-FFF2-40B4-BE49-F238E27FC236}">
                <a16:creationId xmlns:a16="http://schemas.microsoft.com/office/drawing/2014/main" xmlns="" id="{1C28C1BD-EF59-45F6-B5FF-C85AD55FFE27}"/>
              </a:ext>
            </a:extLst>
          </p:cNvPr>
          <p:cNvSpPr txBox="1">
            <a:spLocks/>
          </p:cNvSpPr>
          <p:nvPr/>
        </p:nvSpPr>
        <p:spPr>
          <a:xfrm>
            <a:off x="462013" y="305227"/>
            <a:ext cx="8219974" cy="1236837"/>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err="1">
                <a:solidFill>
                  <a:srgbClr val="FF0000"/>
                </a:solidFill>
                <a:latin typeface="#9Slide07 IcielLa Chic Pro Shad" panose="02000506090000020004" pitchFamily="2" charset="0"/>
              </a:rPr>
              <a:t>Bước</a:t>
            </a:r>
            <a:r>
              <a:rPr lang="en-US" sz="3600" b="1" dirty="0">
                <a:solidFill>
                  <a:srgbClr val="FF0000"/>
                </a:solidFill>
                <a:latin typeface="#9Slide07 IcielLa Chic Pro Shad" panose="02000506090000020004" pitchFamily="2" charset="0"/>
              </a:rPr>
              <a:t> 3: </a:t>
            </a:r>
            <a:r>
              <a:rPr lang="en-US" sz="3600" b="1" dirty="0" err="1">
                <a:solidFill>
                  <a:srgbClr val="FF0000"/>
                </a:solidFill>
                <a:latin typeface="#9Slide07 IcielLa Chic Pro Shad" panose="02000506090000020004" pitchFamily="2" charset="0"/>
              </a:rPr>
              <a:t>Chỉnh</a:t>
            </a:r>
            <a:r>
              <a:rPr lang="en-US" sz="3600" b="1" dirty="0">
                <a:solidFill>
                  <a:srgbClr val="FF0000"/>
                </a:solidFill>
                <a:latin typeface="#9Slide07 IcielLa Chic Pro Shad" panose="02000506090000020004" pitchFamily="2" charset="0"/>
              </a:rPr>
              <a:t> </a:t>
            </a:r>
            <a:r>
              <a:rPr lang="en-US" sz="3600" b="1" dirty="0" err="1">
                <a:solidFill>
                  <a:srgbClr val="FF0000"/>
                </a:solidFill>
                <a:latin typeface="#9Slide07 IcielLa Chic Pro Shad" panose="02000506090000020004" pitchFamily="2" charset="0"/>
              </a:rPr>
              <a:t>sửa</a:t>
            </a:r>
            <a:r>
              <a:rPr lang="en-US" sz="3600" b="1" dirty="0">
                <a:solidFill>
                  <a:srgbClr val="FF0000"/>
                </a:solidFill>
                <a:latin typeface="#9Slide07 IcielLa Chic Pro Shad" panose="02000506090000020004" pitchFamily="2" charset="0"/>
              </a:rPr>
              <a:t> </a:t>
            </a:r>
            <a:r>
              <a:rPr lang="en-US" sz="3600" b="1" dirty="0" err="1">
                <a:solidFill>
                  <a:srgbClr val="FF0000"/>
                </a:solidFill>
                <a:latin typeface="#9Slide07 IcielLa Chic Pro Shad" panose="02000506090000020004" pitchFamily="2" charset="0"/>
              </a:rPr>
              <a:t>và</a:t>
            </a:r>
            <a:r>
              <a:rPr lang="en-US" sz="3600" b="1" dirty="0">
                <a:solidFill>
                  <a:srgbClr val="FF0000"/>
                </a:solidFill>
                <a:latin typeface="#9Slide07 IcielLa Chic Pro Shad" panose="02000506090000020004" pitchFamily="2" charset="0"/>
              </a:rPr>
              <a:t> </a:t>
            </a:r>
            <a:r>
              <a:rPr lang="en-US" sz="3600" b="1" dirty="0" err="1" smtClean="0">
                <a:solidFill>
                  <a:srgbClr val="FF0000"/>
                </a:solidFill>
                <a:latin typeface="#9Slide07 IcielLa Chic Pro Shad" panose="02000506090000020004" pitchFamily="2" charset="0"/>
              </a:rPr>
              <a:t>đọc</a:t>
            </a:r>
            <a:r>
              <a:rPr lang="en-US" sz="3600" b="1" dirty="0" smtClean="0">
                <a:solidFill>
                  <a:srgbClr val="FF0000"/>
                </a:solidFill>
                <a:latin typeface="#9Slide07 IcielLa Chic Pro Shad" panose="02000506090000020004" pitchFamily="2" charset="0"/>
              </a:rPr>
              <a:t> </a:t>
            </a:r>
            <a:r>
              <a:rPr lang="en-US" sz="3600" b="1" dirty="0" err="1" smtClean="0">
                <a:solidFill>
                  <a:srgbClr val="FF0000"/>
                </a:solidFill>
                <a:latin typeface="#9Slide07 IcielLa Chic Pro Shad" panose="02000506090000020004" pitchFamily="2" charset="0"/>
              </a:rPr>
              <a:t>lại</a:t>
            </a:r>
            <a:r>
              <a:rPr lang="en-US" sz="3600" b="1" dirty="0" smtClean="0">
                <a:solidFill>
                  <a:srgbClr val="FF0000"/>
                </a:solidFill>
                <a:latin typeface="#9Slide07 IcielLa Chic Pro Shad" panose="02000506090000020004" pitchFamily="2" charset="0"/>
              </a:rPr>
              <a:t> </a:t>
            </a:r>
            <a:r>
              <a:rPr lang="en-US" sz="3600" b="1" dirty="0" err="1" smtClean="0">
                <a:solidFill>
                  <a:srgbClr val="FF0000"/>
                </a:solidFill>
                <a:latin typeface="#9Slide07 IcielLa Chic Pro Shad" panose="02000506090000020004" pitchFamily="2" charset="0"/>
              </a:rPr>
              <a:t>bài</a:t>
            </a:r>
            <a:endParaRPr lang="en-US" sz="3600" b="1" dirty="0">
              <a:solidFill>
                <a:srgbClr val="FF0000"/>
              </a:solidFill>
              <a:latin typeface="#9Slide07 IcielLa Chic Pro Shad" panose="02000506090000020004" pitchFamily="2" charset="0"/>
            </a:endParaRPr>
          </a:p>
        </p:txBody>
      </p:sp>
      <p:pic>
        <p:nvPicPr>
          <p:cNvPr id="6" name="Picture 5">
            <a:extLst>
              <a:ext uri="{FF2B5EF4-FFF2-40B4-BE49-F238E27FC236}">
                <a16:creationId xmlns:a16="http://schemas.microsoft.com/office/drawing/2014/main" xmlns="" id="{4E6EAA4C-DF87-4DB1-A8E0-BA989C2FBD61}"/>
              </a:ext>
            </a:extLst>
          </p:cNvPr>
          <p:cNvPicPr>
            <a:picLocks noChangeAspect="1"/>
          </p:cNvPicPr>
          <p:nvPr/>
        </p:nvPicPr>
        <p:blipFill rotWithShape="1">
          <a:blip r:embed="rId2">
            <a:extLst>
              <a:ext uri="{28A0092B-C50C-407E-A947-70E740481C1C}">
                <a14:useLocalDpi xmlns:a14="http://schemas.microsoft.com/office/drawing/2010/main" val="0"/>
              </a:ext>
            </a:extLst>
          </a:blip>
          <a:srcRect b="74383"/>
          <a:stretch/>
        </p:blipFill>
        <p:spPr>
          <a:xfrm>
            <a:off x="863912" y="1702812"/>
            <a:ext cx="7609993" cy="1477328"/>
          </a:xfrm>
          <a:prstGeom prst="rect">
            <a:avLst/>
          </a:prstGeom>
        </p:spPr>
      </p:pic>
      <p:sp>
        <p:nvSpPr>
          <p:cNvPr id="7" name="TextBox 6">
            <a:extLst>
              <a:ext uri="{FF2B5EF4-FFF2-40B4-BE49-F238E27FC236}">
                <a16:creationId xmlns:a16="http://schemas.microsoft.com/office/drawing/2014/main" xmlns="" id="{CC32A154-1D15-4EF6-A804-537F23FFB6F3}"/>
              </a:ext>
            </a:extLst>
          </p:cNvPr>
          <p:cNvSpPr txBox="1"/>
          <p:nvPr/>
        </p:nvSpPr>
        <p:spPr>
          <a:xfrm>
            <a:off x="863912" y="2279362"/>
            <a:ext cx="7691765" cy="584775"/>
          </a:xfrm>
          <a:prstGeom prst="rect">
            <a:avLst/>
          </a:prstGeom>
          <a:noFill/>
        </p:spPr>
        <p:txBody>
          <a:bodyPr wrap="square">
            <a:spAutoFit/>
          </a:bodyPr>
          <a:lstStyle/>
          <a:p>
            <a:pPr algn="ctr"/>
            <a:r>
              <a:rPr lang="en-US" sz="3200" dirty="0" err="1">
                <a:latin typeface="#9Slide03 Arima Madurai" panose="00000500000000000000" pitchFamily="2" charset="0"/>
                <a:cs typeface="#9Slide03 Arima Madurai" panose="00000500000000000000" pitchFamily="2" charset="0"/>
              </a:rPr>
              <a:t>Kiểm</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tra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lại</a:t>
            </a:r>
            <a:r>
              <a:rPr lang="en-US" sz="3200" dirty="0">
                <a:latin typeface="#9Slide03 Arima Madurai" panose="00000500000000000000" pitchFamily="2" charset="0"/>
                <a:cs typeface="#9Slide03 Arima Madurai" panose="00000500000000000000" pitchFamily="2" charset="0"/>
              </a:rPr>
              <a:t> </a:t>
            </a:r>
            <a:r>
              <a:rPr lang="en-US" sz="3200" dirty="0" err="1" smtClean="0">
                <a:latin typeface="#9Slide03 Arima Madurai" panose="00000500000000000000" pitchFamily="2" charset="0"/>
                <a:cs typeface="#9Slide03 Arima Madurai" panose="00000500000000000000" pitchFamily="2" charset="0"/>
              </a:rPr>
              <a:t>văn</a:t>
            </a:r>
            <a:r>
              <a:rPr lang="en-US" sz="3200" dirty="0" smtClean="0">
                <a:latin typeface="#9Slide03 Arima Madurai" panose="00000500000000000000" pitchFamily="2" charset="0"/>
                <a:cs typeface="#9Slide03 Arima Madurai" panose="00000500000000000000" pitchFamily="2" charset="0"/>
              </a:rPr>
              <a:t> </a:t>
            </a:r>
            <a:r>
              <a:rPr lang="en-US" sz="3200" dirty="0" err="1" smtClean="0">
                <a:latin typeface="#9Slide03 Arima Madurai" panose="00000500000000000000" pitchFamily="2" charset="0"/>
                <a:cs typeface="#9Slide03 Arima Madurai" panose="00000500000000000000" pitchFamily="2" charset="0"/>
              </a:rPr>
              <a:t>bản</a:t>
            </a:r>
            <a:r>
              <a:rPr lang="en-US" sz="3200" dirty="0" smtClean="0">
                <a:latin typeface="#9Slide03 Arima Madurai" panose="00000500000000000000" pitchFamily="2" charset="0"/>
                <a:cs typeface="#9Slide03 Arima Madurai" panose="00000500000000000000" pitchFamily="2" charset="0"/>
              </a:rPr>
              <a:t> </a:t>
            </a:r>
            <a:r>
              <a:rPr lang="en-US" sz="3200" dirty="0" err="1" smtClean="0">
                <a:latin typeface="#9Slide03 Arima Madurai" panose="00000500000000000000" pitchFamily="2" charset="0"/>
                <a:cs typeface="#9Slide03 Arima Madurai" panose="00000500000000000000" pitchFamily="2" charset="0"/>
              </a:rPr>
              <a:t>vừa</a:t>
            </a:r>
            <a:r>
              <a:rPr lang="en-US" sz="3200" dirty="0" smtClean="0">
                <a:latin typeface="#9Slide03 Arima Madurai" panose="00000500000000000000" pitchFamily="2" charset="0"/>
                <a:cs typeface="#9Slide03 Arima Madurai" panose="00000500000000000000" pitchFamily="2" charset="0"/>
              </a:rPr>
              <a:t> </a:t>
            </a:r>
            <a:r>
              <a:rPr lang="en-US" sz="3200" dirty="0" err="1" smtClean="0">
                <a:latin typeface="#9Slide03 Arima Madurai" panose="00000500000000000000" pitchFamily="2" charset="0"/>
                <a:cs typeface="#9Slide03 Arima Madurai" panose="00000500000000000000" pitchFamily="2" charset="0"/>
              </a:rPr>
              <a:t>tạo</a:t>
            </a:r>
            <a:r>
              <a:rPr lang="en-US" sz="3200" dirty="0" smtClean="0">
                <a:latin typeface="#9Slide03 Arima Madurai" panose="00000500000000000000" pitchFamily="2" charset="0"/>
                <a:cs typeface="#9Slide03 Arima Madurai" panose="00000500000000000000" pitchFamily="2" charset="0"/>
              </a:rPr>
              <a:t> </a:t>
            </a:r>
            <a:r>
              <a:rPr lang="en-US" sz="3200" dirty="0" err="1" smtClean="0">
                <a:latin typeface="#9Slide03 Arima Madurai" panose="00000500000000000000" pitchFamily="2" charset="0"/>
                <a:cs typeface="#9Slide03 Arima Madurai" panose="00000500000000000000" pitchFamily="2" charset="0"/>
              </a:rPr>
              <a:t>lập</a:t>
            </a:r>
            <a:endParaRPr lang="en-US" sz="32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17194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55F7DBA8-4A51-4E3A-816A-FDB4ADB98D7B}"/>
              </a:ext>
            </a:extLst>
          </p:cNvPr>
          <p:cNvGraphicFramePr>
            <a:graphicFrameLocks noGrp="1"/>
          </p:cNvGraphicFramePr>
          <p:nvPr>
            <p:extLst>
              <p:ext uri="{D42A27DB-BD31-4B8C-83A1-F6EECF244321}">
                <p14:modId xmlns:p14="http://schemas.microsoft.com/office/powerpoint/2010/main" val="371131979"/>
              </p:ext>
            </p:extLst>
          </p:nvPr>
        </p:nvGraphicFramePr>
        <p:xfrm>
          <a:off x="0" y="541336"/>
          <a:ext cx="9144000" cy="4483534"/>
        </p:xfrm>
        <a:graphic>
          <a:graphicData uri="http://schemas.openxmlformats.org/drawingml/2006/table">
            <a:tbl>
              <a:tblPr firstRow="1" bandRow="1">
                <a:tableStyleId>{7018973A-8BF6-4C0E-A05A-6F78E16FD5A0}</a:tableStyleId>
              </a:tblPr>
              <a:tblGrid>
                <a:gridCol w="6885830">
                  <a:extLst>
                    <a:ext uri="{9D8B030D-6E8A-4147-A177-3AD203B41FA5}">
                      <a16:colId xmlns:a16="http://schemas.microsoft.com/office/drawing/2014/main" xmlns="" val="1970131904"/>
                    </a:ext>
                  </a:extLst>
                </a:gridCol>
                <a:gridCol w="2258170">
                  <a:extLst>
                    <a:ext uri="{9D8B030D-6E8A-4147-A177-3AD203B41FA5}">
                      <a16:colId xmlns:a16="http://schemas.microsoft.com/office/drawing/2014/main" xmlns="" val="1927189806"/>
                    </a:ext>
                  </a:extLst>
                </a:gridCol>
              </a:tblGrid>
              <a:tr h="547392">
                <a:tc>
                  <a:txBody>
                    <a:bodyPr/>
                    <a:lstStyle/>
                    <a:p>
                      <a:pPr algn="ctr"/>
                      <a:r>
                        <a:rPr lang="en-US" sz="2400" b="1" dirty="0" err="1">
                          <a:latin typeface="#9Slide03 Arima Madurai" panose="00000500000000000000" pitchFamily="2" charset="0"/>
                          <a:cs typeface="#9Slide03 Arima Madurai" panose="00000500000000000000" pitchFamily="2" charset="0"/>
                        </a:rPr>
                        <a:t>Yêu</a:t>
                      </a:r>
                      <a:r>
                        <a:rPr lang="en-US" sz="2400" b="1" dirty="0">
                          <a:latin typeface="#9Slide03 Arima Madurai" panose="00000500000000000000" pitchFamily="2" charset="0"/>
                          <a:cs typeface="#9Slide03 Arima Madurai" panose="00000500000000000000" pitchFamily="2" charset="0"/>
                        </a:rPr>
                        <a:t> </a:t>
                      </a:r>
                      <a:r>
                        <a:rPr lang="en-US" sz="2400" b="1" dirty="0" err="1">
                          <a:latin typeface="#9Slide03 Arima Madurai" panose="00000500000000000000" pitchFamily="2" charset="0"/>
                          <a:cs typeface="#9Slide03 Arima Madurai" panose="00000500000000000000" pitchFamily="2" charset="0"/>
                        </a:rPr>
                        <a:t>cầu</a:t>
                      </a:r>
                      <a:r>
                        <a:rPr lang="en-US" sz="2400" b="1" dirty="0">
                          <a:latin typeface="#9Slide03 Arima Madurai" panose="00000500000000000000" pitchFamily="2" charset="0"/>
                          <a:cs typeface="#9Slide03 Arima Madurai" panose="00000500000000000000" pitchFamily="2" charset="0"/>
                        </a:rPr>
                        <a:t> </a:t>
                      </a:r>
                      <a:r>
                        <a:rPr lang="en-US" sz="2400" b="1" dirty="0" err="1">
                          <a:latin typeface="#9Slide03 Arima Madurai" panose="00000500000000000000" pitchFamily="2" charset="0"/>
                          <a:cs typeface="#9Slide03 Arima Madurai" panose="00000500000000000000" pitchFamily="2" charset="0"/>
                        </a:rPr>
                        <a:t>đối</a:t>
                      </a:r>
                      <a:r>
                        <a:rPr lang="en-US" sz="2400" b="1" dirty="0">
                          <a:latin typeface="#9Slide03 Arima Madurai" panose="00000500000000000000" pitchFamily="2" charset="0"/>
                          <a:cs typeface="#9Slide03 Arima Madurai" panose="00000500000000000000" pitchFamily="2" charset="0"/>
                        </a:rPr>
                        <a:t> </a:t>
                      </a:r>
                      <a:r>
                        <a:rPr lang="en-US" sz="2400" b="1" dirty="0" err="1">
                          <a:latin typeface="#9Slide03 Arima Madurai" panose="00000500000000000000" pitchFamily="2" charset="0"/>
                          <a:cs typeface="#9Slide03 Arima Madurai" panose="00000500000000000000" pitchFamily="2" charset="0"/>
                        </a:rPr>
                        <a:t>với</a:t>
                      </a:r>
                      <a:r>
                        <a:rPr lang="en-US" sz="2400" b="1" dirty="0">
                          <a:latin typeface="#9Slide03 Arima Madurai" panose="00000500000000000000" pitchFamily="2" charset="0"/>
                          <a:cs typeface="#9Slide03 Arima Madurai" panose="00000500000000000000" pitchFamily="2" charset="0"/>
                        </a:rPr>
                        <a:t> </a:t>
                      </a:r>
                      <a:r>
                        <a:rPr lang="en-US" sz="2400" b="1" dirty="0" err="1" smtClean="0">
                          <a:latin typeface="#9Slide03 Arima Madurai" panose="00000500000000000000" pitchFamily="2" charset="0"/>
                          <a:cs typeface="#9Slide03 Arima Madurai" panose="00000500000000000000" pitchFamily="2" charset="0"/>
                        </a:rPr>
                        <a:t>văn</a:t>
                      </a:r>
                      <a:r>
                        <a:rPr lang="en-US" sz="2400" b="1" baseline="0" dirty="0" smtClean="0">
                          <a:latin typeface="#9Slide03 Arima Madurai" panose="00000500000000000000" pitchFamily="2" charset="0"/>
                          <a:cs typeface="#9Slide03 Arima Madurai" panose="00000500000000000000" pitchFamily="2" charset="0"/>
                        </a:rPr>
                        <a:t> </a:t>
                      </a:r>
                      <a:r>
                        <a:rPr lang="en-US" sz="2400" b="1" baseline="0" dirty="0" err="1" smtClean="0">
                          <a:latin typeface="#9Slide03 Arima Madurai" panose="00000500000000000000" pitchFamily="2" charset="0"/>
                          <a:cs typeface="#9Slide03 Arima Madurai" panose="00000500000000000000" pitchFamily="2" charset="0"/>
                        </a:rPr>
                        <a:t>bản</a:t>
                      </a:r>
                      <a:endParaRPr lang="en-US" sz="2400" b="1" dirty="0">
                        <a:latin typeface="#9Slide03 Arima Madurai" panose="00000500000000000000" pitchFamily="2" charset="0"/>
                        <a:cs typeface="#9Slide03 Arima Madurai" panose="00000500000000000000" pitchFamily="2" charset="0"/>
                      </a:endParaRPr>
                    </a:p>
                  </a:txBody>
                  <a:tcPr anchor="ctr">
                    <a:solidFill>
                      <a:schemeClr val="accent3">
                        <a:lumMod val="20000"/>
                        <a:lumOff val="80000"/>
                      </a:schemeClr>
                    </a:solidFill>
                  </a:tcPr>
                </a:tc>
                <a:tc>
                  <a:txBody>
                    <a:bodyPr/>
                    <a:lstStyle/>
                    <a:p>
                      <a:pPr algn="ctr"/>
                      <a:r>
                        <a:rPr lang="en-US" sz="2400" b="1" dirty="0" err="1">
                          <a:latin typeface="#9Slide03 Arima Madurai" panose="00000500000000000000" pitchFamily="2" charset="0"/>
                          <a:cs typeface="#9Slide03 Arima Madurai" panose="00000500000000000000" pitchFamily="2" charset="0"/>
                        </a:rPr>
                        <a:t>Đạt</a:t>
                      </a:r>
                      <a:r>
                        <a:rPr lang="en-US" sz="2400" b="1" dirty="0">
                          <a:latin typeface="#9Slide03 Arima Madurai" panose="00000500000000000000" pitchFamily="2" charset="0"/>
                          <a:cs typeface="#9Slide03 Arima Madurai" panose="00000500000000000000" pitchFamily="2" charset="0"/>
                        </a:rPr>
                        <a:t>/ </a:t>
                      </a:r>
                      <a:r>
                        <a:rPr lang="en-US" sz="2400" b="1" dirty="0" err="1">
                          <a:latin typeface="#9Slide03 Arima Madurai" panose="00000500000000000000" pitchFamily="2" charset="0"/>
                          <a:cs typeface="#9Slide03 Arima Madurai" panose="00000500000000000000" pitchFamily="2" charset="0"/>
                        </a:rPr>
                        <a:t>Chưa</a:t>
                      </a:r>
                      <a:r>
                        <a:rPr lang="en-US" sz="2400" b="1" dirty="0">
                          <a:latin typeface="#9Slide03 Arima Madurai" panose="00000500000000000000" pitchFamily="2" charset="0"/>
                          <a:cs typeface="#9Slide03 Arima Madurai" panose="00000500000000000000" pitchFamily="2" charset="0"/>
                        </a:rPr>
                        <a:t> </a:t>
                      </a:r>
                      <a:r>
                        <a:rPr lang="en-US" sz="2400" b="1" dirty="0" err="1">
                          <a:latin typeface="#9Slide03 Arima Madurai" panose="00000500000000000000" pitchFamily="2" charset="0"/>
                          <a:cs typeface="#9Slide03 Arima Madurai" panose="00000500000000000000" pitchFamily="2" charset="0"/>
                        </a:rPr>
                        <a:t>đạt</a:t>
                      </a:r>
                      <a:endParaRPr lang="en-US" sz="2400" b="1" dirty="0">
                        <a:latin typeface="#9Slide03 Arima Madurai" panose="00000500000000000000" pitchFamily="2" charset="0"/>
                        <a:cs typeface="#9Slide03 Arima Madurai" panose="00000500000000000000" pitchFamily="2" charset="0"/>
                      </a:endParaRPr>
                    </a:p>
                  </a:txBody>
                  <a:tcPr anchor="ctr">
                    <a:solidFill>
                      <a:schemeClr val="accent3">
                        <a:lumMod val="20000"/>
                        <a:lumOff val="80000"/>
                      </a:schemeClr>
                    </a:solidFill>
                  </a:tcPr>
                </a:tc>
                <a:extLst>
                  <a:ext uri="{0D108BD9-81ED-4DB2-BD59-A6C34878D82A}">
                    <a16:rowId xmlns:a16="http://schemas.microsoft.com/office/drawing/2014/main" xmlns="" val="2250063621"/>
                  </a:ext>
                </a:extLst>
              </a:tr>
              <a:tr h="522057">
                <a:tc>
                  <a:txBody>
                    <a:bodyPr/>
                    <a:lstStyle/>
                    <a:p>
                      <a:pPr algn="just"/>
                      <a:r>
                        <a:rPr lang="en-US" sz="2000" dirty="0" err="1" smtClean="0">
                          <a:latin typeface="Times New Roman" panose="02020603050405020304" pitchFamily="18" charset="0"/>
                          <a:cs typeface="Times New Roman" panose="02020603050405020304" pitchFamily="18" charset="0"/>
                        </a:rPr>
                        <a:t>Văn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bản</a:t>
                      </a:r>
                      <a:r>
                        <a:rPr lang="en-US" sz="2000" baseline="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đầy</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đủ</a:t>
                      </a:r>
                      <a:r>
                        <a:rPr lang="en-US" sz="2000" dirty="0">
                          <a:latin typeface="Times New Roman" panose="02020603050405020304" pitchFamily="18" charset="0"/>
                          <a:cs typeface="Times New Roman" panose="02020603050405020304" pitchFamily="18" charset="0"/>
                        </a:rPr>
                        <a:t> 3 </a:t>
                      </a:r>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mở</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thân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kết</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endParaRPr lang="en-US" sz="2300">
                        <a:latin typeface="#9Slide03 Arima Madurai" panose="00000500000000000000" pitchFamily="2" charset="0"/>
                        <a:cs typeface="#9Slide03 Arima Madurai" panose="00000500000000000000" pitchFamily="2" charset="0"/>
                      </a:endParaRPr>
                    </a:p>
                  </a:txBody>
                  <a:tcPr/>
                </a:tc>
                <a:extLst>
                  <a:ext uri="{0D108BD9-81ED-4DB2-BD59-A6C34878D82A}">
                    <a16:rowId xmlns:a16="http://schemas.microsoft.com/office/drawing/2014/main" xmlns="" val="1176206377"/>
                  </a:ext>
                </a:extLst>
              </a:tr>
              <a:tr h="858559">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aseline="0" dirty="0" smtClean="0">
                          <a:latin typeface="Times New Roman" panose="02020603050405020304" pitchFamily="18" charset="0"/>
                          <a:cs typeface="Times New Roman" panose="02020603050405020304" pitchFamily="18" charset="0"/>
                        </a:rPr>
                        <a:t>MB: </a:t>
                      </a:r>
                      <a:r>
                        <a:rPr lang="en-US" sz="2000" dirty="0" err="1" smtClean="0">
                          <a:latin typeface="Times New Roman" panose="02020603050405020304" pitchFamily="18" charset="0"/>
                          <a:cs typeface="Times New Roman" panose="02020603050405020304" pitchFamily="18" charset="0"/>
                        </a:rPr>
                        <a:t>Giới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thiệu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xúc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về</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tượng</a:t>
                      </a:r>
                      <a:r>
                        <a:rPr lang="en-US" sz="2000" dirty="0" smtClean="0">
                          <a:latin typeface="Times New Roman" panose="02020603050405020304" pitchFamily="18" charset="0"/>
                          <a:cs typeface="Times New Roman" panose="02020603050405020304" pitchFamily="18" charset="0"/>
                        </a:rPr>
                        <a:t>;</a:t>
                      </a:r>
                    </a:p>
                  </a:txBody>
                  <a:tcPr/>
                </a:tc>
                <a:tc>
                  <a:txBody>
                    <a:bodyPr/>
                    <a:lstStyle/>
                    <a:p>
                      <a:pPr algn="just"/>
                      <a:endParaRPr lang="en-US" sz="2300">
                        <a:latin typeface="#9Slide03 Arima Madurai" panose="00000500000000000000" pitchFamily="2" charset="0"/>
                        <a:cs typeface="#9Slide03 Arima Madurai" panose="00000500000000000000" pitchFamily="2" charset="0"/>
                      </a:endParaRPr>
                    </a:p>
                  </a:txBody>
                  <a:tcPr/>
                </a:tc>
                <a:extLst>
                  <a:ext uri="{0D108BD9-81ED-4DB2-BD59-A6C34878D82A}">
                    <a16:rowId xmlns:a16="http://schemas.microsoft.com/office/drawing/2014/main" xmlns="" val="1411197583"/>
                  </a:ext>
                </a:extLst>
              </a:tr>
              <a:tr h="774843">
                <a:tc>
                  <a:txBody>
                    <a:bodyPr/>
                    <a:lstStyle/>
                    <a:p>
                      <a:pPr algn="just"/>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TB: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biểu</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lộ</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cảm</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xúc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suy</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nghĩ</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cụ</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thể</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một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cách</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sâu</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sắc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về</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đối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tượng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endParaRPr lang="en-US" sz="2300">
                        <a:latin typeface="#9Slide03 Arima Madurai" panose="00000500000000000000" pitchFamily="2" charset="0"/>
                        <a:cs typeface="#9Slide03 Arima Madurai" panose="00000500000000000000" pitchFamily="2" charset="0"/>
                      </a:endParaRPr>
                    </a:p>
                  </a:txBody>
                  <a:tcPr/>
                </a:tc>
                <a:extLst>
                  <a:ext uri="{0D108BD9-81ED-4DB2-BD59-A6C34878D82A}">
                    <a16:rowId xmlns:a16="http://schemas.microsoft.com/office/drawing/2014/main" xmlns="" val="3665501469"/>
                  </a:ext>
                </a:extLst>
              </a:tr>
              <a:tr h="774843">
                <a:tc>
                  <a:txBody>
                    <a:bodyPr/>
                    <a:lstStyle/>
                    <a:p>
                      <a:pPr algn="just"/>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KB: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khẳng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định</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lại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tình</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cảm</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cảm</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xúc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về</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đối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tượng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rút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ra</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điều</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đáng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nhớ</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đối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với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bản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thân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endParaRPr lang="en-US" sz="2000" dirty="0">
                        <a:latin typeface="Times New Roman" panose="02020603050405020304" pitchFamily="18" charset="0"/>
                        <a:cs typeface="Times New Roman" panose="02020603050405020304" pitchFamily="18" charset="0"/>
                      </a:endParaRPr>
                    </a:p>
                  </a:txBody>
                  <a:tcPr/>
                </a:tc>
                <a:tc>
                  <a:txBody>
                    <a:bodyPr/>
                    <a:lstStyle/>
                    <a:p>
                      <a:pPr algn="just"/>
                      <a:endParaRPr lang="en-US" sz="2300">
                        <a:latin typeface="#9Slide03 Arima Madurai" panose="00000500000000000000" pitchFamily="2" charset="0"/>
                        <a:cs typeface="#9Slide03 Arima Madurai" panose="00000500000000000000" pitchFamily="2" charset="0"/>
                      </a:endParaRPr>
                    </a:p>
                  </a:txBody>
                  <a:tcPr/>
                </a:tc>
                <a:extLst>
                  <a:ext uri="{0D108BD9-81ED-4DB2-BD59-A6C34878D82A}">
                    <a16:rowId xmlns:a16="http://schemas.microsoft.com/office/drawing/2014/main" xmlns="" val="3281598501"/>
                  </a:ext>
                </a:extLst>
              </a:tr>
              <a:tr h="774843">
                <a:tc>
                  <a:txBody>
                    <a:bodyPr/>
                    <a:lstStyle/>
                    <a:p>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Tình</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cảm</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trong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bài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văn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phải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chân</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thực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trong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sáng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r>
                        <a:rPr lang="en-US" sz="2000" b="0" i="0" u="none" strike="noStrike" cap="none" baseline="0"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Sử</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dụng</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ngôi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thứ</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nhất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để</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chia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sẻ</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cảm</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xúc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r>
                        <a:rPr lang="en-US" sz="2000" b="0" i="0" u="none" strike="noStrike" cap="none" baseline="0"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Kết</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hợp</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với</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miêu</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tả</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và</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tự</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sự</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nhằm</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hỗ</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trợ</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cho</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việc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biểu</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lộ</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cảm</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000" b="0" i="0" u="none" strike="noStrike" cap="none" dirty="0" err="1" smtClean="0">
                          <a:solidFill>
                            <a:srgbClr val="000000"/>
                          </a:solidFill>
                          <a:effectLst/>
                          <a:latin typeface="Times New Roman" panose="02020603050405020304" pitchFamily="18" charset="0"/>
                          <a:ea typeface="Arial"/>
                          <a:cs typeface="Times New Roman" panose="02020603050405020304" pitchFamily="18" charset="0"/>
                          <a:sym typeface="Arial"/>
                        </a:rPr>
                        <a:t>xúc</a:t>
                      </a:r>
                      <a:r>
                        <a:rPr lang="en-US" sz="20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a:t>
                      </a:r>
                    </a:p>
                  </a:txBody>
                  <a:tcPr/>
                </a:tc>
                <a:tc>
                  <a:txBody>
                    <a:bodyPr/>
                    <a:lstStyle/>
                    <a:p>
                      <a:pPr algn="just"/>
                      <a:endParaRPr lang="en-US" sz="2300" dirty="0">
                        <a:latin typeface="#9Slide03 Arima Madurai" panose="00000500000000000000" pitchFamily="2" charset="0"/>
                        <a:cs typeface="#9Slide03 Arima Madurai" panose="00000500000000000000" pitchFamily="2" charset="0"/>
                      </a:endParaRPr>
                    </a:p>
                  </a:txBody>
                  <a:tcPr/>
                </a:tc>
                <a:extLst>
                  <a:ext uri="{0D108BD9-81ED-4DB2-BD59-A6C34878D82A}">
                    <a16:rowId xmlns:a16="http://schemas.microsoft.com/office/drawing/2014/main" xmlns="" val="3896091116"/>
                  </a:ext>
                </a:extLst>
              </a:tr>
            </a:tbl>
          </a:graphicData>
        </a:graphic>
      </p:graphicFrame>
      <p:sp>
        <p:nvSpPr>
          <p:cNvPr id="4" name="TextBox 3">
            <a:extLst>
              <a:ext uri="{FF2B5EF4-FFF2-40B4-BE49-F238E27FC236}">
                <a16:creationId xmlns:a16="http://schemas.microsoft.com/office/drawing/2014/main" xmlns="" id="{4BE6F5EB-B0CA-464E-AAD2-5204C37DA468}"/>
              </a:ext>
            </a:extLst>
          </p:cNvPr>
          <p:cNvSpPr txBox="1"/>
          <p:nvPr/>
        </p:nvSpPr>
        <p:spPr>
          <a:xfrm>
            <a:off x="2423751" y="0"/>
            <a:ext cx="4296497" cy="584775"/>
          </a:xfrm>
          <a:prstGeom prst="rect">
            <a:avLst/>
          </a:prstGeom>
          <a:noFill/>
        </p:spPr>
        <p:txBody>
          <a:bodyPr wrap="square" rtlCol="0">
            <a:spAutoFit/>
          </a:bodyPr>
          <a:lstStyle/>
          <a:p>
            <a:pPr algn="ctr"/>
            <a:r>
              <a:rPr lang="en-US" sz="3200" b="1" dirty="0" err="1">
                <a:solidFill>
                  <a:srgbClr val="FF0000"/>
                </a:solidFill>
                <a:latin typeface="#9Slide07 IcielLa Chic Pro Shad" panose="02000506090000020004" pitchFamily="2" charset="0"/>
              </a:rPr>
              <a:t>Bảng</a:t>
            </a:r>
            <a:r>
              <a:rPr lang="en-US" sz="3200" b="1" dirty="0">
                <a:solidFill>
                  <a:srgbClr val="FF0000"/>
                </a:solidFill>
                <a:latin typeface="#9Slide07 IcielLa Chic Pro Shad" panose="02000506090000020004" pitchFamily="2" charset="0"/>
              </a:rPr>
              <a:t> </a:t>
            </a:r>
            <a:r>
              <a:rPr lang="en-US" sz="3200" b="1" dirty="0" err="1">
                <a:solidFill>
                  <a:srgbClr val="FF0000"/>
                </a:solidFill>
                <a:latin typeface="#9Slide07 IcielLa Chic Pro Shad" panose="02000506090000020004" pitchFamily="2" charset="0"/>
              </a:rPr>
              <a:t>kiểm</a:t>
            </a:r>
            <a:r>
              <a:rPr lang="en-US" sz="3200" b="1" dirty="0">
                <a:solidFill>
                  <a:srgbClr val="FF0000"/>
                </a:solidFill>
                <a:latin typeface="#9Slide07 IcielLa Chic Pro Shad" panose="02000506090000020004" pitchFamily="2" charset="0"/>
              </a:rPr>
              <a:t> </a:t>
            </a:r>
            <a:r>
              <a:rPr lang="en-US" sz="3200" b="1" dirty="0" err="1" smtClean="0">
                <a:solidFill>
                  <a:srgbClr val="FF0000"/>
                </a:solidFill>
                <a:latin typeface="#9Slide07 IcielLa Chic Pro Shad" panose="02000506090000020004" pitchFamily="2" charset="0"/>
              </a:rPr>
              <a:t>văn</a:t>
            </a:r>
            <a:r>
              <a:rPr lang="en-US" sz="3200" b="1" dirty="0" smtClean="0">
                <a:solidFill>
                  <a:srgbClr val="FF0000"/>
                </a:solidFill>
                <a:latin typeface="#9Slide07 IcielLa Chic Pro Shad" panose="02000506090000020004" pitchFamily="2" charset="0"/>
              </a:rPr>
              <a:t> </a:t>
            </a:r>
            <a:r>
              <a:rPr lang="en-US" sz="3200" b="1" dirty="0" err="1" smtClean="0">
                <a:solidFill>
                  <a:srgbClr val="FF0000"/>
                </a:solidFill>
                <a:latin typeface="#9Slide07 IcielLa Chic Pro Shad" panose="02000506090000020004" pitchFamily="2" charset="0"/>
              </a:rPr>
              <a:t>biểu</a:t>
            </a:r>
            <a:r>
              <a:rPr lang="en-US" sz="3200" b="1" dirty="0" smtClean="0">
                <a:solidFill>
                  <a:srgbClr val="FF0000"/>
                </a:solidFill>
                <a:latin typeface="#9Slide07 IcielLa Chic Pro Shad" panose="02000506090000020004" pitchFamily="2" charset="0"/>
              </a:rPr>
              <a:t> </a:t>
            </a:r>
            <a:r>
              <a:rPr lang="en-US" sz="3200" b="1" dirty="0" err="1" smtClean="0">
                <a:solidFill>
                  <a:srgbClr val="FF0000"/>
                </a:solidFill>
                <a:latin typeface="#9Slide07 IcielLa Chic Pro Shad" panose="02000506090000020004" pitchFamily="2" charset="0"/>
              </a:rPr>
              <a:t>cảm</a:t>
            </a:r>
            <a:endParaRPr lang="en-US" sz="3200" b="1" dirty="0">
              <a:solidFill>
                <a:srgbClr val="FF0000"/>
              </a:solidFill>
              <a:latin typeface="#9Slide07 IcielLa Chic Pro Shad" panose="02000506090000020004" pitchFamily="2" charset="0"/>
            </a:endParaRPr>
          </a:p>
        </p:txBody>
      </p:sp>
    </p:spTree>
    <p:extLst>
      <p:ext uri="{BB962C8B-B14F-4D97-AF65-F5344CB8AC3E}">
        <p14:creationId xmlns:p14="http://schemas.microsoft.com/office/powerpoint/2010/main" val="48500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itle 3"/>
          <p:cNvSpPr>
            <a:spLocks noGrp="1"/>
          </p:cNvSpPr>
          <p:nvPr>
            <p:ph type="title" idx="2"/>
          </p:nvPr>
        </p:nvSpPr>
        <p:spPr/>
        <p:txBody>
          <a:bodyPr/>
          <a:lstStyle/>
          <a:p>
            <a:endParaRPr lang="en-US"/>
          </a:p>
        </p:txBody>
      </p:sp>
      <p:sp>
        <p:nvSpPr>
          <p:cNvPr id="5" name="Subtitle 4"/>
          <p:cNvSpPr>
            <a:spLocks noGrp="1"/>
          </p:cNvSpPr>
          <p:nvPr>
            <p:ph type="subTitle" idx="3"/>
          </p:nvPr>
        </p:nvSpPr>
        <p:spPr/>
        <p:txBody>
          <a:bodyPr/>
          <a:lstStyle/>
          <a:p>
            <a:endParaRPr lang="en-US"/>
          </a:p>
        </p:txBody>
      </p:sp>
      <p:sp>
        <p:nvSpPr>
          <p:cNvPr id="6" name="Title 5"/>
          <p:cNvSpPr>
            <a:spLocks noGrp="1"/>
          </p:cNvSpPr>
          <p:nvPr>
            <p:ph type="title" idx="4"/>
          </p:nvPr>
        </p:nvSpPr>
        <p:spPr/>
        <p:txBody>
          <a:bodyPr/>
          <a:lstStyle/>
          <a:p>
            <a:endParaRPr lang="en-US"/>
          </a:p>
        </p:txBody>
      </p:sp>
      <p:sp>
        <p:nvSpPr>
          <p:cNvPr id="7" name="Subtitle 6"/>
          <p:cNvSpPr>
            <a:spLocks noGrp="1"/>
          </p:cNvSpPr>
          <p:nvPr>
            <p:ph type="subTitle" idx="5"/>
          </p:nvPr>
        </p:nvSpPr>
        <p:spPr/>
        <p:txBody>
          <a:bodyPr/>
          <a:lstStyle/>
          <a:p>
            <a:endParaRPr lang="en-US"/>
          </a:p>
        </p:txBody>
      </p:sp>
      <p:sp>
        <p:nvSpPr>
          <p:cNvPr id="8" name="Title 7"/>
          <p:cNvSpPr>
            <a:spLocks noGrp="1"/>
          </p:cNvSpPr>
          <p:nvPr>
            <p:ph type="title" idx="6"/>
          </p:nvPr>
        </p:nvSpPr>
        <p:spPr/>
        <p:txBody>
          <a:bodyPr/>
          <a:lstStyle/>
          <a:p>
            <a:endParaRPr lang="en-US"/>
          </a:p>
        </p:txBody>
      </p:sp>
      <p:sp>
        <p:nvSpPr>
          <p:cNvPr id="9" name="Subtitle 8"/>
          <p:cNvSpPr>
            <a:spLocks noGrp="1"/>
          </p:cNvSpPr>
          <p:nvPr>
            <p:ph type="subTitle" idx="7"/>
          </p:nvPr>
        </p:nvSpPr>
        <p:spPr/>
        <p:txBody>
          <a:bodyPr/>
          <a:lstStyle/>
          <a:p>
            <a:endParaRPr lang="en-US"/>
          </a:p>
        </p:txBody>
      </p:sp>
      <p:sp>
        <p:nvSpPr>
          <p:cNvPr id="10" name="Title 9"/>
          <p:cNvSpPr>
            <a:spLocks noGrp="1"/>
          </p:cNvSpPr>
          <p:nvPr>
            <p:ph type="title" idx="8"/>
          </p:nvPr>
        </p:nvSpPr>
        <p:spPr>
          <a:xfrm>
            <a:off x="0" y="0"/>
            <a:ext cx="9144000" cy="4171308"/>
          </a:xfrm>
        </p:spPr>
        <p:txBody>
          <a:bodyPr/>
          <a:lstStyle/>
          <a:p>
            <a:pPr lvl="0" indent="688975">
              <a:lnSpc>
                <a:spcPct val="115000"/>
              </a:lnSpc>
              <a:tabLst>
                <a:tab pos="287338" algn="l"/>
              </a:tabLst>
            </a:pPr>
            <a:r>
              <a:rPr lang="en-US"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r>
            <a:br>
              <a:rPr lang="en-US"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en-US" sz="2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smtClean="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Đối</a:t>
            </a:r>
            <a:r>
              <a:rPr lang="en-US" sz="2000" b="1" dirty="0" smtClean="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với</a:t>
            </a:r>
            <a:r>
              <a:rPr lang="en-US" sz="20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bài</a:t>
            </a:r>
            <a:r>
              <a:rPr lang="en-US" sz="20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học</a:t>
            </a:r>
            <a:r>
              <a:rPr lang="en-US" sz="20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tiết</a:t>
            </a:r>
            <a:r>
              <a:rPr lang="en-US" sz="20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này</a:t>
            </a:r>
            <a:r>
              <a:rPr lang="en-US" sz="2000" b="1"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a:t>
            </a:r>
            <a:r>
              <a:rPr lang="en-US" sz="2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r>
            <a:br>
              <a:rPr lang="en-US" sz="2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dirty="0" err="1">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Nắm</a:t>
            </a:r>
            <a:r>
              <a:rPr lang="en-US" sz="2000"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lại</a:t>
            </a:r>
            <a:r>
              <a:rPr lang="en-US" sz="2000"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a:t>
            </a:r>
            <a:r>
              <a:rPr lang="de-DE"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các yêu cầu đối với bài văn biểu cảm về con người, sự việc.</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r>
            <a:b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Nắm</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biểu cảm về con người, sự việc</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b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Sưu</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tầm</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bài</a:t>
            </a:r>
            <a:r>
              <a:rPr lang="en-US" sz="2000"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phát</a:t>
            </a:r>
            <a:r>
              <a:rPr lang="en-US" sz="2000"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biểu</a:t>
            </a:r>
            <a:r>
              <a:rPr lang="en-US" sz="2000"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cảm</a:t>
            </a:r>
            <a:r>
              <a:rPr lang="en-US" sz="2000"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nghĩ</a:t>
            </a:r>
            <a:r>
              <a:rPr lang="en-US" sz="2000" dirty="0">
                <a:solidFill>
                  <a:srgbClr val="7030A0"/>
                </a:solidFill>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về</a:t>
            </a:r>
            <a:r>
              <a:rPr lang="en-US" sz="20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con </a:t>
            </a:r>
            <a:r>
              <a:rPr lang="en-US" sz="20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0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sự</a:t>
            </a:r>
            <a:r>
              <a:rPr lang="en-US" sz="20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việc</a:t>
            </a:r>
            <a:r>
              <a:rPr lang="en-US" sz="20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và</a:t>
            </a:r>
            <a:r>
              <a:rPr lang="en-US" sz="20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thực</a:t>
            </a:r>
            <a:r>
              <a:rPr lang="en-US" sz="20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hành</a:t>
            </a:r>
            <a:r>
              <a:rPr lang="en-US" sz="20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tóm</a:t>
            </a:r>
            <a:r>
              <a:rPr lang="en-US" sz="20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tắt</a:t>
            </a:r>
            <a:r>
              <a:rPr lang="en-US" sz="20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a:t>
            </a:r>
            <a: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r>
            <a:br>
              <a:rPr lang="en-US" sz="20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b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latin typeface="Times New Roman" panose="02020603050405020304" pitchFamily="18" charset="0"/>
                <a:ea typeface="Courier New" panose="02070309020205020404" pitchFamily="49" charset="0"/>
                <a:cs typeface="Times New Roman" panose="02020603050405020304" pitchFamily="18" charset="0"/>
              </a:rPr>
              <a:t>Đối</a:t>
            </a:r>
            <a:r>
              <a:rPr lang="en-US" sz="2000" b="1" dirty="0">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latin typeface="Times New Roman" panose="02020603050405020304" pitchFamily="18" charset="0"/>
                <a:ea typeface="Courier New" panose="02070309020205020404" pitchFamily="49" charset="0"/>
                <a:cs typeface="Times New Roman" panose="02020603050405020304" pitchFamily="18" charset="0"/>
              </a:rPr>
              <a:t>với</a:t>
            </a:r>
            <a:r>
              <a:rPr lang="en-US" sz="2000" b="1" dirty="0">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latin typeface="Times New Roman" panose="02020603050405020304" pitchFamily="18" charset="0"/>
                <a:ea typeface="Courier New" panose="02070309020205020404" pitchFamily="49" charset="0"/>
                <a:cs typeface="Times New Roman" panose="02020603050405020304" pitchFamily="18" charset="0"/>
              </a:rPr>
              <a:t>bài</a:t>
            </a:r>
            <a:r>
              <a:rPr lang="en-US" sz="2000" b="1" dirty="0">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latin typeface="Times New Roman" panose="02020603050405020304" pitchFamily="18" charset="0"/>
                <a:ea typeface="Courier New" panose="02070309020205020404" pitchFamily="49" charset="0"/>
                <a:cs typeface="Times New Roman" panose="02020603050405020304" pitchFamily="18" charset="0"/>
              </a:rPr>
              <a:t>học</a:t>
            </a:r>
            <a:r>
              <a:rPr lang="en-US" sz="2000" b="1" dirty="0">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latin typeface="Times New Roman" panose="02020603050405020304" pitchFamily="18" charset="0"/>
                <a:ea typeface="Courier New" panose="02070309020205020404" pitchFamily="49" charset="0"/>
                <a:cs typeface="Times New Roman" panose="02020603050405020304" pitchFamily="18" charset="0"/>
              </a:rPr>
              <a:t>tiết</a:t>
            </a:r>
            <a:r>
              <a:rPr lang="en-US" sz="2000" b="1" dirty="0">
                <a:latin typeface="Times New Roman" panose="02020603050405020304" pitchFamily="18" charset="0"/>
                <a:ea typeface="Courier New" panose="02070309020205020404" pitchFamily="49" charset="0"/>
                <a:cs typeface="Times New Roman" panose="02020603050405020304" pitchFamily="18" charset="0"/>
              </a:rPr>
              <a:t> </a:t>
            </a:r>
            <a:r>
              <a:rPr lang="en-US" sz="2000" b="1" dirty="0" err="1">
                <a:latin typeface="Times New Roman" panose="02020603050405020304" pitchFamily="18" charset="0"/>
                <a:ea typeface="Courier New" panose="02070309020205020404" pitchFamily="49" charset="0"/>
                <a:cs typeface="Times New Roman" panose="02020603050405020304" pitchFamily="18" charset="0"/>
              </a:rPr>
              <a:t>sau</a:t>
            </a:r>
            <a:r>
              <a:rPr lang="en-US" sz="2000" b="1" dirty="0">
                <a:latin typeface="Times New Roman" panose="02020603050405020304" pitchFamily="18" charset="0"/>
                <a:ea typeface="Courier New" panose="02070309020205020404" pitchFamily="49"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
            </a:r>
            <a:br>
              <a:rPr lang="en-US" sz="2000" b="1" dirty="0">
                <a:latin typeface="Times New Roman" panose="02020603050405020304" pitchFamily="18" charset="0"/>
                <a:cs typeface="Times New Roman" panose="02020603050405020304" pitchFamily="18" charset="0"/>
              </a:rPr>
            </a:br>
            <a:r>
              <a:rPr lang="en-US" sz="2000" dirty="0" err="1">
                <a:latin typeface="Times New Roman" panose="02020603050405020304" pitchFamily="18" charset="0"/>
                <a:ea typeface="Courier New" panose="02070309020205020404" pitchFamily="49" charset="0"/>
                <a:cs typeface="Times New Roman" panose="02020603050405020304" pitchFamily="18" charset="0"/>
              </a:rPr>
              <a:t>Chuẩn</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bị</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tiết</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tắt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ý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do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người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khác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bày</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Ôn</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tập</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các</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bước</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tóm</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tắt</a:t>
            </a:r>
            <a:r>
              <a:rPr lang="en-US" sz="2000" dirty="0">
                <a:latin typeface="Times New Roman" panose="02020603050405020304" pitchFamily="18" charset="0"/>
                <a:ea typeface="Courier New" panose="02070309020205020404" pitchFamily="49" charset="0"/>
                <a:cs typeface="Times New Roman" panose="02020603050405020304" pitchFamily="18" charset="0"/>
              </a:rPr>
              <a:t> ý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chính</a:t>
            </a:r>
            <a:r>
              <a:rPr lang="en-US" sz="2000" dirty="0">
                <a:latin typeface="Times New Roman" panose="02020603050405020304" pitchFamily="18" charset="0"/>
                <a:ea typeface="Courier New" panose="02070309020205020404" pitchFamily="49" charset="0"/>
                <a:cs typeface="Times New Roman" panose="02020603050405020304" pitchFamily="18" charset="0"/>
              </a:rPr>
              <a:t> do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người</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khác</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trình</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bày</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các</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nhóm</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chuẩn</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bị</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bài</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bài</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văn</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biểu</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cảm</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về</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con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sự</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việc</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bài</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phát</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biểu</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cảm</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sinh</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đã</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được</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trình</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bày</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buổi</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Khai</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giảng</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năm</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thực</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hành</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tóm</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tắt</a:t>
            </a:r>
            <a:r>
              <a:rPr lang="en-US" sz="20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a:latin typeface="Times New Roman" panose="02020603050405020304" pitchFamily="18" charset="0"/>
                <a:ea typeface="Courier New" panose="02070309020205020404" pitchFamily="49" charset="0"/>
                <a:cs typeface="Times New Roman" panose="02020603050405020304" pitchFamily="18" charset="0"/>
              </a:rPr>
              <a:t>ý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chính</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bài</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văn</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biểu</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cảm</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đã</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chuẩn</a:t>
            </a:r>
            <a:r>
              <a:rPr lang="en-US" sz="2000" dirty="0">
                <a:latin typeface="Times New Roman" panose="02020603050405020304" pitchFamily="18" charset="0"/>
                <a:ea typeface="Courier New" panose="02070309020205020404" pitchFamily="49" charset="0"/>
                <a:cs typeface="Times New Roman" panose="02020603050405020304" pitchFamily="18" charset="0"/>
              </a:rPr>
              <a:t> </a:t>
            </a:r>
            <a:r>
              <a:rPr lang="en-US" sz="2000" dirty="0" err="1">
                <a:latin typeface="Times New Roman" panose="02020603050405020304" pitchFamily="18" charset="0"/>
                <a:ea typeface="Courier New" panose="02070309020205020404" pitchFamily="49" charset="0"/>
                <a:cs typeface="Times New Roman" panose="02020603050405020304" pitchFamily="18" charset="0"/>
              </a:rPr>
              <a:t>bị</a:t>
            </a:r>
            <a:r>
              <a:rPr lang="en-US" sz="2000" dirty="0">
                <a:latin typeface="Times New Roman" panose="02020603050405020304" pitchFamily="18" charset="0"/>
                <a:ea typeface="Courier New" panose="02070309020205020404" pitchFamily="49" charset="0"/>
                <a:cs typeface="Times New Roman" panose="02020603050405020304" pitchFamily="18" charset="0"/>
              </a:rPr>
              <a:t>.</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12" name="TextBox 11"/>
          <p:cNvSpPr txBox="1"/>
          <p:nvPr/>
        </p:nvSpPr>
        <p:spPr>
          <a:xfrm>
            <a:off x="2456408" y="82193"/>
            <a:ext cx="3020603" cy="615553"/>
          </a:xfrm>
          <a:prstGeom prst="rect">
            <a:avLst/>
          </a:prstGeom>
          <a:noFill/>
        </p:spPr>
        <p:txBody>
          <a:bodyPr wrap="square" rtlCol="0">
            <a:spAutoFit/>
          </a:bodyPr>
          <a:lstStyle/>
          <a:p>
            <a:r>
              <a:rPr lang="en-US" sz="2000" b="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Gloria Hallelujah"/>
              </a:rPr>
              <a:t>HƯỚNG DẪN HỌC BÀI</a:t>
            </a:r>
            <a: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Gloria Hallelujah"/>
              </a:rPr>
              <a:t/>
            </a:r>
            <a:br>
              <a:rPr lang="en-US" sz="200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Gloria Hallelujah"/>
              </a:rPr>
            </a:br>
            <a:endParaRPr lang="en-US" dirty="0"/>
          </a:p>
        </p:txBody>
      </p:sp>
    </p:spTree>
    <p:extLst>
      <p:ext uri="{BB962C8B-B14F-4D97-AF65-F5344CB8AC3E}">
        <p14:creationId xmlns:p14="http://schemas.microsoft.com/office/powerpoint/2010/main" val="9741564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BADC5FA8-E065-40C9-BC07-01B1ADC48051}"/>
              </a:ext>
            </a:extLst>
          </p:cNvPr>
          <p:cNvGrpSpPr/>
          <p:nvPr/>
        </p:nvGrpSpPr>
        <p:grpSpPr>
          <a:xfrm>
            <a:off x="0" y="1255"/>
            <a:ext cx="9144000" cy="5140990"/>
            <a:chOff x="0" y="1255"/>
            <a:chExt cx="9144000" cy="5140990"/>
          </a:xfrm>
        </p:grpSpPr>
        <p:pic>
          <p:nvPicPr>
            <p:cNvPr id="3" name="Picture 2">
              <a:extLst>
                <a:ext uri="{FF2B5EF4-FFF2-40B4-BE49-F238E27FC236}">
                  <a16:creationId xmlns:a16="http://schemas.microsoft.com/office/drawing/2014/main" xmlns="" id="{983B2EFC-BD6A-4CA5-BC3A-8A867A006FC1}"/>
                </a:ext>
              </a:extLst>
            </p:cNvPr>
            <p:cNvPicPr>
              <a:picLocks noChangeAspect="1"/>
            </p:cNvPicPr>
            <p:nvPr/>
          </p:nvPicPr>
          <p:blipFill>
            <a:blip r:embed="rId2"/>
            <a:stretch>
              <a:fillRect/>
            </a:stretch>
          </p:blipFill>
          <p:spPr>
            <a:xfrm>
              <a:off x="0" y="1255"/>
              <a:ext cx="9144000" cy="5140990"/>
            </a:xfrm>
            <a:prstGeom prst="rect">
              <a:avLst/>
            </a:prstGeom>
          </p:spPr>
        </p:pic>
        <p:sp>
          <p:nvSpPr>
            <p:cNvPr id="4" name="Rectangle 3">
              <a:extLst>
                <a:ext uri="{FF2B5EF4-FFF2-40B4-BE49-F238E27FC236}">
                  <a16:creationId xmlns:a16="http://schemas.microsoft.com/office/drawing/2014/main" xmlns="" id="{386F03AD-560B-4396-A9F8-0A5B28A2FFB4}"/>
                </a:ext>
              </a:extLst>
            </p:cNvPr>
            <p:cNvSpPr/>
            <p:nvPr/>
          </p:nvSpPr>
          <p:spPr>
            <a:xfrm>
              <a:off x="1796995" y="2003730"/>
              <a:ext cx="5621572" cy="12404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FF0000"/>
                  </a:solidFill>
                  <a:latin typeface="#9Slide05 FS Blonde Script" panose="03000503000000000000" pitchFamily="65" charset="0"/>
                  <a:cs typeface="#9Slide05 Cimochi" panose="02000504060000020004" pitchFamily="2" charset="-34"/>
                </a:rPr>
                <a:t>Chúc</a:t>
              </a:r>
              <a:r>
                <a:rPr lang="en-US" sz="6000" dirty="0">
                  <a:solidFill>
                    <a:srgbClr val="FF0000"/>
                  </a:solidFill>
                  <a:latin typeface="#9Slide05 FS Blonde Script" panose="03000503000000000000" pitchFamily="65" charset="0"/>
                  <a:cs typeface="#9Slide05 Cimochi" panose="02000504060000020004" pitchFamily="2" charset="-34"/>
                </a:rPr>
                <a:t> </a:t>
              </a:r>
              <a:r>
                <a:rPr lang="en-US" sz="6000" dirty="0" err="1">
                  <a:solidFill>
                    <a:srgbClr val="FF0000"/>
                  </a:solidFill>
                  <a:latin typeface="#9Slide05 FS Blonde Script" panose="03000503000000000000" pitchFamily="65" charset="0"/>
                  <a:cs typeface="#9Slide05 Cimochi" panose="02000504060000020004" pitchFamily="2" charset="-34"/>
                </a:rPr>
                <a:t>các</a:t>
              </a:r>
              <a:r>
                <a:rPr lang="en-US" sz="6000" dirty="0">
                  <a:solidFill>
                    <a:srgbClr val="FF0000"/>
                  </a:solidFill>
                  <a:latin typeface="#9Slide05 FS Blonde Script" panose="03000503000000000000" pitchFamily="65" charset="0"/>
                  <a:cs typeface="#9Slide05 Cimochi" panose="02000504060000020004" pitchFamily="2" charset="-34"/>
                </a:rPr>
                <a:t> </a:t>
              </a:r>
              <a:r>
                <a:rPr lang="en-US" sz="6000" dirty="0" err="1">
                  <a:solidFill>
                    <a:srgbClr val="FF0000"/>
                  </a:solidFill>
                  <a:latin typeface="#9Slide05 FS Blonde Script" panose="03000503000000000000" pitchFamily="65" charset="0"/>
                  <a:cs typeface="#9Slide05 Cimochi" panose="02000504060000020004" pitchFamily="2" charset="-34"/>
                </a:rPr>
                <a:t>em</a:t>
              </a:r>
              <a:r>
                <a:rPr lang="en-US" sz="6000" dirty="0">
                  <a:solidFill>
                    <a:srgbClr val="FF0000"/>
                  </a:solidFill>
                  <a:latin typeface="#9Slide05 FS Blonde Script" panose="03000503000000000000" pitchFamily="65" charset="0"/>
                  <a:cs typeface="#9Slide05 Cimochi" panose="02000504060000020004" pitchFamily="2" charset="-34"/>
                </a:rPr>
                <a:t> </a:t>
              </a:r>
              <a:r>
                <a:rPr lang="en-US" sz="6000" dirty="0" err="1">
                  <a:solidFill>
                    <a:srgbClr val="FF0000"/>
                  </a:solidFill>
                  <a:latin typeface="#9Slide05 FS Blonde Script" panose="03000503000000000000" pitchFamily="65" charset="0"/>
                  <a:cs typeface="#9Slide05 Cimochi" panose="02000504060000020004" pitchFamily="2" charset="-34"/>
                </a:rPr>
                <a:t>học</a:t>
              </a:r>
              <a:r>
                <a:rPr lang="en-US" sz="6000" dirty="0">
                  <a:solidFill>
                    <a:srgbClr val="FF0000"/>
                  </a:solidFill>
                  <a:latin typeface="#9Slide05 FS Blonde Script" panose="03000503000000000000" pitchFamily="65" charset="0"/>
                  <a:cs typeface="#9Slide05 Cimochi" panose="02000504060000020004" pitchFamily="2" charset="-34"/>
                </a:rPr>
                <a:t> </a:t>
              </a:r>
              <a:r>
                <a:rPr lang="en-US" sz="6000" dirty="0" err="1">
                  <a:solidFill>
                    <a:srgbClr val="FF0000"/>
                  </a:solidFill>
                  <a:latin typeface="#9Slide05 FS Blonde Script" panose="03000503000000000000" pitchFamily="65" charset="0"/>
                  <a:cs typeface="#9Slide05 Cimochi" panose="02000504060000020004" pitchFamily="2" charset="-34"/>
                </a:rPr>
                <a:t>tốt</a:t>
              </a:r>
              <a:r>
                <a:rPr lang="en-US" sz="6000" dirty="0">
                  <a:solidFill>
                    <a:srgbClr val="FF0000"/>
                  </a:solidFill>
                  <a:latin typeface="#9Slide05 FS Blonde Script" panose="03000503000000000000" pitchFamily="65" charset="0"/>
                  <a:cs typeface="#9Slide05 Cimochi" panose="02000504060000020004" pitchFamily="2" charset="-34"/>
                </a:rPr>
                <a:t> !</a:t>
              </a:r>
            </a:p>
          </p:txBody>
        </p:sp>
      </p:grpSp>
    </p:spTree>
    <p:extLst>
      <p:ext uri="{BB962C8B-B14F-4D97-AF65-F5344CB8AC3E}">
        <p14:creationId xmlns:p14="http://schemas.microsoft.com/office/powerpoint/2010/main" val="10845165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color Background Image | All White Background">
            <a:extLst>
              <a:ext uri="{FF2B5EF4-FFF2-40B4-BE49-F238E27FC236}">
                <a16:creationId xmlns:a16="http://schemas.microsoft.com/office/drawing/2014/main" xmlns="" id="{5A654C9D-02F1-425C-8B40-1DC53EC8C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D77EB620-7C68-4ACD-8331-72FEBC2C0F62}"/>
              </a:ext>
            </a:extLst>
          </p:cNvPr>
          <p:cNvSpPr txBox="1"/>
          <p:nvPr/>
        </p:nvSpPr>
        <p:spPr>
          <a:xfrm flipH="1">
            <a:off x="313283" y="1661244"/>
            <a:ext cx="8517433" cy="1973361"/>
          </a:xfrm>
          <a:prstGeom prst="rect">
            <a:avLst/>
          </a:prstGeom>
          <a:noFill/>
        </p:spPr>
        <p:txBody>
          <a:bodyPr wrap="square" rtlCol="0">
            <a:spAutoFit/>
          </a:bodyPr>
          <a:lstStyle/>
          <a:p>
            <a:pPr algn="ctr">
              <a:lnSpc>
                <a:spcPct val="130000"/>
              </a:lnSpc>
              <a:spcAft>
                <a:spcPts val="1000"/>
              </a:spcAft>
            </a:pPr>
            <a:r>
              <a:rPr lang="en-US" sz="2800" b="1" dirty="0">
                <a:solidFill>
                  <a:srgbClr val="FF0000"/>
                </a:solidFill>
                <a:latin typeface="Times New Roman" panose="02020603050405020304" pitchFamily="18" charset="0"/>
                <a:cs typeface="Times New Roman" panose="02020603050405020304" pitchFamily="18" charset="0"/>
              </a:rPr>
              <a:t>VIẾT BÀI VĂN BIỂU CẢM VỀ CON NGƯỜI, </a:t>
            </a:r>
            <a:endParaRPr lang="en-US" sz="2800" b="1" dirty="0" smtClean="0">
              <a:solidFill>
                <a:srgbClr val="FF0000"/>
              </a:solidFill>
              <a:latin typeface="Times New Roman" panose="02020603050405020304" pitchFamily="18" charset="0"/>
              <a:cs typeface="Times New Roman" panose="02020603050405020304" pitchFamily="18" charset="0"/>
            </a:endParaRPr>
          </a:p>
          <a:p>
            <a:pPr algn="ctr">
              <a:lnSpc>
                <a:spcPct val="130000"/>
              </a:lnSpc>
              <a:spcAft>
                <a:spcPts val="1000"/>
              </a:spcAft>
            </a:pPr>
            <a:r>
              <a:rPr lang="en-US" sz="2800" b="1" dirty="0" smtClean="0">
                <a:solidFill>
                  <a:srgbClr val="FF0000"/>
                </a:solidFill>
                <a:latin typeface="Times New Roman" panose="02020603050405020304" pitchFamily="18" charset="0"/>
                <a:cs typeface="Times New Roman" panose="02020603050405020304" pitchFamily="18" charset="0"/>
              </a:rPr>
              <a:t>SỰ </a:t>
            </a:r>
            <a:r>
              <a:rPr lang="en-US" sz="2800" b="1" dirty="0">
                <a:solidFill>
                  <a:srgbClr val="FF0000"/>
                </a:solidFill>
                <a:latin typeface="Times New Roman" panose="02020603050405020304" pitchFamily="18" charset="0"/>
                <a:cs typeface="Times New Roman" panose="02020603050405020304" pitchFamily="18" charset="0"/>
              </a:rPr>
              <a:t>VIỆC</a:t>
            </a:r>
            <a:endParaRPr lang="en-US" sz="2800" dirty="0">
              <a:solidFill>
                <a:srgbClr val="FF0000"/>
              </a:solidFill>
              <a:latin typeface="Times New Roman" panose="02020603050405020304" pitchFamily="18" charset="0"/>
              <a:cs typeface="Times New Roman" panose="02020603050405020304" pitchFamily="18" charset="0"/>
            </a:endParaRPr>
          </a:p>
          <a:p>
            <a:pPr algn="ctr">
              <a:lnSpc>
                <a:spcPct val="130000"/>
              </a:lnSpc>
              <a:spcAft>
                <a:spcPts val="1000"/>
              </a:spcAft>
            </a:pP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116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p:cNvPicPr>
            <a:picLocks noChangeAspect="1"/>
          </p:cNvPicPr>
          <p:nvPr/>
        </p:nvPicPr>
        <p:blipFill>
          <a:blip r:embed="rId3"/>
          <a:stretch>
            <a:fillRect/>
          </a:stretch>
        </p:blipFill>
        <p:spPr>
          <a:xfrm>
            <a:off x="978788" y="4360"/>
            <a:ext cx="7214275" cy="4551173"/>
          </a:xfrm>
          <a:prstGeom prst="rect">
            <a:avLst/>
          </a:prstGeom>
        </p:spPr>
      </p:pic>
      <p:pic>
        <p:nvPicPr>
          <p:cNvPr id="4" name="图片 3" descr="06346d6903f4883c3c2735af0435a240"/>
          <p:cNvPicPr>
            <a:picLocks noChangeAspect="1"/>
          </p:cNvPicPr>
          <p:nvPr/>
        </p:nvPicPr>
        <p:blipFill>
          <a:blip r:embed="rId4"/>
          <a:stretch>
            <a:fillRect/>
          </a:stretch>
        </p:blipFill>
        <p:spPr>
          <a:xfrm rot="21120000">
            <a:off x="407511" y="1416807"/>
            <a:ext cx="2737368" cy="2017559"/>
          </a:xfrm>
          <a:prstGeom prst="rect">
            <a:avLst/>
          </a:prstGeom>
        </p:spPr>
      </p:pic>
      <p:sp>
        <p:nvSpPr>
          <p:cNvPr id="4099" name="Rectangle 3"/>
          <p:cNvSpPr>
            <a:spLocks noGrp="1" noChangeArrowheads="1"/>
          </p:cNvSpPr>
          <p:nvPr>
            <p:ph type="ctrTitle"/>
          </p:nvPr>
        </p:nvSpPr>
        <p:spPr>
          <a:xfrm>
            <a:off x="1518132" y="3615033"/>
            <a:ext cx="6395879" cy="647447"/>
          </a:xfrm>
          <a:effectLst/>
        </p:spPr>
        <p:txBody>
          <a:bodyPr>
            <a:noAutofit/>
          </a:bodyPr>
          <a:lstStyle/>
          <a:p>
            <a:pPr algn="ctr"/>
            <a:r>
              <a:rPr lang="en-US" altLang="zh-CN" sz="6000" b="1" dirty="0">
                <a:solidFill>
                  <a:schemeClr val="bg1"/>
                </a:solidFill>
                <a:latin typeface="#9Slide03 Arima Madurai Black" panose="00000A00000000000000" pitchFamily="2" charset="0"/>
                <a:cs typeface="#9Slide03 Arima Madurai Black" panose="00000A00000000000000" pitchFamily="2" charset="0"/>
              </a:rPr>
              <a:t>I. </a:t>
            </a:r>
            <a:r>
              <a:rPr lang="en-US" altLang="zh-CN" sz="6000" b="1" dirty="0" err="1">
                <a:solidFill>
                  <a:schemeClr val="bg1"/>
                </a:solidFill>
                <a:latin typeface="#9Slide03 Arima Madurai Black" panose="00000A00000000000000" pitchFamily="2" charset="0"/>
                <a:cs typeface="#9Slide03 Arima Madurai Black" panose="00000A00000000000000" pitchFamily="2" charset="0"/>
              </a:rPr>
              <a:t>Yêu</a:t>
            </a:r>
            <a:r>
              <a:rPr lang="en-US" altLang="zh-CN" sz="60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6000" b="1" dirty="0" err="1">
                <a:solidFill>
                  <a:schemeClr val="bg1"/>
                </a:solidFill>
                <a:latin typeface="#9Slide03 Arima Madurai Black" panose="00000A00000000000000" pitchFamily="2" charset="0"/>
                <a:cs typeface="#9Slide03 Arima Madurai Black" panose="00000A00000000000000" pitchFamily="2" charset="0"/>
              </a:rPr>
              <a:t>cầu</a:t>
            </a:r>
            <a:r>
              <a:rPr lang="en-US" altLang="zh-CN" sz="6000" b="1" dirty="0">
                <a:solidFill>
                  <a:schemeClr val="bg1"/>
                </a:solidFill>
                <a:latin typeface="#9Slide03 Arima Madurai Black" panose="00000A00000000000000" pitchFamily="2" charset="0"/>
                <a:cs typeface="#9Slide03 Arima Madurai Black" panose="00000A00000000000000" pitchFamily="2" charset="0"/>
              </a:rPr>
              <a:t> </a:t>
            </a:r>
            <a:endParaRPr lang="zh-CN" altLang="en-US" sz="6000" b="1"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5" name="图片 4" descr="06346d6903f4883c3c2735af0435a240"/>
          <p:cNvPicPr>
            <a:picLocks noChangeAspect="1"/>
          </p:cNvPicPr>
          <p:nvPr/>
        </p:nvPicPr>
        <p:blipFill>
          <a:blip r:embed="rId4"/>
          <a:stretch>
            <a:fillRect/>
          </a:stretch>
        </p:blipFill>
        <p:spPr>
          <a:xfrm rot="1200000" flipH="1">
            <a:off x="6212160" y="1470615"/>
            <a:ext cx="2562177" cy="20175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500"/>
                                  </p:stCondLst>
                                  <p:iterate type="lt">
                                    <p:tmPct val="10000"/>
                                  </p:iterate>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99"/>
                                        </p:tgtEl>
                                        <p:attrNameLst>
                                          <p:attrName>ppt_y</p:attrName>
                                        </p:attrNameLst>
                                      </p:cBhvr>
                                      <p:tavLst>
                                        <p:tav tm="0">
                                          <p:val>
                                            <p:strVal val="#ppt_y"/>
                                          </p:val>
                                        </p:tav>
                                        <p:tav tm="100000">
                                          <p:val>
                                            <p:strVal val="#ppt_y"/>
                                          </p:val>
                                        </p:tav>
                                      </p:tavLst>
                                    </p:anim>
                                    <p:anim calcmode="lin" valueType="num">
                                      <p:cBhvr>
                                        <p:cTn id="9" dur="500" fill="hold"/>
                                        <p:tgtEl>
                                          <p:spTgt spid="409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9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2C0D020-4127-4573-ABF2-EE2CCD181D47}"/>
              </a:ext>
            </a:extLst>
          </p:cNvPr>
          <p:cNvPicPr>
            <a:picLocks noChangeAspect="1"/>
          </p:cNvPicPr>
          <p:nvPr/>
        </p:nvPicPr>
        <p:blipFill>
          <a:blip r:embed="rId2"/>
          <a:stretch>
            <a:fillRect/>
          </a:stretch>
        </p:blipFill>
        <p:spPr>
          <a:xfrm>
            <a:off x="204252" y="1413386"/>
            <a:ext cx="2698954" cy="2698954"/>
          </a:xfrm>
          <a:prstGeom prst="rect">
            <a:avLst/>
          </a:prstGeom>
        </p:spPr>
      </p:pic>
      <p:grpSp>
        <p:nvGrpSpPr>
          <p:cNvPr id="6" name="组合 16">
            <a:extLst>
              <a:ext uri="{FF2B5EF4-FFF2-40B4-BE49-F238E27FC236}">
                <a16:creationId xmlns:a16="http://schemas.microsoft.com/office/drawing/2014/main" xmlns="" id="{857C68A6-6D73-419F-98FE-68943EB02CA9}"/>
              </a:ext>
            </a:extLst>
          </p:cNvPr>
          <p:cNvGrpSpPr/>
          <p:nvPr/>
        </p:nvGrpSpPr>
        <p:grpSpPr>
          <a:xfrm rot="324346" flipH="1">
            <a:off x="10038" y="1133364"/>
            <a:ext cx="3221523" cy="3307517"/>
            <a:chOff x="4761793" y="1193377"/>
            <a:chExt cx="5086812" cy="5086812"/>
          </a:xfrm>
          <a:solidFill>
            <a:schemeClr val="tx1"/>
          </a:solidFill>
        </p:grpSpPr>
        <p:sp>
          <p:nvSpPr>
            <p:cNvPr id="7" name="空心弧 17">
              <a:extLst>
                <a:ext uri="{FF2B5EF4-FFF2-40B4-BE49-F238E27FC236}">
                  <a16:creationId xmlns:a16="http://schemas.microsoft.com/office/drawing/2014/main" xmlns="" id="{15ACAF8D-BC74-4881-BCFF-CA7D5D3235F1}"/>
                </a:ext>
              </a:extLst>
            </p:cNvPr>
            <p:cNvSpPr/>
            <p:nvPr/>
          </p:nvSpPr>
          <p:spPr>
            <a:xfrm rot="18932598">
              <a:off x="4761793" y="1193377"/>
              <a:ext cx="5086812" cy="5086812"/>
            </a:xfrm>
            <a:prstGeom prst="blockArc">
              <a:avLst>
                <a:gd name="adj1" fmla="val 5631562"/>
                <a:gd name="adj2" fmla="val 21573093"/>
                <a:gd name="adj3" fmla="val 142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8" name="等腰三角形 18">
              <a:extLst>
                <a:ext uri="{FF2B5EF4-FFF2-40B4-BE49-F238E27FC236}">
                  <a16:creationId xmlns:a16="http://schemas.microsoft.com/office/drawing/2014/main" xmlns="" id="{0277EEE0-46E3-4073-807D-9E9AA15ABF66}"/>
                </a:ext>
              </a:extLst>
            </p:cNvPr>
            <p:cNvSpPr/>
            <p:nvPr/>
          </p:nvSpPr>
          <p:spPr>
            <a:xfrm rot="7800137">
              <a:off x="8984404" y="1884169"/>
              <a:ext cx="269694" cy="23249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nvGrpSpPr>
          <p:cNvPr id="9" name="组合 5">
            <a:extLst>
              <a:ext uri="{FF2B5EF4-FFF2-40B4-BE49-F238E27FC236}">
                <a16:creationId xmlns:a16="http://schemas.microsoft.com/office/drawing/2014/main" xmlns="" id="{819681F2-2F7E-40D1-B535-517DAD75C7A2}"/>
              </a:ext>
            </a:extLst>
          </p:cNvPr>
          <p:cNvGrpSpPr/>
          <p:nvPr/>
        </p:nvGrpSpPr>
        <p:grpSpPr>
          <a:xfrm>
            <a:off x="2170970" y="1015134"/>
            <a:ext cx="730135" cy="606124"/>
            <a:chOff x="7470860" y="1834710"/>
            <a:chExt cx="1576183" cy="1358900"/>
          </a:xfrm>
          <a:solidFill>
            <a:schemeClr val="accent2">
              <a:lumMod val="20000"/>
              <a:lumOff val="80000"/>
            </a:schemeClr>
          </a:solidFill>
        </p:grpSpPr>
        <p:sp>
          <p:nvSpPr>
            <p:cNvPr id="10" name="六边形 12">
              <a:extLst>
                <a:ext uri="{FF2B5EF4-FFF2-40B4-BE49-F238E27FC236}">
                  <a16:creationId xmlns:a16="http://schemas.microsoft.com/office/drawing/2014/main" xmlns="" id="{BE2D27EC-3DBF-431C-9EE4-10919CAB93EA}"/>
                </a:ext>
              </a:extLst>
            </p:cNvPr>
            <p:cNvSpPr/>
            <p:nvPr/>
          </p:nvSpPr>
          <p:spPr bwMode="auto">
            <a:xfrm>
              <a:off x="7470860" y="1834710"/>
              <a:ext cx="1576183" cy="135890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000">
                <a:solidFill>
                  <a:srgbClr val="FF0000"/>
                </a:solidFill>
                <a:latin typeface="#9Slide03 Arima Madurai Black" panose="00000A00000000000000" pitchFamily="2" charset="0"/>
                <a:cs typeface="#9Slide03 Arima Madurai Black" panose="00000A00000000000000" pitchFamily="2" charset="0"/>
              </a:endParaRPr>
            </a:p>
          </p:txBody>
        </p:sp>
        <p:sp>
          <p:nvSpPr>
            <p:cNvPr id="11" name="文本框 20">
              <a:extLst>
                <a:ext uri="{FF2B5EF4-FFF2-40B4-BE49-F238E27FC236}">
                  <a16:creationId xmlns:a16="http://schemas.microsoft.com/office/drawing/2014/main" xmlns="" id="{FF3723EC-81D5-4183-A816-84033AC393AE}"/>
                </a:ext>
              </a:extLst>
            </p:cNvPr>
            <p:cNvSpPr txBox="1">
              <a:spLocks noChangeArrowheads="1"/>
            </p:cNvSpPr>
            <p:nvPr/>
          </p:nvSpPr>
          <p:spPr bwMode="auto">
            <a:xfrm>
              <a:off x="7754153" y="2148354"/>
              <a:ext cx="1025117" cy="7590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1600" b="1" dirty="0">
                  <a:solidFill>
                    <a:srgbClr val="FF0000"/>
                  </a:solidFill>
                  <a:latin typeface="#9Slide03 Arima Madurai Black" panose="00000A00000000000000" pitchFamily="2" charset="0"/>
                  <a:cs typeface="#9Slide03 Arima Madurai Black" panose="00000A00000000000000" pitchFamily="2" charset="0"/>
                </a:rPr>
                <a:t>(1)</a:t>
              </a:r>
              <a:endParaRPr lang="zh-CN" altLang="en-US" sz="1600" b="1" dirty="0">
                <a:solidFill>
                  <a:srgbClr val="FF0000"/>
                </a:solidFill>
                <a:latin typeface="#9Slide03 Arima Madurai Black" panose="00000A00000000000000" pitchFamily="2" charset="0"/>
                <a:cs typeface="#9Slide03 Arima Madurai Black" panose="00000A00000000000000" pitchFamily="2" charset="0"/>
              </a:endParaRPr>
            </a:p>
          </p:txBody>
        </p:sp>
      </p:grpSp>
      <p:grpSp>
        <p:nvGrpSpPr>
          <p:cNvPr id="13" name="组合 5">
            <a:extLst>
              <a:ext uri="{FF2B5EF4-FFF2-40B4-BE49-F238E27FC236}">
                <a16:creationId xmlns:a16="http://schemas.microsoft.com/office/drawing/2014/main" xmlns="" id="{75A28AC7-0D62-4515-8D16-E7285221673C}"/>
              </a:ext>
            </a:extLst>
          </p:cNvPr>
          <p:cNvGrpSpPr/>
          <p:nvPr/>
        </p:nvGrpSpPr>
        <p:grpSpPr>
          <a:xfrm>
            <a:off x="2872738" y="2492714"/>
            <a:ext cx="730135" cy="606124"/>
            <a:chOff x="7470860" y="1834710"/>
            <a:chExt cx="1576183" cy="1358900"/>
          </a:xfrm>
          <a:solidFill>
            <a:schemeClr val="accent1">
              <a:lumMod val="40000"/>
              <a:lumOff val="60000"/>
            </a:schemeClr>
          </a:solidFill>
        </p:grpSpPr>
        <p:sp>
          <p:nvSpPr>
            <p:cNvPr id="14" name="六边形 12">
              <a:extLst>
                <a:ext uri="{FF2B5EF4-FFF2-40B4-BE49-F238E27FC236}">
                  <a16:creationId xmlns:a16="http://schemas.microsoft.com/office/drawing/2014/main" xmlns="" id="{B7CD92E2-5664-4C0B-A703-8C5D04338C89}"/>
                </a:ext>
              </a:extLst>
            </p:cNvPr>
            <p:cNvSpPr/>
            <p:nvPr/>
          </p:nvSpPr>
          <p:spPr bwMode="auto">
            <a:xfrm>
              <a:off x="7470860" y="1834710"/>
              <a:ext cx="1576183" cy="135890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000">
                <a:solidFill>
                  <a:srgbClr val="FF0000"/>
                </a:solidFill>
                <a:latin typeface="#9Slide03 Arima Madurai Black" panose="00000A00000000000000" pitchFamily="2" charset="0"/>
                <a:cs typeface="#9Slide03 Arima Madurai Black" panose="00000A00000000000000" pitchFamily="2" charset="0"/>
              </a:endParaRPr>
            </a:p>
          </p:txBody>
        </p:sp>
        <p:sp>
          <p:nvSpPr>
            <p:cNvPr id="15" name="文本框 20">
              <a:extLst>
                <a:ext uri="{FF2B5EF4-FFF2-40B4-BE49-F238E27FC236}">
                  <a16:creationId xmlns:a16="http://schemas.microsoft.com/office/drawing/2014/main" xmlns="" id="{B61FB29D-A34D-4031-B3DE-850A5C041941}"/>
                </a:ext>
              </a:extLst>
            </p:cNvPr>
            <p:cNvSpPr txBox="1">
              <a:spLocks noChangeArrowheads="1"/>
            </p:cNvSpPr>
            <p:nvPr/>
          </p:nvSpPr>
          <p:spPr bwMode="auto">
            <a:xfrm>
              <a:off x="7827266" y="2148354"/>
              <a:ext cx="885709" cy="7590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1600" b="1" dirty="0">
                  <a:solidFill>
                    <a:srgbClr val="FF0000"/>
                  </a:solidFill>
                  <a:latin typeface="#9Slide03 Arima Madurai Black" panose="00000A00000000000000" pitchFamily="2" charset="0"/>
                  <a:cs typeface="#9Slide03 Arima Madurai Black" panose="00000A00000000000000" pitchFamily="2" charset="0"/>
                </a:rPr>
                <a:t>(2)</a:t>
              </a:r>
              <a:endParaRPr lang="zh-CN" altLang="en-US" sz="1600" b="1" dirty="0">
                <a:solidFill>
                  <a:srgbClr val="FF0000"/>
                </a:solidFill>
                <a:latin typeface="#9Slide03 Arima Madurai Black" panose="00000A00000000000000" pitchFamily="2" charset="0"/>
                <a:cs typeface="#9Slide03 Arima Madurai Black" panose="00000A00000000000000" pitchFamily="2" charset="0"/>
              </a:endParaRPr>
            </a:p>
          </p:txBody>
        </p:sp>
      </p:grpSp>
      <p:grpSp>
        <p:nvGrpSpPr>
          <p:cNvPr id="17" name="组合 5">
            <a:extLst>
              <a:ext uri="{FF2B5EF4-FFF2-40B4-BE49-F238E27FC236}">
                <a16:creationId xmlns:a16="http://schemas.microsoft.com/office/drawing/2014/main" xmlns="" id="{71AF9720-033F-4BFC-BFAB-31797107852D}"/>
              </a:ext>
            </a:extLst>
          </p:cNvPr>
          <p:cNvGrpSpPr/>
          <p:nvPr/>
        </p:nvGrpSpPr>
        <p:grpSpPr>
          <a:xfrm>
            <a:off x="2170970" y="3833949"/>
            <a:ext cx="730135" cy="606124"/>
            <a:chOff x="7470860" y="1834710"/>
            <a:chExt cx="1576183" cy="1358900"/>
          </a:xfrm>
          <a:solidFill>
            <a:schemeClr val="accent3">
              <a:lumMod val="20000"/>
              <a:lumOff val="80000"/>
            </a:schemeClr>
          </a:solidFill>
        </p:grpSpPr>
        <p:sp>
          <p:nvSpPr>
            <p:cNvPr id="18" name="六边形 12">
              <a:extLst>
                <a:ext uri="{FF2B5EF4-FFF2-40B4-BE49-F238E27FC236}">
                  <a16:creationId xmlns:a16="http://schemas.microsoft.com/office/drawing/2014/main" xmlns="" id="{55BEDACE-4262-43D1-A102-E759B4F412B5}"/>
                </a:ext>
              </a:extLst>
            </p:cNvPr>
            <p:cNvSpPr/>
            <p:nvPr/>
          </p:nvSpPr>
          <p:spPr bwMode="auto">
            <a:xfrm>
              <a:off x="7470860" y="1834710"/>
              <a:ext cx="1576183" cy="135890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000">
                <a:solidFill>
                  <a:srgbClr val="FF0000"/>
                </a:solidFill>
                <a:latin typeface="#9Slide03 Arima Madurai Black" panose="00000A00000000000000" pitchFamily="2" charset="0"/>
                <a:cs typeface="#9Slide03 Arima Madurai Black" panose="00000A00000000000000" pitchFamily="2" charset="0"/>
              </a:endParaRPr>
            </a:p>
          </p:txBody>
        </p:sp>
        <p:sp>
          <p:nvSpPr>
            <p:cNvPr id="19" name="文本框 20">
              <a:extLst>
                <a:ext uri="{FF2B5EF4-FFF2-40B4-BE49-F238E27FC236}">
                  <a16:creationId xmlns:a16="http://schemas.microsoft.com/office/drawing/2014/main" xmlns="" id="{C4374EAB-7293-48FA-B041-A52BA3ECA74A}"/>
                </a:ext>
              </a:extLst>
            </p:cNvPr>
            <p:cNvSpPr txBox="1">
              <a:spLocks noChangeArrowheads="1"/>
            </p:cNvSpPr>
            <p:nvPr/>
          </p:nvSpPr>
          <p:spPr bwMode="auto">
            <a:xfrm>
              <a:off x="7827266" y="2148354"/>
              <a:ext cx="885709" cy="7590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1600" b="1" dirty="0">
                  <a:solidFill>
                    <a:srgbClr val="FF0000"/>
                  </a:solidFill>
                  <a:latin typeface="#9Slide03 Arima Madurai Black" panose="00000A00000000000000" pitchFamily="2" charset="0"/>
                  <a:cs typeface="#9Slide03 Arima Madurai Black" panose="00000A00000000000000" pitchFamily="2" charset="0"/>
                </a:rPr>
                <a:t>(3)</a:t>
              </a:r>
              <a:endParaRPr lang="zh-CN" altLang="en-US" sz="1600" b="1" dirty="0">
                <a:solidFill>
                  <a:srgbClr val="FF0000"/>
                </a:solidFill>
                <a:latin typeface="#9Slide03 Arima Madurai Black" panose="00000A00000000000000" pitchFamily="2" charset="0"/>
                <a:cs typeface="#9Slide03 Arima Madurai Black" panose="00000A00000000000000" pitchFamily="2" charset="0"/>
              </a:endParaRPr>
            </a:p>
          </p:txBody>
        </p:sp>
      </p:grpSp>
      <p:sp>
        <p:nvSpPr>
          <p:cNvPr id="2" name="Rectangle 1"/>
          <p:cNvSpPr/>
          <p:nvPr/>
        </p:nvSpPr>
        <p:spPr>
          <a:xfrm>
            <a:off x="4091714" y="3098838"/>
            <a:ext cx="4572000" cy="1954125"/>
          </a:xfrm>
          <a:prstGeom prst="rect">
            <a:avLst/>
          </a:prstGeom>
          <a:ln w="28575">
            <a:solidFill>
              <a:schemeClr val="tx1"/>
            </a:solidFill>
          </a:ln>
        </p:spPr>
        <p:txBody>
          <a:bodyPr>
            <a:spAutoFit/>
          </a:bodyPr>
          <a:lstStyle/>
          <a:p>
            <a:pPr algn="just">
              <a:lnSpc>
                <a:spcPct val="150000"/>
              </a:lnSpc>
              <a:tabLst>
                <a:tab pos="90170" algn="l"/>
                <a:tab pos="180340" algn="l"/>
              </a:tabLs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hỗ</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4091714" y="213057"/>
            <a:ext cx="4572001" cy="1200329"/>
          </a:xfrm>
          <a:prstGeom prst="rect">
            <a:avLst/>
          </a:prstGeom>
          <a:ln w="28575">
            <a:solidFill>
              <a:schemeClr val="tx1"/>
            </a:solidFill>
          </a:ln>
        </p:spPr>
        <p:txBody>
          <a:bodyPr wrap="square">
            <a:spAutoFit/>
          </a:bodyPr>
          <a:lstStyle/>
          <a:p>
            <a:pPr algn="just">
              <a:lnSpc>
                <a:spcPct val="150000"/>
              </a:lnSpc>
              <a:tabLst>
                <a:tab pos="90170" algn="l"/>
                <a:tab pos="18034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4058064" y="1655947"/>
            <a:ext cx="4605650" cy="1200329"/>
          </a:xfrm>
          <a:prstGeom prst="rect">
            <a:avLst/>
          </a:prstGeom>
          <a:ln w="28575">
            <a:solidFill>
              <a:schemeClr val="tx1"/>
            </a:solidFill>
          </a:ln>
        </p:spPr>
        <p:txBody>
          <a:bodyPr wrap="square">
            <a:spAutoFit/>
          </a:bodyPr>
          <a:lstStyle/>
          <a:p>
            <a:pPr algn="just">
              <a:lnSpc>
                <a:spcPct val="150000"/>
              </a:lnSpc>
              <a:tabLst>
                <a:tab pos="90170" algn="l"/>
                <a:tab pos="18034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sẻ</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948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5178FC0-758E-47D5-9245-8B7F176AF715}"/>
              </a:ext>
            </a:extLst>
          </p:cNvPr>
          <p:cNvSpPr txBox="1"/>
          <p:nvPr/>
        </p:nvSpPr>
        <p:spPr>
          <a:xfrm>
            <a:off x="1598533" y="182363"/>
            <a:ext cx="6665967" cy="830997"/>
          </a:xfrm>
          <a:prstGeom prst="rect">
            <a:avLst/>
          </a:prstGeom>
          <a:noFill/>
        </p:spPr>
        <p:txBody>
          <a:bodyPr wrap="square" rtlCol="0">
            <a:spAutoFit/>
          </a:bodyPr>
          <a:lstStyle/>
          <a:p>
            <a:pPr algn="ctr"/>
            <a:r>
              <a:rPr lang="en-US" sz="4800" b="1" dirty="0" smtClean="0">
                <a:solidFill>
                  <a:srgbClr val="FF0000"/>
                </a:solidFill>
                <a:latin typeface="#9Slide07 IcielLa Chic Pro Shad" panose="02000506090000020004" pitchFamily="2" charset="0"/>
              </a:rPr>
              <a:t>1. </a:t>
            </a:r>
            <a:r>
              <a:rPr lang="en-US" sz="4800" b="1" dirty="0" err="1" smtClean="0">
                <a:solidFill>
                  <a:srgbClr val="FF0000"/>
                </a:solidFill>
                <a:latin typeface="#9Slide07 IcielLa Chic Pro Shad" panose="02000506090000020004" pitchFamily="2" charset="0"/>
              </a:rPr>
              <a:t>Khái</a:t>
            </a:r>
            <a:r>
              <a:rPr lang="en-US" sz="4800" b="1" dirty="0" smtClean="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niệm</a:t>
            </a:r>
            <a:r>
              <a:rPr lang="en-US" sz="4800" b="1" dirty="0">
                <a:solidFill>
                  <a:srgbClr val="FF0000"/>
                </a:solidFill>
                <a:latin typeface="#9Slide07 IcielLa Chic Pro Shad" panose="02000506090000020004" pitchFamily="2" charset="0"/>
              </a:rPr>
              <a:t> </a:t>
            </a:r>
            <a:r>
              <a:rPr lang="en-US" sz="4800" b="1" dirty="0" err="1" smtClean="0">
                <a:solidFill>
                  <a:srgbClr val="FF0000"/>
                </a:solidFill>
                <a:latin typeface="#9Slide07 IcielLa Chic Pro Shad" panose="02000506090000020004" pitchFamily="2" charset="0"/>
              </a:rPr>
              <a:t>văn</a:t>
            </a:r>
            <a:r>
              <a:rPr lang="en-US" sz="4800" b="1" dirty="0" smtClean="0">
                <a:solidFill>
                  <a:srgbClr val="FF0000"/>
                </a:solidFill>
                <a:latin typeface="#9Slide07 IcielLa Chic Pro Shad" panose="02000506090000020004" pitchFamily="2" charset="0"/>
              </a:rPr>
              <a:t> </a:t>
            </a:r>
            <a:r>
              <a:rPr lang="en-US" sz="4800" b="1" dirty="0" err="1" smtClean="0">
                <a:solidFill>
                  <a:srgbClr val="FF0000"/>
                </a:solidFill>
                <a:latin typeface="#9Slide07 IcielLa Chic Pro Shad" panose="02000506090000020004" pitchFamily="2" charset="0"/>
              </a:rPr>
              <a:t>biểu</a:t>
            </a:r>
            <a:r>
              <a:rPr lang="en-US" sz="4800" b="1" dirty="0" smtClean="0">
                <a:solidFill>
                  <a:srgbClr val="FF0000"/>
                </a:solidFill>
                <a:latin typeface="#9Slide07 IcielLa Chic Pro Shad" panose="02000506090000020004" pitchFamily="2" charset="0"/>
              </a:rPr>
              <a:t> </a:t>
            </a:r>
            <a:r>
              <a:rPr lang="en-US" sz="4800" b="1" dirty="0" err="1" smtClean="0">
                <a:solidFill>
                  <a:srgbClr val="FF0000"/>
                </a:solidFill>
                <a:latin typeface="#9Slide07 IcielLa Chic Pro Shad" panose="02000506090000020004" pitchFamily="2" charset="0"/>
              </a:rPr>
              <a:t>cảm</a:t>
            </a:r>
            <a:endParaRPr lang="en-US" sz="4800" b="1" dirty="0">
              <a:solidFill>
                <a:srgbClr val="FF0000"/>
              </a:solidFill>
              <a:latin typeface="#9Slide07 IcielLa Chic Pro Shad" panose="02000506090000020004" pitchFamily="2" charset="0"/>
            </a:endParaRPr>
          </a:p>
        </p:txBody>
      </p:sp>
      <p:sp>
        <p:nvSpPr>
          <p:cNvPr id="3" name="Rectangle 2"/>
          <p:cNvSpPr/>
          <p:nvPr/>
        </p:nvSpPr>
        <p:spPr>
          <a:xfrm>
            <a:off x="125643" y="1467070"/>
            <a:ext cx="8864793" cy="1569660"/>
          </a:xfrm>
          <a:prstGeom prst="rect">
            <a:avLst/>
          </a:prstGeom>
          <a:ln w="28575">
            <a:solidFill>
              <a:schemeClr val="tx1"/>
            </a:solidFill>
          </a:ln>
        </p:spPr>
        <p:txBody>
          <a:bodyPr wrap="square">
            <a:spAutoFit/>
          </a:bodyPr>
          <a:lstStyle/>
          <a:p>
            <a:pPr algn="just"/>
            <a:r>
              <a:rPr lang="vi-VN" sz="2400" b="1" dirty="0">
                <a:solidFill>
                  <a:srgbClr val="202124"/>
                </a:solidFill>
                <a:latin typeface="+mj-lt"/>
              </a:rPr>
              <a:t>Văn biểu cảm</a:t>
            </a:r>
            <a:r>
              <a:rPr lang="vi-VN" sz="2400" dirty="0">
                <a:solidFill>
                  <a:srgbClr val="202124"/>
                </a:solidFill>
                <a:latin typeface="+mj-lt"/>
              </a:rPr>
              <a:t> là loại văn được viết ra nhằm mục đích thể hiện những tình cảm, cảm xúc cũng như cách nhìn nhận, đánh giá, quan điểm của con người đối với thế giới xung quanh, trước những đối tượng gây cảm xúc hay những vấn đề đặt ra trong cuộc sống.</a:t>
            </a:r>
            <a:endParaRPr lang="en-US" sz="2400" dirty="0">
              <a:latin typeface="+mj-lt"/>
            </a:endParaRPr>
          </a:p>
        </p:txBody>
      </p:sp>
    </p:spTree>
    <p:extLst>
      <p:ext uri="{BB962C8B-B14F-4D97-AF65-F5344CB8AC3E}">
        <p14:creationId xmlns:p14="http://schemas.microsoft.com/office/powerpoint/2010/main" val="21294897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5178FC0-758E-47D5-9245-8B7F176AF715}"/>
              </a:ext>
            </a:extLst>
          </p:cNvPr>
          <p:cNvSpPr txBox="1"/>
          <p:nvPr/>
        </p:nvSpPr>
        <p:spPr>
          <a:xfrm>
            <a:off x="1926601" y="217264"/>
            <a:ext cx="5290798" cy="830997"/>
          </a:xfrm>
          <a:prstGeom prst="rect">
            <a:avLst/>
          </a:prstGeom>
          <a:noFill/>
        </p:spPr>
        <p:txBody>
          <a:bodyPr wrap="square" rtlCol="0">
            <a:spAutoFit/>
          </a:bodyPr>
          <a:lstStyle/>
          <a:p>
            <a:pPr algn="ctr"/>
            <a:r>
              <a:rPr lang="en-US" sz="4800" b="1" dirty="0">
                <a:solidFill>
                  <a:srgbClr val="FF0000"/>
                </a:solidFill>
                <a:latin typeface="#9Slide07 IcielLa Chic Pro Shad" panose="02000506090000020004" pitchFamily="2" charset="0"/>
              </a:rPr>
              <a:t>2. </a:t>
            </a:r>
            <a:r>
              <a:rPr lang="en-US" sz="4800" b="1" dirty="0" err="1" smtClean="0">
                <a:solidFill>
                  <a:srgbClr val="FF0000"/>
                </a:solidFill>
                <a:latin typeface="#9Slide07 IcielLa Chic Pro Shad" panose="02000506090000020004" pitchFamily="2" charset="0"/>
              </a:rPr>
              <a:t>Bố</a:t>
            </a:r>
            <a:r>
              <a:rPr lang="en-US" sz="4800" b="1" dirty="0" smtClean="0">
                <a:solidFill>
                  <a:srgbClr val="FF0000"/>
                </a:solidFill>
                <a:latin typeface="#9Slide07 IcielLa Chic Pro Shad" panose="02000506090000020004" pitchFamily="2" charset="0"/>
              </a:rPr>
              <a:t> </a:t>
            </a:r>
            <a:r>
              <a:rPr lang="en-US" sz="4800" b="1" dirty="0" err="1" smtClean="0">
                <a:solidFill>
                  <a:srgbClr val="FF0000"/>
                </a:solidFill>
                <a:latin typeface="#9Slide07 IcielLa Chic Pro Shad" panose="02000506090000020004" pitchFamily="2" charset="0"/>
              </a:rPr>
              <a:t>cục</a:t>
            </a:r>
            <a:r>
              <a:rPr lang="en-US" sz="4800" b="1" dirty="0" smtClean="0">
                <a:solidFill>
                  <a:srgbClr val="FF0000"/>
                </a:solidFill>
                <a:latin typeface="#9Slide07 IcielLa Chic Pro Shad" panose="02000506090000020004" pitchFamily="2" charset="0"/>
              </a:rPr>
              <a:t>: </a:t>
            </a:r>
            <a:endParaRPr lang="en-US" sz="4800" b="1" dirty="0">
              <a:solidFill>
                <a:srgbClr val="FF0000"/>
              </a:solidFill>
              <a:latin typeface="#9Slide07 IcielLa Chic Pro Shad" panose="02000506090000020004" pitchFamily="2" charset="0"/>
            </a:endParaRPr>
          </a:p>
        </p:txBody>
      </p:sp>
      <p:grpSp>
        <p:nvGrpSpPr>
          <p:cNvPr id="7" name="Google Shape;462;p10">
            <a:extLst>
              <a:ext uri="{FF2B5EF4-FFF2-40B4-BE49-F238E27FC236}">
                <a16:creationId xmlns:a16="http://schemas.microsoft.com/office/drawing/2014/main" xmlns="" id="{B067A470-B9D1-495A-B558-198EEE2CD4E0}"/>
              </a:ext>
            </a:extLst>
          </p:cNvPr>
          <p:cNvGrpSpPr/>
          <p:nvPr/>
        </p:nvGrpSpPr>
        <p:grpSpPr>
          <a:xfrm>
            <a:off x="3459182" y="887321"/>
            <a:ext cx="5357004" cy="1020752"/>
            <a:chOff x="5410200" y="573966"/>
            <a:chExt cx="6311264" cy="1421131"/>
          </a:xfrm>
        </p:grpSpPr>
        <p:sp>
          <p:nvSpPr>
            <p:cNvPr id="8" name="Google Shape;463;p10">
              <a:extLst>
                <a:ext uri="{FF2B5EF4-FFF2-40B4-BE49-F238E27FC236}">
                  <a16:creationId xmlns:a16="http://schemas.microsoft.com/office/drawing/2014/main" xmlns="" id="{D48F9648-0DC7-4E4C-9576-B00BD98131F7}"/>
                </a:ext>
              </a:extLst>
            </p:cNvPr>
            <p:cNvSpPr/>
            <p:nvPr/>
          </p:nvSpPr>
          <p:spPr>
            <a:xfrm>
              <a:off x="5410200" y="719518"/>
              <a:ext cx="6311264" cy="1015663"/>
            </a:xfrm>
            <a:prstGeom prst="homePlate">
              <a:avLst>
                <a:gd name="adj" fmla="val 50000"/>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dirty="0">
                <a:solidFill>
                  <a:schemeClr val="lt1"/>
                </a:solidFill>
                <a:latin typeface="Calibri"/>
                <a:ea typeface="Calibri"/>
                <a:cs typeface="Calibri"/>
                <a:sym typeface="Calibri"/>
              </a:endParaRPr>
            </a:p>
          </p:txBody>
        </p:sp>
        <p:sp>
          <p:nvSpPr>
            <p:cNvPr id="9" name="Google Shape;464;p10">
              <a:extLst>
                <a:ext uri="{FF2B5EF4-FFF2-40B4-BE49-F238E27FC236}">
                  <a16:creationId xmlns:a16="http://schemas.microsoft.com/office/drawing/2014/main" xmlns="" id="{95BE21ED-BEF2-4101-8301-D47C7D4A47DA}"/>
                </a:ext>
              </a:extLst>
            </p:cNvPr>
            <p:cNvSpPr txBox="1"/>
            <p:nvPr/>
          </p:nvSpPr>
          <p:spPr>
            <a:xfrm>
              <a:off x="5512381" y="573966"/>
              <a:ext cx="5814223" cy="1421131"/>
            </a:xfrm>
            <a:prstGeom prst="rect">
              <a:avLst/>
            </a:prstGeom>
            <a:noFill/>
            <a:ln>
              <a:noFill/>
            </a:ln>
          </p:spPr>
          <p:txBody>
            <a:bodyPr spcFirstLastPara="1" wrap="square" lIns="91425" tIns="45700" rIns="91425" bIns="45700" anchor="t" anchorCtr="0">
              <a:spAutoFit/>
            </a:bodyPr>
            <a:lstStyle/>
            <a:p>
              <a:pPr algn="just">
                <a:lnSpc>
                  <a:spcPct val="130000"/>
                </a:lnSpc>
                <a:spcAft>
                  <a:spcPts val="1000"/>
                </a:spcAft>
              </a:pPr>
              <a:r>
                <a:rPr lang="en-US" sz="2000" dirty="0">
                  <a:latin typeface="Times New Roman" panose="02020603050405020304" pitchFamily="18" charset="0"/>
                  <a:cs typeface="Times New Roman" panose="02020603050405020304" pitchFamily="18" charset="0"/>
                </a:rPr>
                <a:t>MB: </a:t>
              </a:r>
              <a:r>
                <a:rPr lang="en-US" sz="2000" dirty="0" err="1">
                  <a:latin typeface="Times New Roman" panose="02020603050405020304" pitchFamily="18" charset="0"/>
                  <a:cs typeface="Times New Roman" panose="02020603050405020304" pitchFamily="18" charset="0"/>
                </a:rPr>
                <a:t>Giới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tượng</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grpSp>
      <p:grpSp>
        <p:nvGrpSpPr>
          <p:cNvPr id="10" name="Google Shape;462;p10">
            <a:extLst>
              <a:ext uri="{FF2B5EF4-FFF2-40B4-BE49-F238E27FC236}">
                <a16:creationId xmlns:a16="http://schemas.microsoft.com/office/drawing/2014/main" xmlns="" id="{B60525EE-C1AB-4FC4-B02F-9CFC357E9AF6}"/>
              </a:ext>
            </a:extLst>
          </p:cNvPr>
          <p:cNvGrpSpPr/>
          <p:nvPr/>
        </p:nvGrpSpPr>
        <p:grpSpPr>
          <a:xfrm>
            <a:off x="3459182" y="2219188"/>
            <a:ext cx="5357004" cy="1020753"/>
            <a:chOff x="5410200" y="606616"/>
            <a:chExt cx="6311264" cy="1421133"/>
          </a:xfrm>
        </p:grpSpPr>
        <p:sp>
          <p:nvSpPr>
            <p:cNvPr id="11" name="Google Shape;463;p10">
              <a:extLst>
                <a:ext uri="{FF2B5EF4-FFF2-40B4-BE49-F238E27FC236}">
                  <a16:creationId xmlns:a16="http://schemas.microsoft.com/office/drawing/2014/main" xmlns="" id="{210EDA77-944E-46E3-A2CF-253A24C6415F}"/>
                </a:ext>
              </a:extLst>
            </p:cNvPr>
            <p:cNvSpPr/>
            <p:nvPr/>
          </p:nvSpPr>
          <p:spPr>
            <a:xfrm>
              <a:off x="5410200" y="719518"/>
              <a:ext cx="6311264" cy="1015663"/>
            </a:xfrm>
            <a:prstGeom prst="homePlate">
              <a:avLst>
                <a:gd name="adj" fmla="val 50000"/>
              </a:avLst>
            </a:prstGeom>
            <a:solidFill>
              <a:schemeClr val="accent1">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dirty="0">
                <a:solidFill>
                  <a:schemeClr val="lt1"/>
                </a:solidFill>
                <a:latin typeface="Times New Roman" panose="02020603050405020304" pitchFamily="18" charset="0"/>
                <a:ea typeface="Calibri"/>
                <a:cs typeface="Times New Roman" panose="02020603050405020304" pitchFamily="18" charset="0"/>
                <a:sym typeface="Calibri"/>
              </a:endParaRPr>
            </a:p>
          </p:txBody>
        </p:sp>
        <p:sp>
          <p:nvSpPr>
            <p:cNvPr id="12" name="Google Shape;464;p10">
              <a:extLst>
                <a:ext uri="{FF2B5EF4-FFF2-40B4-BE49-F238E27FC236}">
                  <a16:creationId xmlns:a16="http://schemas.microsoft.com/office/drawing/2014/main" xmlns="" id="{E1C8E1CB-942D-4EF8-A69D-064EE40A6776}"/>
                </a:ext>
              </a:extLst>
            </p:cNvPr>
            <p:cNvSpPr txBox="1"/>
            <p:nvPr/>
          </p:nvSpPr>
          <p:spPr>
            <a:xfrm>
              <a:off x="5512378" y="606616"/>
              <a:ext cx="5814223" cy="1421133"/>
            </a:xfrm>
            <a:prstGeom prst="rect">
              <a:avLst/>
            </a:prstGeom>
            <a:noFill/>
            <a:ln>
              <a:noFill/>
            </a:ln>
          </p:spPr>
          <p:txBody>
            <a:bodyPr spcFirstLastPara="1" wrap="square" lIns="91425" tIns="45700" rIns="91425" bIns="45700" anchor="t" anchorCtr="0">
              <a:spAutoFit/>
            </a:bodyPr>
            <a:lstStyle/>
            <a:p>
              <a:pPr algn="just">
                <a:lnSpc>
                  <a:spcPct val="130000"/>
                </a:lnSpc>
                <a:spcAft>
                  <a:spcPts val="1000"/>
                </a:spcAft>
              </a:pPr>
              <a:r>
                <a:rPr lang="en-US" sz="2000" dirty="0">
                  <a:latin typeface="Times New Roman" panose="02020603050405020304" pitchFamily="18" charset="0"/>
                  <a:cs typeface="Times New Roman" panose="02020603050405020304" pitchFamily="18" charset="0"/>
                </a:rPr>
                <a:t>TB: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cs typeface="Times New Roman" panose="02020603050405020304" pitchFamily="18" charset="0"/>
                </a:rPr>
                <a:t>. </a:t>
              </a:r>
              <a:endParaRPr lang="en-US" sz="2000" b="1" dirty="0">
                <a:effectLst/>
                <a:latin typeface="Times New Roman" panose="02020603050405020304" pitchFamily="18" charset="0"/>
                <a:cs typeface="Times New Roman" panose="02020603050405020304" pitchFamily="18" charset="0"/>
              </a:endParaRPr>
            </a:p>
          </p:txBody>
        </p:sp>
      </p:grpSp>
      <p:grpSp>
        <p:nvGrpSpPr>
          <p:cNvPr id="13" name="Google Shape;462;p10">
            <a:extLst>
              <a:ext uri="{FF2B5EF4-FFF2-40B4-BE49-F238E27FC236}">
                <a16:creationId xmlns:a16="http://schemas.microsoft.com/office/drawing/2014/main" xmlns="" id="{FD2332BA-1FCC-4DB3-BFF4-BC0B50C15DC8}"/>
              </a:ext>
            </a:extLst>
          </p:cNvPr>
          <p:cNvGrpSpPr/>
          <p:nvPr/>
        </p:nvGrpSpPr>
        <p:grpSpPr>
          <a:xfrm>
            <a:off x="3459182" y="3672260"/>
            <a:ext cx="5357004" cy="729518"/>
            <a:chOff x="5410200" y="719518"/>
            <a:chExt cx="6311264" cy="1015663"/>
          </a:xfrm>
        </p:grpSpPr>
        <p:sp>
          <p:nvSpPr>
            <p:cNvPr id="14" name="Google Shape;463;p10">
              <a:extLst>
                <a:ext uri="{FF2B5EF4-FFF2-40B4-BE49-F238E27FC236}">
                  <a16:creationId xmlns:a16="http://schemas.microsoft.com/office/drawing/2014/main" xmlns="" id="{D032F6BA-ABB6-4A54-A4F6-73CD709E1B10}"/>
                </a:ext>
              </a:extLst>
            </p:cNvPr>
            <p:cNvSpPr/>
            <p:nvPr/>
          </p:nvSpPr>
          <p:spPr>
            <a:xfrm>
              <a:off x="5410200" y="719518"/>
              <a:ext cx="6311264" cy="1015663"/>
            </a:xfrm>
            <a:prstGeom prst="homePlate">
              <a:avLst>
                <a:gd name="adj" fmla="val 50000"/>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dirty="0">
                <a:solidFill>
                  <a:schemeClr val="lt1"/>
                </a:solidFill>
                <a:latin typeface="Calibri"/>
                <a:ea typeface="Calibri"/>
                <a:cs typeface="Calibri"/>
                <a:sym typeface="Calibri"/>
              </a:endParaRPr>
            </a:p>
          </p:txBody>
        </p:sp>
        <p:sp>
          <p:nvSpPr>
            <p:cNvPr id="15" name="Google Shape;464;p10">
              <a:extLst>
                <a:ext uri="{FF2B5EF4-FFF2-40B4-BE49-F238E27FC236}">
                  <a16:creationId xmlns:a16="http://schemas.microsoft.com/office/drawing/2014/main" xmlns="" id="{AB002081-7996-4D80-AC84-1DA1FDC25353}"/>
                </a:ext>
              </a:extLst>
            </p:cNvPr>
            <p:cNvSpPr txBox="1"/>
            <p:nvPr/>
          </p:nvSpPr>
          <p:spPr>
            <a:xfrm>
              <a:off x="5512382" y="784531"/>
              <a:ext cx="5814223" cy="864082"/>
            </a:xfrm>
            <a:prstGeom prst="rect">
              <a:avLst/>
            </a:prstGeom>
            <a:noFill/>
            <a:ln>
              <a:noFill/>
            </a:ln>
          </p:spPr>
          <p:txBody>
            <a:bodyPr spcFirstLastPara="1" wrap="square" lIns="91425" tIns="45700" rIns="91425" bIns="45700" anchor="t" anchorCtr="0">
              <a:spAutoFit/>
            </a:bodyPr>
            <a:lstStyle/>
            <a:p>
              <a:pPr algn="just">
                <a:lnSpc>
                  <a:spcPct val="130000"/>
                </a:lnSpc>
                <a:spcAft>
                  <a:spcPts val="1000"/>
                </a:spcAft>
              </a:pPr>
              <a:endParaRPr lang="en-US" sz="2000" b="1" dirty="0">
                <a:effectLst/>
                <a:latin typeface="#9Slide03 Arima Madurai" panose="00000500000000000000" pitchFamily="2" charset="0"/>
                <a:cs typeface="#9Slide03 Arima Madurai" panose="00000500000000000000" pitchFamily="2" charset="0"/>
              </a:endParaRPr>
            </a:p>
          </p:txBody>
        </p:sp>
      </p:grpSp>
      <p:pic>
        <p:nvPicPr>
          <p:cNvPr id="1026" name="Picture 2" descr="Tình hình cải cách hành chính 06 tháng đầu năm của tỉnh">
            <a:extLst>
              <a:ext uri="{FF2B5EF4-FFF2-40B4-BE49-F238E27FC236}">
                <a16:creationId xmlns:a16="http://schemas.microsoft.com/office/drawing/2014/main" xmlns="" id="{03EEA234-6D33-45F0-9EEB-89B1EA9F1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812" y="1485610"/>
            <a:ext cx="3010374" cy="32943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45911" y="3691359"/>
            <a:ext cx="5391270" cy="707886"/>
          </a:xfrm>
          <a:prstGeom prst="rect">
            <a:avLst/>
          </a:prstGeom>
        </p:spPr>
        <p:txBody>
          <a:bodyPr wrap="square">
            <a:spAutoFit/>
          </a:bodyPr>
          <a:lstStyle/>
          <a:p>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KB: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khẳng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rút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nhớ</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471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p:cNvPicPr>
            <a:picLocks noChangeAspect="1"/>
          </p:cNvPicPr>
          <p:nvPr/>
        </p:nvPicPr>
        <p:blipFill>
          <a:blip r:embed="rId3"/>
          <a:stretch>
            <a:fillRect/>
          </a:stretch>
        </p:blipFill>
        <p:spPr>
          <a:xfrm>
            <a:off x="978788" y="4360"/>
            <a:ext cx="7214275" cy="4551173"/>
          </a:xfrm>
          <a:prstGeom prst="rect">
            <a:avLst/>
          </a:prstGeom>
        </p:spPr>
      </p:pic>
      <p:pic>
        <p:nvPicPr>
          <p:cNvPr id="4" name="图片 3" descr="06346d6903f4883c3c2735af0435a240"/>
          <p:cNvPicPr>
            <a:picLocks noChangeAspect="1"/>
          </p:cNvPicPr>
          <p:nvPr/>
        </p:nvPicPr>
        <p:blipFill>
          <a:blip r:embed="rId4"/>
          <a:stretch>
            <a:fillRect/>
          </a:stretch>
        </p:blipFill>
        <p:spPr>
          <a:xfrm rot="21120000">
            <a:off x="407511" y="1416807"/>
            <a:ext cx="2737368" cy="2017559"/>
          </a:xfrm>
          <a:prstGeom prst="rect">
            <a:avLst/>
          </a:prstGeom>
        </p:spPr>
      </p:pic>
      <p:sp>
        <p:nvSpPr>
          <p:cNvPr id="4099" name="Rectangle 3"/>
          <p:cNvSpPr>
            <a:spLocks noGrp="1" noChangeArrowheads="1"/>
          </p:cNvSpPr>
          <p:nvPr>
            <p:ph type="ctrTitle"/>
          </p:nvPr>
        </p:nvSpPr>
        <p:spPr>
          <a:xfrm>
            <a:off x="1410236" y="3114112"/>
            <a:ext cx="6395879" cy="647447"/>
          </a:xfrm>
          <a:effectLst/>
        </p:spPr>
        <p:txBody>
          <a:bodyPr>
            <a:noAutofit/>
          </a:bodyPr>
          <a:lstStyle/>
          <a:p>
            <a:pPr algn="ctr"/>
            <a:r>
              <a:rPr lang="en-US" altLang="zh-CN" sz="6000" b="1" dirty="0">
                <a:solidFill>
                  <a:schemeClr val="bg1"/>
                </a:solidFill>
                <a:latin typeface="#9Slide03 Arima Madurai Black" panose="00000A00000000000000" pitchFamily="2" charset="0"/>
                <a:cs typeface="#9Slide03 Arima Madurai Black" panose="00000A00000000000000" pitchFamily="2" charset="0"/>
              </a:rPr>
              <a:t>II. </a:t>
            </a:r>
            <a:r>
              <a:rPr lang="en-US" altLang="zh-CN" sz="6000" b="1" dirty="0" err="1">
                <a:solidFill>
                  <a:schemeClr val="bg1"/>
                </a:solidFill>
                <a:latin typeface="#9Slide03 Arima Madurai Black" panose="00000A00000000000000" pitchFamily="2" charset="0"/>
                <a:cs typeface="#9Slide03 Arima Madurai Black" panose="00000A00000000000000" pitchFamily="2" charset="0"/>
              </a:rPr>
              <a:t>Phân</a:t>
            </a:r>
            <a:r>
              <a:rPr lang="en-US" altLang="zh-CN" sz="60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6000" b="1" dirty="0" err="1">
                <a:solidFill>
                  <a:schemeClr val="bg1"/>
                </a:solidFill>
                <a:latin typeface="#9Slide03 Arima Madurai Black" panose="00000A00000000000000" pitchFamily="2" charset="0"/>
                <a:cs typeface="#9Slide03 Arima Madurai Black" panose="00000A00000000000000" pitchFamily="2" charset="0"/>
              </a:rPr>
              <a:t>tích</a:t>
            </a:r>
            <a:r>
              <a:rPr lang="en-US" altLang="zh-CN" sz="60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6000" b="1" dirty="0" err="1">
                <a:solidFill>
                  <a:schemeClr val="bg1"/>
                </a:solidFill>
                <a:latin typeface="#9Slide03 Arima Madurai Black" panose="00000A00000000000000" pitchFamily="2" charset="0"/>
                <a:cs typeface="#9Slide03 Arima Madurai Black" panose="00000A00000000000000" pitchFamily="2" charset="0"/>
              </a:rPr>
              <a:t>mẫu</a:t>
            </a:r>
            <a:endParaRPr lang="zh-CN" altLang="en-US" sz="6000" b="1"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5" name="图片 4" descr="06346d6903f4883c3c2735af0435a240"/>
          <p:cNvPicPr>
            <a:picLocks noChangeAspect="1"/>
          </p:cNvPicPr>
          <p:nvPr/>
        </p:nvPicPr>
        <p:blipFill>
          <a:blip r:embed="rId4"/>
          <a:stretch>
            <a:fillRect/>
          </a:stretch>
        </p:blipFill>
        <p:spPr>
          <a:xfrm rot="1200000" flipH="1">
            <a:off x="6212160" y="1470615"/>
            <a:ext cx="2562177" cy="2017559"/>
          </a:xfrm>
          <a:prstGeom prst="rect">
            <a:avLst/>
          </a:prstGeom>
        </p:spPr>
      </p:pic>
    </p:spTree>
    <p:extLst>
      <p:ext uri="{BB962C8B-B14F-4D97-AF65-F5344CB8AC3E}">
        <p14:creationId xmlns:p14="http://schemas.microsoft.com/office/powerpoint/2010/main" val="9640898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500"/>
                                  </p:stCondLst>
                                  <p:iterate type="lt">
                                    <p:tmPct val="10000"/>
                                  </p:iterate>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99"/>
                                        </p:tgtEl>
                                        <p:attrNameLst>
                                          <p:attrName>ppt_y</p:attrName>
                                        </p:attrNameLst>
                                      </p:cBhvr>
                                      <p:tavLst>
                                        <p:tav tm="0">
                                          <p:val>
                                            <p:strVal val="#ppt_y"/>
                                          </p:val>
                                        </p:tav>
                                        <p:tav tm="100000">
                                          <p:val>
                                            <p:strVal val="#ppt_y"/>
                                          </p:val>
                                        </p:tav>
                                      </p:tavLst>
                                    </p:anim>
                                    <p:anim calcmode="lin" valueType="num">
                                      <p:cBhvr>
                                        <p:cTn id="9" dur="500" fill="hold"/>
                                        <p:tgtEl>
                                          <p:spTgt spid="409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9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5FC0E8A-04D7-4177-9D8F-1B42D9D464F1}"/>
              </a:ext>
            </a:extLst>
          </p:cNvPr>
          <p:cNvPicPr>
            <a:picLocks noChangeAspect="1"/>
          </p:cNvPicPr>
          <p:nvPr/>
        </p:nvPicPr>
        <p:blipFill rotWithShape="1">
          <a:blip r:embed="rId2"/>
          <a:srcRect t="10051"/>
          <a:stretch/>
        </p:blipFill>
        <p:spPr>
          <a:xfrm>
            <a:off x="0" y="260351"/>
            <a:ext cx="7686040" cy="5518148"/>
          </a:xfrm>
          <a:prstGeom prst="rect">
            <a:avLst/>
          </a:prstGeom>
        </p:spPr>
      </p:pic>
      <p:sp>
        <p:nvSpPr>
          <p:cNvPr id="2" name="TextBox 1">
            <a:extLst>
              <a:ext uri="{FF2B5EF4-FFF2-40B4-BE49-F238E27FC236}">
                <a16:creationId xmlns:a16="http://schemas.microsoft.com/office/drawing/2014/main" xmlns="" id="{7CE9D8A3-32CA-4AD5-BEF9-88C8632797DA}"/>
              </a:ext>
            </a:extLst>
          </p:cNvPr>
          <p:cNvSpPr txBox="1"/>
          <p:nvPr/>
        </p:nvSpPr>
        <p:spPr>
          <a:xfrm>
            <a:off x="787399" y="638175"/>
            <a:ext cx="6138333" cy="2092881"/>
          </a:xfrm>
          <a:prstGeom prst="rect">
            <a:avLst/>
          </a:prstGeom>
          <a:noFill/>
        </p:spPr>
        <p:txBody>
          <a:bodyPr wrap="square" rtlCol="0">
            <a:spAutoFit/>
          </a:bodyPr>
          <a:lstStyle/>
          <a:p>
            <a:pPr algn="just"/>
            <a:r>
              <a:rPr lang="en-US" sz="2600" b="1" dirty="0" err="1">
                <a:solidFill>
                  <a:schemeClr val="bg1"/>
                </a:solidFill>
                <a:latin typeface="#9Slide03 Arima Madurai" panose="00000500000000000000" pitchFamily="2" charset="0"/>
                <a:cs typeface="#9Slide03 Arima Madurai" panose="00000500000000000000" pitchFamily="2" charset="0"/>
              </a:rPr>
              <a:t>Đọc</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smtClean="0">
                <a:solidFill>
                  <a:schemeClr val="bg1"/>
                </a:solidFill>
                <a:latin typeface="#9Slide03 Arima Madurai" panose="00000500000000000000" pitchFamily="2" charset="0"/>
                <a:cs typeface="#9Slide03 Arima Madurai" panose="00000500000000000000" pitchFamily="2" charset="0"/>
              </a:rPr>
              <a:t>văn</a:t>
            </a:r>
            <a:r>
              <a:rPr lang="en-US" sz="2600" b="1" dirty="0" smtClean="0">
                <a:solidFill>
                  <a:schemeClr val="bg1"/>
                </a:solidFill>
                <a:latin typeface="#9Slide03 Arima Madurai" panose="00000500000000000000" pitchFamily="2" charset="0"/>
                <a:cs typeface="#9Slide03 Arima Madurai" panose="00000500000000000000" pitchFamily="2" charset="0"/>
              </a:rPr>
              <a:t> </a:t>
            </a:r>
            <a:r>
              <a:rPr lang="en-US" sz="2600" b="1" dirty="0" err="1" smtClean="0">
                <a:solidFill>
                  <a:schemeClr val="bg1"/>
                </a:solidFill>
                <a:latin typeface="#9Slide03 Arima Madurai" panose="00000500000000000000" pitchFamily="2" charset="0"/>
                <a:cs typeface="#9Slide03 Arima Madurai" panose="00000500000000000000" pitchFamily="2" charset="0"/>
              </a:rPr>
              <a:t>bản</a:t>
            </a:r>
            <a:r>
              <a:rPr lang="en-US" sz="2600" b="1" dirty="0" smtClean="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C</a:t>
            </a:r>
            <a:r>
              <a:rPr lang="en-US" sz="2600" b="1" dirty="0" err="1" smtClean="0">
                <a:solidFill>
                  <a:schemeClr val="bg1"/>
                </a:solidFill>
                <a:latin typeface="#9Slide03 Arima Madurai" panose="00000500000000000000" pitchFamily="2" charset="0"/>
                <a:cs typeface="#9Slide03 Arima Madurai" panose="00000500000000000000" pitchFamily="2" charset="0"/>
              </a:rPr>
              <a:t>ảm</a:t>
            </a:r>
            <a:r>
              <a:rPr lang="en-US" sz="2600" b="1" dirty="0" smtClean="0">
                <a:solidFill>
                  <a:schemeClr val="bg1"/>
                </a:solidFill>
                <a:latin typeface="#9Slide03 Arima Madurai" panose="00000500000000000000" pitchFamily="2" charset="0"/>
                <a:cs typeface="#9Slide03 Arima Madurai" panose="00000500000000000000" pitchFamily="2" charset="0"/>
              </a:rPr>
              <a:t> </a:t>
            </a:r>
            <a:r>
              <a:rPr lang="en-US" sz="2600" b="1" dirty="0" err="1" smtClean="0">
                <a:solidFill>
                  <a:schemeClr val="bg1"/>
                </a:solidFill>
                <a:latin typeface="#9Slide03 Arima Madurai" panose="00000500000000000000" pitchFamily="2" charset="0"/>
                <a:cs typeface="#9Slide03 Arima Madurai" panose="00000500000000000000" pitchFamily="2" charset="0"/>
              </a:rPr>
              <a:t>nhận</a:t>
            </a:r>
            <a:r>
              <a:rPr lang="en-US" sz="2600" b="1" dirty="0" smtClean="0">
                <a:solidFill>
                  <a:schemeClr val="bg1"/>
                </a:solidFill>
                <a:latin typeface="#9Slide03 Arima Madurai" panose="00000500000000000000" pitchFamily="2" charset="0"/>
                <a:cs typeface="#9Slide03 Arima Madurai" panose="00000500000000000000" pitchFamily="2" charset="0"/>
              </a:rPr>
              <a:t> </a:t>
            </a:r>
            <a:r>
              <a:rPr lang="en-US" sz="2600" b="1" dirty="0" err="1" smtClean="0">
                <a:solidFill>
                  <a:schemeClr val="bg1"/>
                </a:solidFill>
                <a:latin typeface="#9Slide03 Arima Madurai" panose="00000500000000000000" pitchFamily="2" charset="0"/>
                <a:cs typeface="#9Slide03 Arima Madurai" panose="00000500000000000000" pitchFamily="2" charset="0"/>
              </a:rPr>
              <a:t>về</a:t>
            </a:r>
            <a:r>
              <a:rPr lang="en-US" sz="2600" b="1" dirty="0" smtClean="0">
                <a:solidFill>
                  <a:schemeClr val="bg1"/>
                </a:solidFill>
                <a:latin typeface="#9Slide03 Arima Madurai" panose="00000500000000000000" pitchFamily="2" charset="0"/>
                <a:cs typeface="#9Slide03 Arima Madurai" panose="00000500000000000000" pitchFamily="2" charset="0"/>
              </a:rPr>
              <a:t> </a:t>
            </a:r>
            <a:r>
              <a:rPr lang="en-US" sz="2600" b="1" dirty="0" err="1" smtClean="0">
                <a:solidFill>
                  <a:schemeClr val="bg1"/>
                </a:solidFill>
                <a:latin typeface="#9Slide03 Arima Madurai" panose="00000500000000000000" pitchFamily="2" charset="0"/>
                <a:cs typeface="#9Slide03 Arima Madurai" panose="00000500000000000000" pitchFamily="2" charset="0"/>
              </a:rPr>
              <a:t>lễ</a:t>
            </a:r>
            <a:r>
              <a:rPr lang="en-US" sz="2600" b="1" dirty="0" smtClean="0">
                <a:solidFill>
                  <a:schemeClr val="bg1"/>
                </a:solidFill>
                <a:latin typeface="#9Slide03 Arima Madurai" panose="00000500000000000000" pitchFamily="2" charset="0"/>
                <a:cs typeface="#9Slide03 Arima Madurai" panose="00000500000000000000" pitchFamily="2" charset="0"/>
              </a:rPr>
              <a:t> </a:t>
            </a:r>
            <a:r>
              <a:rPr lang="en-US" sz="2600" b="1" dirty="0" err="1" smtClean="0">
                <a:solidFill>
                  <a:schemeClr val="bg1"/>
                </a:solidFill>
                <a:latin typeface="#9Slide03 Arima Madurai" panose="00000500000000000000" pitchFamily="2" charset="0"/>
                <a:cs typeface="#9Slide03 Arima Madurai" panose="00000500000000000000" pitchFamily="2" charset="0"/>
              </a:rPr>
              <a:t>đón</a:t>
            </a:r>
            <a:r>
              <a:rPr lang="en-US" sz="2600" b="1" dirty="0" smtClean="0">
                <a:solidFill>
                  <a:schemeClr val="bg1"/>
                </a:solidFill>
                <a:latin typeface="#9Slide03 Arima Madurai" panose="00000500000000000000" pitchFamily="2" charset="0"/>
                <a:cs typeface="#9Slide03 Arima Madurai" panose="00000500000000000000" pitchFamily="2" charset="0"/>
              </a:rPr>
              <a:t> </a:t>
            </a:r>
            <a:r>
              <a:rPr lang="en-US" sz="2600" b="1" dirty="0" err="1" smtClean="0">
                <a:solidFill>
                  <a:schemeClr val="bg1"/>
                </a:solidFill>
                <a:latin typeface="#9Slide03 Arima Madurai" panose="00000500000000000000" pitchFamily="2" charset="0"/>
                <a:cs typeface="#9Slide03 Arima Madurai" panose="00000500000000000000" pitchFamily="2" charset="0"/>
              </a:rPr>
              <a:t>giao</a:t>
            </a:r>
            <a:r>
              <a:rPr lang="en-US" sz="2600" b="1" dirty="0" smtClean="0">
                <a:solidFill>
                  <a:schemeClr val="bg1"/>
                </a:solidFill>
                <a:latin typeface="#9Slide03 Arima Madurai" panose="00000500000000000000" pitchFamily="2" charset="0"/>
                <a:cs typeface="#9Slide03 Arima Madurai" panose="00000500000000000000" pitchFamily="2" charset="0"/>
              </a:rPr>
              <a:t> </a:t>
            </a:r>
            <a:r>
              <a:rPr lang="en-US" sz="2600" b="1" dirty="0" err="1" smtClean="0">
                <a:solidFill>
                  <a:schemeClr val="bg1"/>
                </a:solidFill>
                <a:latin typeface="#9Slide03 Arima Madurai" panose="00000500000000000000" pitchFamily="2" charset="0"/>
                <a:cs typeface="#9Slide03 Arima Madurai" panose="00000500000000000000" pitchFamily="2" charset="0"/>
              </a:rPr>
              <a:t>thừa</a:t>
            </a:r>
            <a:r>
              <a:rPr lang="en-US" sz="2600" b="1" dirty="0" smtClean="0">
                <a:solidFill>
                  <a:schemeClr val="bg1"/>
                </a:solidFill>
                <a:latin typeface="#9Slide03 Arima Madurai" panose="00000500000000000000" pitchFamily="2" charset="0"/>
                <a:cs typeface="#9Slide03 Arima Madurai" panose="00000500000000000000" pitchFamily="2" charset="0"/>
              </a:rPr>
              <a:t> </a:t>
            </a:r>
            <a:r>
              <a:rPr lang="en-US" sz="2600" b="1" dirty="0" err="1" smtClean="0">
                <a:solidFill>
                  <a:schemeClr val="bg1"/>
                </a:solidFill>
                <a:latin typeface="#9Slide03 Arima Madurai" panose="00000500000000000000" pitchFamily="2" charset="0"/>
                <a:cs typeface="#9Slide03 Arima Madurai" panose="00000500000000000000" pitchFamily="2" charset="0"/>
              </a:rPr>
              <a:t>quê</a:t>
            </a:r>
            <a:r>
              <a:rPr lang="en-US" sz="2600" b="1" dirty="0" smtClean="0">
                <a:solidFill>
                  <a:schemeClr val="bg1"/>
                </a:solidFill>
                <a:latin typeface="#9Slide03 Arima Madurai" panose="00000500000000000000" pitchFamily="2" charset="0"/>
                <a:cs typeface="#9Slide03 Arima Madurai" panose="00000500000000000000" pitchFamily="2" charset="0"/>
              </a:rPr>
              <a:t> </a:t>
            </a:r>
            <a:r>
              <a:rPr lang="en-US" sz="2600" b="1" dirty="0" err="1" smtClean="0">
                <a:solidFill>
                  <a:schemeClr val="bg1"/>
                </a:solidFill>
                <a:latin typeface="#9Slide03 Arima Madurai" panose="00000500000000000000" pitchFamily="2" charset="0"/>
                <a:cs typeface="#9Slide03 Arima Madurai" panose="00000500000000000000" pitchFamily="2" charset="0"/>
              </a:rPr>
              <a:t>tôi</a:t>
            </a:r>
            <a:r>
              <a:rPr lang="en-US" sz="2600" b="1" dirty="0" smtClean="0">
                <a:solidFill>
                  <a:schemeClr val="bg1"/>
                </a:solidFill>
                <a:latin typeface="#9Slide03 Arima Madurai" panose="00000500000000000000" pitchFamily="2" charset="0"/>
                <a:cs typeface="#9Slide03 Arima Madurai" panose="00000500000000000000" pitchFamily="2" charset="0"/>
              </a:rPr>
              <a:t> </a:t>
            </a:r>
            <a:r>
              <a:rPr lang="en-US" sz="2600" b="1" dirty="0" err="1" smtClean="0">
                <a:solidFill>
                  <a:schemeClr val="bg1"/>
                </a:solidFill>
                <a:latin typeface="#9Slide03 Arima Madurai" panose="00000500000000000000" pitchFamily="2" charset="0"/>
                <a:cs typeface="#9Slide03 Arima Madurai" panose="00000500000000000000" pitchFamily="2" charset="0"/>
              </a:rPr>
              <a:t>và</a:t>
            </a:r>
            <a:r>
              <a:rPr lang="en-US" sz="2600" b="1" dirty="0" smtClean="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hoàn</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thiện</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smtClean="0">
                <a:solidFill>
                  <a:schemeClr val="bg1"/>
                </a:solidFill>
                <a:latin typeface="#9Slide03 Arima Madurai" panose="00000500000000000000" pitchFamily="2" charset="0"/>
                <a:cs typeface="#9Slide03 Arima Madurai" panose="00000500000000000000" pitchFamily="2" charset="0"/>
              </a:rPr>
              <a:t>Phiếu</a:t>
            </a:r>
            <a:r>
              <a:rPr lang="en-US" sz="2600" b="1" dirty="0" smtClean="0">
                <a:solidFill>
                  <a:schemeClr val="bg1"/>
                </a:solidFill>
                <a:latin typeface="#9Slide03 Arima Madurai" panose="00000500000000000000" pitchFamily="2" charset="0"/>
                <a:cs typeface="#9Slide03 Arima Madurai" panose="00000500000000000000" pitchFamily="2" charset="0"/>
              </a:rPr>
              <a:t> </a:t>
            </a:r>
            <a:r>
              <a:rPr lang="en-US" sz="2600" b="1" dirty="0" err="1" smtClean="0">
                <a:solidFill>
                  <a:schemeClr val="bg1"/>
                </a:solidFill>
                <a:latin typeface="#9Slide03 Arima Madurai" panose="00000500000000000000" pitchFamily="2" charset="0"/>
                <a:cs typeface="#9Slide03 Arima Madurai" panose="00000500000000000000" pitchFamily="2" charset="0"/>
              </a:rPr>
              <a:t>học</a:t>
            </a:r>
            <a:r>
              <a:rPr lang="en-US" sz="2600" b="1" dirty="0" smtClean="0">
                <a:solidFill>
                  <a:schemeClr val="bg1"/>
                </a:solidFill>
                <a:latin typeface="#9Slide03 Arima Madurai" panose="00000500000000000000" pitchFamily="2" charset="0"/>
                <a:cs typeface="#9Slide03 Arima Madurai" panose="00000500000000000000" pitchFamily="2" charset="0"/>
              </a:rPr>
              <a:t> </a:t>
            </a:r>
            <a:r>
              <a:rPr lang="en-US" sz="2600" b="1" dirty="0" err="1" smtClean="0">
                <a:solidFill>
                  <a:schemeClr val="bg1"/>
                </a:solidFill>
                <a:latin typeface="#9Slide03 Arima Madurai" panose="00000500000000000000" pitchFamily="2" charset="0"/>
                <a:cs typeface="#9Slide03 Arima Madurai" panose="00000500000000000000" pitchFamily="2" charset="0"/>
              </a:rPr>
              <a:t>tập</a:t>
            </a:r>
            <a:r>
              <a:rPr lang="en-US" sz="2600" b="1" dirty="0" smtClean="0">
                <a:solidFill>
                  <a:schemeClr val="bg1"/>
                </a:solidFill>
                <a:latin typeface="#9Slide03 Arima Madurai" panose="00000500000000000000" pitchFamily="2" charset="0"/>
                <a:cs typeface="#9Slide03 Arima Madurai" panose="00000500000000000000" pitchFamily="2" charset="0"/>
              </a:rPr>
              <a:t>:</a:t>
            </a:r>
            <a:endParaRPr lang="en-US" sz="2600" b="1" dirty="0">
              <a:solidFill>
                <a:schemeClr val="bg1"/>
              </a:solidFill>
              <a:latin typeface="#9Slide03 Arima Madurai" panose="00000500000000000000" pitchFamily="2" charset="0"/>
              <a:cs typeface="#9Slide03 Arima Madurai" panose="00000500000000000000" pitchFamily="2" charset="0"/>
            </a:endParaRPr>
          </a:p>
          <a:p>
            <a:pPr indent="1084263" algn="just"/>
            <a:r>
              <a:rPr lang="en-US" sz="2600" b="1" dirty="0" err="1">
                <a:solidFill>
                  <a:schemeClr val="bg1"/>
                </a:solidFill>
                <a:latin typeface="#9Slide03 Arima Madurai" panose="00000500000000000000" pitchFamily="2" charset="0"/>
                <a:cs typeface="#9Slide03 Arima Madurai" panose="00000500000000000000" pitchFamily="2" charset="0"/>
              </a:rPr>
              <a:t>Nhóm</a:t>
            </a:r>
            <a:r>
              <a:rPr lang="en-US" sz="2600" b="1" dirty="0">
                <a:solidFill>
                  <a:schemeClr val="bg1"/>
                </a:solidFill>
                <a:latin typeface="#9Slide03 Arima Madurai" panose="00000500000000000000" pitchFamily="2" charset="0"/>
                <a:cs typeface="#9Slide03 Arima Madurai" panose="00000500000000000000" pitchFamily="2" charset="0"/>
              </a:rPr>
              <a:t> 1,2: </a:t>
            </a:r>
            <a:r>
              <a:rPr lang="en-US" sz="2600" b="1" dirty="0" err="1">
                <a:solidFill>
                  <a:schemeClr val="bg1"/>
                </a:solidFill>
                <a:latin typeface="#9Slide03 Arima Madurai" panose="00000500000000000000" pitchFamily="2" charset="0"/>
                <a:cs typeface="#9Slide03 Arima Madurai" panose="00000500000000000000" pitchFamily="2" charset="0"/>
              </a:rPr>
              <a:t>Điền</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phiếu</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số</a:t>
            </a:r>
            <a:r>
              <a:rPr lang="en-US" sz="2600" b="1" dirty="0">
                <a:solidFill>
                  <a:schemeClr val="bg1"/>
                </a:solidFill>
                <a:latin typeface="#9Slide03 Arima Madurai" panose="00000500000000000000" pitchFamily="2" charset="0"/>
                <a:cs typeface="#9Slide03 Arima Madurai" panose="00000500000000000000" pitchFamily="2" charset="0"/>
              </a:rPr>
              <a:t> 1</a:t>
            </a:r>
          </a:p>
          <a:p>
            <a:pPr indent="1084263" algn="just"/>
            <a:r>
              <a:rPr lang="en-US" sz="2600" b="1" dirty="0" err="1">
                <a:solidFill>
                  <a:schemeClr val="bg1"/>
                </a:solidFill>
                <a:latin typeface="#9Slide03 Arima Madurai" panose="00000500000000000000" pitchFamily="2" charset="0"/>
                <a:cs typeface="#9Slide03 Arima Madurai" panose="00000500000000000000" pitchFamily="2" charset="0"/>
              </a:rPr>
              <a:t>Nhóm</a:t>
            </a:r>
            <a:r>
              <a:rPr lang="en-US" sz="2600" b="1" dirty="0">
                <a:solidFill>
                  <a:schemeClr val="bg1"/>
                </a:solidFill>
                <a:latin typeface="#9Slide03 Arima Madurai" panose="00000500000000000000" pitchFamily="2" charset="0"/>
                <a:cs typeface="#9Slide03 Arima Madurai" panose="00000500000000000000" pitchFamily="2" charset="0"/>
              </a:rPr>
              <a:t> 3,4: </a:t>
            </a:r>
            <a:r>
              <a:rPr lang="en-US" sz="2600" b="1" dirty="0" err="1">
                <a:solidFill>
                  <a:schemeClr val="bg1"/>
                </a:solidFill>
                <a:latin typeface="#9Slide03 Arima Madurai" panose="00000500000000000000" pitchFamily="2" charset="0"/>
                <a:cs typeface="#9Slide03 Arima Madurai" panose="00000500000000000000" pitchFamily="2" charset="0"/>
              </a:rPr>
              <a:t>Điền</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phiếu</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số</a:t>
            </a:r>
            <a:r>
              <a:rPr lang="en-US" sz="2600" b="1" dirty="0">
                <a:solidFill>
                  <a:schemeClr val="bg1"/>
                </a:solidFill>
                <a:latin typeface="#9Slide03 Arima Madurai" panose="00000500000000000000" pitchFamily="2" charset="0"/>
                <a:cs typeface="#9Slide03 Arima Madurai" panose="00000500000000000000" pitchFamily="2" charset="0"/>
              </a:rPr>
              <a:t> 2</a:t>
            </a:r>
          </a:p>
          <a:p>
            <a:pPr indent="1084263" algn="just"/>
            <a:r>
              <a:rPr lang="en-US" sz="2600" b="1" dirty="0" err="1">
                <a:solidFill>
                  <a:schemeClr val="bg1"/>
                </a:solidFill>
                <a:latin typeface="#9Slide03 Arima Madurai" panose="00000500000000000000" pitchFamily="2" charset="0"/>
                <a:cs typeface="#9Slide03 Arima Madurai" panose="00000500000000000000" pitchFamily="2" charset="0"/>
              </a:rPr>
              <a:t>Nhóm</a:t>
            </a:r>
            <a:r>
              <a:rPr lang="en-US" sz="2600" b="1" dirty="0">
                <a:solidFill>
                  <a:schemeClr val="bg1"/>
                </a:solidFill>
                <a:latin typeface="#9Slide03 Arima Madurai" panose="00000500000000000000" pitchFamily="2" charset="0"/>
                <a:cs typeface="#9Slide03 Arima Madurai" panose="00000500000000000000" pitchFamily="2" charset="0"/>
              </a:rPr>
              <a:t> 5,6: </a:t>
            </a:r>
            <a:r>
              <a:rPr lang="en-US" sz="2600" b="1" dirty="0" err="1">
                <a:solidFill>
                  <a:schemeClr val="bg1"/>
                </a:solidFill>
                <a:latin typeface="#9Slide03 Arima Madurai" panose="00000500000000000000" pitchFamily="2" charset="0"/>
                <a:cs typeface="#9Slide03 Arima Madurai" panose="00000500000000000000" pitchFamily="2" charset="0"/>
              </a:rPr>
              <a:t>Điền</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phiếu</a:t>
            </a:r>
            <a:r>
              <a:rPr lang="en-US" sz="2600" b="1" dirty="0">
                <a:solidFill>
                  <a:schemeClr val="bg1"/>
                </a:solidFill>
                <a:latin typeface="#9Slide03 Arima Madurai" panose="00000500000000000000" pitchFamily="2" charset="0"/>
                <a:cs typeface="#9Slide03 Arima Madurai" panose="00000500000000000000" pitchFamily="2" charset="0"/>
              </a:rPr>
              <a:t> </a:t>
            </a:r>
            <a:r>
              <a:rPr lang="en-US" sz="2600" b="1" dirty="0" err="1">
                <a:solidFill>
                  <a:schemeClr val="bg1"/>
                </a:solidFill>
                <a:latin typeface="#9Slide03 Arima Madurai" panose="00000500000000000000" pitchFamily="2" charset="0"/>
                <a:cs typeface="#9Slide03 Arima Madurai" panose="00000500000000000000" pitchFamily="2" charset="0"/>
              </a:rPr>
              <a:t>số</a:t>
            </a:r>
            <a:r>
              <a:rPr lang="en-US" sz="2600" b="1" dirty="0">
                <a:solidFill>
                  <a:schemeClr val="bg1"/>
                </a:solidFill>
                <a:latin typeface="#9Slide03 Arima Madurai" panose="00000500000000000000" pitchFamily="2" charset="0"/>
                <a:cs typeface="#9Slide03 Arima Madurai" panose="00000500000000000000" pitchFamily="2" charset="0"/>
              </a:rPr>
              <a:t> 3</a:t>
            </a:r>
          </a:p>
        </p:txBody>
      </p:sp>
      <p:pic>
        <p:nvPicPr>
          <p:cNvPr id="4" name="Picture 3">
            <a:extLst>
              <a:ext uri="{FF2B5EF4-FFF2-40B4-BE49-F238E27FC236}">
                <a16:creationId xmlns:a16="http://schemas.microsoft.com/office/drawing/2014/main" xmlns="" id="{4396F985-B950-4D34-97B0-B4680B6053F0}"/>
              </a:ext>
            </a:extLst>
          </p:cNvPr>
          <p:cNvPicPr>
            <a:picLocks noChangeAspect="1"/>
          </p:cNvPicPr>
          <p:nvPr/>
        </p:nvPicPr>
        <p:blipFill>
          <a:blip r:embed="rId3"/>
          <a:stretch>
            <a:fillRect/>
          </a:stretch>
        </p:blipFill>
        <p:spPr>
          <a:xfrm>
            <a:off x="5720080" y="895350"/>
            <a:ext cx="4248150" cy="4248150"/>
          </a:xfrm>
          <a:prstGeom prst="rect">
            <a:avLst/>
          </a:prstGeom>
        </p:spPr>
      </p:pic>
    </p:spTree>
    <p:extLst>
      <p:ext uri="{BB962C8B-B14F-4D97-AF65-F5344CB8AC3E}">
        <p14:creationId xmlns:p14="http://schemas.microsoft.com/office/powerpoint/2010/main" val="247164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Back from Winter Break">
  <a:themeElements>
    <a:clrScheme name="Simple Light">
      <a:dk1>
        <a:srgbClr val="000000"/>
      </a:dk1>
      <a:lt1>
        <a:srgbClr val="FFFFFF"/>
      </a:lt1>
      <a:dk2>
        <a:srgbClr val="595959"/>
      </a:dk2>
      <a:lt2>
        <a:srgbClr val="EEEEEE"/>
      </a:lt2>
      <a:accent1>
        <a:srgbClr val="90D1D3"/>
      </a:accent1>
      <a:accent2>
        <a:srgbClr val="FFB94D"/>
      </a:accent2>
      <a:accent3>
        <a:srgbClr val="F4805D"/>
      </a:accent3>
      <a:accent4>
        <a:srgbClr val="385054"/>
      </a:accent4>
      <a:accent5>
        <a:srgbClr val="5B2F20"/>
      </a:accent5>
      <a:accent6>
        <a:srgbClr val="FFD2B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1065</TotalTime>
  <Words>844</Words>
  <Application>Microsoft Office PowerPoint</Application>
  <PresentationFormat>On-screen Show (16:9)</PresentationFormat>
  <Paragraphs>98</Paragraphs>
  <Slides>24</Slides>
  <Notes>5</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24</vt:i4>
      </vt:variant>
    </vt:vector>
  </HeadingPairs>
  <TitlesOfParts>
    <vt:vector size="42" baseType="lpstr">
      <vt:lpstr>#9Slide05 SVNCookie</vt:lpstr>
      <vt:lpstr>Arial</vt:lpstr>
      <vt:lpstr>#9Slide05 Harman Script Inline</vt:lpstr>
      <vt:lpstr>微软雅黑</vt:lpstr>
      <vt:lpstr>#9Slide03 Arima Madurai</vt:lpstr>
      <vt:lpstr>#9Slide03 Arima Madurai Black</vt:lpstr>
      <vt:lpstr>Nunito</vt:lpstr>
      <vt:lpstr>.VnTime</vt:lpstr>
      <vt:lpstr>Courier New</vt:lpstr>
      <vt:lpstr>SimSun</vt:lpstr>
      <vt:lpstr>Calibri</vt:lpstr>
      <vt:lpstr>#9Slide05 Cimochi</vt:lpstr>
      <vt:lpstr>SimSun</vt:lpstr>
      <vt:lpstr>#9Slide07 IcielLa Chic Pro Shad</vt:lpstr>
      <vt:lpstr>#9Slide05 FS Blonde Script</vt:lpstr>
      <vt:lpstr>Times New Roman</vt:lpstr>
      <vt:lpstr>Gloria Hallelujah</vt:lpstr>
      <vt:lpstr>Back from Winter Break</vt:lpstr>
      <vt:lpstr>PowerPoint Presentation</vt:lpstr>
      <vt:lpstr>PowerPoint Presentation</vt:lpstr>
      <vt:lpstr>PowerPoint Presentation</vt:lpstr>
      <vt:lpstr>I. Yêu cầu </vt:lpstr>
      <vt:lpstr>PowerPoint Presentation</vt:lpstr>
      <vt:lpstr>PowerPoint Presentation</vt:lpstr>
      <vt:lpstr>PowerPoint Presentation</vt:lpstr>
      <vt:lpstr>II. Phân tích mẫu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Thực hành</vt:lpstr>
      <vt:lpstr>PowerPoint Presentation</vt:lpstr>
      <vt:lpstr>Các bước</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from Winter Break</dc:title>
  <dc:creator>NBN</dc:creator>
  <cp:lastModifiedBy>Le Tien Duat</cp:lastModifiedBy>
  <cp:revision>103</cp:revision>
  <dcterms:modified xsi:type="dcterms:W3CDTF">2022-06-23T08:45:14Z</dcterms:modified>
</cp:coreProperties>
</file>