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3" r:id="rId2"/>
  </p:sldMasterIdLst>
  <p:notesMasterIdLst>
    <p:notesMasterId r:id="rId38"/>
  </p:notesMasterIdLst>
  <p:sldIdLst>
    <p:sldId id="720" r:id="rId3"/>
    <p:sldId id="722" r:id="rId4"/>
    <p:sldId id="2007578005" r:id="rId5"/>
    <p:sldId id="2007578092" r:id="rId6"/>
    <p:sldId id="2007578093" r:id="rId7"/>
    <p:sldId id="2007578088" r:id="rId8"/>
    <p:sldId id="2007578091" r:id="rId9"/>
    <p:sldId id="2007577997" r:id="rId10"/>
    <p:sldId id="2007578094" r:id="rId11"/>
    <p:sldId id="2007578095" r:id="rId12"/>
    <p:sldId id="2007578098" r:id="rId13"/>
    <p:sldId id="2007577961" r:id="rId14"/>
    <p:sldId id="2007578100" r:id="rId15"/>
    <p:sldId id="2007578109" r:id="rId16"/>
    <p:sldId id="2007578110" r:id="rId17"/>
    <p:sldId id="2007578099" r:id="rId18"/>
    <p:sldId id="2007578097" r:id="rId19"/>
    <p:sldId id="2007578102" r:id="rId20"/>
    <p:sldId id="2007578105" r:id="rId21"/>
    <p:sldId id="523" r:id="rId22"/>
    <p:sldId id="2007578111" r:id="rId23"/>
    <p:sldId id="2007578106" r:id="rId24"/>
    <p:sldId id="2007578104" r:id="rId25"/>
    <p:sldId id="2007578107" r:id="rId26"/>
    <p:sldId id="2007578103" r:id="rId27"/>
    <p:sldId id="2007578112" r:id="rId28"/>
    <p:sldId id="2007578113" r:id="rId29"/>
    <p:sldId id="2007578114" r:id="rId30"/>
    <p:sldId id="2007578108" r:id="rId31"/>
    <p:sldId id="513" r:id="rId32"/>
    <p:sldId id="2007578089" r:id="rId33"/>
    <p:sldId id="2007577767" r:id="rId34"/>
    <p:sldId id="2007578115" r:id="rId35"/>
    <p:sldId id="2007578090" r:id="rId36"/>
    <p:sldId id="200757811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F8F5B-515F-4C97-98FC-85FAEEC313FC}" type="datetimeFigureOut">
              <a:rPr lang="en-SG" smtClean="0"/>
              <a:t>3/7/2024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BE3CD-FC64-432B-804E-C6F820FD763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882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1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22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437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25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393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102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BE3CD-FC64-432B-804E-C6F820FD7631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374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70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091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870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78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90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889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51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B2E4A-2835-440D-8AB2-699EDF7CD35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05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3756000" y="0"/>
            <a:ext cx="4680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590CD7A-E4B3-4048-8F2C-C834B45D4B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3502">
            <a:off x="-358218" y="-1172812"/>
            <a:ext cx="3150980" cy="3478682"/>
          </a:xfrm>
          <a:prstGeom prst="rect">
            <a:avLst/>
          </a:prstGeom>
        </p:spPr>
      </p:pic>
      <p:sp>
        <p:nvSpPr>
          <p:cNvPr id="21" name="矩形 20"/>
          <p:cNvSpPr/>
          <p:nvPr userDrawn="1"/>
        </p:nvSpPr>
        <p:spPr>
          <a:xfrm>
            <a:off x="542925" y="864704"/>
            <a:ext cx="11106150" cy="569512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3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2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3756000" y="0"/>
            <a:ext cx="4680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590CD7A-E4B3-4048-8F2C-C834B45D4B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3502">
            <a:off x="207366" y="-1276535"/>
            <a:ext cx="3623976" cy="4000870"/>
          </a:xfrm>
          <a:prstGeom prst="rect">
            <a:avLst/>
          </a:prstGeom>
        </p:spPr>
      </p:pic>
      <p:sp>
        <p:nvSpPr>
          <p:cNvPr id="21" name="矩形 20"/>
          <p:cNvSpPr/>
          <p:nvPr userDrawn="1"/>
        </p:nvSpPr>
        <p:spPr>
          <a:xfrm>
            <a:off x="542925" y="1193800"/>
            <a:ext cx="11106150" cy="51943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5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6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5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5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6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1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9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2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8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26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03F55-051D-411D-B076-EEE696BD8CF7}" type="datetimeFigureOut">
              <a:rPr lang="zh-CN" altLang="en-US" smtClean="0"/>
              <a:t>2024/7/3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3653-667E-442B-889B-3B8AF0E0F2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16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4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svg"/><Relationship Id="rId11" Type="http://schemas.openxmlformats.org/officeDocument/2006/relationships/image" Target="../media/image23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svg"/><Relationship Id="rId11" Type="http://schemas.openxmlformats.org/officeDocument/2006/relationships/image" Target="../media/image23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5.jp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5.jp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;p3">
            <a:extLst>
              <a:ext uri="{FF2B5EF4-FFF2-40B4-BE49-F238E27FC236}">
                <a16:creationId xmlns:a16="http://schemas.microsoft.com/office/drawing/2014/main" id="{26EEDEDB-A438-BCB8-3206-12D22F78C1D7}"/>
              </a:ext>
            </a:extLst>
          </p:cNvPr>
          <p:cNvPicPr preferRelativeResize="0"/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7578857" y="1015486"/>
            <a:ext cx="3132686" cy="28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5a094962eca1e">
            <a:extLst>
              <a:ext uri="{FF2B5EF4-FFF2-40B4-BE49-F238E27FC236}">
                <a16:creationId xmlns:a16="http://schemas.microsoft.com/office/drawing/2014/main" id="{D085C0EB-B5EE-4A75-85DC-43037C40FF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01" t="26300" b="3324"/>
          <a:stretch/>
        </p:blipFill>
        <p:spPr>
          <a:xfrm>
            <a:off x="-407570" y="4904432"/>
            <a:ext cx="2328967" cy="1953568"/>
          </a:xfrm>
          <a:custGeom>
            <a:avLst/>
            <a:gdLst>
              <a:gd name="connsiteX0" fmla="*/ 5769261 w 5769261"/>
              <a:gd name="connsiteY0" fmla="*/ 0 h 6647815"/>
              <a:gd name="connsiteX1" fmla="*/ 3256093 w 5769261"/>
              <a:gd name="connsiteY1" fmla="*/ 0 h 6647815"/>
              <a:gd name="connsiteX2" fmla="*/ 0 w 5769261"/>
              <a:gd name="connsiteY2" fmla="*/ 6647815 h 6647815"/>
              <a:gd name="connsiteX3" fmla="*/ 5769261 w 5769261"/>
              <a:gd name="connsiteY3" fmla="*/ 6647815 h 664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9261" h="6647815">
                <a:moveTo>
                  <a:pt x="5769261" y="0"/>
                </a:moveTo>
                <a:lnTo>
                  <a:pt x="3256093" y="0"/>
                </a:lnTo>
                <a:lnTo>
                  <a:pt x="0" y="6647815"/>
                </a:lnTo>
                <a:lnTo>
                  <a:pt x="5769261" y="6647815"/>
                </a:lnTo>
                <a:close/>
              </a:path>
            </a:pathLst>
          </a:cu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EA6F2E4-6FEC-66D4-68E2-E913196B8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594" y="2699657"/>
            <a:ext cx="5260837" cy="3828667"/>
          </a:xfrm>
          <a:prstGeom prst="rect">
            <a:avLst/>
          </a:prstGeom>
        </p:spPr>
      </p:pic>
      <p:sp>
        <p:nvSpPr>
          <p:cNvPr id="82" name="矩形 15">
            <a:extLst>
              <a:ext uri="{FF2B5EF4-FFF2-40B4-BE49-F238E27FC236}">
                <a16:creationId xmlns:a16="http://schemas.microsoft.com/office/drawing/2014/main" id="{CDAD53B9-BC5F-41DD-0626-AA25C0A60310}"/>
              </a:ext>
            </a:extLst>
          </p:cNvPr>
          <p:cNvSpPr/>
          <p:nvPr/>
        </p:nvSpPr>
        <p:spPr>
          <a:xfrm>
            <a:off x="220107" y="1751413"/>
            <a:ext cx="5563221" cy="122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5400" b="0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AC0BAE4B-F40F-8E1A-20E1-330317E26B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23895" y="-15120"/>
            <a:ext cx="2535125" cy="13974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3EE9F47-007D-E08F-A899-F076D26C5478}"/>
              </a:ext>
            </a:extLst>
          </p:cNvPr>
          <p:cNvGrpSpPr/>
          <p:nvPr/>
        </p:nvGrpSpPr>
        <p:grpSpPr>
          <a:xfrm>
            <a:off x="809457" y="1016306"/>
            <a:ext cx="4371524" cy="1497268"/>
            <a:chOff x="606877" y="1016306"/>
            <a:chExt cx="4371524" cy="14972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9CA2BF-94C2-57B2-2638-657D88D0D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7645" b="74676"/>
            <a:stretch/>
          </p:blipFill>
          <p:spPr>
            <a:xfrm>
              <a:off x="606877" y="1016306"/>
              <a:ext cx="4371524" cy="1470214"/>
            </a:xfrm>
            <a:prstGeom prst="rect">
              <a:avLst/>
            </a:prstGeom>
          </p:spPr>
        </p:pic>
        <p:sp>
          <p:nvSpPr>
            <p:cNvPr id="8" name="Google Shape;3156;p40">
              <a:extLst>
                <a:ext uri="{FF2B5EF4-FFF2-40B4-BE49-F238E27FC236}">
                  <a16:creationId xmlns:a16="http://schemas.microsoft.com/office/drawing/2014/main" id="{7EE33CBE-99D8-0668-569A-EF328A9044CC}"/>
                </a:ext>
              </a:extLst>
            </p:cNvPr>
            <p:cNvSpPr txBox="1"/>
            <p:nvPr/>
          </p:nvSpPr>
          <p:spPr>
            <a:xfrm>
              <a:off x="1697039" y="1867374"/>
              <a:ext cx="15681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iga"/>
                  <a:ea typeface="Viga"/>
                  <a:cs typeface="Viga"/>
                  <a:sym typeface="Viga"/>
                </a:rPr>
                <a:t>Tiết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iga"/>
                  <a:ea typeface="Viga"/>
                  <a:cs typeface="Viga"/>
                  <a:sym typeface="Viga"/>
                </a:rPr>
                <a:t>: …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iga"/>
                <a:ea typeface="Viga"/>
                <a:cs typeface="Viga"/>
                <a:sym typeface="Viga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D4F17A-C1D5-39D7-E410-F22813662922}"/>
              </a:ext>
            </a:extLst>
          </p:cNvPr>
          <p:cNvGrpSpPr/>
          <p:nvPr/>
        </p:nvGrpSpPr>
        <p:grpSpPr>
          <a:xfrm>
            <a:off x="483443" y="2558027"/>
            <a:ext cx="5439988" cy="2723803"/>
            <a:chOff x="730110" y="2454044"/>
            <a:chExt cx="4983031" cy="25151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E92DCA-77B4-4AF6-D2FC-F2A6DA76C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50" t="17585" r="41979" b="45741"/>
            <a:stretch/>
          </p:blipFill>
          <p:spPr>
            <a:xfrm>
              <a:off x="730110" y="2454044"/>
              <a:ext cx="4983031" cy="251511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8380624-3C12-9062-AA60-954C34E15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409" t="60245" r="51526" b="28621"/>
            <a:stretch/>
          </p:blipFill>
          <p:spPr>
            <a:xfrm>
              <a:off x="3630577" y="4091243"/>
              <a:ext cx="1227173" cy="763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443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1562100" y="19812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1.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1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262FFA-8817-2244-F365-9AEAD4FEEE52}"/>
              </a:ext>
            </a:extLst>
          </p:cNvPr>
          <p:cNvGrpSpPr/>
          <p:nvPr/>
        </p:nvGrpSpPr>
        <p:grpSpPr>
          <a:xfrm>
            <a:off x="213360" y="2786406"/>
            <a:ext cx="3863008" cy="2491186"/>
            <a:chOff x="6977270" y="1567952"/>
            <a:chExt cx="5340626" cy="356041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3B4DFA-2889-473B-10B9-6BF883FD8F56}"/>
                </a:ext>
              </a:extLst>
            </p:cNvPr>
            <p:cNvSpPr/>
            <p:nvPr/>
          </p:nvSpPr>
          <p:spPr>
            <a:xfrm>
              <a:off x="7898296" y="2150826"/>
              <a:ext cx="3737113" cy="23946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Picture 2" descr="A hand holding a pen over a book&#10;&#10;Description automatically generated">
              <a:extLst>
                <a:ext uri="{FF2B5EF4-FFF2-40B4-BE49-F238E27FC236}">
                  <a16:creationId xmlns:a16="http://schemas.microsoft.com/office/drawing/2014/main" id="{9D73DB06-449C-E4B0-B3E2-D9B3A2F80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270" y="1567952"/>
              <a:ext cx="5340626" cy="3560417"/>
            </a:xfrm>
            <a:prstGeom prst="rect">
              <a:avLst/>
            </a:prstGeom>
          </p:spPr>
        </p:pic>
      </p:grpSp>
      <p:grpSp>
        <p:nvGrpSpPr>
          <p:cNvPr id="7" name="组合 39">
            <a:extLst>
              <a:ext uri="{FF2B5EF4-FFF2-40B4-BE49-F238E27FC236}">
                <a16:creationId xmlns:a16="http://schemas.microsoft.com/office/drawing/2014/main" id="{1D28B2EF-17FA-E9B3-BB3A-C1B2627AE9EA}"/>
              </a:ext>
            </a:extLst>
          </p:cNvPr>
          <p:cNvGrpSpPr/>
          <p:nvPr/>
        </p:nvGrpSpPr>
        <p:grpSpPr>
          <a:xfrm>
            <a:off x="5152611" y="1029117"/>
            <a:ext cx="6391105" cy="1449411"/>
            <a:chOff x="440180" y="1212523"/>
            <a:chExt cx="4946168" cy="1841595"/>
          </a:xfrm>
          <a:solidFill>
            <a:srgbClr val="FFC000">
              <a:lumMod val="40000"/>
              <a:lumOff val="60000"/>
            </a:srgbClr>
          </a:solidFill>
        </p:grpSpPr>
        <p:grpSp>
          <p:nvGrpSpPr>
            <p:cNvPr id="8" name="组合 34">
              <a:extLst>
                <a:ext uri="{FF2B5EF4-FFF2-40B4-BE49-F238E27FC236}">
                  <a16:creationId xmlns:a16="http://schemas.microsoft.com/office/drawing/2014/main" id="{9BE64D36-53D4-C0C4-8946-24CFCA7782EC}"/>
                </a:ext>
              </a:extLst>
            </p:cNvPr>
            <p:cNvGrpSpPr/>
            <p:nvPr/>
          </p:nvGrpSpPr>
          <p:grpSpPr>
            <a:xfrm>
              <a:off x="440180" y="1500142"/>
              <a:ext cx="4946168" cy="1553976"/>
              <a:chOff x="871714" y="1500142"/>
              <a:chExt cx="4071222" cy="1553976"/>
            </a:xfrm>
            <a:grpFill/>
          </p:grpSpPr>
          <p:sp>
            <p:nvSpPr>
              <p:cNvPr id="10" name="圆角矩形 30">
                <a:extLst>
                  <a:ext uri="{FF2B5EF4-FFF2-40B4-BE49-F238E27FC236}">
                    <a16:creationId xmlns:a16="http://schemas.microsoft.com/office/drawing/2014/main" id="{EBE4D057-7126-08AA-EE9B-BA97CB4F9E10}"/>
                  </a:ext>
                </a:extLst>
              </p:cNvPr>
              <p:cNvSpPr/>
              <p:nvPr/>
            </p:nvSpPr>
            <p:spPr>
              <a:xfrm>
                <a:off x="871714" y="1500142"/>
                <a:ext cx="4071222" cy="1553976"/>
              </a:xfrm>
              <a:prstGeom prst="roundRect">
                <a:avLst>
                  <a:gd name="adj" fmla="val 10006"/>
                </a:avLst>
              </a:prstGeom>
              <a:grpFill/>
              <a:ln w="25400" cap="rnd" cmpd="sng" algn="ctr">
                <a:solidFill>
                  <a:srgbClr val="0A86DC"/>
                </a:solidFill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宋体 CN" panose="02020400000000000000" pitchFamily="18" charset="-122"/>
                  <a:cs typeface="Times New Roman" panose="02020603050405020304" pitchFamily="18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" name="圆角矩形 31">
                <a:extLst>
                  <a:ext uri="{FF2B5EF4-FFF2-40B4-BE49-F238E27FC236}">
                    <a16:creationId xmlns:a16="http://schemas.microsoft.com/office/drawing/2014/main" id="{D17F5DFB-B4F9-3E4A-19EC-1399AF91697B}"/>
                  </a:ext>
                </a:extLst>
              </p:cNvPr>
              <p:cNvSpPr/>
              <p:nvPr/>
            </p:nvSpPr>
            <p:spPr>
              <a:xfrm>
                <a:off x="988735" y="1573389"/>
                <a:ext cx="3837179" cy="1317999"/>
              </a:xfrm>
              <a:prstGeom prst="roundRect">
                <a:avLst>
                  <a:gd name="adj" fmla="val 10006"/>
                </a:avLst>
              </a:prstGeom>
              <a:noFill/>
              <a:ln w="25400" cap="rnd" cmpd="sng" algn="ctr">
                <a:noFill/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cấu của một bài thơ được thể hiện ở phương diện</a:t>
                </a:r>
                <a:endParaRPr kumimoji="0" lang="zh-CN" altLang="en-US" sz="13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宋体 CN" panose="02020400000000000000" pitchFamily="18" charset="-122"/>
                  <a:cs typeface="Times New Roman" panose="02020603050405020304" pitchFamily="18" charset="0"/>
                  <a:sym typeface="思源宋体 CN" panose="02020400000000000000" pitchFamily="18" charset="-122"/>
                </a:endParaRPr>
              </a:p>
            </p:txBody>
          </p:sp>
        </p:grpSp>
        <p:sp>
          <p:nvSpPr>
            <p:cNvPr id="9" name="矩形 33">
              <a:extLst>
                <a:ext uri="{FF2B5EF4-FFF2-40B4-BE49-F238E27FC236}">
                  <a16:creationId xmlns:a16="http://schemas.microsoft.com/office/drawing/2014/main" id="{1D9BB75C-ACB1-13F7-4A44-F0A66573E588}"/>
                </a:ext>
              </a:extLst>
            </p:cNvPr>
            <p:cNvSpPr/>
            <p:nvPr/>
          </p:nvSpPr>
          <p:spPr>
            <a:xfrm>
              <a:off x="627264" y="1212523"/>
              <a:ext cx="4572000" cy="1774391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F0502020204030204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8">
            <a:extLst>
              <a:ext uri="{FF2B5EF4-FFF2-40B4-BE49-F238E27FC236}">
                <a16:creationId xmlns:a16="http://schemas.microsoft.com/office/drawing/2014/main" id="{181BD4F5-0237-8E00-34DA-F887AE0DED99}"/>
              </a:ext>
            </a:extLst>
          </p:cNvPr>
          <p:cNvGrpSpPr/>
          <p:nvPr/>
        </p:nvGrpSpPr>
        <p:grpSpPr>
          <a:xfrm>
            <a:off x="5152611" y="3149955"/>
            <a:ext cx="6159828" cy="3071040"/>
            <a:chOff x="440180" y="3419486"/>
            <a:chExt cx="4946168" cy="2127299"/>
          </a:xfrm>
        </p:grpSpPr>
        <p:grpSp>
          <p:nvGrpSpPr>
            <p:cNvPr id="13" name="组合 35">
              <a:extLst>
                <a:ext uri="{FF2B5EF4-FFF2-40B4-BE49-F238E27FC236}">
                  <a16:creationId xmlns:a16="http://schemas.microsoft.com/office/drawing/2014/main" id="{E22848F3-6315-75DC-9E8D-801E6331C667}"/>
                </a:ext>
              </a:extLst>
            </p:cNvPr>
            <p:cNvGrpSpPr/>
            <p:nvPr/>
          </p:nvGrpSpPr>
          <p:grpSpPr>
            <a:xfrm>
              <a:off x="440180" y="3419486"/>
              <a:ext cx="4946168" cy="2127299"/>
              <a:chOff x="871714" y="1500142"/>
              <a:chExt cx="4071222" cy="1553976"/>
            </a:xfrm>
          </p:grpSpPr>
          <p:sp>
            <p:nvSpPr>
              <p:cNvPr id="15" name="圆角矩形 36">
                <a:extLst>
                  <a:ext uri="{FF2B5EF4-FFF2-40B4-BE49-F238E27FC236}">
                    <a16:creationId xmlns:a16="http://schemas.microsoft.com/office/drawing/2014/main" id="{B20C1431-858E-DF93-5444-B8803F275C30}"/>
                  </a:ext>
                </a:extLst>
              </p:cNvPr>
              <p:cNvSpPr/>
              <p:nvPr/>
            </p:nvSpPr>
            <p:spPr>
              <a:xfrm>
                <a:off x="871714" y="1500142"/>
                <a:ext cx="4071222" cy="1553976"/>
              </a:xfrm>
              <a:prstGeom prst="roundRect">
                <a:avLst>
                  <a:gd name="adj" fmla="val 10006"/>
                </a:avLst>
              </a:prstGeom>
              <a:noFill/>
              <a:ln w="25400" cap="rnd" cmpd="sng" algn="ctr">
                <a:solidFill>
                  <a:srgbClr val="0A86DC"/>
                </a:solidFill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Arial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6" name="圆角矩形 37">
                <a:extLst>
                  <a:ext uri="{FF2B5EF4-FFF2-40B4-BE49-F238E27FC236}">
                    <a16:creationId xmlns:a16="http://schemas.microsoft.com/office/drawing/2014/main" id="{5445F675-AAB0-C76D-E5B9-4BD3A4241A19}"/>
                  </a:ext>
                </a:extLst>
              </p:cNvPr>
              <p:cNvSpPr/>
              <p:nvPr/>
            </p:nvSpPr>
            <p:spPr>
              <a:xfrm>
                <a:off x="988736" y="1618130"/>
                <a:ext cx="3837179" cy="1318001"/>
              </a:xfrm>
              <a:prstGeom prst="roundRect">
                <a:avLst>
                  <a:gd name="adj" fmla="val 10006"/>
                </a:avLst>
              </a:prstGeom>
              <a:solidFill>
                <a:srgbClr val="FFC000">
                  <a:lumMod val="20000"/>
                  <a:lumOff val="80000"/>
                </a:srgbClr>
              </a:solidFill>
              <a:ln w="25400" cap="rnd" cmpd="sng" algn="ctr">
                <a:noFill/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黑体-繁" panose="03000509000000000000" pitchFamily="65" charset="-122"/>
                  <a:sym typeface="思源宋体 CN" panose="02020400000000000000" pitchFamily="18" charset="-122"/>
                </a:endParaRPr>
              </a:p>
            </p:txBody>
          </p:sp>
        </p:grp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F44F906C-2908-FCC0-E992-23CD11CE8C12}"/>
                </a:ext>
              </a:extLst>
            </p:cNvPr>
            <p:cNvSpPr/>
            <p:nvPr/>
          </p:nvSpPr>
          <p:spPr>
            <a:xfrm>
              <a:off x="627264" y="3712591"/>
              <a:ext cx="4463927" cy="317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黑体-繁" panose="03000509000000000000" pitchFamily="65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17" name="组合 11">
            <a:extLst>
              <a:ext uri="{FF2B5EF4-FFF2-40B4-BE49-F238E27FC236}">
                <a16:creationId xmlns:a16="http://schemas.microsoft.com/office/drawing/2014/main" id="{70C23B71-7950-3C5C-1BB8-15762ABDA719}"/>
              </a:ext>
            </a:extLst>
          </p:cNvPr>
          <p:cNvGrpSpPr/>
          <p:nvPr/>
        </p:nvGrpSpPr>
        <p:grpSpPr>
          <a:xfrm>
            <a:off x="7114107" y="2677162"/>
            <a:ext cx="2697447" cy="362311"/>
            <a:chOff x="1500706" y="3155738"/>
            <a:chExt cx="2697446" cy="362310"/>
          </a:xfrm>
        </p:grpSpPr>
        <p:sp>
          <p:nvSpPr>
            <p:cNvPr id="18" name="燕尾形 40">
              <a:extLst>
                <a:ext uri="{FF2B5EF4-FFF2-40B4-BE49-F238E27FC236}">
                  <a16:creationId xmlns:a16="http://schemas.microsoft.com/office/drawing/2014/main" id="{47228863-7D9B-CEBF-EAC8-EF25334E831A}"/>
                </a:ext>
              </a:extLst>
            </p:cNvPr>
            <p:cNvSpPr/>
            <p:nvPr/>
          </p:nvSpPr>
          <p:spPr>
            <a:xfrm rot="5400000">
              <a:off x="1500706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0A86D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  <p:sp>
          <p:nvSpPr>
            <p:cNvPr id="19" name="燕尾形 41">
              <a:extLst>
                <a:ext uri="{FF2B5EF4-FFF2-40B4-BE49-F238E27FC236}">
                  <a16:creationId xmlns:a16="http://schemas.microsoft.com/office/drawing/2014/main" id="{B08D6326-B1FA-D473-E67C-4F18D7F4C9F7}"/>
                </a:ext>
              </a:extLst>
            </p:cNvPr>
            <p:cNvSpPr/>
            <p:nvPr/>
          </p:nvSpPr>
          <p:spPr>
            <a:xfrm rot="5400000">
              <a:off x="2668274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0A86D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  <p:sp>
          <p:nvSpPr>
            <p:cNvPr id="20" name="燕尾形 42">
              <a:extLst>
                <a:ext uri="{FF2B5EF4-FFF2-40B4-BE49-F238E27FC236}">
                  <a16:creationId xmlns:a16="http://schemas.microsoft.com/office/drawing/2014/main" id="{76127CB9-8D3D-6D4E-8454-D41FB64EA17C}"/>
                </a:ext>
              </a:extLst>
            </p:cNvPr>
            <p:cNvSpPr/>
            <p:nvPr/>
          </p:nvSpPr>
          <p:spPr>
            <a:xfrm rot="5400000">
              <a:off x="3835842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0A86D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66043D3-25A2-C4AF-663B-1FCBD6A64DA6}"/>
              </a:ext>
            </a:extLst>
          </p:cNvPr>
          <p:cNvSpPr txBox="1"/>
          <p:nvPr/>
        </p:nvSpPr>
        <p:spPr>
          <a:xfrm>
            <a:off x="5290288" y="3433278"/>
            <a:ext cx="59827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 sắp xếp bố cục, cách triển khai mạch cảm xúc, cảm hứng chủ đạo của bài thơ… 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110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0">
            <a:extLst>
              <a:ext uri="{FF2B5EF4-FFF2-40B4-BE49-F238E27FC236}">
                <a16:creationId xmlns:a16="http://schemas.microsoft.com/office/drawing/2014/main" id="{DFCD3244-3861-4BFC-7C2F-6CBC404118F6}"/>
              </a:ext>
            </a:extLst>
          </p:cNvPr>
          <p:cNvSpPr/>
          <p:nvPr/>
        </p:nvSpPr>
        <p:spPr>
          <a:xfrm>
            <a:off x="3368590" y="396790"/>
            <a:ext cx="5454820" cy="5454820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AAB4505F-A807-ADD2-ECF6-4317CA782746}"/>
              </a:ext>
            </a:extLst>
          </p:cNvPr>
          <p:cNvSpPr/>
          <p:nvPr/>
        </p:nvSpPr>
        <p:spPr>
          <a:xfrm>
            <a:off x="5381460" y="812139"/>
            <a:ext cx="1429079" cy="1225081"/>
          </a:xfrm>
          <a:prstGeom prst="rect">
            <a:avLst/>
          </a:prstGeom>
          <a:solidFill>
            <a:srgbClr val="39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B9AEE-8701-0351-A16B-80A0591CC357}"/>
              </a:ext>
            </a:extLst>
          </p:cNvPr>
          <p:cNvSpPr txBox="1"/>
          <p:nvPr/>
        </p:nvSpPr>
        <p:spPr>
          <a:xfrm>
            <a:off x="3821503" y="2593477"/>
            <a:ext cx="45489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SG" sz="8800" b="0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812;p70">
            <a:extLst>
              <a:ext uri="{FF2B5EF4-FFF2-40B4-BE49-F238E27FC236}">
                <a16:creationId xmlns:a16="http://schemas.microsoft.com/office/drawing/2014/main" id="{582D4F21-7B71-0ADD-CE6A-BEB4C0490353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4" name="Google Shape;813;p70">
              <a:extLst>
                <a:ext uri="{FF2B5EF4-FFF2-40B4-BE49-F238E27FC236}">
                  <a16:creationId xmlns:a16="http://schemas.microsoft.com/office/drawing/2014/main" id="{BC004DDF-E63B-95E0-6605-7A6960F14CA7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" name="Google Shape;814;p70">
              <a:extLst>
                <a:ext uri="{FF2B5EF4-FFF2-40B4-BE49-F238E27FC236}">
                  <a16:creationId xmlns:a16="http://schemas.microsoft.com/office/drawing/2014/main" id="{40B3866B-1596-88B1-8B40-6006E891E9A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" name="Google Shape;815;p70">
              <a:extLst>
                <a:ext uri="{FF2B5EF4-FFF2-40B4-BE49-F238E27FC236}">
                  <a16:creationId xmlns:a16="http://schemas.microsoft.com/office/drawing/2014/main" id="{832AF5B5-DB4C-F0A5-64CD-D8EB812D0F17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" name="Google Shape;816;p70">
              <a:extLst>
                <a:ext uri="{FF2B5EF4-FFF2-40B4-BE49-F238E27FC236}">
                  <a16:creationId xmlns:a16="http://schemas.microsoft.com/office/drawing/2014/main" id="{D29A78AF-4EF3-365E-A220-BE0F45C52C64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7;p70">
              <a:extLst>
                <a:ext uri="{FF2B5EF4-FFF2-40B4-BE49-F238E27FC236}">
                  <a16:creationId xmlns:a16="http://schemas.microsoft.com/office/drawing/2014/main" id="{4BB1FF2A-E104-FF05-3E53-E80A0F41BC27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8;p70">
              <a:extLst>
                <a:ext uri="{FF2B5EF4-FFF2-40B4-BE49-F238E27FC236}">
                  <a16:creationId xmlns:a16="http://schemas.microsoft.com/office/drawing/2014/main" id="{2595F73A-B2AB-D4D7-F480-C283570E15EB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9;p70">
              <a:extLst>
                <a:ext uri="{FF2B5EF4-FFF2-40B4-BE49-F238E27FC236}">
                  <a16:creationId xmlns:a16="http://schemas.microsoft.com/office/drawing/2014/main" id="{D3BF73E8-BF5A-4CC8-026D-4BD15913D4D5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20;p70">
              <a:extLst>
                <a:ext uri="{FF2B5EF4-FFF2-40B4-BE49-F238E27FC236}">
                  <a16:creationId xmlns:a16="http://schemas.microsoft.com/office/drawing/2014/main" id="{24B17E45-4CB6-3ACC-A731-EBDBAFF4DA47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1;p70">
              <a:extLst>
                <a:ext uri="{FF2B5EF4-FFF2-40B4-BE49-F238E27FC236}">
                  <a16:creationId xmlns:a16="http://schemas.microsoft.com/office/drawing/2014/main" id="{1016BCC5-44FF-7DAA-B4AD-E9DA8B9D91F5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2;p70">
              <a:extLst>
                <a:ext uri="{FF2B5EF4-FFF2-40B4-BE49-F238E27FC236}">
                  <a16:creationId xmlns:a16="http://schemas.microsoft.com/office/drawing/2014/main" id="{E427EB8E-AC80-C501-2C1F-31F9F7710BC8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3;p70">
              <a:extLst>
                <a:ext uri="{FF2B5EF4-FFF2-40B4-BE49-F238E27FC236}">
                  <a16:creationId xmlns:a16="http://schemas.microsoft.com/office/drawing/2014/main" id="{9AFEB695-DBF0-026F-74E6-D66B759FE74F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4;p70">
              <a:extLst>
                <a:ext uri="{FF2B5EF4-FFF2-40B4-BE49-F238E27FC236}">
                  <a16:creationId xmlns:a16="http://schemas.microsoft.com/office/drawing/2014/main" id="{BF9426A0-ED6B-5BFB-A003-E9EEB8DB2FE3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5;p70">
              <a:extLst>
                <a:ext uri="{FF2B5EF4-FFF2-40B4-BE49-F238E27FC236}">
                  <a16:creationId xmlns:a16="http://schemas.microsoft.com/office/drawing/2014/main" id="{BFB956EB-6EA9-D494-B9B1-325D52F30F6B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6;p70">
              <a:extLst>
                <a:ext uri="{FF2B5EF4-FFF2-40B4-BE49-F238E27FC236}">
                  <a16:creationId xmlns:a16="http://schemas.microsoft.com/office/drawing/2014/main" id="{32037ED3-8955-A0B9-E5F7-63183945382A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7;p70">
              <a:extLst>
                <a:ext uri="{FF2B5EF4-FFF2-40B4-BE49-F238E27FC236}">
                  <a16:creationId xmlns:a16="http://schemas.microsoft.com/office/drawing/2014/main" id="{189C1533-1CC7-1962-7E2D-F71AC28724B1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8;p70">
              <a:extLst>
                <a:ext uri="{FF2B5EF4-FFF2-40B4-BE49-F238E27FC236}">
                  <a16:creationId xmlns:a16="http://schemas.microsoft.com/office/drawing/2014/main" id="{63A99375-F232-1F21-9314-E40A978C1EDA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9;p70">
              <a:extLst>
                <a:ext uri="{FF2B5EF4-FFF2-40B4-BE49-F238E27FC236}">
                  <a16:creationId xmlns:a16="http://schemas.microsoft.com/office/drawing/2014/main" id="{5D9CDD15-4896-7089-3B84-E22AD80B1EF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830;p70">
              <a:extLst>
                <a:ext uri="{FF2B5EF4-FFF2-40B4-BE49-F238E27FC236}">
                  <a16:creationId xmlns:a16="http://schemas.microsoft.com/office/drawing/2014/main" id="{2F5591BF-C798-999B-6E9D-1246B2E6F8C2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31;p70">
              <a:extLst>
                <a:ext uri="{FF2B5EF4-FFF2-40B4-BE49-F238E27FC236}">
                  <a16:creationId xmlns:a16="http://schemas.microsoft.com/office/drawing/2014/main" id="{3DE95EBC-C8FA-E951-480A-D5ECDF007089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2;p70">
              <a:extLst>
                <a:ext uri="{FF2B5EF4-FFF2-40B4-BE49-F238E27FC236}">
                  <a16:creationId xmlns:a16="http://schemas.microsoft.com/office/drawing/2014/main" id="{78968FF5-0708-D054-F36C-C57152DC948C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3;p70">
              <a:extLst>
                <a:ext uri="{FF2B5EF4-FFF2-40B4-BE49-F238E27FC236}">
                  <a16:creationId xmlns:a16="http://schemas.microsoft.com/office/drawing/2014/main" id="{BF733BAE-C810-F802-D860-AFFA35277DC2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4;p70">
              <a:extLst>
                <a:ext uri="{FF2B5EF4-FFF2-40B4-BE49-F238E27FC236}">
                  <a16:creationId xmlns:a16="http://schemas.microsoft.com/office/drawing/2014/main" id="{B79C2F60-2FE6-82F7-0CAF-A7C7BF54EAF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5;p70">
              <a:extLst>
                <a:ext uri="{FF2B5EF4-FFF2-40B4-BE49-F238E27FC236}">
                  <a16:creationId xmlns:a16="http://schemas.microsoft.com/office/drawing/2014/main" id="{0A976EEB-077B-D66A-4E29-833BD69F704B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6;p70">
              <a:extLst>
                <a:ext uri="{FF2B5EF4-FFF2-40B4-BE49-F238E27FC236}">
                  <a16:creationId xmlns:a16="http://schemas.microsoft.com/office/drawing/2014/main" id="{139DE49F-ACE6-A5F7-E10B-CA4EB9F91C3A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7;p70">
              <a:extLst>
                <a:ext uri="{FF2B5EF4-FFF2-40B4-BE49-F238E27FC236}">
                  <a16:creationId xmlns:a16="http://schemas.microsoft.com/office/drawing/2014/main" id="{5D9F991C-48C7-0AE0-28AD-F2FE31D2340D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8;p70">
              <a:extLst>
                <a:ext uri="{FF2B5EF4-FFF2-40B4-BE49-F238E27FC236}">
                  <a16:creationId xmlns:a16="http://schemas.microsoft.com/office/drawing/2014/main" id="{EE351FB8-6D1F-E569-9B91-AFDCF68569B3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9;p70">
              <a:extLst>
                <a:ext uri="{FF2B5EF4-FFF2-40B4-BE49-F238E27FC236}">
                  <a16:creationId xmlns:a16="http://schemas.microsoft.com/office/drawing/2014/main" id="{2BD3B15A-397F-30C7-733D-4C7D659EE2E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40;p70">
              <a:extLst>
                <a:ext uri="{FF2B5EF4-FFF2-40B4-BE49-F238E27FC236}">
                  <a16:creationId xmlns:a16="http://schemas.microsoft.com/office/drawing/2014/main" id="{B27CEC7E-DBA0-3355-A2BA-D8DE564D995F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41;p70">
              <a:extLst>
                <a:ext uri="{FF2B5EF4-FFF2-40B4-BE49-F238E27FC236}">
                  <a16:creationId xmlns:a16="http://schemas.microsoft.com/office/drawing/2014/main" id="{52C7DFA8-1E47-A4E6-EA9A-6EB4DB3EDF4E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2;p70">
              <a:extLst>
                <a:ext uri="{FF2B5EF4-FFF2-40B4-BE49-F238E27FC236}">
                  <a16:creationId xmlns:a16="http://schemas.microsoft.com/office/drawing/2014/main" id="{D7A7D17A-773F-44E7-7D3F-820CA91879F1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3;p70">
              <a:extLst>
                <a:ext uri="{FF2B5EF4-FFF2-40B4-BE49-F238E27FC236}">
                  <a16:creationId xmlns:a16="http://schemas.microsoft.com/office/drawing/2014/main" id="{B699BA01-CD1B-498B-94D4-34692D1B39D8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4;p70">
              <a:extLst>
                <a:ext uri="{FF2B5EF4-FFF2-40B4-BE49-F238E27FC236}">
                  <a16:creationId xmlns:a16="http://schemas.microsoft.com/office/drawing/2014/main" id="{FD874E02-774C-F0AC-5352-AFBE7C73EF9D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5;p70">
              <a:extLst>
                <a:ext uri="{FF2B5EF4-FFF2-40B4-BE49-F238E27FC236}">
                  <a16:creationId xmlns:a16="http://schemas.microsoft.com/office/drawing/2014/main" id="{EBDBC069-638B-96E9-1C19-762398D246CC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6;p70">
              <a:extLst>
                <a:ext uri="{FF2B5EF4-FFF2-40B4-BE49-F238E27FC236}">
                  <a16:creationId xmlns:a16="http://schemas.microsoft.com/office/drawing/2014/main" id="{501A90E8-4446-5C6E-C7A0-98A656D0B10B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7;p70">
              <a:extLst>
                <a:ext uri="{FF2B5EF4-FFF2-40B4-BE49-F238E27FC236}">
                  <a16:creationId xmlns:a16="http://schemas.microsoft.com/office/drawing/2014/main" id="{676F43FF-905E-171B-4327-96B0D533A8B2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8;p70">
              <a:extLst>
                <a:ext uri="{FF2B5EF4-FFF2-40B4-BE49-F238E27FC236}">
                  <a16:creationId xmlns:a16="http://schemas.microsoft.com/office/drawing/2014/main" id="{AAC4BA90-04DD-BEB8-70BF-AF393E2C6FE5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9;p70">
              <a:extLst>
                <a:ext uri="{FF2B5EF4-FFF2-40B4-BE49-F238E27FC236}">
                  <a16:creationId xmlns:a16="http://schemas.microsoft.com/office/drawing/2014/main" id="{425DEF60-48D6-A544-553A-BA576FF2DC90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50;p70">
              <a:extLst>
                <a:ext uri="{FF2B5EF4-FFF2-40B4-BE49-F238E27FC236}">
                  <a16:creationId xmlns:a16="http://schemas.microsoft.com/office/drawing/2014/main" id="{7DAE484A-0E37-46E9-E1BF-71E270E8B688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5B56FCC-8E05-85B3-A44A-F3E8735E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10" y="159101"/>
            <a:ext cx="11915039" cy="6581028"/>
            <a:chOff x="0" y="0"/>
            <a:chExt cx="4707176" cy="25999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07175" cy="2599912"/>
            </a:xfrm>
            <a:custGeom>
              <a:avLst/>
              <a:gdLst/>
              <a:ahLst/>
              <a:cxnLst/>
              <a:rect l="l" t="t" r="r" b="b"/>
              <a:pathLst>
                <a:path w="4707175" h="2599912">
                  <a:moveTo>
                    <a:pt x="22092" y="0"/>
                  </a:moveTo>
                  <a:lnTo>
                    <a:pt x="4685084" y="0"/>
                  </a:lnTo>
                  <a:cubicBezTo>
                    <a:pt x="4697285" y="0"/>
                    <a:pt x="4707175" y="9891"/>
                    <a:pt x="4707175" y="22092"/>
                  </a:cubicBezTo>
                  <a:lnTo>
                    <a:pt x="4707175" y="2577820"/>
                  </a:lnTo>
                  <a:cubicBezTo>
                    <a:pt x="4707175" y="2583680"/>
                    <a:pt x="4704848" y="2589299"/>
                    <a:pt x="4700705" y="2593442"/>
                  </a:cubicBezTo>
                  <a:cubicBezTo>
                    <a:pt x="4696562" y="2597585"/>
                    <a:pt x="4690943" y="2599912"/>
                    <a:pt x="4685084" y="2599912"/>
                  </a:cubicBezTo>
                  <a:lnTo>
                    <a:pt x="22092" y="2599912"/>
                  </a:lnTo>
                  <a:cubicBezTo>
                    <a:pt x="16233" y="2599912"/>
                    <a:pt x="10614" y="2597585"/>
                    <a:pt x="6471" y="2593442"/>
                  </a:cubicBezTo>
                  <a:cubicBezTo>
                    <a:pt x="2328" y="2589299"/>
                    <a:pt x="0" y="2583680"/>
                    <a:pt x="0" y="2577820"/>
                  </a:cubicBezTo>
                  <a:lnTo>
                    <a:pt x="0" y="22092"/>
                  </a:lnTo>
                  <a:cubicBezTo>
                    <a:pt x="0" y="16233"/>
                    <a:pt x="2328" y="10614"/>
                    <a:pt x="6471" y="6471"/>
                  </a:cubicBezTo>
                  <a:cubicBezTo>
                    <a:pt x="10614" y="2328"/>
                    <a:pt x="16233" y="0"/>
                    <a:pt x="22092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10980"/>
              </a:schemeClr>
            </a:solidFill>
          </p:spPr>
          <p:txBody>
            <a:bodyPr/>
            <a:lstStyle/>
            <a:p>
              <a:pPr marL="0" marR="0" lvl="0" indent="0" algn="l" defTabSz="6096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300"/>
              <a:ext cx="4707176" cy="27142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15" rtl="0" eaLnBrk="1" fontAlgn="auto" latinLnBrk="0" hangingPunct="1">
                <a:lnSpc>
                  <a:spcPts val="21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2A90CC-DAAB-E509-3842-7F11D89BB7D0}"/>
              </a:ext>
            </a:extLst>
          </p:cNvPr>
          <p:cNvGrpSpPr/>
          <p:nvPr/>
        </p:nvGrpSpPr>
        <p:grpSpPr>
          <a:xfrm>
            <a:off x="286807" y="185279"/>
            <a:ext cx="11639936" cy="1194784"/>
            <a:chOff x="347269" y="9380"/>
            <a:chExt cx="17487588" cy="1939116"/>
          </a:xfrm>
        </p:grpSpPr>
        <p:grpSp>
          <p:nvGrpSpPr>
            <p:cNvPr id="5" name="Group 5"/>
            <p:cNvGrpSpPr/>
            <p:nvPr/>
          </p:nvGrpSpPr>
          <p:grpSpPr>
            <a:xfrm>
              <a:off x="871904" y="135672"/>
              <a:ext cx="16962953" cy="1587950"/>
              <a:chOff x="0" y="-9525"/>
              <a:chExt cx="6896614" cy="64561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07265" y="37606"/>
                <a:ext cx="6589349" cy="598480"/>
              </a:xfrm>
              <a:custGeom>
                <a:avLst/>
                <a:gdLst/>
                <a:ahLst/>
                <a:cxnLst/>
                <a:rect l="l" t="t" r="r" b="b"/>
                <a:pathLst>
                  <a:path w="4088885" h="385457">
                    <a:moveTo>
                      <a:pt x="0" y="0"/>
                    </a:moveTo>
                    <a:lnTo>
                      <a:pt x="4088885" y="0"/>
                    </a:lnTo>
                    <a:lnTo>
                      <a:pt x="4088885" y="385457"/>
                    </a:lnTo>
                    <a:lnTo>
                      <a:pt x="0" y="385457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pPr marL="0" marR="0" lvl="0" indent="0" algn="l" defTabSz="6096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9525"/>
                <a:ext cx="4088884" cy="394982"/>
              </a:xfrm>
              <a:prstGeom prst="rect">
                <a:avLst/>
              </a:prstGeom>
            </p:spPr>
            <p:txBody>
              <a:bodyPr lIns="18288" tIns="18288" rIns="18288" bIns="18288" rtlCol="0" anchor="t"/>
              <a:lstStyle/>
              <a:p>
                <a:pPr marL="0" marR="0" lvl="0" indent="0" algn="ctr" defTabSz="609615" rtl="0" eaLnBrk="1" fontAlgn="auto" latinLnBrk="0" hangingPunct="1">
                  <a:lnSpc>
                    <a:spcPts val="79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47269" y="9380"/>
              <a:ext cx="1653017" cy="19391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15" rtl="0" eaLnBrk="1" fontAlgn="auto" latinLnBrk="0" hangingPunct="1">
                <a:lnSpc>
                  <a:spcPts val="21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75934" y="182584"/>
              <a:ext cx="1395685" cy="163724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15" rtl="0" eaLnBrk="1" fontAlgn="auto" latinLnBrk="0" hangingPunct="1">
                <a:lnSpc>
                  <a:spcPts val="21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48B77A4-19E6-D94F-9694-437EA5795071}"/>
              </a:ext>
            </a:extLst>
          </p:cNvPr>
          <p:cNvSpPr txBox="1"/>
          <p:nvPr/>
        </p:nvSpPr>
        <p:spPr>
          <a:xfrm>
            <a:off x="1626407" y="263094"/>
            <a:ext cx="9929583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 : Hoàn thành bảng dưới đây (làm vào vở):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0FE37D-8FFD-0FEB-C17C-01D470070E07}"/>
              </a:ext>
            </a:extLst>
          </p:cNvPr>
          <p:cNvGrpSpPr/>
          <p:nvPr/>
        </p:nvGrpSpPr>
        <p:grpSpPr>
          <a:xfrm>
            <a:off x="290996" y="232772"/>
            <a:ext cx="1127237" cy="1127237"/>
            <a:chOff x="196656" y="239194"/>
            <a:chExt cx="1127237" cy="1127237"/>
          </a:xfrm>
        </p:grpSpPr>
        <p:grpSp>
          <p:nvGrpSpPr>
            <p:cNvPr id="17" name="Group 17"/>
            <p:cNvGrpSpPr/>
            <p:nvPr/>
          </p:nvGrpSpPr>
          <p:grpSpPr>
            <a:xfrm>
              <a:off x="196656" y="239194"/>
              <a:ext cx="1127237" cy="1127237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pPr marL="0" marR="0" lvl="0" indent="0" algn="l" defTabSz="6096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-38100"/>
                <a:ext cx="660400" cy="77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15" rtl="0" eaLnBrk="1" fontAlgn="auto" latinLnBrk="0" hangingPunct="1">
                  <a:lnSpc>
                    <a:spcPts val="218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23909" y="368775"/>
              <a:ext cx="872731" cy="872731"/>
              <a:chOff x="0" y="0"/>
              <a:chExt cx="1745463" cy="1745463"/>
            </a:xfrm>
          </p:grpSpPr>
          <p:grpSp>
            <p:nvGrpSpPr>
              <p:cNvPr id="21" name="Group 21"/>
              <p:cNvGrpSpPr/>
              <p:nvPr/>
            </p:nvGrpSpPr>
            <p:grpSpPr>
              <a:xfrm>
                <a:off x="0" y="0"/>
                <a:ext cx="1745463" cy="1745463"/>
                <a:chOff x="0" y="0"/>
                <a:chExt cx="812800" cy="8128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pPr marL="0" marR="0" lvl="0" indent="0" algn="l" defTabSz="6096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G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TextBox 23"/>
                <p:cNvSpPr txBox="1"/>
                <p:nvPr/>
              </p:nvSpPr>
              <p:spPr>
                <a:xfrm>
                  <a:off x="76200" y="-38100"/>
                  <a:ext cx="660400" cy="7747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15" rtl="0" eaLnBrk="1" fontAlgn="auto" latinLnBrk="0" hangingPunct="1">
                    <a:lnSpc>
                      <a:spcPts val="2187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" name="Freeform 24"/>
              <p:cNvSpPr/>
              <p:nvPr/>
            </p:nvSpPr>
            <p:spPr>
              <a:xfrm>
                <a:off x="197195" y="0"/>
                <a:ext cx="1351072" cy="1546291"/>
              </a:xfrm>
              <a:custGeom>
                <a:avLst/>
                <a:gdLst/>
                <a:ahLst/>
                <a:cxnLst/>
                <a:rect l="l" t="t" r="r" b="b"/>
                <a:pathLst>
                  <a:path w="1351072" h="1546291">
                    <a:moveTo>
                      <a:pt x="0" y="0"/>
                    </a:moveTo>
                    <a:lnTo>
                      <a:pt x="1351073" y="0"/>
                    </a:lnTo>
                    <a:lnTo>
                      <a:pt x="1351073" y="1546291"/>
                    </a:lnTo>
                    <a:lnTo>
                      <a:pt x="0" y="15462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5E5E3EC-1589-538D-BF8D-A683D69C0918}"/>
              </a:ext>
            </a:extLst>
          </p:cNvPr>
          <p:cNvGraphicFramePr>
            <a:graphicFrameLocks noGrp="1"/>
          </p:cNvGraphicFramePr>
          <p:nvPr/>
        </p:nvGraphicFramePr>
        <p:xfrm>
          <a:off x="247051" y="1476204"/>
          <a:ext cx="11639936" cy="514902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721436">
                  <a:extLst>
                    <a:ext uri="{9D8B030D-6E8A-4147-A177-3AD203B41FA5}">
                      <a16:colId xmlns:a16="http://schemas.microsoft.com/office/drawing/2014/main" val="4179014323"/>
                    </a:ext>
                  </a:extLst>
                </a:gridCol>
                <a:gridCol w="3098532">
                  <a:extLst>
                    <a:ext uri="{9D8B030D-6E8A-4147-A177-3AD203B41FA5}">
                      <a16:colId xmlns:a16="http://schemas.microsoft.com/office/drawing/2014/main" val="1584913733"/>
                    </a:ext>
                  </a:extLst>
                </a:gridCol>
                <a:gridCol w="2758929">
                  <a:extLst>
                    <a:ext uri="{9D8B030D-6E8A-4147-A177-3AD203B41FA5}">
                      <a16:colId xmlns:a16="http://schemas.microsoft.com/office/drawing/2014/main" val="1747058698"/>
                    </a:ext>
                  </a:extLst>
                </a:gridCol>
                <a:gridCol w="3061039">
                  <a:extLst>
                    <a:ext uri="{9D8B030D-6E8A-4147-A177-3AD203B41FA5}">
                      <a16:colId xmlns:a16="http://schemas.microsoft.com/office/drawing/2014/main" val="321098428"/>
                    </a:ext>
                  </a:extLst>
                </a:gridCol>
              </a:tblGrid>
              <a:tr h="76005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Quê hương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Bếp lửa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Mùa xuân nho nhỏ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745286"/>
                  </a:ext>
                </a:extLst>
              </a:tr>
              <a:tr h="10819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Một số hình ảnh, từ ngữ tiêu biểu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896052"/>
                  </a:ext>
                </a:extLst>
              </a:tr>
              <a:tr h="10819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Biện pháp tu từ chủ yếu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33697"/>
                  </a:ext>
                </a:extLst>
              </a:tr>
              <a:tr h="60230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Cách gieo vần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76889"/>
                  </a:ext>
                </a:extLst>
              </a:tr>
              <a:tr h="5409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Chủ đề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848618"/>
                  </a:ext>
                </a:extLst>
              </a:tr>
              <a:tr h="10819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Cảm hứng chủ đạo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SG" sz="24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92" marR="351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776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10" y="159101"/>
            <a:ext cx="11915039" cy="6581028"/>
            <a:chOff x="0" y="0"/>
            <a:chExt cx="4707176" cy="25999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07175" cy="2599912"/>
            </a:xfrm>
            <a:custGeom>
              <a:avLst/>
              <a:gdLst/>
              <a:ahLst/>
              <a:cxnLst/>
              <a:rect l="l" t="t" r="r" b="b"/>
              <a:pathLst>
                <a:path w="4707175" h="2599912">
                  <a:moveTo>
                    <a:pt x="22092" y="0"/>
                  </a:moveTo>
                  <a:lnTo>
                    <a:pt x="4685084" y="0"/>
                  </a:lnTo>
                  <a:cubicBezTo>
                    <a:pt x="4697285" y="0"/>
                    <a:pt x="4707175" y="9891"/>
                    <a:pt x="4707175" y="22092"/>
                  </a:cubicBezTo>
                  <a:lnTo>
                    <a:pt x="4707175" y="2577820"/>
                  </a:lnTo>
                  <a:cubicBezTo>
                    <a:pt x="4707175" y="2583680"/>
                    <a:pt x="4704848" y="2589299"/>
                    <a:pt x="4700705" y="2593442"/>
                  </a:cubicBezTo>
                  <a:cubicBezTo>
                    <a:pt x="4696562" y="2597585"/>
                    <a:pt x="4690943" y="2599912"/>
                    <a:pt x="4685084" y="2599912"/>
                  </a:cubicBezTo>
                  <a:lnTo>
                    <a:pt x="22092" y="2599912"/>
                  </a:lnTo>
                  <a:cubicBezTo>
                    <a:pt x="16233" y="2599912"/>
                    <a:pt x="10614" y="2597585"/>
                    <a:pt x="6471" y="2593442"/>
                  </a:cubicBezTo>
                  <a:cubicBezTo>
                    <a:pt x="2328" y="2589299"/>
                    <a:pt x="0" y="2583680"/>
                    <a:pt x="0" y="2577820"/>
                  </a:cubicBezTo>
                  <a:lnTo>
                    <a:pt x="0" y="22092"/>
                  </a:lnTo>
                  <a:cubicBezTo>
                    <a:pt x="0" y="16233"/>
                    <a:pt x="2328" y="10614"/>
                    <a:pt x="6471" y="6471"/>
                  </a:cubicBezTo>
                  <a:cubicBezTo>
                    <a:pt x="10614" y="2328"/>
                    <a:pt x="16233" y="0"/>
                    <a:pt x="22092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10980"/>
              </a:schemeClr>
            </a:solidFill>
          </p:spPr>
          <p:txBody>
            <a:bodyPr/>
            <a:lstStyle/>
            <a:p>
              <a:pPr marL="0" marR="0" lvl="0" indent="0" algn="l" defTabSz="6096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300"/>
              <a:ext cx="4707176" cy="27142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15" rtl="0" eaLnBrk="1" fontAlgn="auto" latinLnBrk="0" hangingPunct="1">
                <a:lnSpc>
                  <a:spcPts val="21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AEF1925-FA00-5610-8AC7-8CAAAAA28EEF}"/>
              </a:ext>
            </a:extLst>
          </p:cNvPr>
          <p:cNvGraphicFramePr>
            <a:graphicFrameLocks noGrp="1"/>
          </p:cNvGraphicFramePr>
          <p:nvPr/>
        </p:nvGraphicFramePr>
        <p:xfrm>
          <a:off x="98156" y="117871"/>
          <a:ext cx="11933990" cy="6622258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064276">
                  <a:extLst>
                    <a:ext uri="{9D8B030D-6E8A-4147-A177-3AD203B41FA5}">
                      <a16:colId xmlns:a16="http://schemas.microsoft.com/office/drawing/2014/main" val="4276028510"/>
                    </a:ext>
                  </a:extLst>
                </a:gridCol>
                <a:gridCol w="9869714">
                  <a:extLst>
                    <a:ext uri="{9D8B030D-6E8A-4147-A177-3AD203B41FA5}">
                      <a16:colId xmlns:a16="http://schemas.microsoft.com/office/drawing/2014/main" val="198143745"/>
                    </a:ext>
                  </a:extLst>
                </a:gridCol>
              </a:tblGrid>
              <a:tr h="4464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5874"/>
                  </a:ext>
                </a:extLst>
              </a:tr>
              <a:tr h="1542140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SG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931607"/>
                  </a:ext>
                </a:extLst>
              </a:tr>
              <a:tr h="1134521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548074"/>
                  </a:ext>
                </a:extLst>
              </a:tr>
              <a:tr h="11345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712168"/>
                  </a:ext>
                </a:extLst>
              </a:tr>
              <a:tr h="10748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đề</a:t>
                      </a:r>
                      <a:endParaRPr lang="en-SG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4450"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952766"/>
                  </a:ext>
                </a:extLst>
              </a:tr>
              <a:tr h="12897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hứng chủ đạo</a:t>
                      </a:r>
                      <a:endParaRPr lang="en-SG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3069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EA6194A-C28F-CC26-AC0E-DDD8760783DB}"/>
              </a:ext>
            </a:extLst>
          </p:cNvPr>
          <p:cNvSpPr txBox="1"/>
          <p:nvPr/>
        </p:nvSpPr>
        <p:spPr>
          <a:xfrm>
            <a:off x="2099864" y="650611"/>
            <a:ext cx="100179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hăng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tuấn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phăng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chèo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giương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rướn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da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nồng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thở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xăm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206E7-A607-7A48-710F-E6B1ECE50BF2}"/>
              </a:ext>
            </a:extLst>
          </p:cNvPr>
          <p:cNvSpPr txBox="1"/>
          <p:nvPr/>
        </p:nvSpPr>
        <p:spPr>
          <a:xfrm>
            <a:off x="5668662" y="2265506"/>
            <a:ext cx="6122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E1B4B-F748-4CAA-4014-7E084580D7B2}"/>
              </a:ext>
            </a:extLst>
          </p:cNvPr>
          <p:cNvSpPr txBox="1"/>
          <p:nvPr/>
        </p:nvSpPr>
        <p:spPr>
          <a:xfrm>
            <a:off x="2099864" y="3298737"/>
            <a:ext cx="98120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xăm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DD32D5-1565-88FB-4127-A294F3F4DF08}"/>
              </a:ext>
            </a:extLst>
          </p:cNvPr>
          <p:cNvSpPr txBox="1"/>
          <p:nvPr/>
        </p:nvSpPr>
        <p:spPr>
          <a:xfrm>
            <a:off x="2099860" y="4437680"/>
            <a:ext cx="99512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45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quê hương qua bức tranh sinh hoạt làng chài vùng biển trong nỗi nhớ của tác giả 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543210-D1FD-9C83-B413-E503187E7209}"/>
              </a:ext>
            </a:extLst>
          </p:cNvPr>
          <p:cNvSpPr txBox="1"/>
          <p:nvPr/>
        </p:nvSpPr>
        <p:spPr>
          <a:xfrm>
            <a:off x="2196414" y="5742742"/>
            <a:ext cx="9715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chài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10" y="159101"/>
            <a:ext cx="11915039" cy="6581028"/>
            <a:chOff x="0" y="0"/>
            <a:chExt cx="4707176" cy="25999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07175" cy="2599912"/>
            </a:xfrm>
            <a:custGeom>
              <a:avLst/>
              <a:gdLst/>
              <a:ahLst/>
              <a:cxnLst/>
              <a:rect l="l" t="t" r="r" b="b"/>
              <a:pathLst>
                <a:path w="4707175" h="2599912">
                  <a:moveTo>
                    <a:pt x="22092" y="0"/>
                  </a:moveTo>
                  <a:lnTo>
                    <a:pt x="4685084" y="0"/>
                  </a:lnTo>
                  <a:cubicBezTo>
                    <a:pt x="4697285" y="0"/>
                    <a:pt x="4707175" y="9891"/>
                    <a:pt x="4707175" y="22092"/>
                  </a:cubicBezTo>
                  <a:lnTo>
                    <a:pt x="4707175" y="2577820"/>
                  </a:lnTo>
                  <a:cubicBezTo>
                    <a:pt x="4707175" y="2583680"/>
                    <a:pt x="4704848" y="2589299"/>
                    <a:pt x="4700705" y="2593442"/>
                  </a:cubicBezTo>
                  <a:cubicBezTo>
                    <a:pt x="4696562" y="2597585"/>
                    <a:pt x="4690943" y="2599912"/>
                    <a:pt x="4685084" y="2599912"/>
                  </a:cubicBezTo>
                  <a:lnTo>
                    <a:pt x="22092" y="2599912"/>
                  </a:lnTo>
                  <a:cubicBezTo>
                    <a:pt x="16233" y="2599912"/>
                    <a:pt x="10614" y="2597585"/>
                    <a:pt x="6471" y="2593442"/>
                  </a:cubicBezTo>
                  <a:cubicBezTo>
                    <a:pt x="2328" y="2589299"/>
                    <a:pt x="0" y="2583680"/>
                    <a:pt x="0" y="2577820"/>
                  </a:cubicBezTo>
                  <a:lnTo>
                    <a:pt x="0" y="22092"/>
                  </a:lnTo>
                  <a:cubicBezTo>
                    <a:pt x="0" y="16233"/>
                    <a:pt x="2328" y="10614"/>
                    <a:pt x="6471" y="6471"/>
                  </a:cubicBezTo>
                  <a:cubicBezTo>
                    <a:pt x="10614" y="2328"/>
                    <a:pt x="16233" y="0"/>
                    <a:pt x="22092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10980"/>
              </a:schemeClr>
            </a:solidFill>
          </p:spPr>
          <p:txBody>
            <a:bodyPr/>
            <a:lstStyle/>
            <a:p>
              <a:pPr marL="0" marR="0" lvl="0" indent="0" algn="l" defTabSz="6096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300"/>
              <a:ext cx="4707176" cy="27142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15" rtl="0" eaLnBrk="1" fontAlgn="auto" latinLnBrk="0" hangingPunct="1">
                <a:lnSpc>
                  <a:spcPts val="21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AEF1925-FA00-5610-8AC7-8CAAAAA28EEF}"/>
              </a:ext>
            </a:extLst>
          </p:cNvPr>
          <p:cNvGraphicFramePr>
            <a:graphicFrameLocks noGrp="1"/>
          </p:cNvGraphicFramePr>
          <p:nvPr/>
        </p:nvGraphicFramePr>
        <p:xfrm>
          <a:off x="98156" y="117871"/>
          <a:ext cx="11976734" cy="6622258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051920">
                  <a:extLst>
                    <a:ext uri="{9D8B030D-6E8A-4147-A177-3AD203B41FA5}">
                      <a16:colId xmlns:a16="http://schemas.microsoft.com/office/drawing/2014/main" val="4276028510"/>
                    </a:ext>
                  </a:extLst>
                </a:gridCol>
                <a:gridCol w="9924814">
                  <a:extLst>
                    <a:ext uri="{9D8B030D-6E8A-4147-A177-3AD203B41FA5}">
                      <a16:colId xmlns:a16="http://schemas.microsoft.com/office/drawing/2014/main" val="4231728607"/>
                    </a:ext>
                  </a:extLst>
                </a:gridCol>
              </a:tblGrid>
              <a:tr h="4464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5874"/>
                  </a:ext>
                </a:extLst>
              </a:tr>
              <a:tr h="1542140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SG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931607"/>
                  </a:ext>
                </a:extLst>
              </a:tr>
              <a:tr h="1134521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548074"/>
                  </a:ext>
                </a:extLst>
              </a:tr>
              <a:tr h="11345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712168"/>
                  </a:ext>
                </a:extLst>
              </a:tr>
              <a:tr h="10748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đề</a:t>
                      </a:r>
                      <a:endParaRPr lang="en-SG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952766"/>
                  </a:ext>
                </a:extLst>
              </a:tr>
              <a:tr h="12897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hứng chủ đạo</a:t>
                      </a:r>
                      <a:endParaRPr lang="en-SG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3069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5C8F8DC-8267-BEDD-6511-D56FA340CFB9}"/>
              </a:ext>
            </a:extLst>
          </p:cNvPr>
          <p:cNvSpPr txBox="1"/>
          <p:nvPr/>
        </p:nvSpPr>
        <p:spPr>
          <a:xfrm>
            <a:off x="2072844" y="618920"/>
            <a:ext cx="100697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vờn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nồng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,..;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dẳng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nồng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0BB8E-CB72-4A19-630A-D6B11ABEBE57}"/>
              </a:ext>
            </a:extLst>
          </p:cNvPr>
          <p:cNvSpPr txBox="1"/>
          <p:nvPr/>
        </p:nvSpPr>
        <p:spPr>
          <a:xfrm>
            <a:off x="2190235" y="2252007"/>
            <a:ext cx="6135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4F32D-51E2-8F96-DFE4-FB31BEE3376E}"/>
              </a:ext>
            </a:extLst>
          </p:cNvPr>
          <p:cNvSpPr txBox="1"/>
          <p:nvPr/>
        </p:nvSpPr>
        <p:spPr>
          <a:xfrm>
            <a:off x="2116092" y="3317311"/>
            <a:ext cx="9536327" cy="105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(xa/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rụi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,…)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EF6D8-4973-598A-AB24-273CB921D16B}"/>
              </a:ext>
            </a:extLst>
          </p:cNvPr>
          <p:cNvSpPr txBox="1"/>
          <p:nvPr/>
        </p:nvSpPr>
        <p:spPr>
          <a:xfrm>
            <a:off x="2116088" y="4447989"/>
            <a:ext cx="99160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bếp lửa và hình ảnh người bà luôn theo suốt cuộc đời của tác giả, đã trở thành những trang kí ức ấm áp thiêng liêng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DD978E-7B04-0218-80F0-E9B09846C7BE}"/>
              </a:ext>
            </a:extLst>
          </p:cNvPr>
          <p:cNvSpPr txBox="1"/>
          <p:nvPr/>
        </p:nvSpPr>
        <p:spPr>
          <a:xfrm>
            <a:off x="2190235" y="5546582"/>
            <a:ext cx="98419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 ca hình ảnh bếp lửa ấm áp, thiêng liêng được nhóm lên từ bàn tay và tấm lòng của bà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10" y="159101"/>
            <a:ext cx="11915039" cy="6581028"/>
            <a:chOff x="0" y="0"/>
            <a:chExt cx="4707176" cy="25999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07175" cy="2599912"/>
            </a:xfrm>
            <a:custGeom>
              <a:avLst/>
              <a:gdLst/>
              <a:ahLst/>
              <a:cxnLst/>
              <a:rect l="l" t="t" r="r" b="b"/>
              <a:pathLst>
                <a:path w="4707175" h="2599912">
                  <a:moveTo>
                    <a:pt x="22092" y="0"/>
                  </a:moveTo>
                  <a:lnTo>
                    <a:pt x="4685084" y="0"/>
                  </a:lnTo>
                  <a:cubicBezTo>
                    <a:pt x="4697285" y="0"/>
                    <a:pt x="4707175" y="9891"/>
                    <a:pt x="4707175" y="22092"/>
                  </a:cubicBezTo>
                  <a:lnTo>
                    <a:pt x="4707175" y="2577820"/>
                  </a:lnTo>
                  <a:cubicBezTo>
                    <a:pt x="4707175" y="2583680"/>
                    <a:pt x="4704848" y="2589299"/>
                    <a:pt x="4700705" y="2593442"/>
                  </a:cubicBezTo>
                  <a:cubicBezTo>
                    <a:pt x="4696562" y="2597585"/>
                    <a:pt x="4690943" y="2599912"/>
                    <a:pt x="4685084" y="2599912"/>
                  </a:cubicBezTo>
                  <a:lnTo>
                    <a:pt x="22092" y="2599912"/>
                  </a:lnTo>
                  <a:cubicBezTo>
                    <a:pt x="16233" y="2599912"/>
                    <a:pt x="10614" y="2597585"/>
                    <a:pt x="6471" y="2593442"/>
                  </a:cubicBezTo>
                  <a:cubicBezTo>
                    <a:pt x="2328" y="2589299"/>
                    <a:pt x="0" y="2583680"/>
                    <a:pt x="0" y="2577820"/>
                  </a:cubicBezTo>
                  <a:lnTo>
                    <a:pt x="0" y="22092"/>
                  </a:lnTo>
                  <a:cubicBezTo>
                    <a:pt x="0" y="16233"/>
                    <a:pt x="2328" y="10614"/>
                    <a:pt x="6471" y="6471"/>
                  </a:cubicBezTo>
                  <a:cubicBezTo>
                    <a:pt x="10614" y="2328"/>
                    <a:pt x="16233" y="0"/>
                    <a:pt x="22092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10980"/>
              </a:schemeClr>
            </a:solidFill>
          </p:spPr>
          <p:txBody>
            <a:bodyPr/>
            <a:lstStyle/>
            <a:p>
              <a:pPr marL="0" marR="0" lvl="0" indent="0" algn="l" defTabSz="6096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300"/>
              <a:ext cx="4707176" cy="27142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15" rtl="0" eaLnBrk="1" fontAlgn="auto" latinLnBrk="0" hangingPunct="1">
                <a:lnSpc>
                  <a:spcPts val="21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AEF1925-FA00-5610-8AC7-8CAAAAA28EEF}"/>
              </a:ext>
            </a:extLst>
          </p:cNvPr>
          <p:cNvGraphicFramePr>
            <a:graphicFrameLocks noGrp="1"/>
          </p:cNvGraphicFramePr>
          <p:nvPr/>
        </p:nvGraphicFramePr>
        <p:xfrm>
          <a:off x="98156" y="117871"/>
          <a:ext cx="11976734" cy="6622258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508222">
                  <a:extLst>
                    <a:ext uri="{9D8B030D-6E8A-4147-A177-3AD203B41FA5}">
                      <a16:colId xmlns:a16="http://schemas.microsoft.com/office/drawing/2014/main" val="4276028510"/>
                    </a:ext>
                  </a:extLst>
                </a:gridCol>
                <a:gridCol w="10468512">
                  <a:extLst>
                    <a:ext uri="{9D8B030D-6E8A-4147-A177-3AD203B41FA5}">
                      <a16:colId xmlns:a16="http://schemas.microsoft.com/office/drawing/2014/main" val="1421837950"/>
                    </a:ext>
                  </a:extLst>
                </a:gridCol>
              </a:tblGrid>
              <a:tr h="4028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5874"/>
                  </a:ext>
                </a:extLst>
              </a:tr>
              <a:tr h="1611286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SG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931607"/>
                  </a:ext>
                </a:extLst>
              </a:tr>
              <a:tr h="1208465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548074"/>
                  </a:ext>
                </a:extLst>
              </a:tr>
              <a:tr h="11022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712168"/>
                  </a:ext>
                </a:extLst>
              </a:tr>
              <a:tr h="10442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đề</a:t>
                      </a:r>
                      <a:endParaRPr lang="en-SG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952766"/>
                  </a:ext>
                </a:extLst>
              </a:tr>
              <a:tr h="12531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hứng chủ đạo</a:t>
                      </a:r>
                      <a:endParaRPr lang="en-SG" sz="2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9" marR="96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3069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82C02D-1561-3A82-C76E-254E8FAC7FAC}"/>
              </a:ext>
            </a:extLst>
          </p:cNvPr>
          <p:cNvSpPr txBox="1"/>
          <p:nvPr/>
        </p:nvSpPr>
        <p:spPr>
          <a:xfrm>
            <a:off x="1532266" y="478758"/>
            <a:ext cx="1062578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,);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giắt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hối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SG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E4F7D3-7459-FD2C-366C-82376E365D6C}"/>
              </a:ext>
            </a:extLst>
          </p:cNvPr>
          <p:cNvSpPr txBox="1"/>
          <p:nvPr/>
        </p:nvSpPr>
        <p:spPr>
          <a:xfrm>
            <a:off x="4253814" y="2419621"/>
            <a:ext cx="61351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endParaRPr kumimoji="0" lang="en-SG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32567-6C06-FFA4-50F2-747C059CBCB5}"/>
              </a:ext>
            </a:extLst>
          </p:cNvPr>
          <p:cNvSpPr txBox="1"/>
          <p:nvPr/>
        </p:nvSpPr>
        <p:spPr>
          <a:xfrm>
            <a:off x="1532265" y="3416167"/>
            <a:ext cx="10070729" cy="99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en-SG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ca)</a:t>
            </a:r>
            <a:endParaRPr kumimoji="0" lang="en-SG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3226F0-3497-8703-0FE6-42BB38ED93ED}"/>
              </a:ext>
            </a:extLst>
          </p:cNvPr>
          <p:cNvSpPr txBox="1"/>
          <p:nvPr/>
        </p:nvSpPr>
        <p:spPr>
          <a:xfrm>
            <a:off x="1606377" y="4464898"/>
            <a:ext cx="1037634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 nguyện được đóng góp phần nhỏ bé của mình vào việc làm nên mùa xuân tươi đẹp của quê hương, đất nước</a:t>
            </a:r>
            <a:endParaRPr kumimoji="0" lang="en-SG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23071-9BCA-B6AF-7DAD-67AA5BCC0CC2}"/>
              </a:ext>
            </a:extLst>
          </p:cNvPr>
          <p:cNvSpPr txBox="1"/>
          <p:nvPr/>
        </p:nvSpPr>
        <p:spPr>
          <a:xfrm>
            <a:off x="1581663" y="5483796"/>
            <a:ext cx="1037634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ngợi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hiến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SG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0">
            <a:extLst>
              <a:ext uri="{FF2B5EF4-FFF2-40B4-BE49-F238E27FC236}">
                <a16:creationId xmlns:a16="http://schemas.microsoft.com/office/drawing/2014/main" id="{DFCD3244-3861-4BFC-7C2F-6CBC404118F6}"/>
              </a:ext>
            </a:extLst>
          </p:cNvPr>
          <p:cNvSpPr/>
          <p:nvPr/>
        </p:nvSpPr>
        <p:spPr>
          <a:xfrm>
            <a:off x="3368590" y="396790"/>
            <a:ext cx="5454820" cy="5454820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AAB4505F-A807-ADD2-ECF6-4317CA782746}"/>
              </a:ext>
            </a:extLst>
          </p:cNvPr>
          <p:cNvSpPr/>
          <p:nvPr/>
        </p:nvSpPr>
        <p:spPr>
          <a:xfrm>
            <a:off x="5381460" y="812139"/>
            <a:ext cx="1429079" cy="1225081"/>
          </a:xfrm>
          <a:prstGeom prst="rect">
            <a:avLst/>
          </a:prstGeom>
          <a:solidFill>
            <a:srgbClr val="39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B9AEE-8701-0351-A16B-80A0591CC357}"/>
              </a:ext>
            </a:extLst>
          </p:cNvPr>
          <p:cNvSpPr txBox="1"/>
          <p:nvPr/>
        </p:nvSpPr>
        <p:spPr>
          <a:xfrm>
            <a:off x="3821503" y="2593477"/>
            <a:ext cx="45489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SG" sz="8800" b="0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812;p70">
            <a:extLst>
              <a:ext uri="{FF2B5EF4-FFF2-40B4-BE49-F238E27FC236}">
                <a16:creationId xmlns:a16="http://schemas.microsoft.com/office/drawing/2014/main" id="{582D4F21-7B71-0ADD-CE6A-BEB4C0490353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4" name="Google Shape;813;p70">
              <a:extLst>
                <a:ext uri="{FF2B5EF4-FFF2-40B4-BE49-F238E27FC236}">
                  <a16:creationId xmlns:a16="http://schemas.microsoft.com/office/drawing/2014/main" id="{BC004DDF-E63B-95E0-6605-7A6960F14CA7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" name="Google Shape;814;p70">
              <a:extLst>
                <a:ext uri="{FF2B5EF4-FFF2-40B4-BE49-F238E27FC236}">
                  <a16:creationId xmlns:a16="http://schemas.microsoft.com/office/drawing/2014/main" id="{40B3866B-1596-88B1-8B40-6006E891E9A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" name="Google Shape;815;p70">
              <a:extLst>
                <a:ext uri="{FF2B5EF4-FFF2-40B4-BE49-F238E27FC236}">
                  <a16:creationId xmlns:a16="http://schemas.microsoft.com/office/drawing/2014/main" id="{832AF5B5-DB4C-F0A5-64CD-D8EB812D0F17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" name="Google Shape;816;p70">
              <a:extLst>
                <a:ext uri="{FF2B5EF4-FFF2-40B4-BE49-F238E27FC236}">
                  <a16:creationId xmlns:a16="http://schemas.microsoft.com/office/drawing/2014/main" id="{D29A78AF-4EF3-365E-A220-BE0F45C52C64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7;p70">
              <a:extLst>
                <a:ext uri="{FF2B5EF4-FFF2-40B4-BE49-F238E27FC236}">
                  <a16:creationId xmlns:a16="http://schemas.microsoft.com/office/drawing/2014/main" id="{4BB1FF2A-E104-FF05-3E53-E80A0F41BC27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8;p70">
              <a:extLst>
                <a:ext uri="{FF2B5EF4-FFF2-40B4-BE49-F238E27FC236}">
                  <a16:creationId xmlns:a16="http://schemas.microsoft.com/office/drawing/2014/main" id="{2595F73A-B2AB-D4D7-F480-C283570E15EB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9;p70">
              <a:extLst>
                <a:ext uri="{FF2B5EF4-FFF2-40B4-BE49-F238E27FC236}">
                  <a16:creationId xmlns:a16="http://schemas.microsoft.com/office/drawing/2014/main" id="{D3BF73E8-BF5A-4CC8-026D-4BD15913D4D5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20;p70">
              <a:extLst>
                <a:ext uri="{FF2B5EF4-FFF2-40B4-BE49-F238E27FC236}">
                  <a16:creationId xmlns:a16="http://schemas.microsoft.com/office/drawing/2014/main" id="{24B17E45-4CB6-3ACC-A731-EBDBAFF4DA47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1;p70">
              <a:extLst>
                <a:ext uri="{FF2B5EF4-FFF2-40B4-BE49-F238E27FC236}">
                  <a16:creationId xmlns:a16="http://schemas.microsoft.com/office/drawing/2014/main" id="{1016BCC5-44FF-7DAA-B4AD-E9DA8B9D91F5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2;p70">
              <a:extLst>
                <a:ext uri="{FF2B5EF4-FFF2-40B4-BE49-F238E27FC236}">
                  <a16:creationId xmlns:a16="http://schemas.microsoft.com/office/drawing/2014/main" id="{E427EB8E-AC80-C501-2C1F-31F9F7710BC8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3;p70">
              <a:extLst>
                <a:ext uri="{FF2B5EF4-FFF2-40B4-BE49-F238E27FC236}">
                  <a16:creationId xmlns:a16="http://schemas.microsoft.com/office/drawing/2014/main" id="{9AFEB695-DBF0-026F-74E6-D66B759FE74F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4;p70">
              <a:extLst>
                <a:ext uri="{FF2B5EF4-FFF2-40B4-BE49-F238E27FC236}">
                  <a16:creationId xmlns:a16="http://schemas.microsoft.com/office/drawing/2014/main" id="{BF9426A0-ED6B-5BFB-A003-E9EEB8DB2FE3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5;p70">
              <a:extLst>
                <a:ext uri="{FF2B5EF4-FFF2-40B4-BE49-F238E27FC236}">
                  <a16:creationId xmlns:a16="http://schemas.microsoft.com/office/drawing/2014/main" id="{BFB956EB-6EA9-D494-B9B1-325D52F30F6B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6;p70">
              <a:extLst>
                <a:ext uri="{FF2B5EF4-FFF2-40B4-BE49-F238E27FC236}">
                  <a16:creationId xmlns:a16="http://schemas.microsoft.com/office/drawing/2014/main" id="{32037ED3-8955-A0B9-E5F7-63183945382A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7;p70">
              <a:extLst>
                <a:ext uri="{FF2B5EF4-FFF2-40B4-BE49-F238E27FC236}">
                  <a16:creationId xmlns:a16="http://schemas.microsoft.com/office/drawing/2014/main" id="{189C1533-1CC7-1962-7E2D-F71AC28724B1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8;p70">
              <a:extLst>
                <a:ext uri="{FF2B5EF4-FFF2-40B4-BE49-F238E27FC236}">
                  <a16:creationId xmlns:a16="http://schemas.microsoft.com/office/drawing/2014/main" id="{63A99375-F232-1F21-9314-E40A978C1EDA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9;p70">
              <a:extLst>
                <a:ext uri="{FF2B5EF4-FFF2-40B4-BE49-F238E27FC236}">
                  <a16:creationId xmlns:a16="http://schemas.microsoft.com/office/drawing/2014/main" id="{5D9CDD15-4896-7089-3B84-E22AD80B1EF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830;p70">
              <a:extLst>
                <a:ext uri="{FF2B5EF4-FFF2-40B4-BE49-F238E27FC236}">
                  <a16:creationId xmlns:a16="http://schemas.microsoft.com/office/drawing/2014/main" id="{2F5591BF-C798-999B-6E9D-1246B2E6F8C2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31;p70">
              <a:extLst>
                <a:ext uri="{FF2B5EF4-FFF2-40B4-BE49-F238E27FC236}">
                  <a16:creationId xmlns:a16="http://schemas.microsoft.com/office/drawing/2014/main" id="{3DE95EBC-C8FA-E951-480A-D5ECDF007089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2;p70">
              <a:extLst>
                <a:ext uri="{FF2B5EF4-FFF2-40B4-BE49-F238E27FC236}">
                  <a16:creationId xmlns:a16="http://schemas.microsoft.com/office/drawing/2014/main" id="{78968FF5-0708-D054-F36C-C57152DC948C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3;p70">
              <a:extLst>
                <a:ext uri="{FF2B5EF4-FFF2-40B4-BE49-F238E27FC236}">
                  <a16:creationId xmlns:a16="http://schemas.microsoft.com/office/drawing/2014/main" id="{BF733BAE-C810-F802-D860-AFFA35277DC2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4;p70">
              <a:extLst>
                <a:ext uri="{FF2B5EF4-FFF2-40B4-BE49-F238E27FC236}">
                  <a16:creationId xmlns:a16="http://schemas.microsoft.com/office/drawing/2014/main" id="{B79C2F60-2FE6-82F7-0CAF-A7C7BF54EAF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5;p70">
              <a:extLst>
                <a:ext uri="{FF2B5EF4-FFF2-40B4-BE49-F238E27FC236}">
                  <a16:creationId xmlns:a16="http://schemas.microsoft.com/office/drawing/2014/main" id="{0A976EEB-077B-D66A-4E29-833BD69F704B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6;p70">
              <a:extLst>
                <a:ext uri="{FF2B5EF4-FFF2-40B4-BE49-F238E27FC236}">
                  <a16:creationId xmlns:a16="http://schemas.microsoft.com/office/drawing/2014/main" id="{139DE49F-ACE6-A5F7-E10B-CA4EB9F91C3A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7;p70">
              <a:extLst>
                <a:ext uri="{FF2B5EF4-FFF2-40B4-BE49-F238E27FC236}">
                  <a16:creationId xmlns:a16="http://schemas.microsoft.com/office/drawing/2014/main" id="{5D9F991C-48C7-0AE0-28AD-F2FE31D2340D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8;p70">
              <a:extLst>
                <a:ext uri="{FF2B5EF4-FFF2-40B4-BE49-F238E27FC236}">
                  <a16:creationId xmlns:a16="http://schemas.microsoft.com/office/drawing/2014/main" id="{EE351FB8-6D1F-E569-9B91-AFDCF68569B3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9;p70">
              <a:extLst>
                <a:ext uri="{FF2B5EF4-FFF2-40B4-BE49-F238E27FC236}">
                  <a16:creationId xmlns:a16="http://schemas.microsoft.com/office/drawing/2014/main" id="{2BD3B15A-397F-30C7-733D-4C7D659EE2E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40;p70">
              <a:extLst>
                <a:ext uri="{FF2B5EF4-FFF2-40B4-BE49-F238E27FC236}">
                  <a16:creationId xmlns:a16="http://schemas.microsoft.com/office/drawing/2014/main" id="{B27CEC7E-DBA0-3355-A2BA-D8DE564D995F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41;p70">
              <a:extLst>
                <a:ext uri="{FF2B5EF4-FFF2-40B4-BE49-F238E27FC236}">
                  <a16:creationId xmlns:a16="http://schemas.microsoft.com/office/drawing/2014/main" id="{52C7DFA8-1E47-A4E6-EA9A-6EB4DB3EDF4E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2;p70">
              <a:extLst>
                <a:ext uri="{FF2B5EF4-FFF2-40B4-BE49-F238E27FC236}">
                  <a16:creationId xmlns:a16="http://schemas.microsoft.com/office/drawing/2014/main" id="{D7A7D17A-773F-44E7-7D3F-820CA91879F1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3;p70">
              <a:extLst>
                <a:ext uri="{FF2B5EF4-FFF2-40B4-BE49-F238E27FC236}">
                  <a16:creationId xmlns:a16="http://schemas.microsoft.com/office/drawing/2014/main" id="{B699BA01-CD1B-498B-94D4-34692D1B39D8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4;p70">
              <a:extLst>
                <a:ext uri="{FF2B5EF4-FFF2-40B4-BE49-F238E27FC236}">
                  <a16:creationId xmlns:a16="http://schemas.microsoft.com/office/drawing/2014/main" id="{FD874E02-774C-F0AC-5352-AFBE7C73EF9D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5;p70">
              <a:extLst>
                <a:ext uri="{FF2B5EF4-FFF2-40B4-BE49-F238E27FC236}">
                  <a16:creationId xmlns:a16="http://schemas.microsoft.com/office/drawing/2014/main" id="{EBDBC069-638B-96E9-1C19-762398D246CC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6;p70">
              <a:extLst>
                <a:ext uri="{FF2B5EF4-FFF2-40B4-BE49-F238E27FC236}">
                  <a16:creationId xmlns:a16="http://schemas.microsoft.com/office/drawing/2014/main" id="{501A90E8-4446-5C6E-C7A0-98A656D0B10B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7;p70">
              <a:extLst>
                <a:ext uri="{FF2B5EF4-FFF2-40B4-BE49-F238E27FC236}">
                  <a16:creationId xmlns:a16="http://schemas.microsoft.com/office/drawing/2014/main" id="{676F43FF-905E-171B-4327-96B0D533A8B2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8;p70">
              <a:extLst>
                <a:ext uri="{FF2B5EF4-FFF2-40B4-BE49-F238E27FC236}">
                  <a16:creationId xmlns:a16="http://schemas.microsoft.com/office/drawing/2014/main" id="{AAC4BA90-04DD-BEB8-70BF-AF393E2C6FE5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9;p70">
              <a:extLst>
                <a:ext uri="{FF2B5EF4-FFF2-40B4-BE49-F238E27FC236}">
                  <a16:creationId xmlns:a16="http://schemas.microsoft.com/office/drawing/2014/main" id="{425DEF60-48D6-A544-553A-BA576FF2DC90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50;p70">
              <a:extLst>
                <a:ext uri="{FF2B5EF4-FFF2-40B4-BE49-F238E27FC236}">
                  <a16:creationId xmlns:a16="http://schemas.microsoft.com/office/drawing/2014/main" id="{7DAE484A-0E37-46E9-E1BF-71E270E8B688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5B56FCC-8E05-85B3-A44A-F3E8735E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1562100" y="19812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3.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3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3" name="组合 25">
            <a:extLst>
              <a:ext uri="{FF2B5EF4-FFF2-40B4-BE49-F238E27FC236}">
                <a16:creationId xmlns:a16="http://schemas.microsoft.com/office/drawing/2014/main" id="{18244162-BD97-DE39-693B-77638C6757C0}"/>
              </a:ext>
            </a:extLst>
          </p:cNvPr>
          <p:cNvGrpSpPr/>
          <p:nvPr/>
        </p:nvGrpSpPr>
        <p:grpSpPr>
          <a:xfrm>
            <a:off x="3631909" y="1029117"/>
            <a:ext cx="7840160" cy="5646004"/>
            <a:chOff x="4505216" y="1616700"/>
            <a:chExt cx="3181568" cy="2449473"/>
          </a:xfrm>
        </p:grpSpPr>
        <p:sp>
          <p:nvSpPr>
            <p:cNvPr id="4" name="十角星 5">
              <a:extLst>
                <a:ext uri="{FF2B5EF4-FFF2-40B4-BE49-F238E27FC236}">
                  <a16:creationId xmlns:a16="http://schemas.microsoft.com/office/drawing/2014/main" id="{EA680806-249E-053E-4C6D-47E3083A61F7}"/>
                </a:ext>
              </a:extLst>
            </p:cNvPr>
            <p:cNvSpPr/>
            <p:nvPr/>
          </p:nvSpPr>
          <p:spPr>
            <a:xfrm rot="20096755">
              <a:off x="4849130" y="1808904"/>
              <a:ext cx="2611087" cy="2087155"/>
            </a:xfrm>
            <a:custGeom>
              <a:avLst/>
              <a:gdLst>
                <a:gd name="connsiteX0" fmla="*/ -2 w 2387784"/>
                <a:gd name="connsiteY0" fmla="*/ 762105 h 2205868"/>
                <a:gd name="connsiteX1" fmla="*/ 315673 w 2387784"/>
                <a:gd name="connsiteY1" fmla="*/ 542329 h 2205868"/>
                <a:gd name="connsiteX2" fmla="*/ 456022 w 2387784"/>
                <a:gd name="connsiteY2" fmla="*/ 210638 h 2205868"/>
                <a:gd name="connsiteX3" fmla="*/ 858440 w 2387784"/>
                <a:gd name="connsiteY3" fmla="*/ 195859 h 2205868"/>
                <a:gd name="connsiteX4" fmla="*/ 1193892 w 2387784"/>
                <a:gd name="connsiteY4" fmla="*/ 0 h 2205868"/>
                <a:gd name="connsiteX5" fmla="*/ 1529344 w 2387784"/>
                <a:gd name="connsiteY5" fmla="*/ 195859 h 2205868"/>
                <a:gd name="connsiteX6" fmla="*/ 1931762 w 2387784"/>
                <a:gd name="connsiteY6" fmla="*/ 210638 h 2205868"/>
                <a:gd name="connsiteX7" fmla="*/ 2072111 w 2387784"/>
                <a:gd name="connsiteY7" fmla="*/ 542329 h 2205868"/>
                <a:gd name="connsiteX8" fmla="*/ 2387786 w 2387784"/>
                <a:gd name="connsiteY8" fmla="*/ 762105 h 2205868"/>
                <a:gd name="connsiteX9" fmla="*/ 2279426 w 2387784"/>
                <a:gd name="connsiteY9" fmla="*/ 1102934 h 2205868"/>
                <a:gd name="connsiteX10" fmla="*/ 2387786 w 2387784"/>
                <a:gd name="connsiteY10" fmla="*/ 1443763 h 2205868"/>
                <a:gd name="connsiteX11" fmla="*/ 2072111 w 2387784"/>
                <a:gd name="connsiteY11" fmla="*/ 1663539 h 2205868"/>
                <a:gd name="connsiteX12" fmla="*/ 1931762 w 2387784"/>
                <a:gd name="connsiteY12" fmla="*/ 1995230 h 2205868"/>
                <a:gd name="connsiteX13" fmla="*/ 1529344 w 2387784"/>
                <a:gd name="connsiteY13" fmla="*/ 2010009 h 2205868"/>
                <a:gd name="connsiteX14" fmla="*/ 1193892 w 2387784"/>
                <a:gd name="connsiteY14" fmla="*/ 2205868 h 2205868"/>
                <a:gd name="connsiteX15" fmla="*/ 858440 w 2387784"/>
                <a:gd name="connsiteY15" fmla="*/ 2010009 h 2205868"/>
                <a:gd name="connsiteX16" fmla="*/ 456022 w 2387784"/>
                <a:gd name="connsiteY16" fmla="*/ 1995230 h 2205868"/>
                <a:gd name="connsiteX17" fmla="*/ 315673 w 2387784"/>
                <a:gd name="connsiteY17" fmla="*/ 1663539 h 2205868"/>
                <a:gd name="connsiteX18" fmla="*/ -2 w 2387784"/>
                <a:gd name="connsiteY18" fmla="*/ 1443763 h 2205868"/>
                <a:gd name="connsiteX19" fmla="*/ 108358 w 2387784"/>
                <a:gd name="connsiteY19" fmla="*/ 1102934 h 2205868"/>
                <a:gd name="connsiteX20" fmla="*/ -2 w 2387784"/>
                <a:gd name="connsiteY20" fmla="*/ 762105 h 2205868"/>
                <a:gd name="connsiteX0" fmla="*/ 0 w 2387788"/>
                <a:gd name="connsiteY0" fmla="*/ 762105 h 2205868"/>
                <a:gd name="connsiteX1" fmla="*/ 315675 w 2387788"/>
                <a:gd name="connsiteY1" fmla="*/ 542329 h 2205868"/>
                <a:gd name="connsiteX2" fmla="*/ 477744 w 2387788"/>
                <a:gd name="connsiteY2" fmla="*/ 121833 h 2205868"/>
                <a:gd name="connsiteX3" fmla="*/ 858442 w 2387788"/>
                <a:gd name="connsiteY3" fmla="*/ 195859 h 2205868"/>
                <a:gd name="connsiteX4" fmla="*/ 1193894 w 2387788"/>
                <a:gd name="connsiteY4" fmla="*/ 0 h 2205868"/>
                <a:gd name="connsiteX5" fmla="*/ 1529346 w 2387788"/>
                <a:gd name="connsiteY5" fmla="*/ 195859 h 2205868"/>
                <a:gd name="connsiteX6" fmla="*/ 1931764 w 2387788"/>
                <a:gd name="connsiteY6" fmla="*/ 210638 h 2205868"/>
                <a:gd name="connsiteX7" fmla="*/ 2072113 w 2387788"/>
                <a:gd name="connsiteY7" fmla="*/ 542329 h 2205868"/>
                <a:gd name="connsiteX8" fmla="*/ 2387788 w 2387788"/>
                <a:gd name="connsiteY8" fmla="*/ 762105 h 2205868"/>
                <a:gd name="connsiteX9" fmla="*/ 2279428 w 2387788"/>
                <a:gd name="connsiteY9" fmla="*/ 1102934 h 2205868"/>
                <a:gd name="connsiteX10" fmla="*/ 2387788 w 2387788"/>
                <a:gd name="connsiteY10" fmla="*/ 1443763 h 2205868"/>
                <a:gd name="connsiteX11" fmla="*/ 2072113 w 2387788"/>
                <a:gd name="connsiteY11" fmla="*/ 1663539 h 2205868"/>
                <a:gd name="connsiteX12" fmla="*/ 1931764 w 2387788"/>
                <a:gd name="connsiteY12" fmla="*/ 1995230 h 2205868"/>
                <a:gd name="connsiteX13" fmla="*/ 1529346 w 2387788"/>
                <a:gd name="connsiteY13" fmla="*/ 2010009 h 2205868"/>
                <a:gd name="connsiteX14" fmla="*/ 1193894 w 2387788"/>
                <a:gd name="connsiteY14" fmla="*/ 2205868 h 2205868"/>
                <a:gd name="connsiteX15" fmla="*/ 858442 w 2387788"/>
                <a:gd name="connsiteY15" fmla="*/ 2010009 h 2205868"/>
                <a:gd name="connsiteX16" fmla="*/ 456024 w 2387788"/>
                <a:gd name="connsiteY16" fmla="*/ 1995230 h 2205868"/>
                <a:gd name="connsiteX17" fmla="*/ 315675 w 2387788"/>
                <a:gd name="connsiteY17" fmla="*/ 1663539 h 2205868"/>
                <a:gd name="connsiteX18" fmla="*/ 0 w 2387788"/>
                <a:gd name="connsiteY18" fmla="*/ 1443763 h 2205868"/>
                <a:gd name="connsiteX19" fmla="*/ 108360 w 2387788"/>
                <a:gd name="connsiteY19" fmla="*/ 1102934 h 2205868"/>
                <a:gd name="connsiteX20" fmla="*/ 0 w 2387788"/>
                <a:gd name="connsiteY20" fmla="*/ 762105 h 2205868"/>
                <a:gd name="connsiteX0" fmla="*/ 0 w 2387788"/>
                <a:gd name="connsiteY0" fmla="*/ 762105 h 2205868"/>
                <a:gd name="connsiteX1" fmla="*/ 273835 w 2387788"/>
                <a:gd name="connsiteY1" fmla="*/ 476590 h 2205868"/>
                <a:gd name="connsiteX2" fmla="*/ 477744 w 2387788"/>
                <a:gd name="connsiteY2" fmla="*/ 121833 h 2205868"/>
                <a:gd name="connsiteX3" fmla="*/ 858442 w 2387788"/>
                <a:gd name="connsiteY3" fmla="*/ 195859 h 2205868"/>
                <a:gd name="connsiteX4" fmla="*/ 1193894 w 2387788"/>
                <a:gd name="connsiteY4" fmla="*/ 0 h 2205868"/>
                <a:gd name="connsiteX5" fmla="*/ 1529346 w 2387788"/>
                <a:gd name="connsiteY5" fmla="*/ 195859 h 2205868"/>
                <a:gd name="connsiteX6" fmla="*/ 1931764 w 2387788"/>
                <a:gd name="connsiteY6" fmla="*/ 210638 h 2205868"/>
                <a:gd name="connsiteX7" fmla="*/ 2072113 w 2387788"/>
                <a:gd name="connsiteY7" fmla="*/ 542329 h 2205868"/>
                <a:gd name="connsiteX8" fmla="*/ 2387788 w 2387788"/>
                <a:gd name="connsiteY8" fmla="*/ 762105 h 2205868"/>
                <a:gd name="connsiteX9" fmla="*/ 2279428 w 2387788"/>
                <a:gd name="connsiteY9" fmla="*/ 1102934 h 2205868"/>
                <a:gd name="connsiteX10" fmla="*/ 2387788 w 2387788"/>
                <a:gd name="connsiteY10" fmla="*/ 1443763 h 2205868"/>
                <a:gd name="connsiteX11" fmla="*/ 2072113 w 2387788"/>
                <a:gd name="connsiteY11" fmla="*/ 1663539 h 2205868"/>
                <a:gd name="connsiteX12" fmla="*/ 1931764 w 2387788"/>
                <a:gd name="connsiteY12" fmla="*/ 1995230 h 2205868"/>
                <a:gd name="connsiteX13" fmla="*/ 1529346 w 2387788"/>
                <a:gd name="connsiteY13" fmla="*/ 2010009 h 2205868"/>
                <a:gd name="connsiteX14" fmla="*/ 1193894 w 2387788"/>
                <a:gd name="connsiteY14" fmla="*/ 2205868 h 2205868"/>
                <a:gd name="connsiteX15" fmla="*/ 858442 w 2387788"/>
                <a:gd name="connsiteY15" fmla="*/ 2010009 h 2205868"/>
                <a:gd name="connsiteX16" fmla="*/ 456024 w 2387788"/>
                <a:gd name="connsiteY16" fmla="*/ 1995230 h 2205868"/>
                <a:gd name="connsiteX17" fmla="*/ 315675 w 2387788"/>
                <a:gd name="connsiteY17" fmla="*/ 1663539 h 2205868"/>
                <a:gd name="connsiteX18" fmla="*/ 0 w 2387788"/>
                <a:gd name="connsiteY18" fmla="*/ 1443763 h 2205868"/>
                <a:gd name="connsiteX19" fmla="*/ 108360 w 2387788"/>
                <a:gd name="connsiteY19" fmla="*/ 1102934 h 2205868"/>
                <a:gd name="connsiteX20" fmla="*/ 0 w 2387788"/>
                <a:gd name="connsiteY20" fmla="*/ 762105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867028 w 2396374"/>
                <a:gd name="connsiteY15" fmla="*/ 2010009 h 2205868"/>
                <a:gd name="connsiteX16" fmla="*/ 464610 w 2396374"/>
                <a:gd name="connsiteY16" fmla="*/ 1995230 h 2205868"/>
                <a:gd name="connsiteX17" fmla="*/ 324261 w 2396374"/>
                <a:gd name="connsiteY17" fmla="*/ 1663539 h 2205868"/>
                <a:gd name="connsiteX18" fmla="*/ 8586 w 2396374"/>
                <a:gd name="connsiteY18" fmla="*/ 1443763 h 2205868"/>
                <a:gd name="connsiteX19" fmla="*/ 116946 w 2396374"/>
                <a:gd name="connsiteY19" fmla="*/ 1102934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867028 w 2396374"/>
                <a:gd name="connsiteY15" fmla="*/ 2010009 h 2205868"/>
                <a:gd name="connsiteX16" fmla="*/ 464610 w 2396374"/>
                <a:gd name="connsiteY16" fmla="*/ 1995230 h 2205868"/>
                <a:gd name="connsiteX17" fmla="*/ 324261 w 2396374"/>
                <a:gd name="connsiteY17" fmla="*/ 1663539 h 2205868"/>
                <a:gd name="connsiteX18" fmla="*/ 8586 w 2396374"/>
                <a:gd name="connsiteY18" fmla="*/ 1443763 h 2205868"/>
                <a:gd name="connsiteX19" fmla="*/ 155197 w 2396374"/>
                <a:gd name="connsiteY19" fmla="*/ 1134009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867028 w 2396374"/>
                <a:gd name="connsiteY15" fmla="*/ 2010009 h 2205868"/>
                <a:gd name="connsiteX16" fmla="*/ 464610 w 2396374"/>
                <a:gd name="connsiteY16" fmla="*/ 1995230 h 2205868"/>
                <a:gd name="connsiteX17" fmla="*/ 324261 w 2396374"/>
                <a:gd name="connsiteY17" fmla="*/ 1663539 h 2205868"/>
                <a:gd name="connsiteX18" fmla="*/ 8586 w 2396374"/>
                <a:gd name="connsiteY18" fmla="*/ 1443763 h 2205868"/>
                <a:gd name="connsiteX19" fmla="*/ 128479 w 2396374"/>
                <a:gd name="connsiteY19" fmla="*/ 1134714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867028 w 2396374"/>
                <a:gd name="connsiteY15" fmla="*/ 2010009 h 2205868"/>
                <a:gd name="connsiteX16" fmla="*/ 464610 w 2396374"/>
                <a:gd name="connsiteY16" fmla="*/ 1995230 h 2205868"/>
                <a:gd name="connsiteX17" fmla="*/ 324261 w 2396374"/>
                <a:gd name="connsiteY17" fmla="*/ 1663539 h 2205868"/>
                <a:gd name="connsiteX18" fmla="*/ 162072 w 2396374"/>
                <a:gd name="connsiteY18" fmla="*/ 1383566 h 2205868"/>
                <a:gd name="connsiteX19" fmla="*/ 128479 w 2396374"/>
                <a:gd name="connsiteY19" fmla="*/ 1134714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867028 w 2396374"/>
                <a:gd name="connsiteY15" fmla="*/ 2010009 h 2205868"/>
                <a:gd name="connsiteX16" fmla="*/ 464610 w 2396374"/>
                <a:gd name="connsiteY16" fmla="*/ 1995230 h 2205868"/>
                <a:gd name="connsiteX17" fmla="*/ 324261 w 2396374"/>
                <a:gd name="connsiteY17" fmla="*/ 1663539 h 2205868"/>
                <a:gd name="connsiteX18" fmla="*/ 95276 w 2396374"/>
                <a:gd name="connsiteY18" fmla="*/ 1385327 h 2205868"/>
                <a:gd name="connsiteX19" fmla="*/ 128479 w 2396374"/>
                <a:gd name="connsiteY19" fmla="*/ 1134714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867028 w 2396374"/>
                <a:gd name="connsiteY15" fmla="*/ 2010009 h 2205868"/>
                <a:gd name="connsiteX16" fmla="*/ 617104 w 2396374"/>
                <a:gd name="connsiteY16" fmla="*/ 1796029 h 2205868"/>
                <a:gd name="connsiteX17" fmla="*/ 324261 w 2396374"/>
                <a:gd name="connsiteY17" fmla="*/ 1663539 h 2205868"/>
                <a:gd name="connsiteX18" fmla="*/ 95276 w 2396374"/>
                <a:gd name="connsiteY18" fmla="*/ 1385327 h 2205868"/>
                <a:gd name="connsiteX19" fmla="*/ 128479 w 2396374"/>
                <a:gd name="connsiteY19" fmla="*/ 1134714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867028 w 2396374"/>
                <a:gd name="connsiteY15" fmla="*/ 2010009 h 2205868"/>
                <a:gd name="connsiteX16" fmla="*/ 623927 w 2396374"/>
                <a:gd name="connsiteY16" fmla="*/ 1851996 h 2205868"/>
                <a:gd name="connsiteX17" fmla="*/ 324261 w 2396374"/>
                <a:gd name="connsiteY17" fmla="*/ 1663539 h 2205868"/>
                <a:gd name="connsiteX18" fmla="*/ 95276 w 2396374"/>
                <a:gd name="connsiteY18" fmla="*/ 1385327 h 2205868"/>
                <a:gd name="connsiteX19" fmla="*/ 128479 w 2396374"/>
                <a:gd name="connsiteY19" fmla="*/ 1134714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867028 w 2396374"/>
                <a:gd name="connsiteY15" fmla="*/ 2010009 h 2205868"/>
                <a:gd name="connsiteX16" fmla="*/ 623927 w 2396374"/>
                <a:gd name="connsiteY16" fmla="*/ 1851996 h 2205868"/>
                <a:gd name="connsiteX17" fmla="*/ 434080 w 2396374"/>
                <a:gd name="connsiteY17" fmla="*/ 1569737 h 2205868"/>
                <a:gd name="connsiteX18" fmla="*/ 95276 w 2396374"/>
                <a:gd name="connsiteY18" fmla="*/ 1385327 h 2205868"/>
                <a:gd name="connsiteX19" fmla="*/ 128479 w 2396374"/>
                <a:gd name="connsiteY19" fmla="*/ 1134714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867028 w 2396374"/>
                <a:gd name="connsiteY15" fmla="*/ 2010009 h 2205868"/>
                <a:gd name="connsiteX16" fmla="*/ 623927 w 2396374"/>
                <a:gd name="connsiteY16" fmla="*/ 1851996 h 2205868"/>
                <a:gd name="connsiteX17" fmla="*/ 509943 w 2396374"/>
                <a:gd name="connsiteY17" fmla="*/ 1506242 h 2205868"/>
                <a:gd name="connsiteX18" fmla="*/ 95276 w 2396374"/>
                <a:gd name="connsiteY18" fmla="*/ 1385327 h 2205868"/>
                <a:gd name="connsiteX19" fmla="*/ 128479 w 2396374"/>
                <a:gd name="connsiteY19" fmla="*/ 1134714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867028 w 2396374"/>
                <a:gd name="connsiteY15" fmla="*/ 2010009 h 2205868"/>
                <a:gd name="connsiteX16" fmla="*/ 623927 w 2396374"/>
                <a:gd name="connsiteY16" fmla="*/ 1851996 h 2205868"/>
                <a:gd name="connsiteX17" fmla="*/ 443852 w 2396374"/>
                <a:gd name="connsiteY17" fmla="*/ 1534722 h 2205868"/>
                <a:gd name="connsiteX18" fmla="*/ 95276 w 2396374"/>
                <a:gd name="connsiteY18" fmla="*/ 1385327 h 2205868"/>
                <a:gd name="connsiteX19" fmla="*/ 128479 w 2396374"/>
                <a:gd name="connsiteY19" fmla="*/ 1134714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967078 w 2396374"/>
                <a:gd name="connsiteY15" fmla="*/ 1951222 h 2205868"/>
                <a:gd name="connsiteX16" fmla="*/ 623927 w 2396374"/>
                <a:gd name="connsiteY16" fmla="*/ 1851996 h 2205868"/>
                <a:gd name="connsiteX17" fmla="*/ 443852 w 2396374"/>
                <a:gd name="connsiteY17" fmla="*/ 1534722 h 2205868"/>
                <a:gd name="connsiteX18" fmla="*/ 95276 w 2396374"/>
                <a:gd name="connsiteY18" fmla="*/ 1385327 h 2205868"/>
                <a:gd name="connsiteX19" fmla="*/ 128479 w 2396374"/>
                <a:gd name="connsiteY19" fmla="*/ 1134714 h 2205868"/>
                <a:gd name="connsiteX20" fmla="*/ 0 w 2396374"/>
                <a:gd name="connsiteY20" fmla="*/ 639341 h 2205868"/>
                <a:gd name="connsiteX0" fmla="*/ 0 w 2396374"/>
                <a:gd name="connsiteY0" fmla="*/ 639341 h 2205868"/>
                <a:gd name="connsiteX1" fmla="*/ 282421 w 2396374"/>
                <a:gd name="connsiteY1" fmla="*/ 476590 h 2205868"/>
                <a:gd name="connsiteX2" fmla="*/ 486330 w 2396374"/>
                <a:gd name="connsiteY2" fmla="*/ 121833 h 2205868"/>
                <a:gd name="connsiteX3" fmla="*/ 867028 w 2396374"/>
                <a:gd name="connsiteY3" fmla="*/ 195859 h 2205868"/>
                <a:gd name="connsiteX4" fmla="*/ 1202480 w 2396374"/>
                <a:gd name="connsiteY4" fmla="*/ 0 h 2205868"/>
                <a:gd name="connsiteX5" fmla="*/ 1537932 w 2396374"/>
                <a:gd name="connsiteY5" fmla="*/ 195859 h 2205868"/>
                <a:gd name="connsiteX6" fmla="*/ 1940350 w 2396374"/>
                <a:gd name="connsiteY6" fmla="*/ 210638 h 2205868"/>
                <a:gd name="connsiteX7" fmla="*/ 2080699 w 2396374"/>
                <a:gd name="connsiteY7" fmla="*/ 542329 h 2205868"/>
                <a:gd name="connsiteX8" fmla="*/ 2396374 w 2396374"/>
                <a:gd name="connsiteY8" fmla="*/ 762105 h 2205868"/>
                <a:gd name="connsiteX9" fmla="*/ 2288014 w 2396374"/>
                <a:gd name="connsiteY9" fmla="*/ 1102934 h 2205868"/>
                <a:gd name="connsiteX10" fmla="*/ 2396374 w 2396374"/>
                <a:gd name="connsiteY10" fmla="*/ 1443763 h 2205868"/>
                <a:gd name="connsiteX11" fmla="*/ 2080699 w 2396374"/>
                <a:gd name="connsiteY11" fmla="*/ 1663539 h 2205868"/>
                <a:gd name="connsiteX12" fmla="*/ 1940350 w 2396374"/>
                <a:gd name="connsiteY12" fmla="*/ 1995230 h 2205868"/>
                <a:gd name="connsiteX13" fmla="*/ 1537932 w 2396374"/>
                <a:gd name="connsiteY13" fmla="*/ 2010009 h 2205868"/>
                <a:gd name="connsiteX14" fmla="*/ 1202480 w 2396374"/>
                <a:gd name="connsiteY14" fmla="*/ 2205868 h 2205868"/>
                <a:gd name="connsiteX15" fmla="*/ 1007573 w 2396374"/>
                <a:gd name="connsiteY15" fmla="*/ 1864595 h 2205868"/>
                <a:gd name="connsiteX16" fmla="*/ 623927 w 2396374"/>
                <a:gd name="connsiteY16" fmla="*/ 1851996 h 2205868"/>
                <a:gd name="connsiteX17" fmla="*/ 443852 w 2396374"/>
                <a:gd name="connsiteY17" fmla="*/ 1534722 h 2205868"/>
                <a:gd name="connsiteX18" fmla="*/ 95276 w 2396374"/>
                <a:gd name="connsiteY18" fmla="*/ 1385327 h 2205868"/>
                <a:gd name="connsiteX19" fmla="*/ 128479 w 2396374"/>
                <a:gd name="connsiteY19" fmla="*/ 1134714 h 2205868"/>
                <a:gd name="connsiteX20" fmla="*/ 0 w 2396374"/>
                <a:gd name="connsiteY20" fmla="*/ 639341 h 2205868"/>
                <a:gd name="connsiteX0" fmla="*/ 0 w 2396374"/>
                <a:gd name="connsiteY0" fmla="*/ 639341 h 2043091"/>
                <a:gd name="connsiteX1" fmla="*/ 282421 w 2396374"/>
                <a:gd name="connsiteY1" fmla="*/ 476590 h 2043091"/>
                <a:gd name="connsiteX2" fmla="*/ 486330 w 2396374"/>
                <a:gd name="connsiteY2" fmla="*/ 121833 h 2043091"/>
                <a:gd name="connsiteX3" fmla="*/ 867028 w 2396374"/>
                <a:gd name="connsiteY3" fmla="*/ 195859 h 2043091"/>
                <a:gd name="connsiteX4" fmla="*/ 1202480 w 2396374"/>
                <a:gd name="connsiteY4" fmla="*/ 0 h 2043091"/>
                <a:gd name="connsiteX5" fmla="*/ 1537932 w 2396374"/>
                <a:gd name="connsiteY5" fmla="*/ 195859 h 2043091"/>
                <a:gd name="connsiteX6" fmla="*/ 1940350 w 2396374"/>
                <a:gd name="connsiteY6" fmla="*/ 210638 h 2043091"/>
                <a:gd name="connsiteX7" fmla="*/ 2080699 w 2396374"/>
                <a:gd name="connsiteY7" fmla="*/ 542329 h 2043091"/>
                <a:gd name="connsiteX8" fmla="*/ 2396374 w 2396374"/>
                <a:gd name="connsiteY8" fmla="*/ 762105 h 2043091"/>
                <a:gd name="connsiteX9" fmla="*/ 2288014 w 2396374"/>
                <a:gd name="connsiteY9" fmla="*/ 1102934 h 2043091"/>
                <a:gd name="connsiteX10" fmla="*/ 2396374 w 2396374"/>
                <a:gd name="connsiteY10" fmla="*/ 1443763 h 2043091"/>
                <a:gd name="connsiteX11" fmla="*/ 2080699 w 2396374"/>
                <a:gd name="connsiteY11" fmla="*/ 1663539 h 2043091"/>
                <a:gd name="connsiteX12" fmla="*/ 1940350 w 2396374"/>
                <a:gd name="connsiteY12" fmla="*/ 1995230 h 2043091"/>
                <a:gd name="connsiteX13" fmla="*/ 1537932 w 2396374"/>
                <a:gd name="connsiteY13" fmla="*/ 2010009 h 2043091"/>
                <a:gd name="connsiteX14" fmla="*/ 1291765 w 2396374"/>
                <a:gd name="connsiteY14" fmla="*/ 2043091 h 2043091"/>
                <a:gd name="connsiteX15" fmla="*/ 1007573 w 2396374"/>
                <a:gd name="connsiteY15" fmla="*/ 1864595 h 2043091"/>
                <a:gd name="connsiteX16" fmla="*/ 623927 w 2396374"/>
                <a:gd name="connsiteY16" fmla="*/ 1851996 h 2043091"/>
                <a:gd name="connsiteX17" fmla="*/ 443852 w 2396374"/>
                <a:gd name="connsiteY17" fmla="*/ 1534722 h 2043091"/>
                <a:gd name="connsiteX18" fmla="*/ 95276 w 2396374"/>
                <a:gd name="connsiteY18" fmla="*/ 1385327 h 2043091"/>
                <a:gd name="connsiteX19" fmla="*/ 128479 w 2396374"/>
                <a:gd name="connsiteY19" fmla="*/ 1134714 h 2043091"/>
                <a:gd name="connsiteX20" fmla="*/ 0 w 2396374"/>
                <a:gd name="connsiteY20" fmla="*/ 639341 h 2043091"/>
                <a:gd name="connsiteX0" fmla="*/ 0 w 2396374"/>
                <a:gd name="connsiteY0" fmla="*/ 639341 h 2085700"/>
                <a:gd name="connsiteX1" fmla="*/ 282421 w 2396374"/>
                <a:gd name="connsiteY1" fmla="*/ 476590 h 2085700"/>
                <a:gd name="connsiteX2" fmla="*/ 486330 w 2396374"/>
                <a:gd name="connsiteY2" fmla="*/ 121833 h 2085700"/>
                <a:gd name="connsiteX3" fmla="*/ 867028 w 2396374"/>
                <a:gd name="connsiteY3" fmla="*/ 195859 h 2085700"/>
                <a:gd name="connsiteX4" fmla="*/ 1202480 w 2396374"/>
                <a:gd name="connsiteY4" fmla="*/ 0 h 2085700"/>
                <a:gd name="connsiteX5" fmla="*/ 1537932 w 2396374"/>
                <a:gd name="connsiteY5" fmla="*/ 195859 h 2085700"/>
                <a:gd name="connsiteX6" fmla="*/ 1940350 w 2396374"/>
                <a:gd name="connsiteY6" fmla="*/ 210638 h 2085700"/>
                <a:gd name="connsiteX7" fmla="*/ 2080699 w 2396374"/>
                <a:gd name="connsiteY7" fmla="*/ 542329 h 2085700"/>
                <a:gd name="connsiteX8" fmla="*/ 2396374 w 2396374"/>
                <a:gd name="connsiteY8" fmla="*/ 762105 h 2085700"/>
                <a:gd name="connsiteX9" fmla="*/ 2288014 w 2396374"/>
                <a:gd name="connsiteY9" fmla="*/ 1102934 h 2085700"/>
                <a:gd name="connsiteX10" fmla="*/ 2396374 w 2396374"/>
                <a:gd name="connsiteY10" fmla="*/ 1443763 h 2085700"/>
                <a:gd name="connsiteX11" fmla="*/ 2080699 w 2396374"/>
                <a:gd name="connsiteY11" fmla="*/ 1663539 h 2085700"/>
                <a:gd name="connsiteX12" fmla="*/ 1940350 w 2396374"/>
                <a:gd name="connsiteY12" fmla="*/ 1995230 h 2085700"/>
                <a:gd name="connsiteX13" fmla="*/ 1537932 w 2396374"/>
                <a:gd name="connsiteY13" fmla="*/ 2010009 h 2085700"/>
                <a:gd name="connsiteX14" fmla="*/ 1298236 w 2396374"/>
                <a:gd name="connsiteY14" fmla="*/ 2085700 h 2085700"/>
                <a:gd name="connsiteX15" fmla="*/ 1007573 w 2396374"/>
                <a:gd name="connsiteY15" fmla="*/ 1864595 h 2085700"/>
                <a:gd name="connsiteX16" fmla="*/ 623927 w 2396374"/>
                <a:gd name="connsiteY16" fmla="*/ 1851996 h 2085700"/>
                <a:gd name="connsiteX17" fmla="*/ 443852 w 2396374"/>
                <a:gd name="connsiteY17" fmla="*/ 1534722 h 2085700"/>
                <a:gd name="connsiteX18" fmla="*/ 95276 w 2396374"/>
                <a:gd name="connsiteY18" fmla="*/ 1385327 h 2085700"/>
                <a:gd name="connsiteX19" fmla="*/ 128479 w 2396374"/>
                <a:gd name="connsiteY19" fmla="*/ 1134714 h 2085700"/>
                <a:gd name="connsiteX20" fmla="*/ 0 w 2396374"/>
                <a:gd name="connsiteY20" fmla="*/ 639341 h 2085700"/>
                <a:gd name="connsiteX0" fmla="*/ 0 w 2396374"/>
                <a:gd name="connsiteY0" fmla="*/ 639341 h 2085700"/>
                <a:gd name="connsiteX1" fmla="*/ 282421 w 2396374"/>
                <a:gd name="connsiteY1" fmla="*/ 476590 h 2085700"/>
                <a:gd name="connsiteX2" fmla="*/ 486330 w 2396374"/>
                <a:gd name="connsiteY2" fmla="*/ 121833 h 2085700"/>
                <a:gd name="connsiteX3" fmla="*/ 867028 w 2396374"/>
                <a:gd name="connsiteY3" fmla="*/ 195859 h 2085700"/>
                <a:gd name="connsiteX4" fmla="*/ 1202480 w 2396374"/>
                <a:gd name="connsiteY4" fmla="*/ 0 h 2085700"/>
                <a:gd name="connsiteX5" fmla="*/ 1537932 w 2396374"/>
                <a:gd name="connsiteY5" fmla="*/ 195859 h 2085700"/>
                <a:gd name="connsiteX6" fmla="*/ 1940350 w 2396374"/>
                <a:gd name="connsiteY6" fmla="*/ 210638 h 2085700"/>
                <a:gd name="connsiteX7" fmla="*/ 2080699 w 2396374"/>
                <a:gd name="connsiteY7" fmla="*/ 542329 h 2085700"/>
                <a:gd name="connsiteX8" fmla="*/ 2396374 w 2396374"/>
                <a:gd name="connsiteY8" fmla="*/ 762105 h 2085700"/>
                <a:gd name="connsiteX9" fmla="*/ 2288014 w 2396374"/>
                <a:gd name="connsiteY9" fmla="*/ 1102934 h 2085700"/>
                <a:gd name="connsiteX10" fmla="*/ 2396374 w 2396374"/>
                <a:gd name="connsiteY10" fmla="*/ 1443763 h 2085700"/>
                <a:gd name="connsiteX11" fmla="*/ 2080699 w 2396374"/>
                <a:gd name="connsiteY11" fmla="*/ 1663539 h 2085700"/>
                <a:gd name="connsiteX12" fmla="*/ 1885216 w 2396374"/>
                <a:gd name="connsiteY12" fmla="*/ 1830916 h 2085700"/>
                <a:gd name="connsiteX13" fmla="*/ 1537932 w 2396374"/>
                <a:gd name="connsiteY13" fmla="*/ 2010009 h 2085700"/>
                <a:gd name="connsiteX14" fmla="*/ 1298236 w 2396374"/>
                <a:gd name="connsiteY14" fmla="*/ 2085700 h 2085700"/>
                <a:gd name="connsiteX15" fmla="*/ 1007573 w 2396374"/>
                <a:gd name="connsiteY15" fmla="*/ 1864595 h 2085700"/>
                <a:gd name="connsiteX16" fmla="*/ 623927 w 2396374"/>
                <a:gd name="connsiteY16" fmla="*/ 1851996 h 2085700"/>
                <a:gd name="connsiteX17" fmla="*/ 443852 w 2396374"/>
                <a:gd name="connsiteY17" fmla="*/ 1534722 h 2085700"/>
                <a:gd name="connsiteX18" fmla="*/ 95276 w 2396374"/>
                <a:gd name="connsiteY18" fmla="*/ 1385327 h 2085700"/>
                <a:gd name="connsiteX19" fmla="*/ 128479 w 2396374"/>
                <a:gd name="connsiteY19" fmla="*/ 1134714 h 2085700"/>
                <a:gd name="connsiteX20" fmla="*/ 0 w 2396374"/>
                <a:gd name="connsiteY20" fmla="*/ 639341 h 2085700"/>
                <a:gd name="connsiteX0" fmla="*/ 0 w 2396374"/>
                <a:gd name="connsiteY0" fmla="*/ 639341 h 2085700"/>
                <a:gd name="connsiteX1" fmla="*/ 282421 w 2396374"/>
                <a:gd name="connsiteY1" fmla="*/ 476590 h 2085700"/>
                <a:gd name="connsiteX2" fmla="*/ 486330 w 2396374"/>
                <a:gd name="connsiteY2" fmla="*/ 121833 h 2085700"/>
                <a:gd name="connsiteX3" fmla="*/ 867028 w 2396374"/>
                <a:gd name="connsiteY3" fmla="*/ 195859 h 2085700"/>
                <a:gd name="connsiteX4" fmla="*/ 1202480 w 2396374"/>
                <a:gd name="connsiteY4" fmla="*/ 0 h 2085700"/>
                <a:gd name="connsiteX5" fmla="*/ 1537932 w 2396374"/>
                <a:gd name="connsiteY5" fmla="*/ 195859 h 2085700"/>
                <a:gd name="connsiteX6" fmla="*/ 1940350 w 2396374"/>
                <a:gd name="connsiteY6" fmla="*/ 210638 h 2085700"/>
                <a:gd name="connsiteX7" fmla="*/ 2080699 w 2396374"/>
                <a:gd name="connsiteY7" fmla="*/ 542329 h 2085700"/>
                <a:gd name="connsiteX8" fmla="*/ 2396374 w 2396374"/>
                <a:gd name="connsiteY8" fmla="*/ 762105 h 2085700"/>
                <a:gd name="connsiteX9" fmla="*/ 2288014 w 2396374"/>
                <a:gd name="connsiteY9" fmla="*/ 1102934 h 2085700"/>
                <a:gd name="connsiteX10" fmla="*/ 2396374 w 2396374"/>
                <a:gd name="connsiteY10" fmla="*/ 1443763 h 2085700"/>
                <a:gd name="connsiteX11" fmla="*/ 2080699 w 2396374"/>
                <a:gd name="connsiteY11" fmla="*/ 1663539 h 2085700"/>
                <a:gd name="connsiteX12" fmla="*/ 2032807 w 2396374"/>
                <a:gd name="connsiteY12" fmla="*/ 1952686 h 2085700"/>
                <a:gd name="connsiteX13" fmla="*/ 1537932 w 2396374"/>
                <a:gd name="connsiteY13" fmla="*/ 2010009 h 2085700"/>
                <a:gd name="connsiteX14" fmla="*/ 1298236 w 2396374"/>
                <a:gd name="connsiteY14" fmla="*/ 2085700 h 2085700"/>
                <a:gd name="connsiteX15" fmla="*/ 1007573 w 2396374"/>
                <a:gd name="connsiteY15" fmla="*/ 1864595 h 2085700"/>
                <a:gd name="connsiteX16" fmla="*/ 623927 w 2396374"/>
                <a:gd name="connsiteY16" fmla="*/ 1851996 h 2085700"/>
                <a:gd name="connsiteX17" fmla="*/ 443852 w 2396374"/>
                <a:gd name="connsiteY17" fmla="*/ 1534722 h 2085700"/>
                <a:gd name="connsiteX18" fmla="*/ 95276 w 2396374"/>
                <a:gd name="connsiteY18" fmla="*/ 1385327 h 2085700"/>
                <a:gd name="connsiteX19" fmla="*/ 128479 w 2396374"/>
                <a:gd name="connsiteY19" fmla="*/ 1134714 h 2085700"/>
                <a:gd name="connsiteX20" fmla="*/ 0 w 2396374"/>
                <a:gd name="connsiteY20" fmla="*/ 639341 h 2085700"/>
                <a:gd name="connsiteX0" fmla="*/ 0 w 2396374"/>
                <a:gd name="connsiteY0" fmla="*/ 639341 h 2085700"/>
                <a:gd name="connsiteX1" fmla="*/ 282421 w 2396374"/>
                <a:gd name="connsiteY1" fmla="*/ 476590 h 2085700"/>
                <a:gd name="connsiteX2" fmla="*/ 486330 w 2396374"/>
                <a:gd name="connsiteY2" fmla="*/ 121833 h 2085700"/>
                <a:gd name="connsiteX3" fmla="*/ 867028 w 2396374"/>
                <a:gd name="connsiteY3" fmla="*/ 195859 h 2085700"/>
                <a:gd name="connsiteX4" fmla="*/ 1202480 w 2396374"/>
                <a:gd name="connsiteY4" fmla="*/ 0 h 2085700"/>
                <a:gd name="connsiteX5" fmla="*/ 1537932 w 2396374"/>
                <a:gd name="connsiteY5" fmla="*/ 195859 h 2085700"/>
                <a:gd name="connsiteX6" fmla="*/ 1940350 w 2396374"/>
                <a:gd name="connsiteY6" fmla="*/ 210638 h 2085700"/>
                <a:gd name="connsiteX7" fmla="*/ 2080699 w 2396374"/>
                <a:gd name="connsiteY7" fmla="*/ 542329 h 2085700"/>
                <a:gd name="connsiteX8" fmla="*/ 2396374 w 2396374"/>
                <a:gd name="connsiteY8" fmla="*/ 762105 h 2085700"/>
                <a:gd name="connsiteX9" fmla="*/ 2288014 w 2396374"/>
                <a:gd name="connsiteY9" fmla="*/ 1102934 h 2085700"/>
                <a:gd name="connsiteX10" fmla="*/ 2396374 w 2396374"/>
                <a:gd name="connsiteY10" fmla="*/ 1443763 h 2085700"/>
                <a:gd name="connsiteX11" fmla="*/ 2080699 w 2396374"/>
                <a:gd name="connsiteY11" fmla="*/ 1663539 h 2085700"/>
                <a:gd name="connsiteX12" fmla="*/ 2032807 w 2396374"/>
                <a:gd name="connsiteY12" fmla="*/ 1952686 h 2085700"/>
                <a:gd name="connsiteX13" fmla="*/ 1544531 w 2396374"/>
                <a:gd name="connsiteY13" fmla="*/ 1854762 h 2085700"/>
                <a:gd name="connsiteX14" fmla="*/ 1298236 w 2396374"/>
                <a:gd name="connsiteY14" fmla="*/ 2085700 h 2085700"/>
                <a:gd name="connsiteX15" fmla="*/ 1007573 w 2396374"/>
                <a:gd name="connsiteY15" fmla="*/ 1864595 h 2085700"/>
                <a:gd name="connsiteX16" fmla="*/ 623927 w 2396374"/>
                <a:gd name="connsiteY16" fmla="*/ 1851996 h 2085700"/>
                <a:gd name="connsiteX17" fmla="*/ 443852 w 2396374"/>
                <a:gd name="connsiteY17" fmla="*/ 1534722 h 2085700"/>
                <a:gd name="connsiteX18" fmla="*/ 95276 w 2396374"/>
                <a:gd name="connsiteY18" fmla="*/ 1385327 h 2085700"/>
                <a:gd name="connsiteX19" fmla="*/ 128479 w 2396374"/>
                <a:gd name="connsiteY19" fmla="*/ 1134714 h 2085700"/>
                <a:gd name="connsiteX20" fmla="*/ 0 w 2396374"/>
                <a:gd name="connsiteY20" fmla="*/ 639341 h 2085700"/>
                <a:gd name="connsiteX0" fmla="*/ 0 w 2396374"/>
                <a:gd name="connsiteY0" fmla="*/ 639341 h 2085700"/>
                <a:gd name="connsiteX1" fmla="*/ 282421 w 2396374"/>
                <a:gd name="connsiteY1" fmla="*/ 476590 h 2085700"/>
                <a:gd name="connsiteX2" fmla="*/ 486330 w 2396374"/>
                <a:gd name="connsiteY2" fmla="*/ 121833 h 2085700"/>
                <a:gd name="connsiteX3" fmla="*/ 867028 w 2396374"/>
                <a:gd name="connsiteY3" fmla="*/ 195859 h 2085700"/>
                <a:gd name="connsiteX4" fmla="*/ 1202480 w 2396374"/>
                <a:gd name="connsiteY4" fmla="*/ 0 h 2085700"/>
                <a:gd name="connsiteX5" fmla="*/ 1537932 w 2396374"/>
                <a:gd name="connsiteY5" fmla="*/ 195859 h 2085700"/>
                <a:gd name="connsiteX6" fmla="*/ 1940350 w 2396374"/>
                <a:gd name="connsiteY6" fmla="*/ 210638 h 2085700"/>
                <a:gd name="connsiteX7" fmla="*/ 2080699 w 2396374"/>
                <a:gd name="connsiteY7" fmla="*/ 542329 h 2085700"/>
                <a:gd name="connsiteX8" fmla="*/ 2396374 w 2396374"/>
                <a:gd name="connsiteY8" fmla="*/ 762105 h 2085700"/>
                <a:gd name="connsiteX9" fmla="*/ 2288014 w 2396374"/>
                <a:gd name="connsiteY9" fmla="*/ 1102934 h 2085700"/>
                <a:gd name="connsiteX10" fmla="*/ 2396374 w 2396374"/>
                <a:gd name="connsiteY10" fmla="*/ 1443763 h 2085700"/>
                <a:gd name="connsiteX11" fmla="*/ 2080699 w 2396374"/>
                <a:gd name="connsiteY11" fmla="*/ 1663539 h 2085700"/>
                <a:gd name="connsiteX12" fmla="*/ 2032807 w 2396374"/>
                <a:gd name="connsiteY12" fmla="*/ 1952686 h 2085700"/>
                <a:gd name="connsiteX13" fmla="*/ 1623211 w 2396374"/>
                <a:gd name="connsiteY13" fmla="*/ 1898140 h 2085700"/>
                <a:gd name="connsiteX14" fmla="*/ 1298236 w 2396374"/>
                <a:gd name="connsiteY14" fmla="*/ 2085700 h 2085700"/>
                <a:gd name="connsiteX15" fmla="*/ 1007573 w 2396374"/>
                <a:gd name="connsiteY15" fmla="*/ 1864595 h 2085700"/>
                <a:gd name="connsiteX16" fmla="*/ 623927 w 2396374"/>
                <a:gd name="connsiteY16" fmla="*/ 1851996 h 2085700"/>
                <a:gd name="connsiteX17" fmla="*/ 443852 w 2396374"/>
                <a:gd name="connsiteY17" fmla="*/ 1534722 h 2085700"/>
                <a:gd name="connsiteX18" fmla="*/ 95276 w 2396374"/>
                <a:gd name="connsiteY18" fmla="*/ 1385327 h 2085700"/>
                <a:gd name="connsiteX19" fmla="*/ 128479 w 2396374"/>
                <a:gd name="connsiteY19" fmla="*/ 1134714 h 2085700"/>
                <a:gd name="connsiteX20" fmla="*/ 0 w 2396374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537932 w 2545855"/>
                <a:gd name="connsiteY5" fmla="*/ 195859 h 2085700"/>
                <a:gd name="connsiteX6" fmla="*/ 1940350 w 2545855"/>
                <a:gd name="connsiteY6" fmla="*/ 210638 h 2085700"/>
                <a:gd name="connsiteX7" fmla="*/ 2080699 w 2545855"/>
                <a:gd name="connsiteY7" fmla="*/ 542329 h 2085700"/>
                <a:gd name="connsiteX8" fmla="*/ 2396374 w 2545855"/>
                <a:gd name="connsiteY8" fmla="*/ 762105 h 2085700"/>
                <a:gd name="connsiteX9" fmla="*/ 2288014 w 2545855"/>
                <a:gd name="connsiteY9" fmla="*/ 1102934 h 2085700"/>
                <a:gd name="connsiteX10" fmla="*/ 2545855 w 2545855"/>
                <a:gd name="connsiteY10" fmla="*/ 1434473 h 2085700"/>
                <a:gd name="connsiteX11" fmla="*/ 2080699 w 2545855"/>
                <a:gd name="connsiteY11" fmla="*/ 1663539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537932 w 2545855"/>
                <a:gd name="connsiteY5" fmla="*/ 195859 h 2085700"/>
                <a:gd name="connsiteX6" fmla="*/ 1940350 w 2545855"/>
                <a:gd name="connsiteY6" fmla="*/ 210638 h 2085700"/>
                <a:gd name="connsiteX7" fmla="*/ 2080699 w 2545855"/>
                <a:gd name="connsiteY7" fmla="*/ 542329 h 2085700"/>
                <a:gd name="connsiteX8" fmla="*/ 2396374 w 2545855"/>
                <a:gd name="connsiteY8" fmla="*/ 762105 h 2085700"/>
                <a:gd name="connsiteX9" fmla="*/ 2288014 w 2545855"/>
                <a:gd name="connsiteY9" fmla="*/ 1102934 h 2085700"/>
                <a:gd name="connsiteX10" fmla="*/ 2545855 w 2545855"/>
                <a:gd name="connsiteY10" fmla="*/ 1434473 h 2085700"/>
                <a:gd name="connsiteX11" fmla="*/ 2228771 w 2545855"/>
                <a:gd name="connsiteY11" fmla="*/ 1600811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537932 w 2545855"/>
                <a:gd name="connsiteY5" fmla="*/ 195859 h 2085700"/>
                <a:gd name="connsiteX6" fmla="*/ 1940350 w 2545855"/>
                <a:gd name="connsiteY6" fmla="*/ 210638 h 2085700"/>
                <a:gd name="connsiteX7" fmla="*/ 2080699 w 2545855"/>
                <a:gd name="connsiteY7" fmla="*/ 542329 h 2085700"/>
                <a:gd name="connsiteX8" fmla="*/ 2396374 w 2545855"/>
                <a:gd name="connsiteY8" fmla="*/ 762105 h 2085700"/>
                <a:gd name="connsiteX9" fmla="*/ 2349396 w 2545855"/>
                <a:gd name="connsiteY9" fmla="*/ 1098640 h 2085700"/>
                <a:gd name="connsiteX10" fmla="*/ 2545855 w 2545855"/>
                <a:gd name="connsiteY10" fmla="*/ 1434473 h 2085700"/>
                <a:gd name="connsiteX11" fmla="*/ 2228771 w 2545855"/>
                <a:gd name="connsiteY11" fmla="*/ 1600811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537932 w 2545855"/>
                <a:gd name="connsiteY5" fmla="*/ 195859 h 2085700"/>
                <a:gd name="connsiteX6" fmla="*/ 1940350 w 2545855"/>
                <a:gd name="connsiteY6" fmla="*/ 210638 h 2085700"/>
                <a:gd name="connsiteX7" fmla="*/ 2080699 w 2545855"/>
                <a:gd name="connsiteY7" fmla="*/ 542329 h 2085700"/>
                <a:gd name="connsiteX8" fmla="*/ 2409028 w 2545855"/>
                <a:gd name="connsiteY8" fmla="*/ 735035 h 2085700"/>
                <a:gd name="connsiteX9" fmla="*/ 2349396 w 2545855"/>
                <a:gd name="connsiteY9" fmla="*/ 1098640 h 2085700"/>
                <a:gd name="connsiteX10" fmla="*/ 2545855 w 2545855"/>
                <a:gd name="connsiteY10" fmla="*/ 1434473 h 2085700"/>
                <a:gd name="connsiteX11" fmla="*/ 2228771 w 2545855"/>
                <a:gd name="connsiteY11" fmla="*/ 1600811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537932 w 2545855"/>
                <a:gd name="connsiteY5" fmla="*/ 195859 h 2085700"/>
                <a:gd name="connsiteX6" fmla="*/ 1940350 w 2545855"/>
                <a:gd name="connsiteY6" fmla="*/ 210638 h 2085700"/>
                <a:gd name="connsiteX7" fmla="*/ 2006663 w 2545855"/>
                <a:gd name="connsiteY7" fmla="*/ 573693 h 2085700"/>
                <a:gd name="connsiteX8" fmla="*/ 2409028 w 2545855"/>
                <a:gd name="connsiteY8" fmla="*/ 735035 h 2085700"/>
                <a:gd name="connsiteX9" fmla="*/ 2349396 w 2545855"/>
                <a:gd name="connsiteY9" fmla="*/ 1098640 h 2085700"/>
                <a:gd name="connsiteX10" fmla="*/ 2545855 w 2545855"/>
                <a:gd name="connsiteY10" fmla="*/ 1434473 h 2085700"/>
                <a:gd name="connsiteX11" fmla="*/ 2228771 w 2545855"/>
                <a:gd name="connsiteY11" fmla="*/ 1600811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537932 w 2545855"/>
                <a:gd name="connsiteY5" fmla="*/ 195859 h 2085700"/>
                <a:gd name="connsiteX6" fmla="*/ 1940350 w 2545855"/>
                <a:gd name="connsiteY6" fmla="*/ 210638 h 2085700"/>
                <a:gd name="connsiteX7" fmla="*/ 2046740 w 2545855"/>
                <a:gd name="connsiteY7" fmla="*/ 572636 h 2085700"/>
                <a:gd name="connsiteX8" fmla="*/ 2409028 w 2545855"/>
                <a:gd name="connsiteY8" fmla="*/ 735035 h 2085700"/>
                <a:gd name="connsiteX9" fmla="*/ 2349396 w 2545855"/>
                <a:gd name="connsiteY9" fmla="*/ 1098640 h 2085700"/>
                <a:gd name="connsiteX10" fmla="*/ 2545855 w 2545855"/>
                <a:gd name="connsiteY10" fmla="*/ 1434473 h 2085700"/>
                <a:gd name="connsiteX11" fmla="*/ 2228771 w 2545855"/>
                <a:gd name="connsiteY11" fmla="*/ 1600811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537932 w 2545855"/>
                <a:gd name="connsiteY5" fmla="*/ 195859 h 2085700"/>
                <a:gd name="connsiteX6" fmla="*/ 1891207 w 2545855"/>
                <a:gd name="connsiteY6" fmla="*/ 273430 h 2085700"/>
                <a:gd name="connsiteX7" fmla="*/ 2046740 w 2545855"/>
                <a:gd name="connsiteY7" fmla="*/ 572636 h 2085700"/>
                <a:gd name="connsiteX8" fmla="*/ 2409028 w 2545855"/>
                <a:gd name="connsiteY8" fmla="*/ 735035 h 2085700"/>
                <a:gd name="connsiteX9" fmla="*/ 2349396 w 2545855"/>
                <a:gd name="connsiteY9" fmla="*/ 1098640 h 2085700"/>
                <a:gd name="connsiteX10" fmla="*/ 2545855 w 2545855"/>
                <a:gd name="connsiteY10" fmla="*/ 1434473 h 2085700"/>
                <a:gd name="connsiteX11" fmla="*/ 2228771 w 2545855"/>
                <a:gd name="connsiteY11" fmla="*/ 1600811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537932 w 2545855"/>
                <a:gd name="connsiteY5" fmla="*/ 195859 h 2085700"/>
                <a:gd name="connsiteX6" fmla="*/ 1871728 w 2545855"/>
                <a:gd name="connsiteY6" fmla="*/ 244533 h 2085700"/>
                <a:gd name="connsiteX7" fmla="*/ 2046740 w 2545855"/>
                <a:gd name="connsiteY7" fmla="*/ 572636 h 2085700"/>
                <a:gd name="connsiteX8" fmla="*/ 2409028 w 2545855"/>
                <a:gd name="connsiteY8" fmla="*/ 735035 h 2085700"/>
                <a:gd name="connsiteX9" fmla="*/ 2349396 w 2545855"/>
                <a:gd name="connsiteY9" fmla="*/ 1098640 h 2085700"/>
                <a:gd name="connsiteX10" fmla="*/ 2545855 w 2545855"/>
                <a:gd name="connsiteY10" fmla="*/ 1434473 h 2085700"/>
                <a:gd name="connsiteX11" fmla="*/ 2228771 w 2545855"/>
                <a:gd name="connsiteY11" fmla="*/ 1600811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537932 w 2545855"/>
                <a:gd name="connsiteY5" fmla="*/ 195859 h 2085700"/>
                <a:gd name="connsiteX6" fmla="*/ 1871728 w 2545855"/>
                <a:gd name="connsiteY6" fmla="*/ 244533 h 2085700"/>
                <a:gd name="connsiteX7" fmla="*/ 2064808 w 2545855"/>
                <a:gd name="connsiteY7" fmla="*/ 548096 h 2085700"/>
                <a:gd name="connsiteX8" fmla="*/ 2409028 w 2545855"/>
                <a:gd name="connsiteY8" fmla="*/ 735035 h 2085700"/>
                <a:gd name="connsiteX9" fmla="*/ 2349396 w 2545855"/>
                <a:gd name="connsiteY9" fmla="*/ 1098640 h 2085700"/>
                <a:gd name="connsiteX10" fmla="*/ 2545855 w 2545855"/>
                <a:gd name="connsiteY10" fmla="*/ 1434473 h 2085700"/>
                <a:gd name="connsiteX11" fmla="*/ 2228771 w 2545855"/>
                <a:gd name="connsiteY11" fmla="*/ 1600811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519094 w 2545855"/>
                <a:gd name="connsiteY5" fmla="*/ 292610 h 2085700"/>
                <a:gd name="connsiteX6" fmla="*/ 1871728 w 2545855"/>
                <a:gd name="connsiteY6" fmla="*/ 244533 h 2085700"/>
                <a:gd name="connsiteX7" fmla="*/ 2064808 w 2545855"/>
                <a:gd name="connsiteY7" fmla="*/ 548096 h 2085700"/>
                <a:gd name="connsiteX8" fmla="*/ 2409028 w 2545855"/>
                <a:gd name="connsiteY8" fmla="*/ 735035 h 2085700"/>
                <a:gd name="connsiteX9" fmla="*/ 2349396 w 2545855"/>
                <a:gd name="connsiteY9" fmla="*/ 1098640 h 2085700"/>
                <a:gd name="connsiteX10" fmla="*/ 2545855 w 2545855"/>
                <a:gd name="connsiteY10" fmla="*/ 1434473 h 2085700"/>
                <a:gd name="connsiteX11" fmla="*/ 2228771 w 2545855"/>
                <a:gd name="connsiteY11" fmla="*/ 1600811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639341 h 2085700"/>
                <a:gd name="connsiteX1" fmla="*/ 282421 w 2545855"/>
                <a:gd name="connsiteY1" fmla="*/ 476590 h 2085700"/>
                <a:gd name="connsiteX2" fmla="*/ 486330 w 2545855"/>
                <a:gd name="connsiteY2" fmla="*/ 121833 h 2085700"/>
                <a:gd name="connsiteX3" fmla="*/ 867028 w 2545855"/>
                <a:gd name="connsiteY3" fmla="*/ 195859 h 2085700"/>
                <a:gd name="connsiteX4" fmla="*/ 1202480 w 2545855"/>
                <a:gd name="connsiteY4" fmla="*/ 0 h 2085700"/>
                <a:gd name="connsiteX5" fmla="*/ 1491670 w 2545855"/>
                <a:gd name="connsiteY5" fmla="*/ 266597 h 2085700"/>
                <a:gd name="connsiteX6" fmla="*/ 1871728 w 2545855"/>
                <a:gd name="connsiteY6" fmla="*/ 244533 h 2085700"/>
                <a:gd name="connsiteX7" fmla="*/ 2064808 w 2545855"/>
                <a:gd name="connsiteY7" fmla="*/ 548096 h 2085700"/>
                <a:gd name="connsiteX8" fmla="*/ 2409028 w 2545855"/>
                <a:gd name="connsiteY8" fmla="*/ 735035 h 2085700"/>
                <a:gd name="connsiteX9" fmla="*/ 2349396 w 2545855"/>
                <a:gd name="connsiteY9" fmla="*/ 1098640 h 2085700"/>
                <a:gd name="connsiteX10" fmla="*/ 2545855 w 2545855"/>
                <a:gd name="connsiteY10" fmla="*/ 1434473 h 2085700"/>
                <a:gd name="connsiteX11" fmla="*/ 2228771 w 2545855"/>
                <a:gd name="connsiteY11" fmla="*/ 1600811 h 2085700"/>
                <a:gd name="connsiteX12" fmla="*/ 2032807 w 2545855"/>
                <a:gd name="connsiteY12" fmla="*/ 1952686 h 2085700"/>
                <a:gd name="connsiteX13" fmla="*/ 1623211 w 2545855"/>
                <a:gd name="connsiteY13" fmla="*/ 1898140 h 2085700"/>
                <a:gd name="connsiteX14" fmla="*/ 1298236 w 2545855"/>
                <a:gd name="connsiteY14" fmla="*/ 2085700 h 2085700"/>
                <a:gd name="connsiteX15" fmla="*/ 1007573 w 2545855"/>
                <a:gd name="connsiteY15" fmla="*/ 1864595 h 2085700"/>
                <a:gd name="connsiteX16" fmla="*/ 623927 w 2545855"/>
                <a:gd name="connsiteY16" fmla="*/ 1851996 h 2085700"/>
                <a:gd name="connsiteX17" fmla="*/ 443852 w 2545855"/>
                <a:gd name="connsiteY17" fmla="*/ 1534722 h 2085700"/>
                <a:gd name="connsiteX18" fmla="*/ 95276 w 2545855"/>
                <a:gd name="connsiteY18" fmla="*/ 1385327 h 2085700"/>
                <a:gd name="connsiteX19" fmla="*/ 128479 w 2545855"/>
                <a:gd name="connsiteY19" fmla="*/ 1134714 h 2085700"/>
                <a:gd name="connsiteX20" fmla="*/ 0 w 2545855"/>
                <a:gd name="connsiteY20" fmla="*/ 639341 h 2085700"/>
                <a:gd name="connsiteX0" fmla="*/ 0 w 2545855"/>
                <a:gd name="connsiteY0" fmla="*/ 558833 h 2005192"/>
                <a:gd name="connsiteX1" fmla="*/ 282421 w 2545855"/>
                <a:gd name="connsiteY1" fmla="*/ 396082 h 2005192"/>
                <a:gd name="connsiteX2" fmla="*/ 486330 w 2545855"/>
                <a:gd name="connsiteY2" fmla="*/ 41325 h 2005192"/>
                <a:gd name="connsiteX3" fmla="*/ 867028 w 2545855"/>
                <a:gd name="connsiteY3" fmla="*/ 115351 h 2005192"/>
                <a:gd name="connsiteX4" fmla="*/ 1191236 w 2545855"/>
                <a:gd name="connsiteY4" fmla="*/ 0 h 2005192"/>
                <a:gd name="connsiteX5" fmla="*/ 1491670 w 2545855"/>
                <a:gd name="connsiteY5" fmla="*/ 186089 h 2005192"/>
                <a:gd name="connsiteX6" fmla="*/ 1871728 w 2545855"/>
                <a:gd name="connsiteY6" fmla="*/ 164025 h 2005192"/>
                <a:gd name="connsiteX7" fmla="*/ 2064808 w 2545855"/>
                <a:gd name="connsiteY7" fmla="*/ 467588 h 2005192"/>
                <a:gd name="connsiteX8" fmla="*/ 2409028 w 2545855"/>
                <a:gd name="connsiteY8" fmla="*/ 654527 h 2005192"/>
                <a:gd name="connsiteX9" fmla="*/ 2349396 w 2545855"/>
                <a:gd name="connsiteY9" fmla="*/ 1018132 h 2005192"/>
                <a:gd name="connsiteX10" fmla="*/ 2545855 w 2545855"/>
                <a:gd name="connsiteY10" fmla="*/ 1353965 h 2005192"/>
                <a:gd name="connsiteX11" fmla="*/ 2228771 w 2545855"/>
                <a:gd name="connsiteY11" fmla="*/ 1520303 h 2005192"/>
                <a:gd name="connsiteX12" fmla="*/ 2032807 w 2545855"/>
                <a:gd name="connsiteY12" fmla="*/ 1872178 h 2005192"/>
                <a:gd name="connsiteX13" fmla="*/ 1623211 w 2545855"/>
                <a:gd name="connsiteY13" fmla="*/ 1817632 h 2005192"/>
                <a:gd name="connsiteX14" fmla="*/ 1298236 w 2545855"/>
                <a:gd name="connsiteY14" fmla="*/ 2005192 h 2005192"/>
                <a:gd name="connsiteX15" fmla="*/ 1007573 w 2545855"/>
                <a:gd name="connsiteY15" fmla="*/ 1784087 h 2005192"/>
                <a:gd name="connsiteX16" fmla="*/ 623927 w 2545855"/>
                <a:gd name="connsiteY16" fmla="*/ 1771488 h 2005192"/>
                <a:gd name="connsiteX17" fmla="*/ 443852 w 2545855"/>
                <a:gd name="connsiteY17" fmla="*/ 1454214 h 2005192"/>
                <a:gd name="connsiteX18" fmla="*/ 95276 w 2545855"/>
                <a:gd name="connsiteY18" fmla="*/ 1304819 h 2005192"/>
                <a:gd name="connsiteX19" fmla="*/ 128479 w 2545855"/>
                <a:gd name="connsiteY19" fmla="*/ 1054206 h 2005192"/>
                <a:gd name="connsiteX20" fmla="*/ 0 w 2545855"/>
                <a:gd name="connsiteY20" fmla="*/ 558833 h 2005192"/>
                <a:gd name="connsiteX0" fmla="*/ 0 w 2545855"/>
                <a:gd name="connsiteY0" fmla="*/ 604677 h 2051036"/>
                <a:gd name="connsiteX1" fmla="*/ 282421 w 2545855"/>
                <a:gd name="connsiteY1" fmla="*/ 441926 h 2051036"/>
                <a:gd name="connsiteX2" fmla="*/ 486330 w 2545855"/>
                <a:gd name="connsiteY2" fmla="*/ 87169 h 2051036"/>
                <a:gd name="connsiteX3" fmla="*/ 867028 w 2545855"/>
                <a:gd name="connsiteY3" fmla="*/ 161195 h 2051036"/>
                <a:gd name="connsiteX4" fmla="*/ 1206069 w 2545855"/>
                <a:gd name="connsiteY4" fmla="*/ 0 h 2051036"/>
                <a:gd name="connsiteX5" fmla="*/ 1491670 w 2545855"/>
                <a:gd name="connsiteY5" fmla="*/ 231933 h 2051036"/>
                <a:gd name="connsiteX6" fmla="*/ 1871728 w 2545855"/>
                <a:gd name="connsiteY6" fmla="*/ 209869 h 2051036"/>
                <a:gd name="connsiteX7" fmla="*/ 2064808 w 2545855"/>
                <a:gd name="connsiteY7" fmla="*/ 513432 h 2051036"/>
                <a:gd name="connsiteX8" fmla="*/ 2409028 w 2545855"/>
                <a:gd name="connsiteY8" fmla="*/ 700371 h 2051036"/>
                <a:gd name="connsiteX9" fmla="*/ 2349396 w 2545855"/>
                <a:gd name="connsiteY9" fmla="*/ 1063976 h 2051036"/>
                <a:gd name="connsiteX10" fmla="*/ 2545855 w 2545855"/>
                <a:gd name="connsiteY10" fmla="*/ 1399809 h 2051036"/>
                <a:gd name="connsiteX11" fmla="*/ 2228771 w 2545855"/>
                <a:gd name="connsiteY11" fmla="*/ 1566147 h 2051036"/>
                <a:gd name="connsiteX12" fmla="*/ 2032807 w 2545855"/>
                <a:gd name="connsiteY12" fmla="*/ 1918022 h 2051036"/>
                <a:gd name="connsiteX13" fmla="*/ 1623211 w 2545855"/>
                <a:gd name="connsiteY13" fmla="*/ 1863476 h 2051036"/>
                <a:gd name="connsiteX14" fmla="*/ 1298236 w 2545855"/>
                <a:gd name="connsiteY14" fmla="*/ 2051036 h 2051036"/>
                <a:gd name="connsiteX15" fmla="*/ 1007573 w 2545855"/>
                <a:gd name="connsiteY15" fmla="*/ 1829931 h 2051036"/>
                <a:gd name="connsiteX16" fmla="*/ 623927 w 2545855"/>
                <a:gd name="connsiteY16" fmla="*/ 1817332 h 2051036"/>
                <a:gd name="connsiteX17" fmla="*/ 443852 w 2545855"/>
                <a:gd name="connsiteY17" fmla="*/ 1500058 h 2051036"/>
                <a:gd name="connsiteX18" fmla="*/ 95276 w 2545855"/>
                <a:gd name="connsiteY18" fmla="*/ 1350663 h 2051036"/>
                <a:gd name="connsiteX19" fmla="*/ 128479 w 2545855"/>
                <a:gd name="connsiteY19" fmla="*/ 1100050 h 2051036"/>
                <a:gd name="connsiteX20" fmla="*/ 0 w 2545855"/>
                <a:gd name="connsiteY20" fmla="*/ 604677 h 2051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45855" h="2051036">
                  <a:moveTo>
                    <a:pt x="0" y="604677"/>
                  </a:moveTo>
                  <a:lnTo>
                    <a:pt x="282421" y="441926"/>
                  </a:lnTo>
                  <a:lnTo>
                    <a:pt x="486330" y="87169"/>
                  </a:lnTo>
                  <a:lnTo>
                    <a:pt x="867028" y="161195"/>
                  </a:lnTo>
                  <a:lnTo>
                    <a:pt x="1206069" y="0"/>
                  </a:lnTo>
                  <a:lnTo>
                    <a:pt x="1491670" y="231933"/>
                  </a:lnTo>
                  <a:lnTo>
                    <a:pt x="1871728" y="209869"/>
                  </a:lnTo>
                  <a:lnTo>
                    <a:pt x="2064808" y="513432"/>
                  </a:lnTo>
                  <a:lnTo>
                    <a:pt x="2409028" y="700371"/>
                  </a:lnTo>
                  <a:lnTo>
                    <a:pt x="2349396" y="1063976"/>
                  </a:lnTo>
                  <a:lnTo>
                    <a:pt x="2545855" y="1399809"/>
                  </a:lnTo>
                  <a:lnTo>
                    <a:pt x="2228771" y="1566147"/>
                  </a:lnTo>
                  <a:lnTo>
                    <a:pt x="2032807" y="1918022"/>
                  </a:lnTo>
                  <a:lnTo>
                    <a:pt x="1623211" y="1863476"/>
                  </a:lnTo>
                  <a:lnTo>
                    <a:pt x="1298236" y="2051036"/>
                  </a:lnTo>
                  <a:lnTo>
                    <a:pt x="1007573" y="1829931"/>
                  </a:lnTo>
                  <a:lnTo>
                    <a:pt x="623927" y="1817332"/>
                  </a:lnTo>
                  <a:lnTo>
                    <a:pt x="443852" y="1500058"/>
                  </a:lnTo>
                  <a:lnTo>
                    <a:pt x="95276" y="1350663"/>
                  </a:lnTo>
                  <a:lnTo>
                    <a:pt x="128479" y="1100050"/>
                  </a:lnTo>
                  <a:lnTo>
                    <a:pt x="0" y="604677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组合 27">
              <a:extLst>
                <a:ext uri="{FF2B5EF4-FFF2-40B4-BE49-F238E27FC236}">
                  <a16:creationId xmlns:a16="http://schemas.microsoft.com/office/drawing/2014/main" id="{8BCA5C5F-38B6-1A30-571B-7DD2CA3098A6}"/>
                </a:ext>
              </a:extLst>
            </p:cNvPr>
            <p:cNvGrpSpPr/>
            <p:nvPr/>
          </p:nvGrpSpPr>
          <p:grpSpPr>
            <a:xfrm>
              <a:off x="4505216" y="1616700"/>
              <a:ext cx="3181568" cy="2449473"/>
              <a:chOff x="4505216" y="1616700"/>
              <a:chExt cx="3181568" cy="2449473"/>
            </a:xfrm>
          </p:grpSpPr>
          <p:pic>
            <p:nvPicPr>
              <p:cNvPr id="7" name="图片 28">
                <a:extLst>
                  <a:ext uri="{FF2B5EF4-FFF2-40B4-BE49-F238E27FC236}">
                    <a16:creationId xmlns:a16="http://schemas.microsoft.com/office/drawing/2014/main" id="{3CD65EDA-6CE3-7810-9569-55699A104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05216" y="1616700"/>
                <a:ext cx="3181568" cy="2449473"/>
              </a:xfrm>
              <a:prstGeom prst="rect">
                <a:avLst/>
              </a:prstGeom>
            </p:spPr>
          </p:pic>
          <p:sp>
            <p:nvSpPr>
              <p:cNvPr id="8" name="文本框 31">
                <a:extLst>
                  <a:ext uri="{FF2B5EF4-FFF2-40B4-BE49-F238E27FC236}">
                    <a16:creationId xmlns:a16="http://schemas.microsoft.com/office/drawing/2014/main" id="{4F037F9F-1AAC-6986-F486-893011D2C7B8}"/>
                  </a:ext>
                </a:extLst>
              </p:cNvPr>
              <p:cNvSpPr txBox="1"/>
              <p:nvPr/>
            </p:nvSpPr>
            <p:spPr>
              <a:xfrm>
                <a:off x="5057538" y="2276493"/>
                <a:ext cx="2194270" cy="1222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một câu có sử dụng biện pháp chơi chữ và nêu tác dụng của biện pháp này.</a:t>
                </a:r>
                <a:endParaRPr kumimoji="0" lang="en-SG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" name="Google Shape;994;p31">
            <a:extLst>
              <a:ext uri="{FF2B5EF4-FFF2-40B4-BE49-F238E27FC236}">
                <a16:creationId xmlns:a16="http://schemas.microsoft.com/office/drawing/2014/main" id="{B9060BD3-3589-ABF0-AA9E-AAE53BE4AEE2}"/>
              </a:ext>
            </a:extLst>
          </p:cNvPr>
          <p:cNvSpPr/>
          <p:nvPr/>
        </p:nvSpPr>
        <p:spPr>
          <a:xfrm>
            <a:off x="3272644" y="2498688"/>
            <a:ext cx="699272" cy="788317"/>
          </a:xfrm>
          <a:custGeom>
            <a:avLst/>
            <a:gdLst/>
            <a:ahLst/>
            <a:cxnLst/>
            <a:rect l="l" t="t" r="r" b="b"/>
            <a:pathLst>
              <a:path w="36467" h="42751" extrusionOk="0">
                <a:moveTo>
                  <a:pt x="17996" y="1"/>
                </a:moveTo>
                <a:lnTo>
                  <a:pt x="17539" y="19"/>
                </a:lnTo>
                <a:lnTo>
                  <a:pt x="17064" y="37"/>
                </a:lnTo>
                <a:lnTo>
                  <a:pt x="16589" y="74"/>
                </a:lnTo>
                <a:lnTo>
                  <a:pt x="16114" y="129"/>
                </a:lnTo>
                <a:lnTo>
                  <a:pt x="15621" y="183"/>
                </a:lnTo>
                <a:lnTo>
                  <a:pt x="15146" y="275"/>
                </a:lnTo>
                <a:lnTo>
                  <a:pt x="14671" y="366"/>
                </a:lnTo>
                <a:lnTo>
                  <a:pt x="14196" y="457"/>
                </a:lnTo>
                <a:lnTo>
                  <a:pt x="13721" y="567"/>
                </a:lnTo>
                <a:lnTo>
                  <a:pt x="13228" y="695"/>
                </a:lnTo>
                <a:lnTo>
                  <a:pt x="12405" y="969"/>
                </a:lnTo>
                <a:lnTo>
                  <a:pt x="11602" y="1261"/>
                </a:lnTo>
                <a:lnTo>
                  <a:pt x="10798" y="1590"/>
                </a:lnTo>
                <a:lnTo>
                  <a:pt x="10030" y="1955"/>
                </a:lnTo>
                <a:lnTo>
                  <a:pt x="9281" y="2357"/>
                </a:lnTo>
                <a:lnTo>
                  <a:pt x="8569" y="2778"/>
                </a:lnTo>
                <a:lnTo>
                  <a:pt x="7875" y="3253"/>
                </a:lnTo>
                <a:lnTo>
                  <a:pt x="7199" y="3746"/>
                </a:lnTo>
                <a:lnTo>
                  <a:pt x="6541" y="4257"/>
                </a:lnTo>
                <a:lnTo>
                  <a:pt x="5920" y="4824"/>
                </a:lnTo>
                <a:lnTo>
                  <a:pt x="5317" y="5390"/>
                </a:lnTo>
                <a:lnTo>
                  <a:pt x="4751" y="5993"/>
                </a:lnTo>
                <a:lnTo>
                  <a:pt x="4221" y="6632"/>
                </a:lnTo>
                <a:lnTo>
                  <a:pt x="3709" y="7272"/>
                </a:lnTo>
                <a:lnTo>
                  <a:pt x="3216" y="7948"/>
                </a:lnTo>
                <a:lnTo>
                  <a:pt x="2777" y="8642"/>
                </a:lnTo>
                <a:lnTo>
                  <a:pt x="2357" y="9354"/>
                </a:lnTo>
                <a:lnTo>
                  <a:pt x="1974" y="10085"/>
                </a:lnTo>
                <a:lnTo>
                  <a:pt x="1608" y="10834"/>
                </a:lnTo>
                <a:lnTo>
                  <a:pt x="1279" y="11602"/>
                </a:lnTo>
                <a:lnTo>
                  <a:pt x="1005" y="12369"/>
                </a:lnTo>
                <a:lnTo>
                  <a:pt x="750" y="13173"/>
                </a:lnTo>
                <a:lnTo>
                  <a:pt x="530" y="13977"/>
                </a:lnTo>
                <a:lnTo>
                  <a:pt x="348" y="14780"/>
                </a:lnTo>
                <a:lnTo>
                  <a:pt x="201" y="15603"/>
                </a:lnTo>
                <a:lnTo>
                  <a:pt x="110" y="16443"/>
                </a:lnTo>
                <a:lnTo>
                  <a:pt x="37" y="17283"/>
                </a:lnTo>
                <a:lnTo>
                  <a:pt x="1" y="18124"/>
                </a:lnTo>
                <a:lnTo>
                  <a:pt x="19" y="18982"/>
                </a:lnTo>
                <a:lnTo>
                  <a:pt x="74" y="19841"/>
                </a:lnTo>
                <a:lnTo>
                  <a:pt x="165" y="20681"/>
                </a:lnTo>
                <a:lnTo>
                  <a:pt x="311" y="21540"/>
                </a:lnTo>
                <a:lnTo>
                  <a:pt x="421" y="22088"/>
                </a:lnTo>
                <a:lnTo>
                  <a:pt x="549" y="22618"/>
                </a:lnTo>
                <a:lnTo>
                  <a:pt x="676" y="23129"/>
                </a:lnTo>
                <a:lnTo>
                  <a:pt x="823" y="23641"/>
                </a:lnTo>
                <a:lnTo>
                  <a:pt x="987" y="24153"/>
                </a:lnTo>
                <a:lnTo>
                  <a:pt x="1170" y="24646"/>
                </a:lnTo>
                <a:lnTo>
                  <a:pt x="1371" y="25139"/>
                </a:lnTo>
                <a:lnTo>
                  <a:pt x="1572" y="25614"/>
                </a:lnTo>
                <a:lnTo>
                  <a:pt x="1791" y="26089"/>
                </a:lnTo>
                <a:lnTo>
                  <a:pt x="2010" y="26564"/>
                </a:lnTo>
                <a:lnTo>
                  <a:pt x="2266" y="27021"/>
                </a:lnTo>
                <a:lnTo>
                  <a:pt x="2522" y="27459"/>
                </a:lnTo>
                <a:lnTo>
                  <a:pt x="2777" y="27898"/>
                </a:lnTo>
                <a:lnTo>
                  <a:pt x="3052" y="28336"/>
                </a:lnTo>
                <a:lnTo>
                  <a:pt x="3344" y="28756"/>
                </a:lnTo>
                <a:lnTo>
                  <a:pt x="3654" y="29158"/>
                </a:lnTo>
                <a:lnTo>
                  <a:pt x="3965" y="29579"/>
                </a:lnTo>
                <a:lnTo>
                  <a:pt x="4276" y="29962"/>
                </a:lnTo>
                <a:lnTo>
                  <a:pt x="4623" y="30346"/>
                </a:lnTo>
                <a:lnTo>
                  <a:pt x="4952" y="30711"/>
                </a:lnTo>
                <a:lnTo>
                  <a:pt x="5317" y="31077"/>
                </a:lnTo>
                <a:lnTo>
                  <a:pt x="5682" y="31442"/>
                </a:lnTo>
                <a:lnTo>
                  <a:pt x="6048" y="31771"/>
                </a:lnTo>
                <a:lnTo>
                  <a:pt x="6431" y="32100"/>
                </a:lnTo>
                <a:lnTo>
                  <a:pt x="6815" y="32429"/>
                </a:lnTo>
                <a:lnTo>
                  <a:pt x="7217" y="32739"/>
                </a:lnTo>
                <a:lnTo>
                  <a:pt x="7619" y="33031"/>
                </a:lnTo>
                <a:lnTo>
                  <a:pt x="8039" y="33324"/>
                </a:lnTo>
                <a:lnTo>
                  <a:pt x="8459" y="33598"/>
                </a:lnTo>
                <a:lnTo>
                  <a:pt x="8879" y="33872"/>
                </a:lnTo>
                <a:lnTo>
                  <a:pt x="9318" y="34109"/>
                </a:lnTo>
                <a:lnTo>
                  <a:pt x="9756" y="34347"/>
                </a:lnTo>
                <a:lnTo>
                  <a:pt x="10250" y="34639"/>
                </a:lnTo>
                <a:lnTo>
                  <a:pt x="10743" y="34931"/>
                </a:lnTo>
                <a:lnTo>
                  <a:pt x="11218" y="35242"/>
                </a:lnTo>
                <a:lnTo>
                  <a:pt x="11656" y="35589"/>
                </a:lnTo>
                <a:lnTo>
                  <a:pt x="12095" y="35955"/>
                </a:lnTo>
                <a:lnTo>
                  <a:pt x="12515" y="36320"/>
                </a:lnTo>
                <a:lnTo>
                  <a:pt x="12917" y="36722"/>
                </a:lnTo>
                <a:lnTo>
                  <a:pt x="13319" y="37124"/>
                </a:lnTo>
                <a:lnTo>
                  <a:pt x="13684" y="37562"/>
                </a:lnTo>
                <a:lnTo>
                  <a:pt x="14031" y="38001"/>
                </a:lnTo>
                <a:lnTo>
                  <a:pt x="14360" y="38457"/>
                </a:lnTo>
                <a:lnTo>
                  <a:pt x="14689" y="38932"/>
                </a:lnTo>
                <a:lnTo>
                  <a:pt x="14981" y="39426"/>
                </a:lnTo>
                <a:lnTo>
                  <a:pt x="15255" y="39919"/>
                </a:lnTo>
                <a:lnTo>
                  <a:pt x="15511" y="40430"/>
                </a:lnTo>
                <a:lnTo>
                  <a:pt x="15749" y="40942"/>
                </a:lnTo>
                <a:lnTo>
                  <a:pt x="16534" y="42751"/>
                </a:lnTo>
                <a:lnTo>
                  <a:pt x="29944" y="39828"/>
                </a:lnTo>
                <a:lnTo>
                  <a:pt x="29907" y="37873"/>
                </a:lnTo>
                <a:lnTo>
                  <a:pt x="29907" y="37306"/>
                </a:lnTo>
                <a:lnTo>
                  <a:pt x="29926" y="36740"/>
                </a:lnTo>
                <a:lnTo>
                  <a:pt x="29980" y="36155"/>
                </a:lnTo>
                <a:lnTo>
                  <a:pt x="30035" y="35607"/>
                </a:lnTo>
                <a:lnTo>
                  <a:pt x="30127" y="35041"/>
                </a:lnTo>
                <a:lnTo>
                  <a:pt x="30254" y="34493"/>
                </a:lnTo>
                <a:lnTo>
                  <a:pt x="30382" y="33927"/>
                </a:lnTo>
                <a:lnTo>
                  <a:pt x="30547" y="33397"/>
                </a:lnTo>
                <a:lnTo>
                  <a:pt x="30729" y="32849"/>
                </a:lnTo>
                <a:lnTo>
                  <a:pt x="30930" y="32337"/>
                </a:lnTo>
                <a:lnTo>
                  <a:pt x="31150" y="31807"/>
                </a:lnTo>
                <a:lnTo>
                  <a:pt x="31405" y="31314"/>
                </a:lnTo>
                <a:lnTo>
                  <a:pt x="31679" y="30803"/>
                </a:lnTo>
                <a:lnTo>
                  <a:pt x="31972" y="30328"/>
                </a:lnTo>
                <a:lnTo>
                  <a:pt x="32282" y="29853"/>
                </a:lnTo>
                <a:lnTo>
                  <a:pt x="32629" y="29396"/>
                </a:lnTo>
                <a:lnTo>
                  <a:pt x="32922" y="29012"/>
                </a:lnTo>
                <a:lnTo>
                  <a:pt x="33214" y="28610"/>
                </a:lnTo>
                <a:lnTo>
                  <a:pt x="33470" y="28208"/>
                </a:lnTo>
                <a:lnTo>
                  <a:pt x="33744" y="27788"/>
                </a:lnTo>
                <a:lnTo>
                  <a:pt x="33981" y="27368"/>
                </a:lnTo>
                <a:lnTo>
                  <a:pt x="34237" y="26948"/>
                </a:lnTo>
                <a:lnTo>
                  <a:pt x="34456" y="26528"/>
                </a:lnTo>
                <a:lnTo>
                  <a:pt x="34676" y="26089"/>
                </a:lnTo>
                <a:lnTo>
                  <a:pt x="34877" y="25632"/>
                </a:lnTo>
                <a:lnTo>
                  <a:pt x="35078" y="25194"/>
                </a:lnTo>
                <a:lnTo>
                  <a:pt x="35260" y="24737"/>
                </a:lnTo>
                <a:lnTo>
                  <a:pt x="35425" y="24280"/>
                </a:lnTo>
                <a:lnTo>
                  <a:pt x="35589" y="23824"/>
                </a:lnTo>
                <a:lnTo>
                  <a:pt x="35735" y="23349"/>
                </a:lnTo>
                <a:lnTo>
                  <a:pt x="35863" y="22874"/>
                </a:lnTo>
                <a:lnTo>
                  <a:pt x="35973" y="22399"/>
                </a:lnTo>
                <a:lnTo>
                  <a:pt x="36082" y="21905"/>
                </a:lnTo>
                <a:lnTo>
                  <a:pt x="36174" y="21430"/>
                </a:lnTo>
                <a:lnTo>
                  <a:pt x="36265" y="20937"/>
                </a:lnTo>
                <a:lnTo>
                  <a:pt x="36320" y="20444"/>
                </a:lnTo>
                <a:lnTo>
                  <a:pt x="36375" y="19951"/>
                </a:lnTo>
                <a:lnTo>
                  <a:pt x="36430" y="19457"/>
                </a:lnTo>
                <a:lnTo>
                  <a:pt x="36448" y="18946"/>
                </a:lnTo>
                <a:lnTo>
                  <a:pt x="36466" y="18453"/>
                </a:lnTo>
                <a:lnTo>
                  <a:pt x="36466" y="17941"/>
                </a:lnTo>
                <a:lnTo>
                  <a:pt x="36448" y="17448"/>
                </a:lnTo>
                <a:lnTo>
                  <a:pt x="36411" y="16936"/>
                </a:lnTo>
                <a:lnTo>
                  <a:pt x="36375" y="16425"/>
                </a:lnTo>
                <a:lnTo>
                  <a:pt x="36320" y="15913"/>
                </a:lnTo>
                <a:lnTo>
                  <a:pt x="36247" y="15402"/>
                </a:lnTo>
                <a:lnTo>
                  <a:pt x="36155" y="14890"/>
                </a:lnTo>
                <a:lnTo>
                  <a:pt x="36046" y="14379"/>
                </a:lnTo>
                <a:lnTo>
                  <a:pt x="35936" y="13885"/>
                </a:lnTo>
                <a:lnTo>
                  <a:pt x="35808" y="13429"/>
                </a:lnTo>
                <a:lnTo>
                  <a:pt x="35680" y="12954"/>
                </a:lnTo>
                <a:lnTo>
                  <a:pt x="35534" y="12497"/>
                </a:lnTo>
                <a:lnTo>
                  <a:pt x="35388" y="12058"/>
                </a:lnTo>
                <a:lnTo>
                  <a:pt x="35224" y="11602"/>
                </a:lnTo>
                <a:lnTo>
                  <a:pt x="35041" y="11163"/>
                </a:lnTo>
                <a:lnTo>
                  <a:pt x="34858" y="10725"/>
                </a:lnTo>
                <a:lnTo>
                  <a:pt x="34657" y="10304"/>
                </a:lnTo>
                <a:lnTo>
                  <a:pt x="34438" y="9884"/>
                </a:lnTo>
                <a:lnTo>
                  <a:pt x="34219" y="9464"/>
                </a:lnTo>
                <a:lnTo>
                  <a:pt x="34000" y="9062"/>
                </a:lnTo>
                <a:lnTo>
                  <a:pt x="33762" y="8660"/>
                </a:lnTo>
                <a:lnTo>
                  <a:pt x="33506" y="8277"/>
                </a:lnTo>
                <a:lnTo>
                  <a:pt x="33251" y="7893"/>
                </a:lnTo>
                <a:lnTo>
                  <a:pt x="32977" y="7509"/>
                </a:lnTo>
                <a:lnTo>
                  <a:pt x="32703" y="7144"/>
                </a:lnTo>
                <a:lnTo>
                  <a:pt x="32429" y="6797"/>
                </a:lnTo>
                <a:lnTo>
                  <a:pt x="32136" y="6431"/>
                </a:lnTo>
                <a:lnTo>
                  <a:pt x="31826" y="6084"/>
                </a:lnTo>
                <a:lnTo>
                  <a:pt x="31515" y="5755"/>
                </a:lnTo>
                <a:lnTo>
                  <a:pt x="31204" y="5427"/>
                </a:lnTo>
                <a:lnTo>
                  <a:pt x="30876" y="5098"/>
                </a:lnTo>
                <a:lnTo>
                  <a:pt x="30547" y="4787"/>
                </a:lnTo>
                <a:lnTo>
                  <a:pt x="30218" y="4495"/>
                </a:lnTo>
                <a:lnTo>
                  <a:pt x="29871" y="4203"/>
                </a:lnTo>
                <a:lnTo>
                  <a:pt x="29505" y="3910"/>
                </a:lnTo>
                <a:lnTo>
                  <a:pt x="29140" y="3636"/>
                </a:lnTo>
                <a:lnTo>
                  <a:pt x="28775" y="3362"/>
                </a:lnTo>
                <a:lnTo>
                  <a:pt x="28409" y="3106"/>
                </a:lnTo>
                <a:lnTo>
                  <a:pt x="28026" y="2869"/>
                </a:lnTo>
                <a:lnTo>
                  <a:pt x="27642" y="2613"/>
                </a:lnTo>
                <a:lnTo>
                  <a:pt x="27258" y="2394"/>
                </a:lnTo>
                <a:lnTo>
                  <a:pt x="26856" y="2175"/>
                </a:lnTo>
                <a:lnTo>
                  <a:pt x="26454" y="1955"/>
                </a:lnTo>
                <a:lnTo>
                  <a:pt x="26034" y="1754"/>
                </a:lnTo>
                <a:lnTo>
                  <a:pt x="25632" y="1572"/>
                </a:lnTo>
                <a:lnTo>
                  <a:pt x="25212" y="1389"/>
                </a:lnTo>
                <a:lnTo>
                  <a:pt x="24792" y="1225"/>
                </a:lnTo>
                <a:lnTo>
                  <a:pt x="24354" y="1060"/>
                </a:lnTo>
                <a:lnTo>
                  <a:pt x="23933" y="914"/>
                </a:lnTo>
                <a:lnTo>
                  <a:pt x="23495" y="786"/>
                </a:lnTo>
                <a:lnTo>
                  <a:pt x="23056" y="658"/>
                </a:lnTo>
                <a:lnTo>
                  <a:pt x="22600" y="530"/>
                </a:lnTo>
                <a:lnTo>
                  <a:pt x="22161" y="421"/>
                </a:lnTo>
                <a:lnTo>
                  <a:pt x="21704" y="329"/>
                </a:lnTo>
                <a:lnTo>
                  <a:pt x="21248" y="256"/>
                </a:lnTo>
                <a:lnTo>
                  <a:pt x="20791" y="183"/>
                </a:lnTo>
                <a:lnTo>
                  <a:pt x="20334" y="129"/>
                </a:lnTo>
                <a:lnTo>
                  <a:pt x="19878" y="74"/>
                </a:lnTo>
                <a:lnTo>
                  <a:pt x="19403" y="37"/>
                </a:lnTo>
                <a:lnTo>
                  <a:pt x="18946" y="19"/>
                </a:lnTo>
                <a:lnTo>
                  <a:pt x="18471" y="1"/>
                </a:lnTo>
                <a:close/>
              </a:path>
            </a:pathLst>
          </a:custGeom>
          <a:solidFill>
            <a:srgbClr val="FCBF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95;p31">
            <a:extLst>
              <a:ext uri="{FF2B5EF4-FFF2-40B4-BE49-F238E27FC236}">
                <a16:creationId xmlns:a16="http://schemas.microsoft.com/office/drawing/2014/main" id="{E50ECB7A-2FC4-9073-2317-AD91CD9F24BC}"/>
              </a:ext>
            </a:extLst>
          </p:cNvPr>
          <p:cNvSpPr/>
          <p:nvPr/>
        </p:nvSpPr>
        <p:spPr>
          <a:xfrm>
            <a:off x="3483190" y="2825458"/>
            <a:ext cx="200403" cy="469291"/>
          </a:xfrm>
          <a:custGeom>
            <a:avLst/>
            <a:gdLst/>
            <a:ahLst/>
            <a:cxnLst/>
            <a:rect l="l" t="t" r="r" b="b"/>
            <a:pathLst>
              <a:path w="10451" h="25450" extrusionOk="0">
                <a:moveTo>
                  <a:pt x="421" y="1"/>
                </a:moveTo>
                <a:lnTo>
                  <a:pt x="347" y="19"/>
                </a:lnTo>
                <a:lnTo>
                  <a:pt x="256" y="37"/>
                </a:lnTo>
                <a:lnTo>
                  <a:pt x="183" y="74"/>
                </a:lnTo>
                <a:lnTo>
                  <a:pt x="128" y="129"/>
                </a:lnTo>
                <a:lnTo>
                  <a:pt x="73" y="183"/>
                </a:lnTo>
                <a:lnTo>
                  <a:pt x="37" y="257"/>
                </a:lnTo>
                <a:lnTo>
                  <a:pt x="0" y="330"/>
                </a:lnTo>
                <a:lnTo>
                  <a:pt x="0" y="403"/>
                </a:lnTo>
                <a:lnTo>
                  <a:pt x="0" y="494"/>
                </a:lnTo>
                <a:lnTo>
                  <a:pt x="19" y="567"/>
                </a:lnTo>
                <a:lnTo>
                  <a:pt x="9647" y="25194"/>
                </a:lnTo>
                <a:lnTo>
                  <a:pt x="9720" y="25304"/>
                </a:lnTo>
                <a:lnTo>
                  <a:pt x="9811" y="25377"/>
                </a:lnTo>
                <a:lnTo>
                  <a:pt x="9921" y="25432"/>
                </a:lnTo>
                <a:lnTo>
                  <a:pt x="10048" y="25450"/>
                </a:lnTo>
                <a:lnTo>
                  <a:pt x="10122" y="25450"/>
                </a:lnTo>
                <a:lnTo>
                  <a:pt x="10195" y="25413"/>
                </a:lnTo>
                <a:lnTo>
                  <a:pt x="10268" y="25377"/>
                </a:lnTo>
                <a:lnTo>
                  <a:pt x="10341" y="25340"/>
                </a:lnTo>
                <a:lnTo>
                  <a:pt x="10377" y="25267"/>
                </a:lnTo>
                <a:lnTo>
                  <a:pt x="10414" y="25194"/>
                </a:lnTo>
                <a:lnTo>
                  <a:pt x="10450" y="25121"/>
                </a:lnTo>
                <a:lnTo>
                  <a:pt x="10450" y="25048"/>
                </a:lnTo>
                <a:lnTo>
                  <a:pt x="10450" y="24957"/>
                </a:lnTo>
                <a:lnTo>
                  <a:pt x="10432" y="24884"/>
                </a:lnTo>
                <a:lnTo>
                  <a:pt x="804" y="275"/>
                </a:lnTo>
                <a:lnTo>
                  <a:pt x="768" y="202"/>
                </a:lnTo>
                <a:lnTo>
                  <a:pt x="713" y="129"/>
                </a:lnTo>
                <a:lnTo>
                  <a:pt x="658" y="74"/>
                </a:lnTo>
                <a:lnTo>
                  <a:pt x="585" y="37"/>
                </a:lnTo>
                <a:lnTo>
                  <a:pt x="512" y="19"/>
                </a:lnTo>
                <a:lnTo>
                  <a:pt x="4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996;p31">
            <a:extLst>
              <a:ext uri="{FF2B5EF4-FFF2-40B4-BE49-F238E27FC236}">
                <a16:creationId xmlns:a16="http://schemas.microsoft.com/office/drawing/2014/main" id="{D0488AA7-637A-51C3-798C-B44AA8EF5F2F}"/>
              </a:ext>
            </a:extLst>
          </p:cNvPr>
          <p:cNvSpPr/>
          <p:nvPr/>
        </p:nvSpPr>
        <p:spPr>
          <a:xfrm>
            <a:off x="3732970" y="2773587"/>
            <a:ext cx="43452" cy="501966"/>
          </a:xfrm>
          <a:custGeom>
            <a:avLst/>
            <a:gdLst/>
            <a:ahLst/>
            <a:cxnLst/>
            <a:rect l="l" t="t" r="r" b="b"/>
            <a:pathLst>
              <a:path w="2266" h="27222" extrusionOk="0">
                <a:moveTo>
                  <a:pt x="311" y="0"/>
                </a:moveTo>
                <a:lnTo>
                  <a:pt x="238" y="37"/>
                </a:lnTo>
                <a:lnTo>
                  <a:pt x="165" y="73"/>
                </a:lnTo>
                <a:lnTo>
                  <a:pt x="110" y="128"/>
                </a:lnTo>
                <a:lnTo>
                  <a:pt x="55" y="201"/>
                </a:lnTo>
                <a:lnTo>
                  <a:pt x="19" y="274"/>
                </a:lnTo>
                <a:lnTo>
                  <a:pt x="0" y="347"/>
                </a:lnTo>
                <a:lnTo>
                  <a:pt x="0" y="439"/>
                </a:lnTo>
                <a:lnTo>
                  <a:pt x="1425" y="26820"/>
                </a:lnTo>
                <a:lnTo>
                  <a:pt x="1444" y="26911"/>
                </a:lnTo>
                <a:lnTo>
                  <a:pt x="1480" y="26984"/>
                </a:lnTo>
                <a:lnTo>
                  <a:pt x="1517" y="27039"/>
                </a:lnTo>
                <a:lnTo>
                  <a:pt x="1553" y="27094"/>
                </a:lnTo>
                <a:lnTo>
                  <a:pt x="1626" y="27148"/>
                </a:lnTo>
                <a:lnTo>
                  <a:pt x="1699" y="27185"/>
                </a:lnTo>
                <a:lnTo>
                  <a:pt x="1773" y="27203"/>
                </a:lnTo>
                <a:lnTo>
                  <a:pt x="1846" y="27222"/>
                </a:lnTo>
                <a:lnTo>
                  <a:pt x="1864" y="27222"/>
                </a:lnTo>
                <a:lnTo>
                  <a:pt x="1955" y="27203"/>
                </a:lnTo>
                <a:lnTo>
                  <a:pt x="2028" y="27167"/>
                </a:lnTo>
                <a:lnTo>
                  <a:pt x="2101" y="27130"/>
                </a:lnTo>
                <a:lnTo>
                  <a:pt x="2156" y="27075"/>
                </a:lnTo>
                <a:lnTo>
                  <a:pt x="2211" y="27021"/>
                </a:lnTo>
                <a:lnTo>
                  <a:pt x="2248" y="26947"/>
                </a:lnTo>
                <a:lnTo>
                  <a:pt x="2266" y="26856"/>
                </a:lnTo>
                <a:lnTo>
                  <a:pt x="2266" y="26783"/>
                </a:lnTo>
                <a:lnTo>
                  <a:pt x="823" y="384"/>
                </a:lnTo>
                <a:lnTo>
                  <a:pt x="823" y="311"/>
                </a:lnTo>
                <a:lnTo>
                  <a:pt x="786" y="220"/>
                </a:lnTo>
                <a:lnTo>
                  <a:pt x="749" y="146"/>
                </a:lnTo>
                <a:lnTo>
                  <a:pt x="695" y="92"/>
                </a:lnTo>
                <a:lnTo>
                  <a:pt x="622" y="37"/>
                </a:lnTo>
                <a:lnTo>
                  <a:pt x="548" y="19"/>
                </a:lnTo>
                <a:lnTo>
                  <a:pt x="4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997;p31">
            <a:extLst>
              <a:ext uri="{FF2B5EF4-FFF2-40B4-BE49-F238E27FC236}">
                <a16:creationId xmlns:a16="http://schemas.microsoft.com/office/drawing/2014/main" id="{CDD1B144-979A-E475-E959-E0767155D620}"/>
              </a:ext>
            </a:extLst>
          </p:cNvPr>
          <p:cNvSpPr/>
          <p:nvPr/>
        </p:nvSpPr>
        <p:spPr>
          <a:xfrm>
            <a:off x="3684628" y="3367845"/>
            <a:ext cx="125082" cy="81540"/>
          </a:xfrm>
          <a:custGeom>
            <a:avLst/>
            <a:gdLst/>
            <a:ahLst/>
            <a:cxnLst/>
            <a:rect l="l" t="t" r="r" b="b"/>
            <a:pathLst>
              <a:path w="6523" h="4422" extrusionOk="0">
                <a:moveTo>
                  <a:pt x="6321" y="0"/>
                </a:moveTo>
                <a:lnTo>
                  <a:pt x="0" y="1370"/>
                </a:lnTo>
                <a:lnTo>
                  <a:pt x="128" y="1937"/>
                </a:lnTo>
                <a:lnTo>
                  <a:pt x="219" y="2247"/>
                </a:lnTo>
                <a:lnTo>
                  <a:pt x="329" y="2540"/>
                </a:lnTo>
                <a:lnTo>
                  <a:pt x="457" y="2832"/>
                </a:lnTo>
                <a:lnTo>
                  <a:pt x="640" y="3088"/>
                </a:lnTo>
                <a:lnTo>
                  <a:pt x="822" y="3325"/>
                </a:lnTo>
                <a:lnTo>
                  <a:pt x="1023" y="3545"/>
                </a:lnTo>
                <a:lnTo>
                  <a:pt x="1261" y="3745"/>
                </a:lnTo>
                <a:lnTo>
                  <a:pt x="1498" y="3928"/>
                </a:lnTo>
                <a:lnTo>
                  <a:pt x="1772" y="4074"/>
                </a:lnTo>
                <a:lnTo>
                  <a:pt x="2046" y="4202"/>
                </a:lnTo>
                <a:lnTo>
                  <a:pt x="2339" y="4312"/>
                </a:lnTo>
                <a:lnTo>
                  <a:pt x="2631" y="4367"/>
                </a:lnTo>
                <a:lnTo>
                  <a:pt x="2942" y="4421"/>
                </a:lnTo>
                <a:lnTo>
                  <a:pt x="3252" y="4421"/>
                </a:lnTo>
                <a:lnTo>
                  <a:pt x="3563" y="4403"/>
                </a:lnTo>
                <a:lnTo>
                  <a:pt x="3892" y="4348"/>
                </a:lnTo>
                <a:lnTo>
                  <a:pt x="4019" y="4330"/>
                </a:lnTo>
                <a:lnTo>
                  <a:pt x="4348" y="4239"/>
                </a:lnTo>
                <a:lnTo>
                  <a:pt x="4641" y="4129"/>
                </a:lnTo>
                <a:lnTo>
                  <a:pt x="4915" y="3983"/>
                </a:lnTo>
                <a:lnTo>
                  <a:pt x="5170" y="3819"/>
                </a:lnTo>
                <a:lnTo>
                  <a:pt x="5426" y="3636"/>
                </a:lnTo>
                <a:lnTo>
                  <a:pt x="5645" y="3417"/>
                </a:lnTo>
                <a:lnTo>
                  <a:pt x="5846" y="3197"/>
                </a:lnTo>
                <a:lnTo>
                  <a:pt x="6011" y="2942"/>
                </a:lnTo>
                <a:lnTo>
                  <a:pt x="6175" y="2686"/>
                </a:lnTo>
                <a:lnTo>
                  <a:pt x="6303" y="2412"/>
                </a:lnTo>
                <a:lnTo>
                  <a:pt x="6394" y="2120"/>
                </a:lnTo>
                <a:lnTo>
                  <a:pt x="6468" y="1827"/>
                </a:lnTo>
                <a:lnTo>
                  <a:pt x="6504" y="1517"/>
                </a:lnTo>
                <a:lnTo>
                  <a:pt x="6522" y="1206"/>
                </a:lnTo>
                <a:lnTo>
                  <a:pt x="6504" y="895"/>
                </a:lnTo>
                <a:lnTo>
                  <a:pt x="6449" y="567"/>
                </a:lnTo>
                <a:lnTo>
                  <a:pt x="6321" y="0"/>
                </a:lnTo>
                <a:close/>
              </a:path>
            </a:pathLst>
          </a:custGeom>
          <a:solidFill>
            <a:srgbClr val="56CD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998;p31">
            <a:extLst>
              <a:ext uri="{FF2B5EF4-FFF2-40B4-BE49-F238E27FC236}">
                <a16:creationId xmlns:a16="http://schemas.microsoft.com/office/drawing/2014/main" id="{BED37127-4AE0-BC76-817E-F5E7585E35E0}"/>
              </a:ext>
            </a:extLst>
          </p:cNvPr>
          <p:cNvSpPr/>
          <p:nvPr/>
        </p:nvSpPr>
        <p:spPr>
          <a:xfrm>
            <a:off x="3576383" y="3233087"/>
            <a:ext cx="303394" cy="142852"/>
          </a:xfrm>
          <a:custGeom>
            <a:avLst/>
            <a:gdLst/>
            <a:ahLst/>
            <a:cxnLst/>
            <a:rect l="l" t="t" r="r" b="b"/>
            <a:pathLst>
              <a:path w="15822" h="7747" extrusionOk="0">
                <a:moveTo>
                  <a:pt x="14250" y="1"/>
                </a:moveTo>
                <a:lnTo>
                  <a:pt x="14067" y="19"/>
                </a:lnTo>
                <a:lnTo>
                  <a:pt x="731" y="2905"/>
                </a:lnTo>
                <a:lnTo>
                  <a:pt x="548" y="2960"/>
                </a:lnTo>
                <a:lnTo>
                  <a:pt x="384" y="3052"/>
                </a:lnTo>
                <a:lnTo>
                  <a:pt x="256" y="3161"/>
                </a:lnTo>
                <a:lnTo>
                  <a:pt x="146" y="3307"/>
                </a:lnTo>
                <a:lnTo>
                  <a:pt x="73" y="3453"/>
                </a:lnTo>
                <a:lnTo>
                  <a:pt x="18" y="3636"/>
                </a:lnTo>
                <a:lnTo>
                  <a:pt x="0" y="3801"/>
                </a:lnTo>
                <a:lnTo>
                  <a:pt x="18" y="3983"/>
                </a:lnTo>
                <a:lnTo>
                  <a:pt x="694" y="7034"/>
                </a:lnTo>
                <a:lnTo>
                  <a:pt x="749" y="7217"/>
                </a:lnTo>
                <a:lnTo>
                  <a:pt x="840" y="7363"/>
                </a:lnTo>
                <a:lnTo>
                  <a:pt x="950" y="7509"/>
                </a:lnTo>
                <a:lnTo>
                  <a:pt x="1078" y="7619"/>
                </a:lnTo>
                <a:lnTo>
                  <a:pt x="1242" y="7692"/>
                </a:lnTo>
                <a:lnTo>
                  <a:pt x="1407" y="7747"/>
                </a:lnTo>
                <a:lnTo>
                  <a:pt x="1589" y="7747"/>
                </a:lnTo>
                <a:lnTo>
                  <a:pt x="1772" y="7728"/>
                </a:lnTo>
                <a:lnTo>
                  <a:pt x="15109" y="4842"/>
                </a:lnTo>
                <a:lnTo>
                  <a:pt x="15291" y="4787"/>
                </a:lnTo>
                <a:lnTo>
                  <a:pt x="15438" y="4696"/>
                </a:lnTo>
                <a:lnTo>
                  <a:pt x="15565" y="4586"/>
                </a:lnTo>
                <a:lnTo>
                  <a:pt x="15675" y="4440"/>
                </a:lnTo>
                <a:lnTo>
                  <a:pt x="15766" y="4294"/>
                </a:lnTo>
                <a:lnTo>
                  <a:pt x="15803" y="4129"/>
                </a:lnTo>
                <a:lnTo>
                  <a:pt x="15821" y="3947"/>
                </a:lnTo>
                <a:lnTo>
                  <a:pt x="15803" y="3764"/>
                </a:lnTo>
                <a:lnTo>
                  <a:pt x="15145" y="713"/>
                </a:lnTo>
                <a:lnTo>
                  <a:pt x="15090" y="530"/>
                </a:lnTo>
                <a:lnTo>
                  <a:pt x="14999" y="384"/>
                </a:lnTo>
                <a:lnTo>
                  <a:pt x="14889" y="238"/>
                </a:lnTo>
                <a:lnTo>
                  <a:pt x="14743" y="147"/>
                </a:lnTo>
                <a:lnTo>
                  <a:pt x="14597" y="55"/>
                </a:lnTo>
                <a:lnTo>
                  <a:pt x="14433" y="19"/>
                </a:lnTo>
                <a:lnTo>
                  <a:pt x="14250" y="1"/>
                </a:lnTo>
                <a:close/>
              </a:path>
            </a:pathLst>
          </a:custGeom>
          <a:solidFill>
            <a:srgbClr val="006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999;p31">
            <a:extLst>
              <a:ext uri="{FF2B5EF4-FFF2-40B4-BE49-F238E27FC236}">
                <a16:creationId xmlns:a16="http://schemas.microsoft.com/office/drawing/2014/main" id="{BF3B3448-34BF-247D-7CBB-F3AB1B907114}"/>
              </a:ext>
            </a:extLst>
          </p:cNvPr>
          <p:cNvSpPr/>
          <p:nvPr/>
        </p:nvSpPr>
        <p:spPr>
          <a:xfrm>
            <a:off x="3613853" y="3314609"/>
            <a:ext cx="260672" cy="122642"/>
          </a:xfrm>
          <a:custGeom>
            <a:avLst/>
            <a:gdLst/>
            <a:ahLst/>
            <a:cxnLst/>
            <a:rect l="l" t="t" r="r" b="b"/>
            <a:pathLst>
              <a:path w="13594" h="6651" extrusionOk="0">
                <a:moveTo>
                  <a:pt x="12168" y="1"/>
                </a:moveTo>
                <a:lnTo>
                  <a:pt x="11985" y="19"/>
                </a:lnTo>
                <a:lnTo>
                  <a:pt x="732" y="2467"/>
                </a:lnTo>
                <a:lnTo>
                  <a:pt x="549" y="2522"/>
                </a:lnTo>
                <a:lnTo>
                  <a:pt x="384" y="2613"/>
                </a:lnTo>
                <a:lnTo>
                  <a:pt x="257" y="2723"/>
                </a:lnTo>
                <a:lnTo>
                  <a:pt x="147" y="2851"/>
                </a:lnTo>
                <a:lnTo>
                  <a:pt x="74" y="3015"/>
                </a:lnTo>
                <a:lnTo>
                  <a:pt x="19" y="3180"/>
                </a:lnTo>
                <a:lnTo>
                  <a:pt x="1" y="3362"/>
                </a:lnTo>
                <a:lnTo>
                  <a:pt x="37" y="3545"/>
                </a:lnTo>
                <a:lnTo>
                  <a:pt x="549" y="5920"/>
                </a:lnTo>
                <a:lnTo>
                  <a:pt x="604" y="6103"/>
                </a:lnTo>
                <a:lnTo>
                  <a:pt x="695" y="6249"/>
                </a:lnTo>
                <a:lnTo>
                  <a:pt x="805" y="6395"/>
                </a:lnTo>
                <a:lnTo>
                  <a:pt x="933" y="6505"/>
                </a:lnTo>
                <a:lnTo>
                  <a:pt x="1097" y="6578"/>
                </a:lnTo>
                <a:lnTo>
                  <a:pt x="1261" y="6632"/>
                </a:lnTo>
                <a:lnTo>
                  <a:pt x="1444" y="6651"/>
                </a:lnTo>
                <a:lnTo>
                  <a:pt x="1627" y="6614"/>
                </a:lnTo>
                <a:lnTo>
                  <a:pt x="12881" y="4184"/>
                </a:lnTo>
                <a:lnTo>
                  <a:pt x="13045" y="4130"/>
                </a:lnTo>
                <a:lnTo>
                  <a:pt x="13210" y="4038"/>
                </a:lnTo>
                <a:lnTo>
                  <a:pt x="13337" y="3929"/>
                </a:lnTo>
                <a:lnTo>
                  <a:pt x="13447" y="3782"/>
                </a:lnTo>
                <a:lnTo>
                  <a:pt x="13538" y="3636"/>
                </a:lnTo>
                <a:lnTo>
                  <a:pt x="13575" y="3454"/>
                </a:lnTo>
                <a:lnTo>
                  <a:pt x="13593" y="3289"/>
                </a:lnTo>
                <a:lnTo>
                  <a:pt x="13575" y="3107"/>
                </a:lnTo>
                <a:lnTo>
                  <a:pt x="13063" y="713"/>
                </a:lnTo>
                <a:lnTo>
                  <a:pt x="13009" y="549"/>
                </a:lnTo>
                <a:lnTo>
                  <a:pt x="12917" y="384"/>
                </a:lnTo>
                <a:lnTo>
                  <a:pt x="12789" y="257"/>
                </a:lnTo>
                <a:lnTo>
                  <a:pt x="12661" y="147"/>
                </a:lnTo>
                <a:lnTo>
                  <a:pt x="12497" y="74"/>
                </a:lnTo>
                <a:lnTo>
                  <a:pt x="12333" y="19"/>
                </a:lnTo>
                <a:lnTo>
                  <a:pt x="12168" y="1"/>
                </a:lnTo>
                <a:close/>
              </a:path>
            </a:pathLst>
          </a:custGeom>
          <a:solidFill>
            <a:srgbClr val="006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000;p31">
            <a:extLst>
              <a:ext uri="{FF2B5EF4-FFF2-40B4-BE49-F238E27FC236}">
                <a16:creationId xmlns:a16="http://schemas.microsoft.com/office/drawing/2014/main" id="{421625A9-0BBE-C968-E401-A0AB709F4DA4}"/>
              </a:ext>
            </a:extLst>
          </p:cNvPr>
          <p:cNvSpPr/>
          <p:nvPr/>
        </p:nvSpPr>
        <p:spPr>
          <a:xfrm>
            <a:off x="3496153" y="2295556"/>
            <a:ext cx="29798" cy="91645"/>
          </a:xfrm>
          <a:custGeom>
            <a:avLst/>
            <a:gdLst/>
            <a:ahLst/>
            <a:cxnLst/>
            <a:rect l="l" t="t" r="r" b="b"/>
            <a:pathLst>
              <a:path w="1554" h="4970" extrusionOk="0">
                <a:moveTo>
                  <a:pt x="293" y="0"/>
                </a:moveTo>
                <a:lnTo>
                  <a:pt x="238" y="19"/>
                </a:lnTo>
                <a:lnTo>
                  <a:pt x="183" y="37"/>
                </a:lnTo>
                <a:lnTo>
                  <a:pt x="128" y="55"/>
                </a:lnTo>
                <a:lnTo>
                  <a:pt x="73" y="92"/>
                </a:lnTo>
                <a:lnTo>
                  <a:pt x="37" y="146"/>
                </a:lnTo>
                <a:lnTo>
                  <a:pt x="19" y="201"/>
                </a:lnTo>
                <a:lnTo>
                  <a:pt x="0" y="256"/>
                </a:lnTo>
                <a:lnTo>
                  <a:pt x="0" y="311"/>
                </a:lnTo>
                <a:lnTo>
                  <a:pt x="0" y="384"/>
                </a:lnTo>
                <a:lnTo>
                  <a:pt x="950" y="4732"/>
                </a:lnTo>
                <a:lnTo>
                  <a:pt x="987" y="4823"/>
                </a:lnTo>
                <a:lnTo>
                  <a:pt x="1060" y="4915"/>
                </a:lnTo>
                <a:lnTo>
                  <a:pt x="1151" y="4951"/>
                </a:lnTo>
                <a:lnTo>
                  <a:pt x="1243" y="4970"/>
                </a:lnTo>
                <a:lnTo>
                  <a:pt x="1316" y="4970"/>
                </a:lnTo>
                <a:lnTo>
                  <a:pt x="1371" y="4951"/>
                </a:lnTo>
                <a:lnTo>
                  <a:pt x="1425" y="4915"/>
                </a:lnTo>
                <a:lnTo>
                  <a:pt x="1480" y="4878"/>
                </a:lnTo>
                <a:lnTo>
                  <a:pt x="1517" y="4842"/>
                </a:lnTo>
                <a:lnTo>
                  <a:pt x="1535" y="4787"/>
                </a:lnTo>
                <a:lnTo>
                  <a:pt x="1553" y="4714"/>
                </a:lnTo>
                <a:lnTo>
                  <a:pt x="1553" y="4659"/>
                </a:lnTo>
                <a:lnTo>
                  <a:pt x="1553" y="4604"/>
                </a:lnTo>
                <a:lnTo>
                  <a:pt x="603" y="256"/>
                </a:lnTo>
                <a:lnTo>
                  <a:pt x="585" y="183"/>
                </a:lnTo>
                <a:lnTo>
                  <a:pt x="567" y="128"/>
                </a:lnTo>
                <a:lnTo>
                  <a:pt x="512" y="92"/>
                </a:lnTo>
                <a:lnTo>
                  <a:pt x="475" y="55"/>
                </a:lnTo>
                <a:lnTo>
                  <a:pt x="421" y="19"/>
                </a:lnTo>
                <a:lnTo>
                  <a:pt x="366" y="19"/>
                </a:lnTo>
                <a:lnTo>
                  <a:pt x="293" y="0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01;p31">
            <a:extLst>
              <a:ext uri="{FF2B5EF4-FFF2-40B4-BE49-F238E27FC236}">
                <a16:creationId xmlns:a16="http://schemas.microsoft.com/office/drawing/2014/main" id="{6992B8E6-49F8-1131-7C12-015D7E4277BF}"/>
              </a:ext>
            </a:extLst>
          </p:cNvPr>
          <p:cNvSpPr/>
          <p:nvPr/>
        </p:nvSpPr>
        <p:spPr>
          <a:xfrm>
            <a:off x="3307677" y="2367636"/>
            <a:ext cx="56414" cy="81890"/>
          </a:xfrm>
          <a:custGeom>
            <a:avLst/>
            <a:gdLst/>
            <a:ahLst/>
            <a:cxnLst/>
            <a:rect l="l" t="t" r="r" b="b"/>
            <a:pathLst>
              <a:path w="2942" h="4441" extrusionOk="0">
                <a:moveTo>
                  <a:pt x="275" y="1"/>
                </a:moveTo>
                <a:lnTo>
                  <a:pt x="220" y="19"/>
                </a:lnTo>
                <a:lnTo>
                  <a:pt x="165" y="56"/>
                </a:lnTo>
                <a:lnTo>
                  <a:pt x="110" y="92"/>
                </a:lnTo>
                <a:lnTo>
                  <a:pt x="74" y="129"/>
                </a:lnTo>
                <a:lnTo>
                  <a:pt x="37" y="184"/>
                </a:lnTo>
                <a:lnTo>
                  <a:pt x="19" y="238"/>
                </a:lnTo>
                <a:lnTo>
                  <a:pt x="0" y="311"/>
                </a:lnTo>
                <a:lnTo>
                  <a:pt x="0" y="366"/>
                </a:lnTo>
                <a:lnTo>
                  <a:pt x="19" y="421"/>
                </a:lnTo>
                <a:lnTo>
                  <a:pt x="55" y="476"/>
                </a:lnTo>
                <a:lnTo>
                  <a:pt x="2357" y="4294"/>
                </a:lnTo>
                <a:lnTo>
                  <a:pt x="2412" y="4349"/>
                </a:lnTo>
                <a:lnTo>
                  <a:pt x="2467" y="4404"/>
                </a:lnTo>
                <a:lnTo>
                  <a:pt x="2540" y="4422"/>
                </a:lnTo>
                <a:lnTo>
                  <a:pt x="2631" y="4440"/>
                </a:lnTo>
                <a:lnTo>
                  <a:pt x="2704" y="4422"/>
                </a:lnTo>
                <a:lnTo>
                  <a:pt x="2796" y="4386"/>
                </a:lnTo>
                <a:lnTo>
                  <a:pt x="2832" y="4349"/>
                </a:lnTo>
                <a:lnTo>
                  <a:pt x="2887" y="4312"/>
                </a:lnTo>
                <a:lnTo>
                  <a:pt x="2905" y="4258"/>
                </a:lnTo>
                <a:lnTo>
                  <a:pt x="2924" y="4203"/>
                </a:lnTo>
                <a:lnTo>
                  <a:pt x="2942" y="4130"/>
                </a:lnTo>
                <a:lnTo>
                  <a:pt x="2942" y="4075"/>
                </a:lnTo>
                <a:lnTo>
                  <a:pt x="2924" y="4020"/>
                </a:lnTo>
                <a:lnTo>
                  <a:pt x="2887" y="3965"/>
                </a:lnTo>
                <a:lnTo>
                  <a:pt x="585" y="165"/>
                </a:lnTo>
                <a:lnTo>
                  <a:pt x="549" y="111"/>
                </a:lnTo>
                <a:lnTo>
                  <a:pt x="494" y="74"/>
                </a:lnTo>
                <a:lnTo>
                  <a:pt x="457" y="37"/>
                </a:lnTo>
                <a:lnTo>
                  <a:pt x="384" y="19"/>
                </a:lnTo>
                <a:lnTo>
                  <a:pt x="329" y="1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002;p31">
            <a:extLst>
              <a:ext uri="{FF2B5EF4-FFF2-40B4-BE49-F238E27FC236}">
                <a16:creationId xmlns:a16="http://schemas.microsoft.com/office/drawing/2014/main" id="{D800C105-02B5-9F04-CF45-B3E463D89C59}"/>
              </a:ext>
            </a:extLst>
          </p:cNvPr>
          <p:cNvSpPr/>
          <p:nvPr/>
        </p:nvSpPr>
        <p:spPr>
          <a:xfrm>
            <a:off x="3154235" y="2494982"/>
            <a:ext cx="77450" cy="64023"/>
          </a:xfrm>
          <a:custGeom>
            <a:avLst/>
            <a:gdLst/>
            <a:ahLst/>
            <a:cxnLst/>
            <a:rect l="l" t="t" r="r" b="b"/>
            <a:pathLst>
              <a:path w="4039" h="3472" extrusionOk="0">
                <a:moveTo>
                  <a:pt x="220" y="1"/>
                </a:moveTo>
                <a:lnTo>
                  <a:pt x="165" y="37"/>
                </a:lnTo>
                <a:lnTo>
                  <a:pt x="128" y="55"/>
                </a:lnTo>
                <a:lnTo>
                  <a:pt x="74" y="110"/>
                </a:lnTo>
                <a:lnTo>
                  <a:pt x="37" y="165"/>
                </a:lnTo>
                <a:lnTo>
                  <a:pt x="19" y="220"/>
                </a:lnTo>
                <a:lnTo>
                  <a:pt x="1" y="275"/>
                </a:lnTo>
                <a:lnTo>
                  <a:pt x="1" y="330"/>
                </a:lnTo>
                <a:lnTo>
                  <a:pt x="19" y="384"/>
                </a:lnTo>
                <a:lnTo>
                  <a:pt x="37" y="457"/>
                </a:lnTo>
                <a:lnTo>
                  <a:pt x="74" y="494"/>
                </a:lnTo>
                <a:lnTo>
                  <a:pt x="110" y="549"/>
                </a:lnTo>
                <a:lnTo>
                  <a:pt x="3545" y="3399"/>
                </a:lnTo>
                <a:lnTo>
                  <a:pt x="3636" y="3454"/>
                </a:lnTo>
                <a:lnTo>
                  <a:pt x="3727" y="3472"/>
                </a:lnTo>
                <a:lnTo>
                  <a:pt x="3801" y="3454"/>
                </a:lnTo>
                <a:lnTo>
                  <a:pt x="3874" y="3435"/>
                </a:lnTo>
                <a:lnTo>
                  <a:pt x="3928" y="3399"/>
                </a:lnTo>
                <a:lnTo>
                  <a:pt x="3983" y="3344"/>
                </a:lnTo>
                <a:lnTo>
                  <a:pt x="4001" y="3307"/>
                </a:lnTo>
                <a:lnTo>
                  <a:pt x="4038" y="3234"/>
                </a:lnTo>
                <a:lnTo>
                  <a:pt x="4038" y="3180"/>
                </a:lnTo>
                <a:lnTo>
                  <a:pt x="4038" y="3125"/>
                </a:lnTo>
                <a:lnTo>
                  <a:pt x="4038" y="3070"/>
                </a:lnTo>
                <a:lnTo>
                  <a:pt x="4020" y="3015"/>
                </a:lnTo>
                <a:lnTo>
                  <a:pt x="3983" y="2960"/>
                </a:lnTo>
                <a:lnTo>
                  <a:pt x="3928" y="2905"/>
                </a:lnTo>
                <a:lnTo>
                  <a:pt x="512" y="74"/>
                </a:lnTo>
                <a:lnTo>
                  <a:pt x="457" y="37"/>
                </a:lnTo>
                <a:lnTo>
                  <a:pt x="402" y="1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3;p31">
            <a:extLst>
              <a:ext uri="{FF2B5EF4-FFF2-40B4-BE49-F238E27FC236}">
                <a16:creationId xmlns:a16="http://schemas.microsoft.com/office/drawing/2014/main" id="{38EA497F-AD86-E3EF-1F88-A2D4DE96ED84}"/>
              </a:ext>
            </a:extLst>
          </p:cNvPr>
          <p:cNvSpPr/>
          <p:nvPr/>
        </p:nvSpPr>
        <p:spPr>
          <a:xfrm>
            <a:off x="3052298" y="2663096"/>
            <a:ext cx="91448" cy="40771"/>
          </a:xfrm>
          <a:custGeom>
            <a:avLst/>
            <a:gdLst/>
            <a:ahLst/>
            <a:cxnLst/>
            <a:rect l="l" t="t" r="r" b="b"/>
            <a:pathLst>
              <a:path w="4769" h="2211" extrusionOk="0">
                <a:moveTo>
                  <a:pt x="292" y="0"/>
                </a:moveTo>
                <a:lnTo>
                  <a:pt x="238" y="18"/>
                </a:lnTo>
                <a:lnTo>
                  <a:pt x="183" y="37"/>
                </a:lnTo>
                <a:lnTo>
                  <a:pt x="128" y="55"/>
                </a:lnTo>
                <a:lnTo>
                  <a:pt x="73" y="91"/>
                </a:lnTo>
                <a:lnTo>
                  <a:pt x="37" y="146"/>
                </a:lnTo>
                <a:lnTo>
                  <a:pt x="18" y="201"/>
                </a:lnTo>
                <a:lnTo>
                  <a:pt x="0" y="256"/>
                </a:lnTo>
                <a:lnTo>
                  <a:pt x="0" y="329"/>
                </a:lnTo>
                <a:lnTo>
                  <a:pt x="0" y="384"/>
                </a:lnTo>
                <a:lnTo>
                  <a:pt x="18" y="438"/>
                </a:lnTo>
                <a:lnTo>
                  <a:pt x="55" y="493"/>
                </a:lnTo>
                <a:lnTo>
                  <a:pt x="91" y="548"/>
                </a:lnTo>
                <a:lnTo>
                  <a:pt x="146" y="585"/>
                </a:lnTo>
                <a:lnTo>
                  <a:pt x="201" y="603"/>
                </a:lnTo>
                <a:lnTo>
                  <a:pt x="4348" y="2192"/>
                </a:lnTo>
                <a:lnTo>
                  <a:pt x="4458" y="2211"/>
                </a:lnTo>
                <a:lnTo>
                  <a:pt x="4549" y="2192"/>
                </a:lnTo>
                <a:lnTo>
                  <a:pt x="4641" y="2156"/>
                </a:lnTo>
                <a:lnTo>
                  <a:pt x="4714" y="2083"/>
                </a:lnTo>
                <a:lnTo>
                  <a:pt x="4750" y="2010"/>
                </a:lnTo>
                <a:lnTo>
                  <a:pt x="4768" y="1937"/>
                </a:lnTo>
                <a:lnTo>
                  <a:pt x="4768" y="1882"/>
                </a:lnTo>
                <a:lnTo>
                  <a:pt x="4768" y="1827"/>
                </a:lnTo>
                <a:lnTo>
                  <a:pt x="4750" y="1772"/>
                </a:lnTo>
                <a:lnTo>
                  <a:pt x="4714" y="1717"/>
                </a:lnTo>
                <a:lnTo>
                  <a:pt x="4677" y="1663"/>
                </a:lnTo>
                <a:lnTo>
                  <a:pt x="4641" y="1626"/>
                </a:lnTo>
                <a:lnTo>
                  <a:pt x="4567" y="1608"/>
                </a:lnTo>
                <a:lnTo>
                  <a:pt x="420" y="18"/>
                </a:lnTo>
                <a:lnTo>
                  <a:pt x="347" y="0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04;p31">
            <a:extLst>
              <a:ext uri="{FF2B5EF4-FFF2-40B4-BE49-F238E27FC236}">
                <a16:creationId xmlns:a16="http://schemas.microsoft.com/office/drawing/2014/main" id="{3E2F0374-CE3A-6E80-AE06-7257818845AE}"/>
              </a:ext>
            </a:extLst>
          </p:cNvPr>
          <p:cNvSpPr/>
          <p:nvPr/>
        </p:nvSpPr>
        <p:spPr>
          <a:xfrm>
            <a:off x="3012701" y="2854096"/>
            <a:ext cx="97067" cy="14162"/>
          </a:xfrm>
          <a:custGeom>
            <a:avLst/>
            <a:gdLst/>
            <a:ahLst/>
            <a:cxnLst/>
            <a:rect l="l" t="t" r="r" b="b"/>
            <a:pathLst>
              <a:path w="5062" h="768" extrusionOk="0">
                <a:moveTo>
                  <a:pt x="311" y="1"/>
                </a:moveTo>
                <a:lnTo>
                  <a:pt x="202" y="37"/>
                </a:lnTo>
                <a:lnTo>
                  <a:pt x="92" y="92"/>
                </a:lnTo>
                <a:lnTo>
                  <a:pt x="56" y="147"/>
                </a:lnTo>
                <a:lnTo>
                  <a:pt x="19" y="183"/>
                </a:lnTo>
                <a:lnTo>
                  <a:pt x="1" y="238"/>
                </a:lnTo>
                <a:lnTo>
                  <a:pt x="1" y="311"/>
                </a:lnTo>
                <a:lnTo>
                  <a:pt x="1" y="366"/>
                </a:lnTo>
                <a:lnTo>
                  <a:pt x="19" y="421"/>
                </a:lnTo>
                <a:lnTo>
                  <a:pt x="37" y="476"/>
                </a:lnTo>
                <a:lnTo>
                  <a:pt x="74" y="530"/>
                </a:lnTo>
                <a:lnTo>
                  <a:pt x="129" y="567"/>
                </a:lnTo>
                <a:lnTo>
                  <a:pt x="165" y="604"/>
                </a:lnTo>
                <a:lnTo>
                  <a:pt x="238" y="622"/>
                </a:lnTo>
                <a:lnTo>
                  <a:pt x="293" y="622"/>
                </a:lnTo>
                <a:lnTo>
                  <a:pt x="4751" y="768"/>
                </a:lnTo>
                <a:lnTo>
                  <a:pt x="4806" y="768"/>
                </a:lnTo>
                <a:lnTo>
                  <a:pt x="4879" y="750"/>
                </a:lnTo>
                <a:lnTo>
                  <a:pt x="4915" y="713"/>
                </a:lnTo>
                <a:lnTo>
                  <a:pt x="4970" y="677"/>
                </a:lnTo>
                <a:lnTo>
                  <a:pt x="5007" y="640"/>
                </a:lnTo>
                <a:lnTo>
                  <a:pt x="5043" y="585"/>
                </a:lnTo>
                <a:lnTo>
                  <a:pt x="5061" y="530"/>
                </a:lnTo>
                <a:lnTo>
                  <a:pt x="5061" y="457"/>
                </a:lnTo>
                <a:lnTo>
                  <a:pt x="5061" y="403"/>
                </a:lnTo>
                <a:lnTo>
                  <a:pt x="5043" y="348"/>
                </a:lnTo>
                <a:lnTo>
                  <a:pt x="5025" y="293"/>
                </a:lnTo>
                <a:lnTo>
                  <a:pt x="4988" y="238"/>
                </a:lnTo>
                <a:lnTo>
                  <a:pt x="4933" y="202"/>
                </a:lnTo>
                <a:lnTo>
                  <a:pt x="4879" y="165"/>
                </a:lnTo>
                <a:lnTo>
                  <a:pt x="4824" y="147"/>
                </a:lnTo>
                <a:lnTo>
                  <a:pt x="4769" y="147"/>
                </a:lnTo>
                <a:lnTo>
                  <a:pt x="311" y="1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005;p31">
            <a:extLst>
              <a:ext uri="{FF2B5EF4-FFF2-40B4-BE49-F238E27FC236}">
                <a16:creationId xmlns:a16="http://schemas.microsoft.com/office/drawing/2014/main" id="{B39D078F-BC6D-ED11-E6D3-21D411FAB836}"/>
              </a:ext>
            </a:extLst>
          </p:cNvPr>
          <p:cNvSpPr/>
          <p:nvPr/>
        </p:nvSpPr>
        <p:spPr>
          <a:xfrm>
            <a:off x="3039681" y="3022874"/>
            <a:ext cx="93558" cy="35736"/>
          </a:xfrm>
          <a:custGeom>
            <a:avLst/>
            <a:gdLst/>
            <a:ahLst/>
            <a:cxnLst/>
            <a:rect l="l" t="t" r="r" b="b"/>
            <a:pathLst>
              <a:path w="4879" h="1938" extrusionOk="0">
                <a:moveTo>
                  <a:pt x="4531" y="1"/>
                </a:moveTo>
                <a:lnTo>
                  <a:pt x="4476" y="19"/>
                </a:lnTo>
                <a:lnTo>
                  <a:pt x="220" y="1334"/>
                </a:lnTo>
                <a:lnTo>
                  <a:pt x="165" y="1353"/>
                </a:lnTo>
                <a:lnTo>
                  <a:pt x="110" y="1389"/>
                </a:lnTo>
                <a:lnTo>
                  <a:pt x="74" y="1444"/>
                </a:lnTo>
                <a:lnTo>
                  <a:pt x="37" y="1480"/>
                </a:lnTo>
                <a:lnTo>
                  <a:pt x="19" y="1535"/>
                </a:lnTo>
                <a:lnTo>
                  <a:pt x="0" y="1608"/>
                </a:lnTo>
                <a:lnTo>
                  <a:pt x="0" y="1663"/>
                </a:lnTo>
                <a:lnTo>
                  <a:pt x="19" y="1718"/>
                </a:lnTo>
                <a:lnTo>
                  <a:pt x="74" y="1809"/>
                </a:lnTo>
                <a:lnTo>
                  <a:pt x="128" y="1882"/>
                </a:lnTo>
                <a:lnTo>
                  <a:pt x="220" y="1937"/>
                </a:lnTo>
                <a:lnTo>
                  <a:pt x="402" y="1937"/>
                </a:lnTo>
                <a:lnTo>
                  <a:pt x="4659" y="622"/>
                </a:lnTo>
                <a:lnTo>
                  <a:pt x="4714" y="585"/>
                </a:lnTo>
                <a:lnTo>
                  <a:pt x="4769" y="549"/>
                </a:lnTo>
                <a:lnTo>
                  <a:pt x="4805" y="512"/>
                </a:lnTo>
                <a:lnTo>
                  <a:pt x="4842" y="457"/>
                </a:lnTo>
                <a:lnTo>
                  <a:pt x="4860" y="403"/>
                </a:lnTo>
                <a:lnTo>
                  <a:pt x="4878" y="348"/>
                </a:lnTo>
                <a:lnTo>
                  <a:pt x="4878" y="293"/>
                </a:lnTo>
                <a:lnTo>
                  <a:pt x="4860" y="220"/>
                </a:lnTo>
                <a:lnTo>
                  <a:pt x="4842" y="165"/>
                </a:lnTo>
                <a:lnTo>
                  <a:pt x="4805" y="110"/>
                </a:lnTo>
                <a:lnTo>
                  <a:pt x="4769" y="74"/>
                </a:lnTo>
                <a:lnTo>
                  <a:pt x="4714" y="37"/>
                </a:lnTo>
                <a:lnTo>
                  <a:pt x="4659" y="19"/>
                </a:lnTo>
                <a:lnTo>
                  <a:pt x="4604" y="1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006;p31">
            <a:extLst>
              <a:ext uri="{FF2B5EF4-FFF2-40B4-BE49-F238E27FC236}">
                <a16:creationId xmlns:a16="http://schemas.microsoft.com/office/drawing/2014/main" id="{59D65380-C92C-2BD1-4AFD-23D9F77A8CE7}"/>
              </a:ext>
            </a:extLst>
          </p:cNvPr>
          <p:cNvSpPr/>
          <p:nvPr/>
        </p:nvSpPr>
        <p:spPr>
          <a:xfrm>
            <a:off x="3688483" y="2286465"/>
            <a:ext cx="21726" cy="92992"/>
          </a:xfrm>
          <a:custGeom>
            <a:avLst/>
            <a:gdLst/>
            <a:ahLst/>
            <a:cxnLst/>
            <a:rect l="l" t="t" r="r" b="b"/>
            <a:pathLst>
              <a:path w="1133" h="5043" extrusionOk="0">
                <a:moveTo>
                  <a:pt x="731" y="0"/>
                </a:moveTo>
                <a:lnTo>
                  <a:pt x="676" y="37"/>
                </a:lnTo>
                <a:lnTo>
                  <a:pt x="640" y="55"/>
                </a:lnTo>
                <a:lnTo>
                  <a:pt x="585" y="110"/>
                </a:lnTo>
                <a:lnTo>
                  <a:pt x="548" y="146"/>
                </a:lnTo>
                <a:lnTo>
                  <a:pt x="530" y="201"/>
                </a:lnTo>
                <a:lnTo>
                  <a:pt x="512" y="274"/>
                </a:lnTo>
                <a:lnTo>
                  <a:pt x="0" y="4695"/>
                </a:lnTo>
                <a:lnTo>
                  <a:pt x="0" y="4750"/>
                </a:lnTo>
                <a:lnTo>
                  <a:pt x="0" y="4805"/>
                </a:lnTo>
                <a:lnTo>
                  <a:pt x="18" y="4860"/>
                </a:lnTo>
                <a:lnTo>
                  <a:pt x="55" y="4914"/>
                </a:lnTo>
                <a:lnTo>
                  <a:pt x="92" y="4951"/>
                </a:lnTo>
                <a:lnTo>
                  <a:pt x="146" y="4988"/>
                </a:lnTo>
                <a:lnTo>
                  <a:pt x="201" y="5024"/>
                </a:lnTo>
                <a:lnTo>
                  <a:pt x="274" y="5024"/>
                </a:lnTo>
                <a:lnTo>
                  <a:pt x="311" y="5042"/>
                </a:lnTo>
                <a:lnTo>
                  <a:pt x="420" y="5006"/>
                </a:lnTo>
                <a:lnTo>
                  <a:pt x="512" y="4951"/>
                </a:lnTo>
                <a:lnTo>
                  <a:pt x="585" y="4878"/>
                </a:lnTo>
                <a:lnTo>
                  <a:pt x="603" y="4823"/>
                </a:lnTo>
                <a:lnTo>
                  <a:pt x="603" y="4768"/>
                </a:lnTo>
                <a:lnTo>
                  <a:pt x="1133" y="347"/>
                </a:lnTo>
                <a:lnTo>
                  <a:pt x="1133" y="274"/>
                </a:lnTo>
                <a:lnTo>
                  <a:pt x="1133" y="219"/>
                </a:lnTo>
                <a:lnTo>
                  <a:pt x="1096" y="164"/>
                </a:lnTo>
                <a:lnTo>
                  <a:pt x="1078" y="110"/>
                </a:lnTo>
                <a:lnTo>
                  <a:pt x="1023" y="73"/>
                </a:lnTo>
                <a:lnTo>
                  <a:pt x="987" y="37"/>
                </a:lnTo>
                <a:lnTo>
                  <a:pt x="932" y="0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007;p31">
            <a:extLst>
              <a:ext uri="{FF2B5EF4-FFF2-40B4-BE49-F238E27FC236}">
                <a16:creationId xmlns:a16="http://schemas.microsoft.com/office/drawing/2014/main" id="{68BC8172-E055-CEFC-2E31-147FAB94D671}"/>
              </a:ext>
            </a:extLst>
          </p:cNvPr>
          <p:cNvSpPr/>
          <p:nvPr/>
        </p:nvSpPr>
        <p:spPr>
          <a:xfrm>
            <a:off x="3855578" y="2340696"/>
            <a:ext cx="49070" cy="85578"/>
          </a:xfrm>
          <a:custGeom>
            <a:avLst/>
            <a:gdLst/>
            <a:ahLst/>
            <a:cxnLst/>
            <a:rect l="l" t="t" r="r" b="b"/>
            <a:pathLst>
              <a:path w="2559" h="4641" extrusionOk="0">
                <a:moveTo>
                  <a:pt x="2266" y="0"/>
                </a:moveTo>
                <a:lnTo>
                  <a:pt x="2211" y="19"/>
                </a:lnTo>
                <a:lnTo>
                  <a:pt x="2156" y="19"/>
                </a:lnTo>
                <a:lnTo>
                  <a:pt x="2102" y="55"/>
                </a:lnTo>
                <a:lnTo>
                  <a:pt x="2047" y="92"/>
                </a:lnTo>
                <a:lnTo>
                  <a:pt x="2010" y="128"/>
                </a:lnTo>
                <a:lnTo>
                  <a:pt x="1974" y="183"/>
                </a:lnTo>
                <a:lnTo>
                  <a:pt x="37" y="4202"/>
                </a:lnTo>
                <a:lnTo>
                  <a:pt x="19" y="4257"/>
                </a:lnTo>
                <a:lnTo>
                  <a:pt x="1" y="4312"/>
                </a:lnTo>
                <a:lnTo>
                  <a:pt x="19" y="4367"/>
                </a:lnTo>
                <a:lnTo>
                  <a:pt x="19" y="4440"/>
                </a:lnTo>
                <a:lnTo>
                  <a:pt x="55" y="4495"/>
                </a:lnTo>
                <a:lnTo>
                  <a:pt x="92" y="4531"/>
                </a:lnTo>
                <a:lnTo>
                  <a:pt x="129" y="4586"/>
                </a:lnTo>
                <a:lnTo>
                  <a:pt x="183" y="4604"/>
                </a:lnTo>
                <a:lnTo>
                  <a:pt x="256" y="4641"/>
                </a:lnTo>
                <a:lnTo>
                  <a:pt x="311" y="4641"/>
                </a:lnTo>
                <a:lnTo>
                  <a:pt x="403" y="4622"/>
                </a:lnTo>
                <a:lnTo>
                  <a:pt x="476" y="4586"/>
                </a:lnTo>
                <a:lnTo>
                  <a:pt x="549" y="4531"/>
                </a:lnTo>
                <a:lnTo>
                  <a:pt x="604" y="4458"/>
                </a:lnTo>
                <a:lnTo>
                  <a:pt x="2540" y="457"/>
                </a:lnTo>
                <a:lnTo>
                  <a:pt x="2558" y="402"/>
                </a:lnTo>
                <a:lnTo>
                  <a:pt x="2558" y="329"/>
                </a:lnTo>
                <a:lnTo>
                  <a:pt x="2558" y="274"/>
                </a:lnTo>
                <a:lnTo>
                  <a:pt x="2558" y="220"/>
                </a:lnTo>
                <a:lnTo>
                  <a:pt x="2522" y="165"/>
                </a:lnTo>
                <a:lnTo>
                  <a:pt x="2485" y="110"/>
                </a:lnTo>
                <a:lnTo>
                  <a:pt x="2449" y="73"/>
                </a:lnTo>
                <a:lnTo>
                  <a:pt x="2394" y="37"/>
                </a:lnTo>
                <a:lnTo>
                  <a:pt x="2339" y="19"/>
                </a:lnTo>
                <a:lnTo>
                  <a:pt x="2266" y="0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08;p31">
            <a:extLst>
              <a:ext uri="{FF2B5EF4-FFF2-40B4-BE49-F238E27FC236}">
                <a16:creationId xmlns:a16="http://schemas.microsoft.com/office/drawing/2014/main" id="{1924E818-59EC-8D6A-9F0B-F856B6D4F28B}"/>
              </a:ext>
            </a:extLst>
          </p:cNvPr>
          <p:cNvSpPr/>
          <p:nvPr/>
        </p:nvSpPr>
        <p:spPr>
          <a:xfrm>
            <a:off x="3998167" y="2453216"/>
            <a:ext cx="72176" cy="69757"/>
          </a:xfrm>
          <a:custGeom>
            <a:avLst/>
            <a:gdLst/>
            <a:ahLst/>
            <a:cxnLst/>
            <a:rect l="l" t="t" r="r" b="b"/>
            <a:pathLst>
              <a:path w="3764" h="3783" extrusionOk="0">
                <a:moveTo>
                  <a:pt x="3453" y="0"/>
                </a:moveTo>
                <a:lnTo>
                  <a:pt x="3380" y="19"/>
                </a:lnTo>
                <a:lnTo>
                  <a:pt x="3325" y="37"/>
                </a:lnTo>
                <a:lnTo>
                  <a:pt x="3270" y="55"/>
                </a:lnTo>
                <a:lnTo>
                  <a:pt x="3216" y="92"/>
                </a:lnTo>
                <a:lnTo>
                  <a:pt x="92" y="3252"/>
                </a:lnTo>
                <a:lnTo>
                  <a:pt x="55" y="3307"/>
                </a:lnTo>
                <a:lnTo>
                  <a:pt x="19" y="3362"/>
                </a:lnTo>
                <a:lnTo>
                  <a:pt x="0" y="3417"/>
                </a:lnTo>
                <a:lnTo>
                  <a:pt x="0" y="3471"/>
                </a:lnTo>
                <a:lnTo>
                  <a:pt x="0" y="3545"/>
                </a:lnTo>
                <a:lnTo>
                  <a:pt x="19" y="3599"/>
                </a:lnTo>
                <a:lnTo>
                  <a:pt x="55" y="3654"/>
                </a:lnTo>
                <a:lnTo>
                  <a:pt x="92" y="3691"/>
                </a:lnTo>
                <a:lnTo>
                  <a:pt x="146" y="3745"/>
                </a:lnTo>
                <a:lnTo>
                  <a:pt x="201" y="3764"/>
                </a:lnTo>
                <a:lnTo>
                  <a:pt x="256" y="3782"/>
                </a:lnTo>
                <a:lnTo>
                  <a:pt x="366" y="3782"/>
                </a:lnTo>
                <a:lnTo>
                  <a:pt x="439" y="3764"/>
                </a:lnTo>
                <a:lnTo>
                  <a:pt x="475" y="3745"/>
                </a:lnTo>
                <a:lnTo>
                  <a:pt x="530" y="3691"/>
                </a:lnTo>
                <a:lnTo>
                  <a:pt x="3672" y="530"/>
                </a:lnTo>
                <a:lnTo>
                  <a:pt x="3709" y="494"/>
                </a:lnTo>
                <a:lnTo>
                  <a:pt x="3727" y="439"/>
                </a:lnTo>
                <a:lnTo>
                  <a:pt x="3745" y="384"/>
                </a:lnTo>
                <a:lnTo>
                  <a:pt x="3764" y="311"/>
                </a:lnTo>
                <a:lnTo>
                  <a:pt x="3745" y="256"/>
                </a:lnTo>
                <a:lnTo>
                  <a:pt x="3727" y="201"/>
                </a:lnTo>
                <a:lnTo>
                  <a:pt x="3709" y="146"/>
                </a:lnTo>
                <a:lnTo>
                  <a:pt x="3672" y="92"/>
                </a:lnTo>
                <a:lnTo>
                  <a:pt x="3618" y="55"/>
                </a:lnTo>
                <a:lnTo>
                  <a:pt x="3563" y="37"/>
                </a:lnTo>
                <a:lnTo>
                  <a:pt x="3508" y="19"/>
                </a:lnTo>
                <a:lnTo>
                  <a:pt x="3453" y="0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09;p31">
            <a:extLst>
              <a:ext uri="{FF2B5EF4-FFF2-40B4-BE49-F238E27FC236}">
                <a16:creationId xmlns:a16="http://schemas.microsoft.com/office/drawing/2014/main" id="{AC8347D6-60A8-25DE-A455-D63478CD8F99}"/>
              </a:ext>
            </a:extLst>
          </p:cNvPr>
          <p:cNvSpPr/>
          <p:nvPr/>
        </p:nvSpPr>
        <p:spPr>
          <a:xfrm>
            <a:off x="4100104" y="2611539"/>
            <a:ext cx="88303" cy="47869"/>
          </a:xfrm>
          <a:custGeom>
            <a:avLst/>
            <a:gdLst/>
            <a:ahLst/>
            <a:cxnLst/>
            <a:rect l="l" t="t" r="r" b="b"/>
            <a:pathLst>
              <a:path w="4605" h="2596" extrusionOk="0">
                <a:moveTo>
                  <a:pt x="4221" y="1"/>
                </a:moveTo>
                <a:lnTo>
                  <a:pt x="4166" y="19"/>
                </a:lnTo>
                <a:lnTo>
                  <a:pt x="165" y="1992"/>
                </a:lnTo>
                <a:lnTo>
                  <a:pt x="110" y="2029"/>
                </a:lnTo>
                <a:lnTo>
                  <a:pt x="74" y="2065"/>
                </a:lnTo>
                <a:lnTo>
                  <a:pt x="37" y="2120"/>
                </a:lnTo>
                <a:lnTo>
                  <a:pt x="19" y="2175"/>
                </a:lnTo>
                <a:lnTo>
                  <a:pt x="1" y="2230"/>
                </a:lnTo>
                <a:lnTo>
                  <a:pt x="1" y="2284"/>
                </a:lnTo>
                <a:lnTo>
                  <a:pt x="1" y="2358"/>
                </a:lnTo>
                <a:lnTo>
                  <a:pt x="37" y="2412"/>
                </a:lnTo>
                <a:lnTo>
                  <a:pt x="74" y="2485"/>
                </a:lnTo>
                <a:lnTo>
                  <a:pt x="147" y="2540"/>
                </a:lnTo>
                <a:lnTo>
                  <a:pt x="220" y="2577"/>
                </a:lnTo>
                <a:lnTo>
                  <a:pt x="311" y="2595"/>
                </a:lnTo>
                <a:lnTo>
                  <a:pt x="384" y="2577"/>
                </a:lnTo>
                <a:lnTo>
                  <a:pt x="439" y="2559"/>
                </a:lnTo>
                <a:lnTo>
                  <a:pt x="4440" y="585"/>
                </a:lnTo>
                <a:lnTo>
                  <a:pt x="4495" y="549"/>
                </a:lnTo>
                <a:lnTo>
                  <a:pt x="4531" y="512"/>
                </a:lnTo>
                <a:lnTo>
                  <a:pt x="4568" y="458"/>
                </a:lnTo>
                <a:lnTo>
                  <a:pt x="4604" y="403"/>
                </a:lnTo>
                <a:lnTo>
                  <a:pt x="4604" y="348"/>
                </a:lnTo>
                <a:lnTo>
                  <a:pt x="4604" y="293"/>
                </a:lnTo>
                <a:lnTo>
                  <a:pt x="4604" y="220"/>
                </a:lnTo>
                <a:lnTo>
                  <a:pt x="4586" y="165"/>
                </a:lnTo>
                <a:lnTo>
                  <a:pt x="4550" y="110"/>
                </a:lnTo>
                <a:lnTo>
                  <a:pt x="4513" y="74"/>
                </a:lnTo>
                <a:lnTo>
                  <a:pt x="4458" y="37"/>
                </a:lnTo>
                <a:lnTo>
                  <a:pt x="4404" y="19"/>
                </a:lnTo>
                <a:lnTo>
                  <a:pt x="4349" y="1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1010;p31">
            <a:extLst>
              <a:ext uri="{FF2B5EF4-FFF2-40B4-BE49-F238E27FC236}">
                <a16:creationId xmlns:a16="http://schemas.microsoft.com/office/drawing/2014/main" id="{8F6993C5-84C0-6101-E486-C3304A082943}"/>
              </a:ext>
            </a:extLst>
          </p:cNvPr>
          <p:cNvSpPr/>
          <p:nvPr/>
        </p:nvSpPr>
        <p:spPr>
          <a:xfrm>
            <a:off x="4150210" y="2798168"/>
            <a:ext cx="96702" cy="21593"/>
          </a:xfrm>
          <a:custGeom>
            <a:avLst/>
            <a:gdLst/>
            <a:ahLst/>
            <a:cxnLst/>
            <a:rect l="l" t="t" r="r" b="b"/>
            <a:pathLst>
              <a:path w="5043" h="1171" extrusionOk="0">
                <a:moveTo>
                  <a:pt x="4695" y="1"/>
                </a:moveTo>
                <a:lnTo>
                  <a:pt x="274" y="549"/>
                </a:lnTo>
                <a:lnTo>
                  <a:pt x="219" y="567"/>
                </a:lnTo>
                <a:lnTo>
                  <a:pt x="165" y="604"/>
                </a:lnTo>
                <a:lnTo>
                  <a:pt x="110" y="622"/>
                </a:lnTo>
                <a:lnTo>
                  <a:pt x="73" y="677"/>
                </a:lnTo>
                <a:lnTo>
                  <a:pt x="37" y="732"/>
                </a:lnTo>
                <a:lnTo>
                  <a:pt x="18" y="787"/>
                </a:lnTo>
                <a:lnTo>
                  <a:pt x="0" y="841"/>
                </a:lnTo>
                <a:lnTo>
                  <a:pt x="0" y="896"/>
                </a:lnTo>
                <a:lnTo>
                  <a:pt x="37" y="1006"/>
                </a:lnTo>
                <a:lnTo>
                  <a:pt x="110" y="1097"/>
                </a:lnTo>
                <a:lnTo>
                  <a:pt x="201" y="1152"/>
                </a:lnTo>
                <a:lnTo>
                  <a:pt x="311" y="1170"/>
                </a:lnTo>
                <a:lnTo>
                  <a:pt x="347" y="1170"/>
                </a:lnTo>
                <a:lnTo>
                  <a:pt x="4768" y="604"/>
                </a:lnTo>
                <a:lnTo>
                  <a:pt x="4841" y="604"/>
                </a:lnTo>
                <a:lnTo>
                  <a:pt x="4896" y="567"/>
                </a:lnTo>
                <a:lnTo>
                  <a:pt x="4933" y="531"/>
                </a:lnTo>
                <a:lnTo>
                  <a:pt x="4988" y="494"/>
                </a:lnTo>
                <a:lnTo>
                  <a:pt x="5006" y="439"/>
                </a:lnTo>
                <a:lnTo>
                  <a:pt x="5024" y="385"/>
                </a:lnTo>
                <a:lnTo>
                  <a:pt x="5042" y="330"/>
                </a:lnTo>
                <a:lnTo>
                  <a:pt x="5042" y="257"/>
                </a:lnTo>
                <a:lnTo>
                  <a:pt x="5024" y="202"/>
                </a:lnTo>
                <a:lnTo>
                  <a:pt x="5006" y="147"/>
                </a:lnTo>
                <a:lnTo>
                  <a:pt x="4969" y="92"/>
                </a:lnTo>
                <a:lnTo>
                  <a:pt x="4933" y="56"/>
                </a:lnTo>
                <a:lnTo>
                  <a:pt x="4878" y="19"/>
                </a:lnTo>
                <a:lnTo>
                  <a:pt x="4823" y="1"/>
                </a:lnTo>
                <a:close/>
              </a:path>
            </a:pathLst>
          </a:custGeom>
          <a:solidFill>
            <a:srgbClr val="060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015B77D-99A9-CC92-653F-E45A855510B9}"/>
              </a:ext>
            </a:extLst>
          </p:cNvPr>
          <p:cNvGrpSpPr/>
          <p:nvPr/>
        </p:nvGrpSpPr>
        <p:grpSpPr>
          <a:xfrm>
            <a:off x="521875" y="2854096"/>
            <a:ext cx="2917534" cy="3821025"/>
            <a:chOff x="1135321" y="3294860"/>
            <a:chExt cx="2304087" cy="3380261"/>
          </a:xfrm>
        </p:grpSpPr>
        <p:sp>
          <p:nvSpPr>
            <p:cNvPr id="28" name="Google Shape;1011;p31">
              <a:extLst>
                <a:ext uri="{FF2B5EF4-FFF2-40B4-BE49-F238E27FC236}">
                  <a16:creationId xmlns:a16="http://schemas.microsoft.com/office/drawing/2014/main" id="{A1D2FF58-F959-26E5-0B96-24627B2E5614}"/>
                </a:ext>
              </a:extLst>
            </p:cNvPr>
            <p:cNvSpPr/>
            <p:nvPr/>
          </p:nvSpPr>
          <p:spPr>
            <a:xfrm>
              <a:off x="1501400" y="4517396"/>
              <a:ext cx="1275188" cy="2157725"/>
            </a:xfrm>
            <a:custGeom>
              <a:avLst/>
              <a:gdLst/>
              <a:ahLst/>
              <a:cxnLst/>
              <a:rect l="l" t="t" r="r" b="b"/>
              <a:pathLst>
                <a:path w="66501" h="117015" extrusionOk="0">
                  <a:moveTo>
                    <a:pt x="25925" y="0"/>
                  </a:moveTo>
                  <a:lnTo>
                    <a:pt x="11218" y="4824"/>
                  </a:lnTo>
                  <a:lnTo>
                    <a:pt x="10852" y="7272"/>
                  </a:lnTo>
                  <a:lnTo>
                    <a:pt x="10432" y="10231"/>
                  </a:lnTo>
                  <a:lnTo>
                    <a:pt x="9866" y="14250"/>
                  </a:lnTo>
                  <a:lnTo>
                    <a:pt x="9190" y="19238"/>
                  </a:lnTo>
                  <a:lnTo>
                    <a:pt x="8404" y="25139"/>
                  </a:lnTo>
                  <a:lnTo>
                    <a:pt x="7564" y="31862"/>
                  </a:lnTo>
                  <a:lnTo>
                    <a:pt x="7107" y="35498"/>
                  </a:lnTo>
                  <a:lnTo>
                    <a:pt x="6650" y="39316"/>
                  </a:lnTo>
                  <a:lnTo>
                    <a:pt x="6194" y="43317"/>
                  </a:lnTo>
                  <a:lnTo>
                    <a:pt x="5719" y="47464"/>
                  </a:lnTo>
                  <a:lnTo>
                    <a:pt x="5244" y="51776"/>
                  </a:lnTo>
                  <a:lnTo>
                    <a:pt x="4769" y="56215"/>
                  </a:lnTo>
                  <a:lnTo>
                    <a:pt x="4294" y="60782"/>
                  </a:lnTo>
                  <a:lnTo>
                    <a:pt x="3837" y="65477"/>
                  </a:lnTo>
                  <a:lnTo>
                    <a:pt x="3380" y="70282"/>
                  </a:lnTo>
                  <a:lnTo>
                    <a:pt x="2923" y="75197"/>
                  </a:lnTo>
                  <a:lnTo>
                    <a:pt x="2485" y="80184"/>
                  </a:lnTo>
                  <a:lnTo>
                    <a:pt x="2065" y="85281"/>
                  </a:lnTo>
                  <a:lnTo>
                    <a:pt x="1663" y="90433"/>
                  </a:lnTo>
                  <a:lnTo>
                    <a:pt x="1279" y="95658"/>
                  </a:lnTo>
                  <a:lnTo>
                    <a:pt x="914" y="100938"/>
                  </a:lnTo>
                  <a:lnTo>
                    <a:pt x="585" y="106273"/>
                  </a:lnTo>
                  <a:lnTo>
                    <a:pt x="274" y="111626"/>
                  </a:lnTo>
                  <a:lnTo>
                    <a:pt x="0" y="117015"/>
                  </a:lnTo>
                  <a:lnTo>
                    <a:pt x="66501" y="117015"/>
                  </a:lnTo>
                  <a:lnTo>
                    <a:pt x="66154" y="112393"/>
                  </a:lnTo>
                  <a:lnTo>
                    <a:pt x="65770" y="107698"/>
                  </a:lnTo>
                  <a:lnTo>
                    <a:pt x="65386" y="102948"/>
                  </a:lnTo>
                  <a:lnTo>
                    <a:pt x="64966" y="98161"/>
                  </a:lnTo>
                  <a:lnTo>
                    <a:pt x="64546" y="93338"/>
                  </a:lnTo>
                  <a:lnTo>
                    <a:pt x="64107" y="88497"/>
                  </a:lnTo>
                  <a:lnTo>
                    <a:pt x="63212" y="78851"/>
                  </a:lnTo>
                  <a:lnTo>
                    <a:pt x="62280" y="69332"/>
                  </a:lnTo>
                  <a:lnTo>
                    <a:pt x="61349" y="60033"/>
                  </a:lnTo>
                  <a:lnTo>
                    <a:pt x="60435" y="51081"/>
                  </a:lnTo>
                  <a:lnTo>
                    <a:pt x="59522" y="42586"/>
                  </a:lnTo>
                  <a:lnTo>
                    <a:pt x="58681" y="34657"/>
                  </a:lnTo>
                  <a:lnTo>
                    <a:pt x="57878" y="27423"/>
                  </a:lnTo>
                  <a:lnTo>
                    <a:pt x="57147" y="20992"/>
                  </a:lnTo>
                  <a:lnTo>
                    <a:pt x="56526" y="15475"/>
                  </a:lnTo>
                  <a:lnTo>
                    <a:pt x="55612" y="7637"/>
                  </a:lnTo>
                  <a:lnTo>
                    <a:pt x="55283" y="4824"/>
                  </a:lnTo>
                  <a:lnTo>
                    <a:pt x="40485" y="0"/>
                  </a:lnTo>
                  <a:close/>
                </a:path>
              </a:pathLst>
            </a:custGeom>
            <a:solidFill>
              <a:srgbClr val="006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12;p31">
              <a:extLst>
                <a:ext uri="{FF2B5EF4-FFF2-40B4-BE49-F238E27FC236}">
                  <a16:creationId xmlns:a16="http://schemas.microsoft.com/office/drawing/2014/main" id="{47B5D7B3-D0E6-BBDC-1702-3406E8E33A00}"/>
                </a:ext>
              </a:extLst>
            </p:cNvPr>
            <p:cNvSpPr/>
            <p:nvPr/>
          </p:nvSpPr>
          <p:spPr>
            <a:xfrm>
              <a:off x="1781305" y="4955008"/>
              <a:ext cx="857969" cy="882636"/>
            </a:xfrm>
            <a:custGeom>
              <a:avLst/>
              <a:gdLst/>
              <a:ahLst/>
              <a:cxnLst/>
              <a:rect l="l" t="t" r="r" b="b"/>
              <a:pathLst>
                <a:path w="44743" h="47866" extrusionOk="0">
                  <a:moveTo>
                    <a:pt x="31844" y="0"/>
                  </a:moveTo>
                  <a:lnTo>
                    <a:pt x="1" y="11199"/>
                  </a:lnTo>
                  <a:lnTo>
                    <a:pt x="12917" y="47866"/>
                  </a:lnTo>
                  <a:lnTo>
                    <a:pt x="44742" y="36667"/>
                  </a:lnTo>
                  <a:lnTo>
                    <a:pt x="31844" y="0"/>
                  </a:lnTo>
                  <a:close/>
                </a:path>
              </a:pathLst>
            </a:custGeom>
            <a:solidFill>
              <a:srgbClr val="3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13;p31">
              <a:extLst>
                <a:ext uri="{FF2B5EF4-FFF2-40B4-BE49-F238E27FC236}">
                  <a16:creationId xmlns:a16="http://schemas.microsoft.com/office/drawing/2014/main" id="{72E923D3-A7EF-036D-703C-EEC0DEED1F7A}"/>
                </a:ext>
              </a:extLst>
            </p:cNvPr>
            <p:cNvSpPr/>
            <p:nvPr/>
          </p:nvSpPr>
          <p:spPr>
            <a:xfrm>
              <a:off x="1740672" y="4843152"/>
              <a:ext cx="857604" cy="882655"/>
            </a:xfrm>
            <a:custGeom>
              <a:avLst/>
              <a:gdLst/>
              <a:ahLst/>
              <a:cxnLst/>
              <a:rect l="l" t="t" r="r" b="b"/>
              <a:pathLst>
                <a:path w="44724" h="47867" extrusionOk="0">
                  <a:moveTo>
                    <a:pt x="31825" y="1"/>
                  </a:moveTo>
                  <a:lnTo>
                    <a:pt x="0" y="11200"/>
                  </a:lnTo>
                  <a:lnTo>
                    <a:pt x="12898" y="47866"/>
                  </a:lnTo>
                  <a:lnTo>
                    <a:pt x="44724" y="36667"/>
                  </a:lnTo>
                  <a:lnTo>
                    <a:pt x="31825" y="1"/>
                  </a:lnTo>
                  <a:close/>
                </a:path>
              </a:pathLst>
            </a:custGeom>
            <a:solidFill>
              <a:srgbClr val="3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014;p31">
              <a:extLst>
                <a:ext uri="{FF2B5EF4-FFF2-40B4-BE49-F238E27FC236}">
                  <a16:creationId xmlns:a16="http://schemas.microsoft.com/office/drawing/2014/main" id="{4D26356F-7048-7024-4320-5E699B427C3D}"/>
                </a:ext>
              </a:extLst>
            </p:cNvPr>
            <p:cNvSpPr/>
            <p:nvPr/>
          </p:nvSpPr>
          <p:spPr>
            <a:xfrm>
              <a:off x="1749071" y="4876842"/>
              <a:ext cx="610989" cy="278956"/>
            </a:xfrm>
            <a:custGeom>
              <a:avLst/>
              <a:gdLst/>
              <a:ahLst/>
              <a:cxnLst/>
              <a:rect l="l" t="t" r="r" b="b"/>
              <a:pathLst>
                <a:path w="31863" h="15128" extrusionOk="0">
                  <a:moveTo>
                    <a:pt x="30291" y="1"/>
                  </a:moveTo>
                  <a:lnTo>
                    <a:pt x="1" y="10652"/>
                  </a:lnTo>
                  <a:lnTo>
                    <a:pt x="1572" y="15128"/>
                  </a:lnTo>
                  <a:lnTo>
                    <a:pt x="31862" y="4477"/>
                  </a:lnTo>
                  <a:lnTo>
                    <a:pt x="302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15;p31">
              <a:extLst>
                <a:ext uri="{FF2B5EF4-FFF2-40B4-BE49-F238E27FC236}">
                  <a16:creationId xmlns:a16="http://schemas.microsoft.com/office/drawing/2014/main" id="{89EA1DEC-69AC-2FD6-218A-441FC391A739}"/>
                </a:ext>
              </a:extLst>
            </p:cNvPr>
            <p:cNvSpPr/>
            <p:nvPr/>
          </p:nvSpPr>
          <p:spPr>
            <a:xfrm>
              <a:off x="1135321" y="4800373"/>
              <a:ext cx="1269224" cy="1117116"/>
            </a:xfrm>
            <a:custGeom>
              <a:avLst/>
              <a:gdLst/>
              <a:ahLst/>
              <a:cxnLst/>
              <a:rect l="l" t="t" r="r" b="b"/>
              <a:pathLst>
                <a:path w="66190" h="60582" extrusionOk="0">
                  <a:moveTo>
                    <a:pt x="22453" y="1"/>
                  </a:moveTo>
                  <a:lnTo>
                    <a:pt x="21978" y="695"/>
                  </a:lnTo>
                  <a:lnTo>
                    <a:pt x="21430" y="1554"/>
                  </a:lnTo>
                  <a:lnTo>
                    <a:pt x="20663" y="2759"/>
                  </a:lnTo>
                  <a:lnTo>
                    <a:pt x="19713" y="4276"/>
                  </a:lnTo>
                  <a:lnTo>
                    <a:pt x="18598" y="6157"/>
                  </a:lnTo>
                  <a:lnTo>
                    <a:pt x="17319" y="8350"/>
                  </a:lnTo>
                  <a:lnTo>
                    <a:pt x="15894" y="10871"/>
                  </a:lnTo>
                  <a:lnTo>
                    <a:pt x="15127" y="12259"/>
                  </a:lnTo>
                  <a:lnTo>
                    <a:pt x="14341" y="13721"/>
                  </a:lnTo>
                  <a:lnTo>
                    <a:pt x="13519" y="15274"/>
                  </a:lnTo>
                  <a:lnTo>
                    <a:pt x="12661" y="16900"/>
                  </a:lnTo>
                  <a:lnTo>
                    <a:pt x="11784" y="18599"/>
                  </a:lnTo>
                  <a:lnTo>
                    <a:pt x="10888" y="20389"/>
                  </a:lnTo>
                  <a:lnTo>
                    <a:pt x="9975" y="22253"/>
                  </a:lnTo>
                  <a:lnTo>
                    <a:pt x="9025" y="24189"/>
                  </a:lnTo>
                  <a:lnTo>
                    <a:pt x="8075" y="26217"/>
                  </a:lnTo>
                  <a:lnTo>
                    <a:pt x="7088" y="28318"/>
                  </a:lnTo>
                  <a:lnTo>
                    <a:pt x="6102" y="30510"/>
                  </a:lnTo>
                  <a:lnTo>
                    <a:pt x="5097" y="32757"/>
                  </a:lnTo>
                  <a:lnTo>
                    <a:pt x="4074" y="35096"/>
                  </a:lnTo>
                  <a:lnTo>
                    <a:pt x="3051" y="37507"/>
                  </a:lnTo>
                  <a:lnTo>
                    <a:pt x="2010" y="39992"/>
                  </a:lnTo>
                  <a:lnTo>
                    <a:pt x="968" y="42568"/>
                  </a:lnTo>
                  <a:lnTo>
                    <a:pt x="786" y="43061"/>
                  </a:lnTo>
                  <a:lnTo>
                    <a:pt x="603" y="43573"/>
                  </a:lnTo>
                  <a:lnTo>
                    <a:pt x="457" y="44066"/>
                  </a:lnTo>
                  <a:lnTo>
                    <a:pt x="329" y="44559"/>
                  </a:lnTo>
                  <a:lnTo>
                    <a:pt x="238" y="45053"/>
                  </a:lnTo>
                  <a:lnTo>
                    <a:pt x="146" y="45564"/>
                  </a:lnTo>
                  <a:lnTo>
                    <a:pt x="73" y="46057"/>
                  </a:lnTo>
                  <a:lnTo>
                    <a:pt x="37" y="46551"/>
                  </a:lnTo>
                  <a:lnTo>
                    <a:pt x="0" y="47026"/>
                  </a:lnTo>
                  <a:lnTo>
                    <a:pt x="0" y="47519"/>
                  </a:lnTo>
                  <a:lnTo>
                    <a:pt x="0" y="47994"/>
                  </a:lnTo>
                  <a:lnTo>
                    <a:pt x="37" y="48469"/>
                  </a:lnTo>
                  <a:lnTo>
                    <a:pt x="73" y="48944"/>
                  </a:lnTo>
                  <a:lnTo>
                    <a:pt x="146" y="49419"/>
                  </a:lnTo>
                  <a:lnTo>
                    <a:pt x="219" y="49876"/>
                  </a:lnTo>
                  <a:lnTo>
                    <a:pt x="311" y="50351"/>
                  </a:lnTo>
                  <a:lnTo>
                    <a:pt x="420" y="50789"/>
                  </a:lnTo>
                  <a:lnTo>
                    <a:pt x="566" y="51246"/>
                  </a:lnTo>
                  <a:lnTo>
                    <a:pt x="694" y="51684"/>
                  </a:lnTo>
                  <a:lnTo>
                    <a:pt x="859" y="52123"/>
                  </a:lnTo>
                  <a:lnTo>
                    <a:pt x="1041" y="52543"/>
                  </a:lnTo>
                  <a:lnTo>
                    <a:pt x="1224" y="52963"/>
                  </a:lnTo>
                  <a:lnTo>
                    <a:pt x="1425" y="53383"/>
                  </a:lnTo>
                  <a:lnTo>
                    <a:pt x="1644" y="53785"/>
                  </a:lnTo>
                  <a:lnTo>
                    <a:pt x="1882" y="54187"/>
                  </a:lnTo>
                  <a:lnTo>
                    <a:pt x="2138" y="54571"/>
                  </a:lnTo>
                  <a:lnTo>
                    <a:pt x="2393" y="54955"/>
                  </a:lnTo>
                  <a:lnTo>
                    <a:pt x="2667" y="55320"/>
                  </a:lnTo>
                  <a:lnTo>
                    <a:pt x="2941" y="55685"/>
                  </a:lnTo>
                  <a:lnTo>
                    <a:pt x="3234" y="56032"/>
                  </a:lnTo>
                  <a:lnTo>
                    <a:pt x="3544" y="56380"/>
                  </a:lnTo>
                  <a:lnTo>
                    <a:pt x="3873" y="56708"/>
                  </a:lnTo>
                  <a:lnTo>
                    <a:pt x="4202" y="57019"/>
                  </a:lnTo>
                  <a:lnTo>
                    <a:pt x="4531" y="57330"/>
                  </a:lnTo>
                  <a:lnTo>
                    <a:pt x="4896" y="57622"/>
                  </a:lnTo>
                  <a:lnTo>
                    <a:pt x="5243" y="57914"/>
                  </a:lnTo>
                  <a:lnTo>
                    <a:pt x="5627" y="58188"/>
                  </a:lnTo>
                  <a:lnTo>
                    <a:pt x="5992" y="58444"/>
                  </a:lnTo>
                  <a:lnTo>
                    <a:pt x="6394" y="58681"/>
                  </a:lnTo>
                  <a:lnTo>
                    <a:pt x="6778" y="58919"/>
                  </a:lnTo>
                  <a:lnTo>
                    <a:pt x="7198" y="59138"/>
                  </a:lnTo>
                  <a:lnTo>
                    <a:pt x="7600" y="59339"/>
                  </a:lnTo>
                  <a:lnTo>
                    <a:pt x="8020" y="59540"/>
                  </a:lnTo>
                  <a:lnTo>
                    <a:pt x="8459" y="59705"/>
                  </a:lnTo>
                  <a:lnTo>
                    <a:pt x="8879" y="59869"/>
                  </a:lnTo>
                  <a:lnTo>
                    <a:pt x="9336" y="60015"/>
                  </a:lnTo>
                  <a:lnTo>
                    <a:pt x="9774" y="60143"/>
                  </a:lnTo>
                  <a:lnTo>
                    <a:pt x="10231" y="60253"/>
                  </a:lnTo>
                  <a:lnTo>
                    <a:pt x="10688" y="60344"/>
                  </a:lnTo>
                  <a:lnTo>
                    <a:pt x="11163" y="60435"/>
                  </a:lnTo>
                  <a:lnTo>
                    <a:pt x="11619" y="60490"/>
                  </a:lnTo>
                  <a:lnTo>
                    <a:pt x="12094" y="60545"/>
                  </a:lnTo>
                  <a:lnTo>
                    <a:pt x="12569" y="60563"/>
                  </a:lnTo>
                  <a:lnTo>
                    <a:pt x="13063" y="60581"/>
                  </a:lnTo>
                  <a:lnTo>
                    <a:pt x="13538" y="60563"/>
                  </a:lnTo>
                  <a:lnTo>
                    <a:pt x="14031" y="60545"/>
                  </a:lnTo>
                  <a:lnTo>
                    <a:pt x="14524" y="60490"/>
                  </a:lnTo>
                  <a:lnTo>
                    <a:pt x="15017" y="60417"/>
                  </a:lnTo>
                  <a:lnTo>
                    <a:pt x="15511" y="60344"/>
                  </a:lnTo>
                  <a:lnTo>
                    <a:pt x="16004" y="60234"/>
                  </a:lnTo>
                  <a:lnTo>
                    <a:pt x="16515" y="60106"/>
                  </a:lnTo>
                  <a:lnTo>
                    <a:pt x="17009" y="59960"/>
                  </a:lnTo>
                  <a:lnTo>
                    <a:pt x="17502" y="59778"/>
                  </a:lnTo>
                  <a:lnTo>
                    <a:pt x="18014" y="59595"/>
                  </a:lnTo>
                  <a:lnTo>
                    <a:pt x="20937" y="58389"/>
                  </a:lnTo>
                  <a:lnTo>
                    <a:pt x="23841" y="57165"/>
                  </a:lnTo>
                  <a:lnTo>
                    <a:pt x="26710" y="55923"/>
                  </a:lnTo>
                  <a:lnTo>
                    <a:pt x="29578" y="54626"/>
                  </a:lnTo>
                  <a:lnTo>
                    <a:pt x="32446" y="53292"/>
                  </a:lnTo>
                  <a:lnTo>
                    <a:pt x="35296" y="51904"/>
                  </a:lnTo>
                  <a:lnTo>
                    <a:pt x="38183" y="50479"/>
                  </a:lnTo>
                  <a:lnTo>
                    <a:pt x="41088" y="48999"/>
                  </a:lnTo>
                  <a:lnTo>
                    <a:pt x="44029" y="47464"/>
                  </a:lnTo>
                  <a:lnTo>
                    <a:pt x="46989" y="45856"/>
                  </a:lnTo>
                  <a:lnTo>
                    <a:pt x="50021" y="44194"/>
                  </a:lnTo>
                  <a:lnTo>
                    <a:pt x="53109" y="42458"/>
                  </a:lnTo>
                  <a:lnTo>
                    <a:pt x="56251" y="40650"/>
                  </a:lnTo>
                  <a:lnTo>
                    <a:pt x="59485" y="38750"/>
                  </a:lnTo>
                  <a:lnTo>
                    <a:pt x="62792" y="36758"/>
                  </a:lnTo>
                  <a:lnTo>
                    <a:pt x="66190" y="34694"/>
                  </a:lnTo>
                  <a:lnTo>
                    <a:pt x="59960" y="24372"/>
                  </a:lnTo>
                  <a:lnTo>
                    <a:pt x="59211" y="24829"/>
                  </a:lnTo>
                  <a:lnTo>
                    <a:pt x="58261" y="25377"/>
                  </a:lnTo>
                  <a:lnTo>
                    <a:pt x="56945" y="26126"/>
                  </a:lnTo>
                  <a:lnTo>
                    <a:pt x="55283" y="27057"/>
                  </a:lnTo>
                  <a:lnTo>
                    <a:pt x="53273" y="28135"/>
                  </a:lnTo>
                  <a:lnTo>
                    <a:pt x="50935" y="29396"/>
                  </a:lnTo>
                  <a:lnTo>
                    <a:pt x="48249" y="30766"/>
                  </a:lnTo>
                  <a:lnTo>
                    <a:pt x="45253" y="32282"/>
                  </a:lnTo>
                  <a:lnTo>
                    <a:pt x="43645" y="33068"/>
                  </a:lnTo>
                  <a:lnTo>
                    <a:pt x="41946" y="33890"/>
                  </a:lnTo>
                  <a:lnTo>
                    <a:pt x="40174" y="34730"/>
                  </a:lnTo>
                  <a:lnTo>
                    <a:pt x="38329" y="35607"/>
                  </a:lnTo>
                  <a:lnTo>
                    <a:pt x="36411" y="36503"/>
                  </a:lnTo>
                  <a:lnTo>
                    <a:pt x="34419" y="37398"/>
                  </a:lnTo>
                  <a:lnTo>
                    <a:pt x="32355" y="38330"/>
                  </a:lnTo>
                  <a:lnTo>
                    <a:pt x="30217" y="39261"/>
                  </a:lnTo>
                  <a:lnTo>
                    <a:pt x="28007" y="40211"/>
                  </a:lnTo>
                  <a:lnTo>
                    <a:pt x="25741" y="41180"/>
                  </a:lnTo>
                  <a:lnTo>
                    <a:pt x="23385" y="42148"/>
                  </a:lnTo>
                  <a:lnTo>
                    <a:pt x="20973" y="43134"/>
                  </a:lnTo>
                  <a:lnTo>
                    <a:pt x="18507" y="44121"/>
                  </a:lnTo>
                  <a:lnTo>
                    <a:pt x="15967" y="45107"/>
                  </a:lnTo>
                  <a:lnTo>
                    <a:pt x="15967" y="45107"/>
                  </a:lnTo>
                  <a:lnTo>
                    <a:pt x="18324" y="40759"/>
                  </a:lnTo>
                  <a:lnTo>
                    <a:pt x="19859" y="37928"/>
                  </a:lnTo>
                  <a:lnTo>
                    <a:pt x="21521" y="34913"/>
                  </a:lnTo>
                  <a:lnTo>
                    <a:pt x="23184" y="31935"/>
                  </a:lnTo>
                  <a:lnTo>
                    <a:pt x="24006" y="30510"/>
                  </a:lnTo>
                  <a:lnTo>
                    <a:pt x="24791" y="29158"/>
                  </a:lnTo>
                  <a:lnTo>
                    <a:pt x="25522" y="27934"/>
                  </a:lnTo>
                  <a:lnTo>
                    <a:pt x="26198" y="26820"/>
                  </a:lnTo>
                  <a:lnTo>
                    <a:pt x="26801" y="25870"/>
                  </a:lnTo>
                  <a:lnTo>
                    <a:pt x="27331" y="25103"/>
                  </a:lnTo>
                  <a:lnTo>
                    <a:pt x="22453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016;p31">
              <a:extLst>
                <a:ext uri="{FF2B5EF4-FFF2-40B4-BE49-F238E27FC236}">
                  <a16:creationId xmlns:a16="http://schemas.microsoft.com/office/drawing/2014/main" id="{CFD2E30E-4017-20A3-6264-9816BB79B1F1}"/>
                </a:ext>
              </a:extLst>
            </p:cNvPr>
            <p:cNvSpPr/>
            <p:nvPr/>
          </p:nvSpPr>
          <p:spPr>
            <a:xfrm>
              <a:off x="2201689" y="5048664"/>
              <a:ext cx="383624" cy="415042"/>
            </a:xfrm>
            <a:custGeom>
              <a:avLst/>
              <a:gdLst/>
              <a:ahLst/>
              <a:cxnLst/>
              <a:rect l="l" t="t" r="r" b="b"/>
              <a:pathLst>
                <a:path w="20006" h="22508" extrusionOk="0">
                  <a:moveTo>
                    <a:pt x="4148" y="0"/>
                  </a:moveTo>
                  <a:lnTo>
                    <a:pt x="4057" y="18"/>
                  </a:lnTo>
                  <a:lnTo>
                    <a:pt x="3965" y="73"/>
                  </a:lnTo>
                  <a:lnTo>
                    <a:pt x="3874" y="128"/>
                  </a:lnTo>
                  <a:lnTo>
                    <a:pt x="3782" y="219"/>
                  </a:lnTo>
                  <a:lnTo>
                    <a:pt x="3691" y="347"/>
                  </a:lnTo>
                  <a:lnTo>
                    <a:pt x="3600" y="475"/>
                  </a:lnTo>
                  <a:lnTo>
                    <a:pt x="3417" y="822"/>
                  </a:lnTo>
                  <a:lnTo>
                    <a:pt x="3234" y="1242"/>
                  </a:lnTo>
                  <a:lnTo>
                    <a:pt x="3052" y="1736"/>
                  </a:lnTo>
                  <a:lnTo>
                    <a:pt x="2869" y="2302"/>
                  </a:lnTo>
                  <a:lnTo>
                    <a:pt x="2686" y="2923"/>
                  </a:lnTo>
                  <a:lnTo>
                    <a:pt x="2504" y="3599"/>
                  </a:lnTo>
                  <a:lnTo>
                    <a:pt x="2339" y="4330"/>
                  </a:lnTo>
                  <a:lnTo>
                    <a:pt x="1992" y="5901"/>
                  </a:lnTo>
                  <a:lnTo>
                    <a:pt x="1663" y="7582"/>
                  </a:lnTo>
                  <a:lnTo>
                    <a:pt x="1353" y="9299"/>
                  </a:lnTo>
                  <a:lnTo>
                    <a:pt x="1060" y="11035"/>
                  </a:lnTo>
                  <a:lnTo>
                    <a:pt x="805" y="12697"/>
                  </a:lnTo>
                  <a:lnTo>
                    <a:pt x="567" y="14268"/>
                  </a:lnTo>
                  <a:lnTo>
                    <a:pt x="366" y="15675"/>
                  </a:lnTo>
                  <a:lnTo>
                    <a:pt x="92" y="17758"/>
                  </a:lnTo>
                  <a:lnTo>
                    <a:pt x="1" y="18562"/>
                  </a:lnTo>
                  <a:lnTo>
                    <a:pt x="768" y="19110"/>
                  </a:lnTo>
                  <a:lnTo>
                    <a:pt x="1608" y="19676"/>
                  </a:lnTo>
                  <a:lnTo>
                    <a:pt x="2668" y="20334"/>
                  </a:lnTo>
                  <a:lnTo>
                    <a:pt x="3253" y="20681"/>
                  </a:lnTo>
                  <a:lnTo>
                    <a:pt x="3837" y="21010"/>
                  </a:lnTo>
                  <a:lnTo>
                    <a:pt x="4458" y="21339"/>
                  </a:lnTo>
                  <a:lnTo>
                    <a:pt x="5080" y="21649"/>
                  </a:lnTo>
                  <a:lnTo>
                    <a:pt x="5682" y="21923"/>
                  </a:lnTo>
                  <a:lnTo>
                    <a:pt x="6267" y="22161"/>
                  </a:lnTo>
                  <a:lnTo>
                    <a:pt x="6833" y="22343"/>
                  </a:lnTo>
                  <a:lnTo>
                    <a:pt x="7107" y="22416"/>
                  </a:lnTo>
                  <a:lnTo>
                    <a:pt x="7363" y="22471"/>
                  </a:lnTo>
                  <a:lnTo>
                    <a:pt x="7656" y="22508"/>
                  </a:lnTo>
                  <a:lnTo>
                    <a:pt x="7966" y="22508"/>
                  </a:lnTo>
                  <a:lnTo>
                    <a:pt x="8332" y="22490"/>
                  </a:lnTo>
                  <a:lnTo>
                    <a:pt x="8715" y="22435"/>
                  </a:lnTo>
                  <a:lnTo>
                    <a:pt x="9135" y="22362"/>
                  </a:lnTo>
                  <a:lnTo>
                    <a:pt x="9592" y="22270"/>
                  </a:lnTo>
                  <a:lnTo>
                    <a:pt x="10067" y="22142"/>
                  </a:lnTo>
                  <a:lnTo>
                    <a:pt x="10579" y="21996"/>
                  </a:lnTo>
                  <a:lnTo>
                    <a:pt x="11090" y="21832"/>
                  </a:lnTo>
                  <a:lnTo>
                    <a:pt x="11620" y="21649"/>
                  </a:lnTo>
                  <a:lnTo>
                    <a:pt x="12168" y="21466"/>
                  </a:lnTo>
                  <a:lnTo>
                    <a:pt x="12716" y="21247"/>
                  </a:lnTo>
                  <a:lnTo>
                    <a:pt x="13831" y="20790"/>
                  </a:lnTo>
                  <a:lnTo>
                    <a:pt x="14927" y="20297"/>
                  </a:lnTo>
                  <a:lnTo>
                    <a:pt x="15457" y="20041"/>
                  </a:lnTo>
                  <a:lnTo>
                    <a:pt x="15986" y="19767"/>
                  </a:lnTo>
                  <a:lnTo>
                    <a:pt x="16480" y="19493"/>
                  </a:lnTo>
                  <a:lnTo>
                    <a:pt x="16973" y="19219"/>
                  </a:lnTo>
                  <a:lnTo>
                    <a:pt x="17430" y="18945"/>
                  </a:lnTo>
                  <a:lnTo>
                    <a:pt x="17868" y="18671"/>
                  </a:lnTo>
                  <a:lnTo>
                    <a:pt x="18270" y="18397"/>
                  </a:lnTo>
                  <a:lnTo>
                    <a:pt x="18654" y="18123"/>
                  </a:lnTo>
                  <a:lnTo>
                    <a:pt x="18983" y="17867"/>
                  </a:lnTo>
                  <a:lnTo>
                    <a:pt x="19275" y="17593"/>
                  </a:lnTo>
                  <a:lnTo>
                    <a:pt x="19531" y="17338"/>
                  </a:lnTo>
                  <a:lnTo>
                    <a:pt x="19732" y="17100"/>
                  </a:lnTo>
                  <a:lnTo>
                    <a:pt x="19878" y="16863"/>
                  </a:lnTo>
                  <a:lnTo>
                    <a:pt x="19933" y="16753"/>
                  </a:lnTo>
                  <a:lnTo>
                    <a:pt x="19969" y="16643"/>
                  </a:lnTo>
                  <a:lnTo>
                    <a:pt x="20006" y="16534"/>
                  </a:lnTo>
                  <a:lnTo>
                    <a:pt x="20006" y="16442"/>
                  </a:lnTo>
                  <a:lnTo>
                    <a:pt x="20006" y="16333"/>
                  </a:lnTo>
                  <a:lnTo>
                    <a:pt x="19987" y="16241"/>
                  </a:lnTo>
                  <a:lnTo>
                    <a:pt x="19951" y="16132"/>
                  </a:lnTo>
                  <a:lnTo>
                    <a:pt x="19896" y="16022"/>
                  </a:lnTo>
                  <a:lnTo>
                    <a:pt x="19823" y="15931"/>
                  </a:lnTo>
                  <a:lnTo>
                    <a:pt x="19750" y="15858"/>
                  </a:lnTo>
                  <a:lnTo>
                    <a:pt x="19658" y="15785"/>
                  </a:lnTo>
                  <a:lnTo>
                    <a:pt x="19549" y="15730"/>
                  </a:lnTo>
                  <a:lnTo>
                    <a:pt x="19330" y="15639"/>
                  </a:lnTo>
                  <a:lnTo>
                    <a:pt x="19092" y="15584"/>
                  </a:lnTo>
                  <a:lnTo>
                    <a:pt x="18818" y="15547"/>
                  </a:lnTo>
                  <a:lnTo>
                    <a:pt x="18544" y="15529"/>
                  </a:lnTo>
                  <a:lnTo>
                    <a:pt x="18252" y="15547"/>
                  </a:lnTo>
                  <a:lnTo>
                    <a:pt x="17978" y="15565"/>
                  </a:lnTo>
                  <a:lnTo>
                    <a:pt x="17704" y="15602"/>
                  </a:lnTo>
                  <a:lnTo>
                    <a:pt x="17247" y="15675"/>
                  </a:lnTo>
                  <a:lnTo>
                    <a:pt x="16918" y="15748"/>
                  </a:lnTo>
                  <a:lnTo>
                    <a:pt x="16808" y="15785"/>
                  </a:lnTo>
                  <a:lnTo>
                    <a:pt x="16918" y="15730"/>
                  </a:lnTo>
                  <a:lnTo>
                    <a:pt x="17210" y="15584"/>
                  </a:lnTo>
                  <a:lnTo>
                    <a:pt x="17612" y="15346"/>
                  </a:lnTo>
                  <a:lnTo>
                    <a:pt x="17832" y="15200"/>
                  </a:lnTo>
                  <a:lnTo>
                    <a:pt x="18069" y="15036"/>
                  </a:lnTo>
                  <a:lnTo>
                    <a:pt x="18288" y="14853"/>
                  </a:lnTo>
                  <a:lnTo>
                    <a:pt x="18489" y="14652"/>
                  </a:lnTo>
                  <a:lnTo>
                    <a:pt x="18672" y="14433"/>
                  </a:lnTo>
                  <a:lnTo>
                    <a:pt x="18836" y="14195"/>
                  </a:lnTo>
                  <a:lnTo>
                    <a:pt x="18891" y="14086"/>
                  </a:lnTo>
                  <a:lnTo>
                    <a:pt x="18946" y="13958"/>
                  </a:lnTo>
                  <a:lnTo>
                    <a:pt x="18983" y="13830"/>
                  </a:lnTo>
                  <a:lnTo>
                    <a:pt x="19001" y="13702"/>
                  </a:lnTo>
                  <a:lnTo>
                    <a:pt x="19001" y="13574"/>
                  </a:lnTo>
                  <a:lnTo>
                    <a:pt x="19001" y="13446"/>
                  </a:lnTo>
                  <a:lnTo>
                    <a:pt x="18983" y="13300"/>
                  </a:lnTo>
                  <a:lnTo>
                    <a:pt x="18946" y="13172"/>
                  </a:lnTo>
                  <a:lnTo>
                    <a:pt x="18891" y="13026"/>
                  </a:lnTo>
                  <a:lnTo>
                    <a:pt x="18818" y="12916"/>
                  </a:lnTo>
                  <a:lnTo>
                    <a:pt x="18745" y="12807"/>
                  </a:lnTo>
                  <a:lnTo>
                    <a:pt x="18672" y="12697"/>
                  </a:lnTo>
                  <a:lnTo>
                    <a:pt x="18581" y="12606"/>
                  </a:lnTo>
                  <a:lnTo>
                    <a:pt x="18471" y="12533"/>
                  </a:lnTo>
                  <a:lnTo>
                    <a:pt x="18270" y="12387"/>
                  </a:lnTo>
                  <a:lnTo>
                    <a:pt x="18033" y="12295"/>
                  </a:lnTo>
                  <a:lnTo>
                    <a:pt x="17795" y="12204"/>
                  </a:lnTo>
                  <a:lnTo>
                    <a:pt x="17558" y="12167"/>
                  </a:lnTo>
                  <a:lnTo>
                    <a:pt x="17302" y="12131"/>
                  </a:lnTo>
                  <a:lnTo>
                    <a:pt x="17064" y="12113"/>
                  </a:lnTo>
                  <a:lnTo>
                    <a:pt x="16827" y="12131"/>
                  </a:lnTo>
                  <a:lnTo>
                    <a:pt x="16425" y="12149"/>
                  </a:lnTo>
                  <a:lnTo>
                    <a:pt x="16151" y="12186"/>
                  </a:lnTo>
                  <a:lnTo>
                    <a:pt x="16059" y="12204"/>
                  </a:lnTo>
                  <a:lnTo>
                    <a:pt x="16151" y="12149"/>
                  </a:lnTo>
                  <a:lnTo>
                    <a:pt x="16407" y="11966"/>
                  </a:lnTo>
                  <a:lnTo>
                    <a:pt x="16754" y="11692"/>
                  </a:lnTo>
                  <a:lnTo>
                    <a:pt x="16955" y="11510"/>
                  </a:lnTo>
                  <a:lnTo>
                    <a:pt x="17137" y="11309"/>
                  </a:lnTo>
                  <a:lnTo>
                    <a:pt x="17338" y="11090"/>
                  </a:lnTo>
                  <a:lnTo>
                    <a:pt x="17521" y="10852"/>
                  </a:lnTo>
                  <a:lnTo>
                    <a:pt x="17685" y="10596"/>
                  </a:lnTo>
                  <a:lnTo>
                    <a:pt x="17813" y="10322"/>
                  </a:lnTo>
                  <a:lnTo>
                    <a:pt x="17923" y="10030"/>
                  </a:lnTo>
                  <a:lnTo>
                    <a:pt x="17959" y="9884"/>
                  </a:lnTo>
                  <a:lnTo>
                    <a:pt x="17978" y="9738"/>
                  </a:lnTo>
                  <a:lnTo>
                    <a:pt x="17996" y="9573"/>
                  </a:lnTo>
                  <a:lnTo>
                    <a:pt x="17996" y="9427"/>
                  </a:lnTo>
                  <a:lnTo>
                    <a:pt x="17996" y="9263"/>
                  </a:lnTo>
                  <a:lnTo>
                    <a:pt x="17959" y="9098"/>
                  </a:lnTo>
                  <a:lnTo>
                    <a:pt x="17923" y="8952"/>
                  </a:lnTo>
                  <a:lnTo>
                    <a:pt x="17868" y="8806"/>
                  </a:lnTo>
                  <a:lnTo>
                    <a:pt x="17795" y="8678"/>
                  </a:lnTo>
                  <a:lnTo>
                    <a:pt x="17722" y="8568"/>
                  </a:lnTo>
                  <a:lnTo>
                    <a:pt x="17649" y="8477"/>
                  </a:lnTo>
                  <a:lnTo>
                    <a:pt x="17539" y="8386"/>
                  </a:lnTo>
                  <a:lnTo>
                    <a:pt x="17448" y="8313"/>
                  </a:lnTo>
                  <a:lnTo>
                    <a:pt x="17338" y="8240"/>
                  </a:lnTo>
                  <a:lnTo>
                    <a:pt x="17210" y="8185"/>
                  </a:lnTo>
                  <a:lnTo>
                    <a:pt x="17083" y="8148"/>
                  </a:lnTo>
                  <a:lnTo>
                    <a:pt x="16827" y="8075"/>
                  </a:lnTo>
                  <a:lnTo>
                    <a:pt x="16571" y="8039"/>
                  </a:lnTo>
                  <a:lnTo>
                    <a:pt x="16023" y="8039"/>
                  </a:lnTo>
                  <a:lnTo>
                    <a:pt x="15767" y="8075"/>
                  </a:lnTo>
                  <a:lnTo>
                    <a:pt x="15310" y="8148"/>
                  </a:lnTo>
                  <a:lnTo>
                    <a:pt x="15000" y="8221"/>
                  </a:lnTo>
                  <a:lnTo>
                    <a:pt x="14890" y="8258"/>
                  </a:lnTo>
                  <a:lnTo>
                    <a:pt x="15036" y="8203"/>
                  </a:lnTo>
                  <a:lnTo>
                    <a:pt x="15402" y="8039"/>
                  </a:lnTo>
                  <a:lnTo>
                    <a:pt x="15639" y="7929"/>
                  </a:lnTo>
                  <a:lnTo>
                    <a:pt x="15895" y="7765"/>
                  </a:lnTo>
                  <a:lnTo>
                    <a:pt x="16169" y="7600"/>
                  </a:lnTo>
                  <a:lnTo>
                    <a:pt x="16443" y="7381"/>
                  </a:lnTo>
                  <a:lnTo>
                    <a:pt x="16717" y="7143"/>
                  </a:lnTo>
                  <a:lnTo>
                    <a:pt x="16827" y="7015"/>
                  </a:lnTo>
                  <a:lnTo>
                    <a:pt x="16936" y="6869"/>
                  </a:lnTo>
                  <a:lnTo>
                    <a:pt x="17046" y="6723"/>
                  </a:lnTo>
                  <a:lnTo>
                    <a:pt x="17156" y="6577"/>
                  </a:lnTo>
                  <a:lnTo>
                    <a:pt x="17229" y="6413"/>
                  </a:lnTo>
                  <a:lnTo>
                    <a:pt x="17302" y="6248"/>
                  </a:lnTo>
                  <a:lnTo>
                    <a:pt x="17357" y="6065"/>
                  </a:lnTo>
                  <a:lnTo>
                    <a:pt x="17393" y="5883"/>
                  </a:lnTo>
                  <a:lnTo>
                    <a:pt x="17430" y="5682"/>
                  </a:lnTo>
                  <a:lnTo>
                    <a:pt x="17430" y="5481"/>
                  </a:lnTo>
                  <a:lnTo>
                    <a:pt x="17411" y="5262"/>
                  </a:lnTo>
                  <a:lnTo>
                    <a:pt x="17375" y="5042"/>
                  </a:lnTo>
                  <a:lnTo>
                    <a:pt x="17320" y="4823"/>
                  </a:lnTo>
                  <a:lnTo>
                    <a:pt x="17229" y="4586"/>
                  </a:lnTo>
                  <a:lnTo>
                    <a:pt x="17174" y="4458"/>
                  </a:lnTo>
                  <a:lnTo>
                    <a:pt x="17119" y="4348"/>
                  </a:lnTo>
                  <a:lnTo>
                    <a:pt x="17028" y="4257"/>
                  </a:lnTo>
                  <a:lnTo>
                    <a:pt x="16955" y="4165"/>
                  </a:lnTo>
                  <a:lnTo>
                    <a:pt x="16845" y="4092"/>
                  </a:lnTo>
                  <a:lnTo>
                    <a:pt x="16735" y="4019"/>
                  </a:lnTo>
                  <a:lnTo>
                    <a:pt x="16626" y="3965"/>
                  </a:lnTo>
                  <a:lnTo>
                    <a:pt x="16480" y="3910"/>
                  </a:lnTo>
                  <a:lnTo>
                    <a:pt x="16206" y="3837"/>
                  </a:lnTo>
                  <a:lnTo>
                    <a:pt x="15895" y="3800"/>
                  </a:lnTo>
                  <a:lnTo>
                    <a:pt x="15548" y="3764"/>
                  </a:lnTo>
                  <a:lnTo>
                    <a:pt x="15164" y="3782"/>
                  </a:lnTo>
                  <a:lnTo>
                    <a:pt x="14762" y="3818"/>
                  </a:lnTo>
                  <a:lnTo>
                    <a:pt x="14360" y="3873"/>
                  </a:lnTo>
                  <a:lnTo>
                    <a:pt x="13922" y="3946"/>
                  </a:lnTo>
                  <a:lnTo>
                    <a:pt x="13465" y="4038"/>
                  </a:lnTo>
                  <a:lnTo>
                    <a:pt x="13008" y="4147"/>
                  </a:lnTo>
                  <a:lnTo>
                    <a:pt x="12552" y="4257"/>
                  </a:lnTo>
                  <a:lnTo>
                    <a:pt x="11620" y="4531"/>
                  </a:lnTo>
                  <a:lnTo>
                    <a:pt x="10707" y="4841"/>
                  </a:lnTo>
                  <a:lnTo>
                    <a:pt x="9811" y="5170"/>
                  </a:lnTo>
                  <a:lnTo>
                    <a:pt x="9007" y="5481"/>
                  </a:lnTo>
                  <a:lnTo>
                    <a:pt x="8277" y="5773"/>
                  </a:lnTo>
                  <a:lnTo>
                    <a:pt x="7181" y="6248"/>
                  </a:lnTo>
                  <a:lnTo>
                    <a:pt x="6779" y="6431"/>
                  </a:lnTo>
                  <a:lnTo>
                    <a:pt x="6742" y="6157"/>
                  </a:lnTo>
                  <a:lnTo>
                    <a:pt x="6651" y="5426"/>
                  </a:lnTo>
                  <a:lnTo>
                    <a:pt x="6559" y="4933"/>
                  </a:lnTo>
                  <a:lnTo>
                    <a:pt x="6450" y="4385"/>
                  </a:lnTo>
                  <a:lnTo>
                    <a:pt x="6340" y="3800"/>
                  </a:lnTo>
                  <a:lnTo>
                    <a:pt x="6194" y="3197"/>
                  </a:lnTo>
                  <a:lnTo>
                    <a:pt x="6030" y="2594"/>
                  </a:lnTo>
                  <a:lnTo>
                    <a:pt x="5829" y="2028"/>
                  </a:lnTo>
                  <a:lnTo>
                    <a:pt x="5609" y="1480"/>
                  </a:lnTo>
                  <a:lnTo>
                    <a:pt x="5500" y="1224"/>
                  </a:lnTo>
                  <a:lnTo>
                    <a:pt x="5372" y="987"/>
                  </a:lnTo>
                  <a:lnTo>
                    <a:pt x="5244" y="786"/>
                  </a:lnTo>
                  <a:lnTo>
                    <a:pt x="5116" y="585"/>
                  </a:lnTo>
                  <a:lnTo>
                    <a:pt x="4970" y="420"/>
                  </a:lnTo>
                  <a:lnTo>
                    <a:pt x="4824" y="274"/>
                  </a:lnTo>
                  <a:lnTo>
                    <a:pt x="4659" y="164"/>
                  </a:lnTo>
                  <a:lnTo>
                    <a:pt x="4495" y="73"/>
                  </a:lnTo>
                  <a:lnTo>
                    <a:pt x="4331" y="18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017;p31">
              <a:extLst>
                <a:ext uri="{FF2B5EF4-FFF2-40B4-BE49-F238E27FC236}">
                  <a16:creationId xmlns:a16="http://schemas.microsoft.com/office/drawing/2014/main" id="{FC900CF2-B77E-6B72-E2F4-A5EB2CFDC83D}"/>
                </a:ext>
              </a:extLst>
            </p:cNvPr>
            <p:cNvSpPr/>
            <p:nvPr/>
          </p:nvSpPr>
          <p:spPr>
            <a:xfrm>
              <a:off x="1258274" y="4606331"/>
              <a:ext cx="461036" cy="818632"/>
            </a:xfrm>
            <a:custGeom>
              <a:avLst/>
              <a:gdLst/>
              <a:ahLst/>
              <a:cxnLst/>
              <a:rect l="l" t="t" r="r" b="b"/>
              <a:pathLst>
                <a:path w="24043" h="44395" extrusionOk="0">
                  <a:moveTo>
                    <a:pt x="23897" y="1"/>
                  </a:moveTo>
                  <a:lnTo>
                    <a:pt x="23349" y="256"/>
                  </a:lnTo>
                  <a:lnTo>
                    <a:pt x="22782" y="549"/>
                  </a:lnTo>
                  <a:lnTo>
                    <a:pt x="22216" y="877"/>
                  </a:lnTo>
                  <a:lnTo>
                    <a:pt x="21650" y="1225"/>
                  </a:lnTo>
                  <a:lnTo>
                    <a:pt x="21083" y="1608"/>
                  </a:lnTo>
                  <a:lnTo>
                    <a:pt x="20535" y="2010"/>
                  </a:lnTo>
                  <a:lnTo>
                    <a:pt x="19969" y="2449"/>
                  </a:lnTo>
                  <a:lnTo>
                    <a:pt x="19421" y="2924"/>
                  </a:lnTo>
                  <a:lnTo>
                    <a:pt x="18873" y="3399"/>
                  </a:lnTo>
                  <a:lnTo>
                    <a:pt x="18306" y="3910"/>
                  </a:lnTo>
                  <a:lnTo>
                    <a:pt x="17777" y="4440"/>
                  </a:lnTo>
                  <a:lnTo>
                    <a:pt x="17228" y="4988"/>
                  </a:lnTo>
                  <a:lnTo>
                    <a:pt x="16680" y="5554"/>
                  </a:lnTo>
                  <a:lnTo>
                    <a:pt x="16151" y="6139"/>
                  </a:lnTo>
                  <a:lnTo>
                    <a:pt x="15621" y="6742"/>
                  </a:lnTo>
                  <a:lnTo>
                    <a:pt x="15091" y="7363"/>
                  </a:lnTo>
                  <a:lnTo>
                    <a:pt x="14561" y="8002"/>
                  </a:lnTo>
                  <a:lnTo>
                    <a:pt x="14050" y="8642"/>
                  </a:lnTo>
                  <a:lnTo>
                    <a:pt x="13520" y="9300"/>
                  </a:lnTo>
                  <a:lnTo>
                    <a:pt x="13027" y="9976"/>
                  </a:lnTo>
                  <a:lnTo>
                    <a:pt x="12022" y="11346"/>
                  </a:lnTo>
                  <a:lnTo>
                    <a:pt x="11053" y="12752"/>
                  </a:lnTo>
                  <a:lnTo>
                    <a:pt x="10103" y="14177"/>
                  </a:lnTo>
                  <a:lnTo>
                    <a:pt x="9172" y="15621"/>
                  </a:lnTo>
                  <a:lnTo>
                    <a:pt x="8295" y="17046"/>
                  </a:lnTo>
                  <a:lnTo>
                    <a:pt x="7436" y="18489"/>
                  </a:lnTo>
                  <a:lnTo>
                    <a:pt x="6614" y="19914"/>
                  </a:lnTo>
                  <a:lnTo>
                    <a:pt x="5828" y="21302"/>
                  </a:lnTo>
                  <a:lnTo>
                    <a:pt x="5079" y="22654"/>
                  </a:lnTo>
                  <a:lnTo>
                    <a:pt x="4385" y="23970"/>
                  </a:lnTo>
                  <a:lnTo>
                    <a:pt x="3727" y="25249"/>
                  </a:lnTo>
                  <a:lnTo>
                    <a:pt x="3106" y="26454"/>
                  </a:lnTo>
                  <a:lnTo>
                    <a:pt x="2028" y="28628"/>
                  </a:lnTo>
                  <a:lnTo>
                    <a:pt x="1170" y="30455"/>
                  </a:lnTo>
                  <a:lnTo>
                    <a:pt x="530" y="31862"/>
                  </a:lnTo>
                  <a:lnTo>
                    <a:pt x="1" y="33068"/>
                  </a:lnTo>
                  <a:lnTo>
                    <a:pt x="18891" y="44395"/>
                  </a:lnTo>
                  <a:lnTo>
                    <a:pt x="19128" y="43956"/>
                  </a:lnTo>
                  <a:lnTo>
                    <a:pt x="19366" y="43518"/>
                  </a:lnTo>
                  <a:lnTo>
                    <a:pt x="19585" y="43061"/>
                  </a:lnTo>
                  <a:lnTo>
                    <a:pt x="19804" y="42586"/>
                  </a:lnTo>
                  <a:lnTo>
                    <a:pt x="20225" y="41636"/>
                  </a:lnTo>
                  <a:lnTo>
                    <a:pt x="20608" y="40631"/>
                  </a:lnTo>
                  <a:lnTo>
                    <a:pt x="20974" y="39572"/>
                  </a:lnTo>
                  <a:lnTo>
                    <a:pt x="21303" y="38494"/>
                  </a:lnTo>
                  <a:lnTo>
                    <a:pt x="21631" y="37361"/>
                  </a:lnTo>
                  <a:lnTo>
                    <a:pt x="21924" y="36192"/>
                  </a:lnTo>
                  <a:lnTo>
                    <a:pt x="22179" y="34986"/>
                  </a:lnTo>
                  <a:lnTo>
                    <a:pt x="22435" y="33744"/>
                  </a:lnTo>
                  <a:lnTo>
                    <a:pt x="22654" y="32465"/>
                  </a:lnTo>
                  <a:lnTo>
                    <a:pt x="22855" y="31168"/>
                  </a:lnTo>
                  <a:lnTo>
                    <a:pt x="23056" y="29816"/>
                  </a:lnTo>
                  <a:lnTo>
                    <a:pt x="23221" y="28446"/>
                  </a:lnTo>
                  <a:lnTo>
                    <a:pt x="23367" y="27057"/>
                  </a:lnTo>
                  <a:lnTo>
                    <a:pt x="23495" y="25632"/>
                  </a:lnTo>
                  <a:lnTo>
                    <a:pt x="23623" y="24171"/>
                  </a:lnTo>
                  <a:lnTo>
                    <a:pt x="23714" y="22691"/>
                  </a:lnTo>
                  <a:lnTo>
                    <a:pt x="23805" y="21193"/>
                  </a:lnTo>
                  <a:lnTo>
                    <a:pt x="23878" y="19658"/>
                  </a:lnTo>
                  <a:lnTo>
                    <a:pt x="23933" y="18105"/>
                  </a:lnTo>
                  <a:lnTo>
                    <a:pt x="23970" y="16534"/>
                  </a:lnTo>
                  <a:lnTo>
                    <a:pt x="24006" y="14963"/>
                  </a:lnTo>
                  <a:lnTo>
                    <a:pt x="24025" y="13355"/>
                  </a:lnTo>
                  <a:lnTo>
                    <a:pt x="24043" y="10085"/>
                  </a:lnTo>
                  <a:lnTo>
                    <a:pt x="24025" y="6760"/>
                  </a:lnTo>
                  <a:lnTo>
                    <a:pt x="23970" y="3399"/>
                  </a:lnTo>
                  <a:lnTo>
                    <a:pt x="23897" y="1"/>
                  </a:lnTo>
                  <a:close/>
                </a:path>
              </a:pathLst>
            </a:custGeom>
            <a:solidFill>
              <a:srgbClr val="006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18;p31">
              <a:extLst>
                <a:ext uri="{FF2B5EF4-FFF2-40B4-BE49-F238E27FC236}">
                  <a16:creationId xmlns:a16="http://schemas.microsoft.com/office/drawing/2014/main" id="{4B58237E-95A1-F9F3-7F09-8BE8948812E3}"/>
                </a:ext>
              </a:extLst>
            </p:cNvPr>
            <p:cNvSpPr/>
            <p:nvPr/>
          </p:nvSpPr>
          <p:spPr>
            <a:xfrm>
              <a:off x="2671468" y="4452709"/>
              <a:ext cx="718888" cy="1253551"/>
            </a:xfrm>
            <a:custGeom>
              <a:avLst/>
              <a:gdLst/>
              <a:ahLst/>
              <a:cxnLst/>
              <a:rect l="l" t="t" r="r" b="b"/>
              <a:pathLst>
                <a:path w="37490" h="67981" extrusionOk="0">
                  <a:moveTo>
                    <a:pt x="34639" y="1"/>
                  </a:moveTo>
                  <a:lnTo>
                    <a:pt x="23714" y="2942"/>
                  </a:lnTo>
                  <a:lnTo>
                    <a:pt x="23806" y="3783"/>
                  </a:lnTo>
                  <a:lnTo>
                    <a:pt x="23879" y="4806"/>
                  </a:lnTo>
                  <a:lnTo>
                    <a:pt x="23988" y="6231"/>
                  </a:lnTo>
                  <a:lnTo>
                    <a:pt x="24098" y="8039"/>
                  </a:lnTo>
                  <a:lnTo>
                    <a:pt x="24208" y="10232"/>
                  </a:lnTo>
                  <a:lnTo>
                    <a:pt x="24317" y="12771"/>
                  </a:lnTo>
                  <a:lnTo>
                    <a:pt x="24409" y="15676"/>
                  </a:lnTo>
                  <a:lnTo>
                    <a:pt x="24463" y="18928"/>
                  </a:lnTo>
                  <a:lnTo>
                    <a:pt x="24482" y="22490"/>
                  </a:lnTo>
                  <a:lnTo>
                    <a:pt x="24482" y="24408"/>
                  </a:lnTo>
                  <a:lnTo>
                    <a:pt x="24463" y="26400"/>
                  </a:lnTo>
                  <a:lnTo>
                    <a:pt x="24445" y="28464"/>
                  </a:lnTo>
                  <a:lnTo>
                    <a:pt x="24390" y="30620"/>
                  </a:lnTo>
                  <a:lnTo>
                    <a:pt x="24336" y="32831"/>
                  </a:lnTo>
                  <a:lnTo>
                    <a:pt x="24262" y="35133"/>
                  </a:lnTo>
                  <a:lnTo>
                    <a:pt x="24171" y="37508"/>
                  </a:lnTo>
                  <a:lnTo>
                    <a:pt x="24062" y="39937"/>
                  </a:lnTo>
                  <a:lnTo>
                    <a:pt x="23915" y="42459"/>
                  </a:lnTo>
                  <a:lnTo>
                    <a:pt x="23769" y="45034"/>
                  </a:lnTo>
                  <a:lnTo>
                    <a:pt x="23587" y="47684"/>
                  </a:lnTo>
                  <a:lnTo>
                    <a:pt x="23404" y="50406"/>
                  </a:lnTo>
                  <a:lnTo>
                    <a:pt x="22381" y="48981"/>
                  </a:lnTo>
                  <a:lnTo>
                    <a:pt x="21394" y="47556"/>
                  </a:lnTo>
                  <a:lnTo>
                    <a:pt x="20426" y="46131"/>
                  </a:lnTo>
                  <a:lnTo>
                    <a:pt x="19494" y="44706"/>
                  </a:lnTo>
                  <a:lnTo>
                    <a:pt x="18581" y="43262"/>
                  </a:lnTo>
                  <a:lnTo>
                    <a:pt x="17704" y="41819"/>
                  </a:lnTo>
                  <a:lnTo>
                    <a:pt x="16845" y="40394"/>
                  </a:lnTo>
                  <a:lnTo>
                    <a:pt x="16041" y="38933"/>
                  </a:lnTo>
                  <a:lnTo>
                    <a:pt x="330" y="31844"/>
                  </a:lnTo>
                  <a:lnTo>
                    <a:pt x="238" y="33342"/>
                  </a:lnTo>
                  <a:lnTo>
                    <a:pt x="129" y="34840"/>
                  </a:lnTo>
                  <a:lnTo>
                    <a:pt x="56" y="36338"/>
                  </a:lnTo>
                  <a:lnTo>
                    <a:pt x="19" y="37087"/>
                  </a:lnTo>
                  <a:lnTo>
                    <a:pt x="1" y="37836"/>
                  </a:lnTo>
                  <a:lnTo>
                    <a:pt x="1" y="38951"/>
                  </a:lnTo>
                  <a:lnTo>
                    <a:pt x="19" y="40065"/>
                  </a:lnTo>
                  <a:lnTo>
                    <a:pt x="37" y="41180"/>
                  </a:lnTo>
                  <a:lnTo>
                    <a:pt x="92" y="42294"/>
                  </a:lnTo>
                  <a:lnTo>
                    <a:pt x="147" y="43409"/>
                  </a:lnTo>
                  <a:lnTo>
                    <a:pt x="238" y="44523"/>
                  </a:lnTo>
                  <a:lnTo>
                    <a:pt x="311" y="45637"/>
                  </a:lnTo>
                  <a:lnTo>
                    <a:pt x="421" y="46752"/>
                  </a:lnTo>
                  <a:lnTo>
                    <a:pt x="1937" y="48688"/>
                  </a:lnTo>
                  <a:lnTo>
                    <a:pt x="3563" y="50680"/>
                  </a:lnTo>
                  <a:lnTo>
                    <a:pt x="5244" y="52726"/>
                  </a:lnTo>
                  <a:lnTo>
                    <a:pt x="7016" y="54845"/>
                  </a:lnTo>
                  <a:lnTo>
                    <a:pt x="8880" y="57019"/>
                  </a:lnTo>
                  <a:lnTo>
                    <a:pt x="10816" y="59230"/>
                  </a:lnTo>
                  <a:lnTo>
                    <a:pt x="12844" y="61513"/>
                  </a:lnTo>
                  <a:lnTo>
                    <a:pt x="14945" y="63834"/>
                  </a:lnTo>
                  <a:lnTo>
                    <a:pt x="15311" y="64199"/>
                  </a:lnTo>
                  <a:lnTo>
                    <a:pt x="15676" y="64564"/>
                  </a:lnTo>
                  <a:lnTo>
                    <a:pt x="16041" y="64893"/>
                  </a:lnTo>
                  <a:lnTo>
                    <a:pt x="16425" y="65222"/>
                  </a:lnTo>
                  <a:lnTo>
                    <a:pt x="16827" y="65514"/>
                  </a:lnTo>
                  <a:lnTo>
                    <a:pt x="17211" y="65807"/>
                  </a:lnTo>
                  <a:lnTo>
                    <a:pt x="17612" y="66062"/>
                  </a:lnTo>
                  <a:lnTo>
                    <a:pt x="18033" y="66318"/>
                  </a:lnTo>
                  <a:lnTo>
                    <a:pt x="18435" y="66537"/>
                  </a:lnTo>
                  <a:lnTo>
                    <a:pt x="18855" y="66757"/>
                  </a:lnTo>
                  <a:lnTo>
                    <a:pt x="19293" y="66939"/>
                  </a:lnTo>
                  <a:lnTo>
                    <a:pt x="19713" y="67122"/>
                  </a:lnTo>
                  <a:lnTo>
                    <a:pt x="20152" y="67286"/>
                  </a:lnTo>
                  <a:lnTo>
                    <a:pt x="20572" y="67433"/>
                  </a:lnTo>
                  <a:lnTo>
                    <a:pt x="21011" y="67560"/>
                  </a:lnTo>
                  <a:lnTo>
                    <a:pt x="21467" y="67652"/>
                  </a:lnTo>
                  <a:lnTo>
                    <a:pt x="21906" y="67761"/>
                  </a:lnTo>
                  <a:lnTo>
                    <a:pt x="22344" y="67834"/>
                  </a:lnTo>
                  <a:lnTo>
                    <a:pt x="22783" y="67889"/>
                  </a:lnTo>
                  <a:lnTo>
                    <a:pt x="23239" y="67926"/>
                  </a:lnTo>
                  <a:lnTo>
                    <a:pt x="23678" y="67962"/>
                  </a:lnTo>
                  <a:lnTo>
                    <a:pt x="24135" y="67981"/>
                  </a:lnTo>
                  <a:lnTo>
                    <a:pt x="24573" y="67962"/>
                  </a:lnTo>
                  <a:lnTo>
                    <a:pt x="25030" y="67944"/>
                  </a:lnTo>
                  <a:lnTo>
                    <a:pt x="25468" y="67926"/>
                  </a:lnTo>
                  <a:lnTo>
                    <a:pt x="25907" y="67871"/>
                  </a:lnTo>
                  <a:lnTo>
                    <a:pt x="26345" y="67798"/>
                  </a:lnTo>
                  <a:lnTo>
                    <a:pt x="26784" y="67725"/>
                  </a:lnTo>
                  <a:lnTo>
                    <a:pt x="27222" y="67634"/>
                  </a:lnTo>
                  <a:lnTo>
                    <a:pt x="27642" y="67524"/>
                  </a:lnTo>
                  <a:lnTo>
                    <a:pt x="28062" y="67396"/>
                  </a:lnTo>
                  <a:lnTo>
                    <a:pt x="28501" y="67268"/>
                  </a:lnTo>
                  <a:lnTo>
                    <a:pt x="28903" y="67104"/>
                  </a:lnTo>
                  <a:lnTo>
                    <a:pt x="29323" y="66939"/>
                  </a:lnTo>
                  <a:lnTo>
                    <a:pt x="29725" y="66757"/>
                  </a:lnTo>
                  <a:lnTo>
                    <a:pt x="30127" y="66574"/>
                  </a:lnTo>
                  <a:lnTo>
                    <a:pt x="30511" y="66373"/>
                  </a:lnTo>
                  <a:lnTo>
                    <a:pt x="30894" y="66154"/>
                  </a:lnTo>
                  <a:lnTo>
                    <a:pt x="31278" y="65916"/>
                  </a:lnTo>
                  <a:lnTo>
                    <a:pt x="31643" y="65660"/>
                  </a:lnTo>
                  <a:lnTo>
                    <a:pt x="32009" y="65405"/>
                  </a:lnTo>
                  <a:lnTo>
                    <a:pt x="32356" y="65131"/>
                  </a:lnTo>
                  <a:lnTo>
                    <a:pt x="32703" y="64857"/>
                  </a:lnTo>
                  <a:lnTo>
                    <a:pt x="33032" y="64546"/>
                  </a:lnTo>
                  <a:lnTo>
                    <a:pt x="33361" y="64235"/>
                  </a:lnTo>
                  <a:lnTo>
                    <a:pt x="33671" y="63925"/>
                  </a:lnTo>
                  <a:lnTo>
                    <a:pt x="33982" y="63596"/>
                  </a:lnTo>
                  <a:lnTo>
                    <a:pt x="34256" y="63249"/>
                  </a:lnTo>
                  <a:lnTo>
                    <a:pt x="34548" y="62884"/>
                  </a:lnTo>
                  <a:lnTo>
                    <a:pt x="34804" y="62518"/>
                  </a:lnTo>
                  <a:lnTo>
                    <a:pt x="35060" y="62134"/>
                  </a:lnTo>
                  <a:lnTo>
                    <a:pt x="35297" y="61751"/>
                  </a:lnTo>
                  <a:lnTo>
                    <a:pt x="35535" y="61349"/>
                  </a:lnTo>
                  <a:lnTo>
                    <a:pt x="35736" y="60929"/>
                  </a:lnTo>
                  <a:lnTo>
                    <a:pt x="35937" y="60509"/>
                  </a:lnTo>
                  <a:lnTo>
                    <a:pt x="36119" y="60070"/>
                  </a:lnTo>
                  <a:lnTo>
                    <a:pt x="36284" y="59613"/>
                  </a:lnTo>
                  <a:lnTo>
                    <a:pt x="36430" y="59157"/>
                  </a:lnTo>
                  <a:lnTo>
                    <a:pt x="36576" y="58700"/>
                  </a:lnTo>
                  <a:lnTo>
                    <a:pt x="36686" y="58225"/>
                  </a:lnTo>
                  <a:lnTo>
                    <a:pt x="36795" y="57732"/>
                  </a:lnTo>
                  <a:lnTo>
                    <a:pt x="36868" y="57238"/>
                  </a:lnTo>
                  <a:lnTo>
                    <a:pt x="36941" y="56727"/>
                  </a:lnTo>
                  <a:lnTo>
                    <a:pt x="36978" y="56215"/>
                  </a:lnTo>
                  <a:lnTo>
                    <a:pt x="37106" y="54553"/>
                  </a:lnTo>
                  <a:lnTo>
                    <a:pt x="37197" y="52909"/>
                  </a:lnTo>
                  <a:lnTo>
                    <a:pt x="37270" y="51264"/>
                  </a:lnTo>
                  <a:lnTo>
                    <a:pt x="37343" y="49620"/>
                  </a:lnTo>
                  <a:lnTo>
                    <a:pt x="37398" y="47976"/>
                  </a:lnTo>
                  <a:lnTo>
                    <a:pt x="37435" y="46332"/>
                  </a:lnTo>
                  <a:lnTo>
                    <a:pt x="37471" y="44687"/>
                  </a:lnTo>
                  <a:lnTo>
                    <a:pt x="37489" y="43061"/>
                  </a:lnTo>
                  <a:lnTo>
                    <a:pt x="37489" y="41417"/>
                  </a:lnTo>
                  <a:lnTo>
                    <a:pt x="37471" y="39773"/>
                  </a:lnTo>
                  <a:lnTo>
                    <a:pt x="37453" y="38110"/>
                  </a:lnTo>
                  <a:lnTo>
                    <a:pt x="37416" y="36448"/>
                  </a:lnTo>
                  <a:lnTo>
                    <a:pt x="37362" y="34785"/>
                  </a:lnTo>
                  <a:lnTo>
                    <a:pt x="37307" y="33123"/>
                  </a:lnTo>
                  <a:lnTo>
                    <a:pt x="37161" y="29725"/>
                  </a:lnTo>
                  <a:lnTo>
                    <a:pt x="36960" y="26308"/>
                  </a:lnTo>
                  <a:lnTo>
                    <a:pt x="36740" y="22801"/>
                  </a:lnTo>
                  <a:lnTo>
                    <a:pt x="36466" y="19238"/>
                  </a:lnTo>
                  <a:lnTo>
                    <a:pt x="36156" y="15603"/>
                  </a:lnTo>
                  <a:lnTo>
                    <a:pt x="35827" y="11858"/>
                  </a:lnTo>
                  <a:lnTo>
                    <a:pt x="35462" y="8021"/>
                  </a:lnTo>
                  <a:lnTo>
                    <a:pt x="35060" y="4075"/>
                  </a:lnTo>
                  <a:lnTo>
                    <a:pt x="34639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19;p31">
              <a:extLst>
                <a:ext uri="{FF2B5EF4-FFF2-40B4-BE49-F238E27FC236}">
                  <a16:creationId xmlns:a16="http://schemas.microsoft.com/office/drawing/2014/main" id="{61DBA898-E635-2567-DCB9-5C8C598A6DD7}"/>
                </a:ext>
              </a:extLst>
            </p:cNvPr>
            <p:cNvSpPr/>
            <p:nvPr/>
          </p:nvSpPr>
          <p:spPr>
            <a:xfrm>
              <a:off x="3125851" y="4012405"/>
              <a:ext cx="313557" cy="560937"/>
            </a:xfrm>
            <a:custGeom>
              <a:avLst/>
              <a:gdLst/>
              <a:ahLst/>
              <a:cxnLst/>
              <a:rect l="l" t="t" r="r" b="b"/>
              <a:pathLst>
                <a:path w="16352" h="30420" extrusionOk="0">
                  <a:moveTo>
                    <a:pt x="6577" y="1"/>
                  </a:moveTo>
                  <a:lnTo>
                    <a:pt x="6486" y="19"/>
                  </a:lnTo>
                  <a:lnTo>
                    <a:pt x="6376" y="56"/>
                  </a:lnTo>
                  <a:lnTo>
                    <a:pt x="6285" y="92"/>
                  </a:lnTo>
                  <a:lnTo>
                    <a:pt x="6102" y="202"/>
                  </a:lnTo>
                  <a:lnTo>
                    <a:pt x="5919" y="348"/>
                  </a:lnTo>
                  <a:lnTo>
                    <a:pt x="5755" y="512"/>
                  </a:lnTo>
                  <a:lnTo>
                    <a:pt x="5591" y="677"/>
                  </a:lnTo>
                  <a:lnTo>
                    <a:pt x="5463" y="860"/>
                  </a:lnTo>
                  <a:lnTo>
                    <a:pt x="4951" y="1554"/>
                  </a:lnTo>
                  <a:lnTo>
                    <a:pt x="4458" y="2248"/>
                  </a:lnTo>
                  <a:lnTo>
                    <a:pt x="4001" y="2960"/>
                  </a:lnTo>
                  <a:lnTo>
                    <a:pt x="3764" y="3326"/>
                  </a:lnTo>
                  <a:lnTo>
                    <a:pt x="3563" y="3691"/>
                  </a:lnTo>
                  <a:lnTo>
                    <a:pt x="3343" y="4057"/>
                  </a:lnTo>
                  <a:lnTo>
                    <a:pt x="3161" y="4440"/>
                  </a:lnTo>
                  <a:lnTo>
                    <a:pt x="2978" y="4824"/>
                  </a:lnTo>
                  <a:lnTo>
                    <a:pt x="2832" y="5208"/>
                  </a:lnTo>
                  <a:lnTo>
                    <a:pt x="2686" y="5591"/>
                  </a:lnTo>
                  <a:lnTo>
                    <a:pt x="2558" y="5993"/>
                  </a:lnTo>
                  <a:lnTo>
                    <a:pt x="2448" y="6395"/>
                  </a:lnTo>
                  <a:lnTo>
                    <a:pt x="2375" y="6815"/>
                  </a:lnTo>
                  <a:lnTo>
                    <a:pt x="2119" y="8514"/>
                  </a:lnTo>
                  <a:lnTo>
                    <a:pt x="1736" y="10981"/>
                  </a:lnTo>
                  <a:lnTo>
                    <a:pt x="1535" y="12241"/>
                  </a:lnTo>
                  <a:lnTo>
                    <a:pt x="1352" y="13410"/>
                  </a:lnTo>
                  <a:lnTo>
                    <a:pt x="1169" y="14379"/>
                  </a:lnTo>
                  <a:lnTo>
                    <a:pt x="1078" y="14744"/>
                  </a:lnTo>
                  <a:lnTo>
                    <a:pt x="1005" y="15036"/>
                  </a:lnTo>
                  <a:lnTo>
                    <a:pt x="841" y="15621"/>
                  </a:lnTo>
                  <a:lnTo>
                    <a:pt x="694" y="16334"/>
                  </a:lnTo>
                  <a:lnTo>
                    <a:pt x="566" y="17119"/>
                  </a:lnTo>
                  <a:lnTo>
                    <a:pt x="457" y="17978"/>
                  </a:lnTo>
                  <a:lnTo>
                    <a:pt x="347" y="18910"/>
                  </a:lnTo>
                  <a:lnTo>
                    <a:pt x="256" y="19860"/>
                  </a:lnTo>
                  <a:lnTo>
                    <a:pt x="165" y="20828"/>
                  </a:lnTo>
                  <a:lnTo>
                    <a:pt x="110" y="21796"/>
                  </a:lnTo>
                  <a:lnTo>
                    <a:pt x="55" y="22746"/>
                  </a:lnTo>
                  <a:lnTo>
                    <a:pt x="18" y="23660"/>
                  </a:lnTo>
                  <a:lnTo>
                    <a:pt x="0" y="24500"/>
                  </a:lnTo>
                  <a:lnTo>
                    <a:pt x="0" y="25286"/>
                  </a:lnTo>
                  <a:lnTo>
                    <a:pt x="0" y="25980"/>
                  </a:lnTo>
                  <a:lnTo>
                    <a:pt x="37" y="26564"/>
                  </a:lnTo>
                  <a:lnTo>
                    <a:pt x="73" y="27003"/>
                  </a:lnTo>
                  <a:lnTo>
                    <a:pt x="91" y="27186"/>
                  </a:lnTo>
                  <a:lnTo>
                    <a:pt x="128" y="27313"/>
                  </a:lnTo>
                  <a:lnTo>
                    <a:pt x="238" y="27606"/>
                  </a:lnTo>
                  <a:lnTo>
                    <a:pt x="347" y="27898"/>
                  </a:lnTo>
                  <a:lnTo>
                    <a:pt x="512" y="28172"/>
                  </a:lnTo>
                  <a:lnTo>
                    <a:pt x="676" y="28428"/>
                  </a:lnTo>
                  <a:lnTo>
                    <a:pt x="859" y="28665"/>
                  </a:lnTo>
                  <a:lnTo>
                    <a:pt x="1078" y="28903"/>
                  </a:lnTo>
                  <a:lnTo>
                    <a:pt x="1297" y="29122"/>
                  </a:lnTo>
                  <a:lnTo>
                    <a:pt x="1553" y="29323"/>
                  </a:lnTo>
                  <a:lnTo>
                    <a:pt x="1809" y="29506"/>
                  </a:lnTo>
                  <a:lnTo>
                    <a:pt x="2083" y="29670"/>
                  </a:lnTo>
                  <a:lnTo>
                    <a:pt x="2357" y="29816"/>
                  </a:lnTo>
                  <a:lnTo>
                    <a:pt x="2649" y="29962"/>
                  </a:lnTo>
                  <a:lnTo>
                    <a:pt x="2941" y="30072"/>
                  </a:lnTo>
                  <a:lnTo>
                    <a:pt x="3252" y="30182"/>
                  </a:lnTo>
                  <a:lnTo>
                    <a:pt x="3563" y="30255"/>
                  </a:lnTo>
                  <a:lnTo>
                    <a:pt x="3873" y="30328"/>
                  </a:lnTo>
                  <a:lnTo>
                    <a:pt x="4147" y="30364"/>
                  </a:lnTo>
                  <a:lnTo>
                    <a:pt x="4403" y="30401"/>
                  </a:lnTo>
                  <a:lnTo>
                    <a:pt x="4677" y="30419"/>
                  </a:lnTo>
                  <a:lnTo>
                    <a:pt x="4933" y="30419"/>
                  </a:lnTo>
                  <a:lnTo>
                    <a:pt x="5463" y="30383"/>
                  </a:lnTo>
                  <a:lnTo>
                    <a:pt x="5992" y="30328"/>
                  </a:lnTo>
                  <a:lnTo>
                    <a:pt x="6522" y="30236"/>
                  </a:lnTo>
                  <a:lnTo>
                    <a:pt x="7034" y="30127"/>
                  </a:lnTo>
                  <a:lnTo>
                    <a:pt x="8093" y="29889"/>
                  </a:lnTo>
                  <a:lnTo>
                    <a:pt x="8349" y="29816"/>
                  </a:lnTo>
                  <a:lnTo>
                    <a:pt x="8605" y="29725"/>
                  </a:lnTo>
                  <a:lnTo>
                    <a:pt x="8861" y="29615"/>
                  </a:lnTo>
                  <a:lnTo>
                    <a:pt x="9116" y="29487"/>
                  </a:lnTo>
                  <a:lnTo>
                    <a:pt x="9372" y="29341"/>
                  </a:lnTo>
                  <a:lnTo>
                    <a:pt x="9610" y="29177"/>
                  </a:lnTo>
                  <a:lnTo>
                    <a:pt x="9866" y="28994"/>
                  </a:lnTo>
                  <a:lnTo>
                    <a:pt x="10085" y="28793"/>
                  </a:lnTo>
                  <a:lnTo>
                    <a:pt x="10322" y="28592"/>
                  </a:lnTo>
                  <a:lnTo>
                    <a:pt x="10523" y="28391"/>
                  </a:lnTo>
                  <a:lnTo>
                    <a:pt x="10724" y="28172"/>
                  </a:lnTo>
                  <a:lnTo>
                    <a:pt x="10907" y="27935"/>
                  </a:lnTo>
                  <a:lnTo>
                    <a:pt x="11071" y="27715"/>
                  </a:lnTo>
                  <a:lnTo>
                    <a:pt x="11217" y="27478"/>
                  </a:lnTo>
                  <a:lnTo>
                    <a:pt x="11345" y="27222"/>
                  </a:lnTo>
                  <a:lnTo>
                    <a:pt x="11437" y="26985"/>
                  </a:lnTo>
                  <a:lnTo>
                    <a:pt x="11601" y="26510"/>
                  </a:lnTo>
                  <a:lnTo>
                    <a:pt x="11729" y="26035"/>
                  </a:lnTo>
                  <a:lnTo>
                    <a:pt x="11857" y="25541"/>
                  </a:lnTo>
                  <a:lnTo>
                    <a:pt x="11967" y="25048"/>
                  </a:lnTo>
                  <a:lnTo>
                    <a:pt x="12167" y="24061"/>
                  </a:lnTo>
                  <a:lnTo>
                    <a:pt x="12295" y="23586"/>
                  </a:lnTo>
                  <a:lnTo>
                    <a:pt x="12442" y="23093"/>
                  </a:lnTo>
                  <a:lnTo>
                    <a:pt x="12606" y="22636"/>
                  </a:lnTo>
                  <a:lnTo>
                    <a:pt x="12789" y="22198"/>
                  </a:lnTo>
                  <a:lnTo>
                    <a:pt x="12990" y="21760"/>
                  </a:lnTo>
                  <a:lnTo>
                    <a:pt x="13191" y="21321"/>
                  </a:lnTo>
                  <a:lnTo>
                    <a:pt x="13428" y="20901"/>
                  </a:lnTo>
                  <a:lnTo>
                    <a:pt x="13666" y="20481"/>
                  </a:lnTo>
                  <a:lnTo>
                    <a:pt x="14177" y="19640"/>
                  </a:lnTo>
                  <a:lnTo>
                    <a:pt x="14689" y="18818"/>
                  </a:lnTo>
                  <a:lnTo>
                    <a:pt x="15200" y="17978"/>
                  </a:lnTo>
                  <a:lnTo>
                    <a:pt x="15438" y="17558"/>
                  </a:lnTo>
                  <a:lnTo>
                    <a:pt x="15675" y="17119"/>
                  </a:lnTo>
                  <a:lnTo>
                    <a:pt x="15894" y="16699"/>
                  </a:lnTo>
                  <a:lnTo>
                    <a:pt x="16095" y="16260"/>
                  </a:lnTo>
                  <a:lnTo>
                    <a:pt x="16168" y="16060"/>
                  </a:lnTo>
                  <a:lnTo>
                    <a:pt x="16242" y="15840"/>
                  </a:lnTo>
                  <a:lnTo>
                    <a:pt x="16296" y="15639"/>
                  </a:lnTo>
                  <a:lnTo>
                    <a:pt x="16333" y="15420"/>
                  </a:lnTo>
                  <a:lnTo>
                    <a:pt x="16351" y="15219"/>
                  </a:lnTo>
                  <a:lnTo>
                    <a:pt x="16315" y="15018"/>
                  </a:lnTo>
                  <a:lnTo>
                    <a:pt x="16260" y="14817"/>
                  </a:lnTo>
                  <a:lnTo>
                    <a:pt x="16205" y="14726"/>
                  </a:lnTo>
                  <a:lnTo>
                    <a:pt x="16150" y="14653"/>
                  </a:lnTo>
                  <a:lnTo>
                    <a:pt x="16077" y="14561"/>
                  </a:lnTo>
                  <a:lnTo>
                    <a:pt x="16004" y="14488"/>
                  </a:lnTo>
                  <a:lnTo>
                    <a:pt x="15931" y="14434"/>
                  </a:lnTo>
                  <a:lnTo>
                    <a:pt x="15840" y="14379"/>
                  </a:lnTo>
                  <a:lnTo>
                    <a:pt x="15639" y="14306"/>
                  </a:lnTo>
                  <a:lnTo>
                    <a:pt x="15419" y="14269"/>
                  </a:lnTo>
                  <a:lnTo>
                    <a:pt x="15200" y="14269"/>
                  </a:lnTo>
                  <a:lnTo>
                    <a:pt x="14981" y="14287"/>
                  </a:lnTo>
                  <a:lnTo>
                    <a:pt x="14762" y="14324"/>
                  </a:lnTo>
                  <a:lnTo>
                    <a:pt x="14542" y="14379"/>
                  </a:lnTo>
                  <a:lnTo>
                    <a:pt x="14305" y="14488"/>
                  </a:lnTo>
                  <a:lnTo>
                    <a:pt x="14086" y="14580"/>
                  </a:lnTo>
                  <a:lnTo>
                    <a:pt x="13848" y="14708"/>
                  </a:lnTo>
                  <a:lnTo>
                    <a:pt x="13647" y="14835"/>
                  </a:lnTo>
                  <a:lnTo>
                    <a:pt x="13428" y="14982"/>
                  </a:lnTo>
                  <a:lnTo>
                    <a:pt x="13227" y="15146"/>
                  </a:lnTo>
                  <a:lnTo>
                    <a:pt x="12843" y="15475"/>
                  </a:lnTo>
                  <a:lnTo>
                    <a:pt x="12460" y="15840"/>
                  </a:lnTo>
                  <a:lnTo>
                    <a:pt x="12113" y="16206"/>
                  </a:lnTo>
                  <a:lnTo>
                    <a:pt x="11400" y="16973"/>
                  </a:lnTo>
                  <a:lnTo>
                    <a:pt x="11108" y="17265"/>
                  </a:lnTo>
                  <a:lnTo>
                    <a:pt x="10816" y="17558"/>
                  </a:lnTo>
                  <a:lnTo>
                    <a:pt x="10505" y="17850"/>
                  </a:lnTo>
                  <a:lnTo>
                    <a:pt x="10176" y="18106"/>
                  </a:lnTo>
                  <a:lnTo>
                    <a:pt x="9975" y="18234"/>
                  </a:lnTo>
                  <a:lnTo>
                    <a:pt x="9774" y="18343"/>
                  </a:lnTo>
                  <a:lnTo>
                    <a:pt x="9555" y="18416"/>
                  </a:lnTo>
                  <a:lnTo>
                    <a:pt x="9336" y="18471"/>
                  </a:lnTo>
                  <a:lnTo>
                    <a:pt x="9116" y="18489"/>
                  </a:lnTo>
                  <a:lnTo>
                    <a:pt x="8897" y="18489"/>
                  </a:lnTo>
                  <a:lnTo>
                    <a:pt x="8678" y="18453"/>
                  </a:lnTo>
                  <a:lnTo>
                    <a:pt x="8477" y="18398"/>
                  </a:lnTo>
                  <a:lnTo>
                    <a:pt x="8258" y="18325"/>
                  </a:lnTo>
                  <a:lnTo>
                    <a:pt x="8057" y="18234"/>
                  </a:lnTo>
                  <a:lnTo>
                    <a:pt x="7874" y="18106"/>
                  </a:lnTo>
                  <a:lnTo>
                    <a:pt x="7710" y="17960"/>
                  </a:lnTo>
                  <a:lnTo>
                    <a:pt x="7545" y="17813"/>
                  </a:lnTo>
                  <a:lnTo>
                    <a:pt x="7417" y="17631"/>
                  </a:lnTo>
                  <a:lnTo>
                    <a:pt x="7290" y="17430"/>
                  </a:lnTo>
                  <a:lnTo>
                    <a:pt x="7198" y="17210"/>
                  </a:lnTo>
                  <a:lnTo>
                    <a:pt x="6869" y="16297"/>
                  </a:lnTo>
                  <a:lnTo>
                    <a:pt x="6595" y="15365"/>
                  </a:lnTo>
                  <a:lnTo>
                    <a:pt x="6358" y="14434"/>
                  </a:lnTo>
                  <a:lnTo>
                    <a:pt x="6157" y="13484"/>
                  </a:lnTo>
                  <a:lnTo>
                    <a:pt x="6011" y="12534"/>
                  </a:lnTo>
                  <a:lnTo>
                    <a:pt x="5901" y="11565"/>
                  </a:lnTo>
                  <a:lnTo>
                    <a:pt x="5828" y="10597"/>
                  </a:lnTo>
                  <a:lnTo>
                    <a:pt x="5810" y="9629"/>
                  </a:lnTo>
                  <a:lnTo>
                    <a:pt x="5828" y="8660"/>
                  </a:lnTo>
                  <a:lnTo>
                    <a:pt x="5883" y="7692"/>
                  </a:lnTo>
                  <a:lnTo>
                    <a:pt x="5919" y="7217"/>
                  </a:lnTo>
                  <a:lnTo>
                    <a:pt x="5992" y="6742"/>
                  </a:lnTo>
                  <a:lnTo>
                    <a:pt x="6047" y="6267"/>
                  </a:lnTo>
                  <a:lnTo>
                    <a:pt x="6139" y="5792"/>
                  </a:lnTo>
                  <a:lnTo>
                    <a:pt x="6230" y="5317"/>
                  </a:lnTo>
                  <a:lnTo>
                    <a:pt x="6321" y="4842"/>
                  </a:lnTo>
                  <a:lnTo>
                    <a:pt x="6431" y="4367"/>
                  </a:lnTo>
                  <a:lnTo>
                    <a:pt x="6559" y="3910"/>
                  </a:lnTo>
                  <a:lnTo>
                    <a:pt x="6687" y="3435"/>
                  </a:lnTo>
                  <a:lnTo>
                    <a:pt x="6833" y="2979"/>
                  </a:lnTo>
                  <a:lnTo>
                    <a:pt x="6997" y="2522"/>
                  </a:lnTo>
                  <a:lnTo>
                    <a:pt x="7162" y="2065"/>
                  </a:lnTo>
                  <a:lnTo>
                    <a:pt x="7271" y="1791"/>
                  </a:lnTo>
                  <a:lnTo>
                    <a:pt x="7363" y="1535"/>
                  </a:lnTo>
                  <a:lnTo>
                    <a:pt x="7417" y="1243"/>
                  </a:lnTo>
                  <a:lnTo>
                    <a:pt x="7436" y="1115"/>
                  </a:lnTo>
                  <a:lnTo>
                    <a:pt x="7454" y="969"/>
                  </a:lnTo>
                  <a:lnTo>
                    <a:pt x="7436" y="823"/>
                  </a:lnTo>
                  <a:lnTo>
                    <a:pt x="7417" y="677"/>
                  </a:lnTo>
                  <a:lnTo>
                    <a:pt x="7363" y="549"/>
                  </a:lnTo>
                  <a:lnTo>
                    <a:pt x="7308" y="421"/>
                  </a:lnTo>
                  <a:lnTo>
                    <a:pt x="7216" y="293"/>
                  </a:lnTo>
                  <a:lnTo>
                    <a:pt x="7125" y="184"/>
                  </a:lnTo>
                  <a:lnTo>
                    <a:pt x="7016" y="110"/>
                  </a:lnTo>
                  <a:lnTo>
                    <a:pt x="6888" y="56"/>
                  </a:lnTo>
                  <a:lnTo>
                    <a:pt x="6778" y="19"/>
                  </a:lnTo>
                  <a:lnTo>
                    <a:pt x="6687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20;p31">
              <a:extLst>
                <a:ext uri="{FF2B5EF4-FFF2-40B4-BE49-F238E27FC236}">
                  <a16:creationId xmlns:a16="http://schemas.microsoft.com/office/drawing/2014/main" id="{15FB5CCE-8868-A906-8877-D60BC0511A7C}"/>
                </a:ext>
              </a:extLst>
            </p:cNvPr>
            <p:cNvSpPr/>
            <p:nvPr/>
          </p:nvSpPr>
          <p:spPr>
            <a:xfrm>
              <a:off x="3198718" y="4086865"/>
              <a:ext cx="201803" cy="291422"/>
            </a:xfrm>
            <a:custGeom>
              <a:avLst/>
              <a:gdLst/>
              <a:ahLst/>
              <a:cxnLst/>
              <a:rect l="l" t="t" r="r" b="b"/>
              <a:pathLst>
                <a:path w="10524" h="15804" extrusionOk="0">
                  <a:moveTo>
                    <a:pt x="7746" y="0"/>
                  </a:moveTo>
                  <a:lnTo>
                    <a:pt x="7637" y="19"/>
                  </a:lnTo>
                  <a:lnTo>
                    <a:pt x="7527" y="37"/>
                  </a:lnTo>
                  <a:lnTo>
                    <a:pt x="7326" y="128"/>
                  </a:lnTo>
                  <a:lnTo>
                    <a:pt x="7143" y="220"/>
                  </a:lnTo>
                  <a:lnTo>
                    <a:pt x="6376" y="640"/>
                  </a:lnTo>
                  <a:lnTo>
                    <a:pt x="5627" y="1115"/>
                  </a:lnTo>
                  <a:lnTo>
                    <a:pt x="4896" y="1608"/>
                  </a:lnTo>
                  <a:lnTo>
                    <a:pt x="4184" y="2120"/>
                  </a:lnTo>
                  <a:lnTo>
                    <a:pt x="3490" y="2686"/>
                  </a:lnTo>
                  <a:lnTo>
                    <a:pt x="2832" y="3271"/>
                  </a:lnTo>
                  <a:lnTo>
                    <a:pt x="2211" y="3873"/>
                  </a:lnTo>
                  <a:lnTo>
                    <a:pt x="1590" y="4513"/>
                  </a:lnTo>
                  <a:lnTo>
                    <a:pt x="1407" y="4750"/>
                  </a:lnTo>
                  <a:lnTo>
                    <a:pt x="1224" y="5006"/>
                  </a:lnTo>
                  <a:lnTo>
                    <a:pt x="1060" y="5280"/>
                  </a:lnTo>
                  <a:lnTo>
                    <a:pt x="895" y="5554"/>
                  </a:lnTo>
                  <a:lnTo>
                    <a:pt x="767" y="5828"/>
                  </a:lnTo>
                  <a:lnTo>
                    <a:pt x="640" y="6139"/>
                  </a:lnTo>
                  <a:lnTo>
                    <a:pt x="548" y="6431"/>
                  </a:lnTo>
                  <a:lnTo>
                    <a:pt x="439" y="6742"/>
                  </a:lnTo>
                  <a:lnTo>
                    <a:pt x="366" y="7052"/>
                  </a:lnTo>
                  <a:lnTo>
                    <a:pt x="292" y="7381"/>
                  </a:lnTo>
                  <a:lnTo>
                    <a:pt x="183" y="8021"/>
                  </a:lnTo>
                  <a:lnTo>
                    <a:pt x="91" y="8660"/>
                  </a:lnTo>
                  <a:lnTo>
                    <a:pt x="18" y="9281"/>
                  </a:lnTo>
                  <a:lnTo>
                    <a:pt x="0" y="9902"/>
                  </a:lnTo>
                  <a:lnTo>
                    <a:pt x="0" y="10231"/>
                  </a:lnTo>
                  <a:lnTo>
                    <a:pt x="0" y="10542"/>
                  </a:lnTo>
                  <a:lnTo>
                    <a:pt x="37" y="10852"/>
                  </a:lnTo>
                  <a:lnTo>
                    <a:pt x="55" y="11163"/>
                  </a:lnTo>
                  <a:lnTo>
                    <a:pt x="110" y="11473"/>
                  </a:lnTo>
                  <a:lnTo>
                    <a:pt x="165" y="11766"/>
                  </a:lnTo>
                  <a:lnTo>
                    <a:pt x="238" y="12076"/>
                  </a:lnTo>
                  <a:lnTo>
                    <a:pt x="329" y="12369"/>
                  </a:lnTo>
                  <a:lnTo>
                    <a:pt x="439" y="12661"/>
                  </a:lnTo>
                  <a:lnTo>
                    <a:pt x="548" y="12953"/>
                  </a:lnTo>
                  <a:lnTo>
                    <a:pt x="676" y="13227"/>
                  </a:lnTo>
                  <a:lnTo>
                    <a:pt x="822" y="13501"/>
                  </a:lnTo>
                  <a:lnTo>
                    <a:pt x="987" y="13775"/>
                  </a:lnTo>
                  <a:lnTo>
                    <a:pt x="1151" y="14013"/>
                  </a:lnTo>
                  <a:lnTo>
                    <a:pt x="1352" y="14269"/>
                  </a:lnTo>
                  <a:lnTo>
                    <a:pt x="1553" y="14488"/>
                  </a:lnTo>
                  <a:lnTo>
                    <a:pt x="1791" y="14707"/>
                  </a:lnTo>
                  <a:lnTo>
                    <a:pt x="2028" y="14908"/>
                  </a:lnTo>
                  <a:lnTo>
                    <a:pt x="2284" y="15091"/>
                  </a:lnTo>
                  <a:lnTo>
                    <a:pt x="2558" y="15237"/>
                  </a:lnTo>
                  <a:lnTo>
                    <a:pt x="2832" y="15383"/>
                  </a:lnTo>
                  <a:lnTo>
                    <a:pt x="3124" y="15511"/>
                  </a:lnTo>
                  <a:lnTo>
                    <a:pt x="3416" y="15621"/>
                  </a:lnTo>
                  <a:lnTo>
                    <a:pt x="3727" y="15694"/>
                  </a:lnTo>
                  <a:lnTo>
                    <a:pt x="4019" y="15748"/>
                  </a:lnTo>
                  <a:lnTo>
                    <a:pt x="4330" y="15785"/>
                  </a:lnTo>
                  <a:lnTo>
                    <a:pt x="4641" y="15803"/>
                  </a:lnTo>
                  <a:lnTo>
                    <a:pt x="4951" y="15785"/>
                  </a:lnTo>
                  <a:lnTo>
                    <a:pt x="5262" y="15748"/>
                  </a:lnTo>
                  <a:lnTo>
                    <a:pt x="5554" y="15675"/>
                  </a:lnTo>
                  <a:lnTo>
                    <a:pt x="5408" y="15310"/>
                  </a:lnTo>
                  <a:lnTo>
                    <a:pt x="5298" y="14926"/>
                  </a:lnTo>
                  <a:lnTo>
                    <a:pt x="5243" y="14543"/>
                  </a:lnTo>
                  <a:lnTo>
                    <a:pt x="5207" y="14141"/>
                  </a:lnTo>
                  <a:lnTo>
                    <a:pt x="5207" y="13739"/>
                  </a:lnTo>
                  <a:lnTo>
                    <a:pt x="5243" y="13355"/>
                  </a:lnTo>
                  <a:lnTo>
                    <a:pt x="5335" y="12953"/>
                  </a:lnTo>
                  <a:lnTo>
                    <a:pt x="5463" y="12588"/>
                  </a:lnTo>
                  <a:lnTo>
                    <a:pt x="5609" y="12222"/>
                  </a:lnTo>
                  <a:lnTo>
                    <a:pt x="5810" y="11875"/>
                  </a:lnTo>
                  <a:lnTo>
                    <a:pt x="6029" y="11547"/>
                  </a:lnTo>
                  <a:lnTo>
                    <a:pt x="6303" y="11236"/>
                  </a:lnTo>
                  <a:lnTo>
                    <a:pt x="6577" y="10962"/>
                  </a:lnTo>
                  <a:lnTo>
                    <a:pt x="6888" y="10724"/>
                  </a:lnTo>
                  <a:lnTo>
                    <a:pt x="7235" y="10505"/>
                  </a:lnTo>
                  <a:lnTo>
                    <a:pt x="7582" y="10322"/>
                  </a:lnTo>
                  <a:lnTo>
                    <a:pt x="7874" y="10213"/>
                  </a:lnTo>
                  <a:lnTo>
                    <a:pt x="8167" y="10103"/>
                  </a:lnTo>
                  <a:lnTo>
                    <a:pt x="8769" y="9921"/>
                  </a:lnTo>
                  <a:lnTo>
                    <a:pt x="9062" y="9811"/>
                  </a:lnTo>
                  <a:lnTo>
                    <a:pt x="9354" y="9683"/>
                  </a:lnTo>
                  <a:lnTo>
                    <a:pt x="9628" y="9555"/>
                  </a:lnTo>
                  <a:lnTo>
                    <a:pt x="9884" y="9372"/>
                  </a:lnTo>
                  <a:lnTo>
                    <a:pt x="9993" y="9281"/>
                  </a:lnTo>
                  <a:lnTo>
                    <a:pt x="10085" y="9172"/>
                  </a:lnTo>
                  <a:lnTo>
                    <a:pt x="10176" y="9044"/>
                  </a:lnTo>
                  <a:lnTo>
                    <a:pt x="10249" y="8916"/>
                  </a:lnTo>
                  <a:lnTo>
                    <a:pt x="10304" y="8788"/>
                  </a:lnTo>
                  <a:lnTo>
                    <a:pt x="10322" y="8642"/>
                  </a:lnTo>
                  <a:lnTo>
                    <a:pt x="10322" y="8514"/>
                  </a:lnTo>
                  <a:lnTo>
                    <a:pt x="10286" y="8368"/>
                  </a:lnTo>
                  <a:lnTo>
                    <a:pt x="10213" y="8240"/>
                  </a:lnTo>
                  <a:lnTo>
                    <a:pt x="10103" y="8148"/>
                  </a:lnTo>
                  <a:lnTo>
                    <a:pt x="9975" y="8057"/>
                  </a:lnTo>
                  <a:lnTo>
                    <a:pt x="9847" y="8002"/>
                  </a:lnTo>
                  <a:lnTo>
                    <a:pt x="9683" y="7966"/>
                  </a:lnTo>
                  <a:lnTo>
                    <a:pt x="9537" y="7929"/>
                  </a:lnTo>
                  <a:lnTo>
                    <a:pt x="8879" y="7929"/>
                  </a:lnTo>
                  <a:lnTo>
                    <a:pt x="8550" y="7966"/>
                  </a:lnTo>
                  <a:lnTo>
                    <a:pt x="8203" y="8002"/>
                  </a:lnTo>
                  <a:lnTo>
                    <a:pt x="7892" y="8039"/>
                  </a:lnTo>
                  <a:lnTo>
                    <a:pt x="7564" y="8112"/>
                  </a:lnTo>
                  <a:lnTo>
                    <a:pt x="7235" y="8185"/>
                  </a:lnTo>
                  <a:lnTo>
                    <a:pt x="6924" y="8258"/>
                  </a:lnTo>
                  <a:lnTo>
                    <a:pt x="6614" y="8368"/>
                  </a:lnTo>
                  <a:lnTo>
                    <a:pt x="6303" y="8477"/>
                  </a:lnTo>
                  <a:lnTo>
                    <a:pt x="5992" y="8605"/>
                  </a:lnTo>
                  <a:lnTo>
                    <a:pt x="5700" y="8751"/>
                  </a:lnTo>
                  <a:lnTo>
                    <a:pt x="5408" y="8897"/>
                  </a:lnTo>
                  <a:lnTo>
                    <a:pt x="5116" y="9062"/>
                  </a:lnTo>
                  <a:lnTo>
                    <a:pt x="4841" y="9245"/>
                  </a:lnTo>
                  <a:lnTo>
                    <a:pt x="4586" y="9446"/>
                  </a:lnTo>
                  <a:lnTo>
                    <a:pt x="4312" y="9647"/>
                  </a:lnTo>
                  <a:lnTo>
                    <a:pt x="4385" y="9409"/>
                  </a:lnTo>
                  <a:lnTo>
                    <a:pt x="4476" y="9172"/>
                  </a:lnTo>
                  <a:lnTo>
                    <a:pt x="4586" y="8952"/>
                  </a:lnTo>
                  <a:lnTo>
                    <a:pt x="4714" y="8751"/>
                  </a:lnTo>
                  <a:lnTo>
                    <a:pt x="4841" y="8550"/>
                  </a:lnTo>
                  <a:lnTo>
                    <a:pt x="5006" y="8349"/>
                  </a:lnTo>
                  <a:lnTo>
                    <a:pt x="5170" y="8167"/>
                  </a:lnTo>
                  <a:lnTo>
                    <a:pt x="5353" y="8002"/>
                  </a:lnTo>
                  <a:lnTo>
                    <a:pt x="5554" y="7838"/>
                  </a:lnTo>
                  <a:lnTo>
                    <a:pt x="5755" y="7673"/>
                  </a:lnTo>
                  <a:lnTo>
                    <a:pt x="6175" y="7381"/>
                  </a:lnTo>
                  <a:lnTo>
                    <a:pt x="6614" y="7107"/>
                  </a:lnTo>
                  <a:lnTo>
                    <a:pt x="7052" y="6851"/>
                  </a:lnTo>
                  <a:lnTo>
                    <a:pt x="7966" y="6395"/>
                  </a:lnTo>
                  <a:lnTo>
                    <a:pt x="8404" y="6139"/>
                  </a:lnTo>
                  <a:lnTo>
                    <a:pt x="8842" y="5883"/>
                  </a:lnTo>
                  <a:lnTo>
                    <a:pt x="9263" y="5591"/>
                  </a:lnTo>
                  <a:lnTo>
                    <a:pt x="9464" y="5445"/>
                  </a:lnTo>
                  <a:lnTo>
                    <a:pt x="9646" y="5280"/>
                  </a:lnTo>
                  <a:lnTo>
                    <a:pt x="9829" y="5097"/>
                  </a:lnTo>
                  <a:lnTo>
                    <a:pt x="9993" y="4915"/>
                  </a:lnTo>
                  <a:lnTo>
                    <a:pt x="10140" y="4732"/>
                  </a:lnTo>
                  <a:lnTo>
                    <a:pt x="10286" y="4513"/>
                  </a:lnTo>
                  <a:lnTo>
                    <a:pt x="10359" y="4385"/>
                  </a:lnTo>
                  <a:lnTo>
                    <a:pt x="10432" y="4257"/>
                  </a:lnTo>
                  <a:lnTo>
                    <a:pt x="10487" y="4111"/>
                  </a:lnTo>
                  <a:lnTo>
                    <a:pt x="10523" y="3965"/>
                  </a:lnTo>
                  <a:lnTo>
                    <a:pt x="10523" y="3819"/>
                  </a:lnTo>
                  <a:lnTo>
                    <a:pt x="10523" y="3672"/>
                  </a:lnTo>
                  <a:lnTo>
                    <a:pt x="10468" y="3545"/>
                  </a:lnTo>
                  <a:lnTo>
                    <a:pt x="10395" y="3417"/>
                  </a:lnTo>
                  <a:lnTo>
                    <a:pt x="10341" y="3344"/>
                  </a:lnTo>
                  <a:lnTo>
                    <a:pt x="10267" y="3289"/>
                  </a:lnTo>
                  <a:lnTo>
                    <a:pt x="10194" y="3252"/>
                  </a:lnTo>
                  <a:lnTo>
                    <a:pt x="10121" y="3216"/>
                  </a:lnTo>
                  <a:lnTo>
                    <a:pt x="9957" y="3179"/>
                  </a:lnTo>
                  <a:lnTo>
                    <a:pt x="9792" y="3179"/>
                  </a:lnTo>
                  <a:lnTo>
                    <a:pt x="9610" y="3197"/>
                  </a:lnTo>
                  <a:lnTo>
                    <a:pt x="9427" y="3234"/>
                  </a:lnTo>
                  <a:lnTo>
                    <a:pt x="9244" y="3307"/>
                  </a:lnTo>
                  <a:lnTo>
                    <a:pt x="9062" y="3362"/>
                  </a:lnTo>
                  <a:lnTo>
                    <a:pt x="8020" y="3800"/>
                  </a:lnTo>
                  <a:lnTo>
                    <a:pt x="6961" y="4275"/>
                  </a:lnTo>
                  <a:lnTo>
                    <a:pt x="5901" y="4732"/>
                  </a:lnTo>
                  <a:lnTo>
                    <a:pt x="4860" y="5171"/>
                  </a:lnTo>
                  <a:lnTo>
                    <a:pt x="5280" y="4805"/>
                  </a:lnTo>
                  <a:lnTo>
                    <a:pt x="5700" y="4403"/>
                  </a:lnTo>
                  <a:lnTo>
                    <a:pt x="6102" y="4001"/>
                  </a:lnTo>
                  <a:lnTo>
                    <a:pt x="6486" y="3599"/>
                  </a:lnTo>
                  <a:lnTo>
                    <a:pt x="6869" y="3179"/>
                  </a:lnTo>
                  <a:lnTo>
                    <a:pt x="7235" y="2741"/>
                  </a:lnTo>
                  <a:lnTo>
                    <a:pt x="7600" y="2302"/>
                  </a:lnTo>
                  <a:lnTo>
                    <a:pt x="7947" y="1846"/>
                  </a:lnTo>
                  <a:lnTo>
                    <a:pt x="8112" y="1626"/>
                  </a:lnTo>
                  <a:lnTo>
                    <a:pt x="8258" y="1407"/>
                  </a:lnTo>
                  <a:lnTo>
                    <a:pt x="8313" y="1279"/>
                  </a:lnTo>
                  <a:lnTo>
                    <a:pt x="8367" y="1151"/>
                  </a:lnTo>
                  <a:lnTo>
                    <a:pt x="8404" y="1023"/>
                  </a:lnTo>
                  <a:lnTo>
                    <a:pt x="8422" y="896"/>
                  </a:lnTo>
                  <a:lnTo>
                    <a:pt x="8422" y="768"/>
                  </a:lnTo>
                  <a:lnTo>
                    <a:pt x="8422" y="622"/>
                  </a:lnTo>
                  <a:lnTo>
                    <a:pt x="8386" y="494"/>
                  </a:lnTo>
                  <a:lnTo>
                    <a:pt x="8331" y="366"/>
                  </a:lnTo>
                  <a:lnTo>
                    <a:pt x="8258" y="256"/>
                  </a:lnTo>
                  <a:lnTo>
                    <a:pt x="8167" y="147"/>
                  </a:lnTo>
                  <a:lnTo>
                    <a:pt x="8057" y="73"/>
                  </a:lnTo>
                  <a:lnTo>
                    <a:pt x="7947" y="37"/>
                  </a:lnTo>
                  <a:lnTo>
                    <a:pt x="7838" y="19"/>
                  </a:lnTo>
                  <a:lnTo>
                    <a:pt x="7746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21;p31">
              <a:extLst>
                <a:ext uri="{FF2B5EF4-FFF2-40B4-BE49-F238E27FC236}">
                  <a16:creationId xmlns:a16="http://schemas.microsoft.com/office/drawing/2014/main" id="{8EC5EB4C-E504-74E7-24A4-7F1091BE128F}"/>
                </a:ext>
              </a:extLst>
            </p:cNvPr>
            <p:cNvSpPr/>
            <p:nvPr/>
          </p:nvSpPr>
          <p:spPr>
            <a:xfrm>
              <a:off x="3233042" y="4164681"/>
              <a:ext cx="73595" cy="192382"/>
            </a:xfrm>
            <a:custGeom>
              <a:avLst/>
              <a:gdLst/>
              <a:ahLst/>
              <a:cxnLst/>
              <a:rect l="l" t="t" r="r" b="b"/>
              <a:pathLst>
                <a:path w="3838" h="10433" extrusionOk="0">
                  <a:moveTo>
                    <a:pt x="256" y="1"/>
                  </a:moveTo>
                  <a:lnTo>
                    <a:pt x="165" y="19"/>
                  </a:lnTo>
                  <a:lnTo>
                    <a:pt x="110" y="55"/>
                  </a:lnTo>
                  <a:lnTo>
                    <a:pt x="55" y="110"/>
                  </a:lnTo>
                  <a:lnTo>
                    <a:pt x="37" y="202"/>
                  </a:lnTo>
                  <a:lnTo>
                    <a:pt x="1" y="877"/>
                  </a:lnTo>
                  <a:lnTo>
                    <a:pt x="1" y="1937"/>
                  </a:lnTo>
                  <a:lnTo>
                    <a:pt x="1" y="2577"/>
                  </a:lnTo>
                  <a:lnTo>
                    <a:pt x="19" y="3252"/>
                  </a:lnTo>
                  <a:lnTo>
                    <a:pt x="55" y="3965"/>
                  </a:lnTo>
                  <a:lnTo>
                    <a:pt x="128" y="4714"/>
                  </a:lnTo>
                  <a:lnTo>
                    <a:pt x="220" y="5463"/>
                  </a:lnTo>
                  <a:lnTo>
                    <a:pt x="329" y="6194"/>
                  </a:lnTo>
                  <a:lnTo>
                    <a:pt x="476" y="6925"/>
                  </a:lnTo>
                  <a:lnTo>
                    <a:pt x="567" y="7290"/>
                  </a:lnTo>
                  <a:lnTo>
                    <a:pt x="676" y="7619"/>
                  </a:lnTo>
                  <a:lnTo>
                    <a:pt x="786" y="7948"/>
                  </a:lnTo>
                  <a:lnTo>
                    <a:pt x="896" y="8277"/>
                  </a:lnTo>
                  <a:lnTo>
                    <a:pt x="1042" y="8587"/>
                  </a:lnTo>
                  <a:lnTo>
                    <a:pt x="1170" y="8861"/>
                  </a:lnTo>
                  <a:lnTo>
                    <a:pt x="1334" y="9135"/>
                  </a:lnTo>
                  <a:lnTo>
                    <a:pt x="1499" y="9391"/>
                  </a:lnTo>
                  <a:lnTo>
                    <a:pt x="1681" y="9610"/>
                  </a:lnTo>
                  <a:lnTo>
                    <a:pt x="1882" y="9811"/>
                  </a:lnTo>
                  <a:lnTo>
                    <a:pt x="2047" y="9957"/>
                  </a:lnTo>
                  <a:lnTo>
                    <a:pt x="2211" y="10085"/>
                  </a:lnTo>
                  <a:lnTo>
                    <a:pt x="2394" y="10195"/>
                  </a:lnTo>
                  <a:lnTo>
                    <a:pt x="2576" y="10286"/>
                  </a:lnTo>
                  <a:lnTo>
                    <a:pt x="2777" y="10359"/>
                  </a:lnTo>
                  <a:lnTo>
                    <a:pt x="2978" y="10396"/>
                  </a:lnTo>
                  <a:lnTo>
                    <a:pt x="3179" y="10432"/>
                  </a:lnTo>
                  <a:lnTo>
                    <a:pt x="3654" y="10432"/>
                  </a:lnTo>
                  <a:lnTo>
                    <a:pt x="3727" y="10396"/>
                  </a:lnTo>
                  <a:lnTo>
                    <a:pt x="3782" y="10341"/>
                  </a:lnTo>
                  <a:lnTo>
                    <a:pt x="3819" y="10286"/>
                  </a:lnTo>
                  <a:lnTo>
                    <a:pt x="3837" y="10195"/>
                  </a:lnTo>
                  <a:lnTo>
                    <a:pt x="3801" y="10122"/>
                  </a:lnTo>
                  <a:lnTo>
                    <a:pt x="3764" y="10049"/>
                  </a:lnTo>
                  <a:lnTo>
                    <a:pt x="3691" y="10012"/>
                  </a:lnTo>
                  <a:lnTo>
                    <a:pt x="3600" y="10012"/>
                  </a:lnTo>
                  <a:lnTo>
                    <a:pt x="3399" y="10030"/>
                  </a:lnTo>
                  <a:lnTo>
                    <a:pt x="3198" y="10012"/>
                  </a:lnTo>
                  <a:lnTo>
                    <a:pt x="3015" y="9976"/>
                  </a:lnTo>
                  <a:lnTo>
                    <a:pt x="2832" y="9939"/>
                  </a:lnTo>
                  <a:lnTo>
                    <a:pt x="2650" y="9866"/>
                  </a:lnTo>
                  <a:lnTo>
                    <a:pt x="2485" y="9775"/>
                  </a:lnTo>
                  <a:lnTo>
                    <a:pt x="2321" y="9647"/>
                  </a:lnTo>
                  <a:lnTo>
                    <a:pt x="2156" y="9519"/>
                  </a:lnTo>
                  <a:lnTo>
                    <a:pt x="2028" y="9373"/>
                  </a:lnTo>
                  <a:lnTo>
                    <a:pt x="1882" y="9208"/>
                  </a:lnTo>
                  <a:lnTo>
                    <a:pt x="1754" y="9026"/>
                  </a:lnTo>
                  <a:lnTo>
                    <a:pt x="1626" y="8825"/>
                  </a:lnTo>
                  <a:lnTo>
                    <a:pt x="1517" y="8624"/>
                  </a:lnTo>
                  <a:lnTo>
                    <a:pt x="1407" y="8386"/>
                  </a:lnTo>
                  <a:lnTo>
                    <a:pt x="1206" y="7911"/>
                  </a:lnTo>
                  <a:lnTo>
                    <a:pt x="1042" y="7381"/>
                  </a:lnTo>
                  <a:lnTo>
                    <a:pt x="877" y="6797"/>
                  </a:lnTo>
                  <a:lnTo>
                    <a:pt x="750" y="6194"/>
                  </a:lnTo>
                  <a:lnTo>
                    <a:pt x="658" y="5573"/>
                  </a:lnTo>
                  <a:lnTo>
                    <a:pt x="567" y="4915"/>
                  </a:lnTo>
                  <a:lnTo>
                    <a:pt x="494" y="4239"/>
                  </a:lnTo>
                  <a:lnTo>
                    <a:pt x="457" y="3563"/>
                  </a:lnTo>
                  <a:lnTo>
                    <a:pt x="421" y="2887"/>
                  </a:lnTo>
                  <a:lnTo>
                    <a:pt x="402" y="2193"/>
                  </a:lnTo>
                  <a:lnTo>
                    <a:pt x="402" y="1517"/>
                  </a:lnTo>
                  <a:lnTo>
                    <a:pt x="421" y="859"/>
                  </a:lnTo>
                  <a:lnTo>
                    <a:pt x="457" y="220"/>
                  </a:lnTo>
                  <a:lnTo>
                    <a:pt x="439" y="147"/>
                  </a:lnTo>
                  <a:lnTo>
                    <a:pt x="402" y="74"/>
                  </a:lnTo>
                  <a:lnTo>
                    <a:pt x="329" y="1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22;p31">
              <a:extLst>
                <a:ext uri="{FF2B5EF4-FFF2-40B4-BE49-F238E27FC236}">
                  <a16:creationId xmlns:a16="http://schemas.microsoft.com/office/drawing/2014/main" id="{7E0AE19A-456B-D216-C022-2D22504A1AC6}"/>
                </a:ext>
              </a:extLst>
            </p:cNvPr>
            <p:cNvSpPr/>
            <p:nvPr/>
          </p:nvSpPr>
          <p:spPr>
            <a:xfrm>
              <a:off x="2561478" y="4606331"/>
              <a:ext cx="478908" cy="818632"/>
            </a:xfrm>
            <a:custGeom>
              <a:avLst/>
              <a:gdLst/>
              <a:ahLst/>
              <a:cxnLst/>
              <a:rect l="l" t="t" r="r" b="b"/>
              <a:pathLst>
                <a:path w="24975" h="44395" extrusionOk="0">
                  <a:moveTo>
                    <a:pt x="0" y="1"/>
                  </a:moveTo>
                  <a:lnTo>
                    <a:pt x="55" y="2650"/>
                  </a:lnTo>
                  <a:lnTo>
                    <a:pt x="146" y="5299"/>
                  </a:lnTo>
                  <a:lnTo>
                    <a:pt x="274" y="7984"/>
                  </a:lnTo>
                  <a:lnTo>
                    <a:pt x="457" y="10688"/>
                  </a:lnTo>
                  <a:lnTo>
                    <a:pt x="658" y="13410"/>
                  </a:lnTo>
                  <a:lnTo>
                    <a:pt x="895" y="16151"/>
                  </a:lnTo>
                  <a:lnTo>
                    <a:pt x="1170" y="18909"/>
                  </a:lnTo>
                  <a:lnTo>
                    <a:pt x="1480" y="21686"/>
                  </a:lnTo>
                  <a:lnTo>
                    <a:pt x="1827" y="24463"/>
                  </a:lnTo>
                  <a:lnTo>
                    <a:pt x="2193" y="27277"/>
                  </a:lnTo>
                  <a:lnTo>
                    <a:pt x="2595" y="30090"/>
                  </a:lnTo>
                  <a:lnTo>
                    <a:pt x="3033" y="32922"/>
                  </a:lnTo>
                  <a:lnTo>
                    <a:pt x="3490" y="35772"/>
                  </a:lnTo>
                  <a:lnTo>
                    <a:pt x="3983" y="38640"/>
                  </a:lnTo>
                  <a:lnTo>
                    <a:pt x="4476" y="41508"/>
                  </a:lnTo>
                  <a:lnTo>
                    <a:pt x="5024" y="44395"/>
                  </a:lnTo>
                  <a:lnTo>
                    <a:pt x="24974" y="34712"/>
                  </a:lnTo>
                  <a:lnTo>
                    <a:pt x="24390" y="33433"/>
                  </a:lnTo>
                  <a:lnTo>
                    <a:pt x="23696" y="31953"/>
                  </a:lnTo>
                  <a:lnTo>
                    <a:pt x="22764" y="30035"/>
                  </a:lnTo>
                  <a:lnTo>
                    <a:pt x="21613" y="27715"/>
                  </a:lnTo>
                  <a:lnTo>
                    <a:pt x="20955" y="26436"/>
                  </a:lnTo>
                  <a:lnTo>
                    <a:pt x="20243" y="25102"/>
                  </a:lnTo>
                  <a:lnTo>
                    <a:pt x="19494" y="23714"/>
                  </a:lnTo>
                  <a:lnTo>
                    <a:pt x="18708" y="22289"/>
                  </a:lnTo>
                  <a:lnTo>
                    <a:pt x="17868" y="20809"/>
                  </a:lnTo>
                  <a:lnTo>
                    <a:pt x="17009" y="19311"/>
                  </a:lnTo>
                  <a:lnTo>
                    <a:pt x="16096" y="17795"/>
                  </a:lnTo>
                  <a:lnTo>
                    <a:pt x="15164" y="16278"/>
                  </a:lnTo>
                  <a:lnTo>
                    <a:pt x="14196" y="14780"/>
                  </a:lnTo>
                  <a:lnTo>
                    <a:pt x="13191" y="13282"/>
                  </a:lnTo>
                  <a:lnTo>
                    <a:pt x="12186" y="11802"/>
                  </a:lnTo>
                  <a:lnTo>
                    <a:pt x="11126" y="10359"/>
                  </a:lnTo>
                  <a:lnTo>
                    <a:pt x="10596" y="9665"/>
                  </a:lnTo>
                  <a:lnTo>
                    <a:pt x="10067" y="8971"/>
                  </a:lnTo>
                  <a:lnTo>
                    <a:pt x="9537" y="8295"/>
                  </a:lnTo>
                  <a:lnTo>
                    <a:pt x="8989" y="7619"/>
                  </a:lnTo>
                  <a:lnTo>
                    <a:pt x="8441" y="6979"/>
                  </a:lnTo>
                  <a:lnTo>
                    <a:pt x="7893" y="6340"/>
                  </a:lnTo>
                  <a:lnTo>
                    <a:pt x="7345" y="5737"/>
                  </a:lnTo>
                  <a:lnTo>
                    <a:pt x="6778" y="5134"/>
                  </a:lnTo>
                  <a:lnTo>
                    <a:pt x="6230" y="4568"/>
                  </a:lnTo>
                  <a:lnTo>
                    <a:pt x="5664" y="4020"/>
                  </a:lnTo>
                  <a:lnTo>
                    <a:pt x="5097" y="3490"/>
                  </a:lnTo>
                  <a:lnTo>
                    <a:pt x="4531" y="2978"/>
                  </a:lnTo>
                  <a:lnTo>
                    <a:pt x="3965" y="2503"/>
                  </a:lnTo>
                  <a:lnTo>
                    <a:pt x="3398" y="2065"/>
                  </a:lnTo>
                  <a:lnTo>
                    <a:pt x="2832" y="1645"/>
                  </a:lnTo>
                  <a:lnTo>
                    <a:pt x="2266" y="1243"/>
                  </a:lnTo>
                  <a:lnTo>
                    <a:pt x="1699" y="877"/>
                  </a:lnTo>
                  <a:lnTo>
                    <a:pt x="1133" y="549"/>
                  </a:lnTo>
                  <a:lnTo>
                    <a:pt x="567" y="2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6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23;p31">
              <a:extLst>
                <a:ext uri="{FF2B5EF4-FFF2-40B4-BE49-F238E27FC236}">
                  <a16:creationId xmlns:a16="http://schemas.microsoft.com/office/drawing/2014/main" id="{54981CD4-BE7C-4D0E-C6B7-D73A409E47DE}"/>
                </a:ext>
              </a:extLst>
            </p:cNvPr>
            <p:cNvSpPr/>
            <p:nvPr/>
          </p:nvSpPr>
          <p:spPr>
            <a:xfrm>
              <a:off x="1635571" y="3294860"/>
              <a:ext cx="903146" cy="974614"/>
            </a:xfrm>
            <a:custGeom>
              <a:avLst/>
              <a:gdLst/>
              <a:ahLst/>
              <a:cxnLst/>
              <a:rect l="l" t="t" r="r" b="b"/>
              <a:pathLst>
                <a:path w="47099" h="52854" extrusionOk="0">
                  <a:moveTo>
                    <a:pt x="27660" y="0"/>
                  </a:moveTo>
                  <a:lnTo>
                    <a:pt x="26802" y="19"/>
                  </a:lnTo>
                  <a:lnTo>
                    <a:pt x="25925" y="73"/>
                  </a:lnTo>
                  <a:lnTo>
                    <a:pt x="25048" y="147"/>
                  </a:lnTo>
                  <a:lnTo>
                    <a:pt x="24171" y="256"/>
                  </a:lnTo>
                  <a:lnTo>
                    <a:pt x="23294" y="384"/>
                  </a:lnTo>
                  <a:lnTo>
                    <a:pt x="22435" y="548"/>
                  </a:lnTo>
                  <a:lnTo>
                    <a:pt x="21577" y="749"/>
                  </a:lnTo>
                  <a:lnTo>
                    <a:pt x="20718" y="969"/>
                  </a:lnTo>
                  <a:lnTo>
                    <a:pt x="19878" y="1243"/>
                  </a:lnTo>
                  <a:lnTo>
                    <a:pt x="19055" y="1517"/>
                  </a:lnTo>
                  <a:lnTo>
                    <a:pt x="18252" y="1846"/>
                  </a:lnTo>
                  <a:lnTo>
                    <a:pt x="17466" y="2193"/>
                  </a:lnTo>
                  <a:lnTo>
                    <a:pt x="16699" y="2576"/>
                  </a:lnTo>
                  <a:lnTo>
                    <a:pt x="15950" y="2997"/>
                  </a:lnTo>
                  <a:lnTo>
                    <a:pt x="15237" y="3453"/>
                  </a:lnTo>
                  <a:lnTo>
                    <a:pt x="14543" y="3928"/>
                  </a:lnTo>
                  <a:lnTo>
                    <a:pt x="14214" y="4184"/>
                  </a:lnTo>
                  <a:lnTo>
                    <a:pt x="13885" y="4440"/>
                  </a:lnTo>
                  <a:lnTo>
                    <a:pt x="13556" y="4714"/>
                  </a:lnTo>
                  <a:lnTo>
                    <a:pt x="13246" y="4988"/>
                  </a:lnTo>
                  <a:lnTo>
                    <a:pt x="12953" y="5280"/>
                  </a:lnTo>
                  <a:lnTo>
                    <a:pt x="12661" y="5572"/>
                  </a:lnTo>
                  <a:lnTo>
                    <a:pt x="12387" y="5865"/>
                  </a:lnTo>
                  <a:lnTo>
                    <a:pt x="12113" y="6175"/>
                  </a:lnTo>
                  <a:lnTo>
                    <a:pt x="11839" y="6504"/>
                  </a:lnTo>
                  <a:lnTo>
                    <a:pt x="11583" y="6833"/>
                  </a:lnTo>
                  <a:lnTo>
                    <a:pt x="11346" y="7162"/>
                  </a:lnTo>
                  <a:lnTo>
                    <a:pt x="11108" y="7509"/>
                  </a:lnTo>
                  <a:lnTo>
                    <a:pt x="10889" y="7856"/>
                  </a:lnTo>
                  <a:lnTo>
                    <a:pt x="10688" y="8222"/>
                  </a:lnTo>
                  <a:lnTo>
                    <a:pt x="10487" y="8587"/>
                  </a:lnTo>
                  <a:lnTo>
                    <a:pt x="10286" y="8971"/>
                  </a:lnTo>
                  <a:lnTo>
                    <a:pt x="9903" y="8934"/>
                  </a:lnTo>
                  <a:lnTo>
                    <a:pt x="9501" y="8934"/>
                  </a:lnTo>
                  <a:lnTo>
                    <a:pt x="9099" y="8952"/>
                  </a:lnTo>
                  <a:lnTo>
                    <a:pt x="8715" y="8971"/>
                  </a:lnTo>
                  <a:lnTo>
                    <a:pt x="8331" y="9025"/>
                  </a:lnTo>
                  <a:lnTo>
                    <a:pt x="7929" y="9098"/>
                  </a:lnTo>
                  <a:lnTo>
                    <a:pt x="7564" y="9190"/>
                  </a:lnTo>
                  <a:lnTo>
                    <a:pt x="7180" y="9299"/>
                  </a:lnTo>
                  <a:lnTo>
                    <a:pt x="6797" y="9427"/>
                  </a:lnTo>
                  <a:lnTo>
                    <a:pt x="6431" y="9573"/>
                  </a:lnTo>
                  <a:lnTo>
                    <a:pt x="6084" y="9738"/>
                  </a:lnTo>
                  <a:lnTo>
                    <a:pt x="5719" y="9921"/>
                  </a:lnTo>
                  <a:lnTo>
                    <a:pt x="5372" y="10103"/>
                  </a:lnTo>
                  <a:lnTo>
                    <a:pt x="5025" y="10304"/>
                  </a:lnTo>
                  <a:lnTo>
                    <a:pt x="4696" y="10542"/>
                  </a:lnTo>
                  <a:lnTo>
                    <a:pt x="4367" y="10761"/>
                  </a:lnTo>
                  <a:lnTo>
                    <a:pt x="4056" y="11017"/>
                  </a:lnTo>
                  <a:lnTo>
                    <a:pt x="3746" y="11272"/>
                  </a:lnTo>
                  <a:lnTo>
                    <a:pt x="3435" y="11565"/>
                  </a:lnTo>
                  <a:lnTo>
                    <a:pt x="3161" y="11839"/>
                  </a:lnTo>
                  <a:lnTo>
                    <a:pt x="2869" y="12149"/>
                  </a:lnTo>
                  <a:lnTo>
                    <a:pt x="2613" y="12442"/>
                  </a:lnTo>
                  <a:lnTo>
                    <a:pt x="2357" y="12771"/>
                  </a:lnTo>
                  <a:lnTo>
                    <a:pt x="2102" y="13099"/>
                  </a:lnTo>
                  <a:lnTo>
                    <a:pt x="1882" y="13428"/>
                  </a:lnTo>
                  <a:lnTo>
                    <a:pt x="1663" y="13775"/>
                  </a:lnTo>
                  <a:lnTo>
                    <a:pt x="1462" y="14141"/>
                  </a:lnTo>
                  <a:lnTo>
                    <a:pt x="1261" y="14506"/>
                  </a:lnTo>
                  <a:lnTo>
                    <a:pt x="1078" y="14872"/>
                  </a:lnTo>
                  <a:lnTo>
                    <a:pt x="914" y="15255"/>
                  </a:lnTo>
                  <a:lnTo>
                    <a:pt x="768" y="15639"/>
                  </a:lnTo>
                  <a:lnTo>
                    <a:pt x="640" y="16022"/>
                  </a:lnTo>
                  <a:lnTo>
                    <a:pt x="476" y="16589"/>
                  </a:lnTo>
                  <a:lnTo>
                    <a:pt x="348" y="17155"/>
                  </a:lnTo>
                  <a:lnTo>
                    <a:pt x="220" y="17722"/>
                  </a:lnTo>
                  <a:lnTo>
                    <a:pt x="147" y="18288"/>
                  </a:lnTo>
                  <a:lnTo>
                    <a:pt x="74" y="18854"/>
                  </a:lnTo>
                  <a:lnTo>
                    <a:pt x="19" y="19421"/>
                  </a:lnTo>
                  <a:lnTo>
                    <a:pt x="1" y="19987"/>
                  </a:lnTo>
                  <a:lnTo>
                    <a:pt x="1" y="20553"/>
                  </a:lnTo>
                  <a:lnTo>
                    <a:pt x="19" y="21120"/>
                  </a:lnTo>
                  <a:lnTo>
                    <a:pt x="55" y="21686"/>
                  </a:lnTo>
                  <a:lnTo>
                    <a:pt x="110" y="22252"/>
                  </a:lnTo>
                  <a:lnTo>
                    <a:pt x="183" y="22819"/>
                  </a:lnTo>
                  <a:lnTo>
                    <a:pt x="275" y="23385"/>
                  </a:lnTo>
                  <a:lnTo>
                    <a:pt x="366" y="23951"/>
                  </a:lnTo>
                  <a:lnTo>
                    <a:pt x="494" y="24518"/>
                  </a:lnTo>
                  <a:lnTo>
                    <a:pt x="622" y="25066"/>
                  </a:lnTo>
                  <a:lnTo>
                    <a:pt x="768" y="25632"/>
                  </a:lnTo>
                  <a:lnTo>
                    <a:pt x="914" y="26180"/>
                  </a:lnTo>
                  <a:lnTo>
                    <a:pt x="1261" y="27295"/>
                  </a:lnTo>
                  <a:lnTo>
                    <a:pt x="1645" y="28391"/>
                  </a:lnTo>
                  <a:lnTo>
                    <a:pt x="2065" y="29469"/>
                  </a:lnTo>
                  <a:lnTo>
                    <a:pt x="2503" y="30547"/>
                  </a:lnTo>
                  <a:lnTo>
                    <a:pt x="2960" y="31606"/>
                  </a:lnTo>
                  <a:lnTo>
                    <a:pt x="3417" y="32648"/>
                  </a:lnTo>
                  <a:lnTo>
                    <a:pt x="3892" y="33671"/>
                  </a:lnTo>
                  <a:lnTo>
                    <a:pt x="4403" y="34730"/>
                  </a:lnTo>
                  <a:lnTo>
                    <a:pt x="4915" y="35772"/>
                  </a:lnTo>
                  <a:lnTo>
                    <a:pt x="5463" y="36813"/>
                  </a:lnTo>
                  <a:lnTo>
                    <a:pt x="6011" y="37854"/>
                  </a:lnTo>
                  <a:lnTo>
                    <a:pt x="6596" y="38859"/>
                  </a:lnTo>
                  <a:lnTo>
                    <a:pt x="7180" y="39882"/>
                  </a:lnTo>
                  <a:lnTo>
                    <a:pt x="7783" y="40887"/>
                  </a:lnTo>
                  <a:lnTo>
                    <a:pt x="8423" y="41873"/>
                  </a:lnTo>
                  <a:lnTo>
                    <a:pt x="9062" y="42860"/>
                  </a:lnTo>
                  <a:lnTo>
                    <a:pt x="9720" y="43828"/>
                  </a:lnTo>
                  <a:lnTo>
                    <a:pt x="10396" y="44778"/>
                  </a:lnTo>
                  <a:lnTo>
                    <a:pt x="11090" y="45728"/>
                  </a:lnTo>
                  <a:lnTo>
                    <a:pt x="11803" y="46660"/>
                  </a:lnTo>
                  <a:lnTo>
                    <a:pt x="12533" y="47573"/>
                  </a:lnTo>
                  <a:lnTo>
                    <a:pt x="13264" y="48487"/>
                  </a:lnTo>
                  <a:lnTo>
                    <a:pt x="14031" y="49382"/>
                  </a:lnTo>
                  <a:lnTo>
                    <a:pt x="14598" y="50003"/>
                  </a:lnTo>
                  <a:lnTo>
                    <a:pt x="15182" y="50643"/>
                  </a:lnTo>
                  <a:lnTo>
                    <a:pt x="15493" y="50953"/>
                  </a:lnTo>
                  <a:lnTo>
                    <a:pt x="15822" y="51264"/>
                  </a:lnTo>
                  <a:lnTo>
                    <a:pt x="16151" y="51538"/>
                  </a:lnTo>
                  <a:lnTo>
                    <a:pt x="16498" y="51812"/>
                  </a:lnTo>
                  <a:lnTo>
                    <a:pt x="16845" y="52049"/>
                  </a:lnTo>
                  <a:lnTo>
                    <a:pt x="17228" y="52269"/>
                  </a:lnTo>
                  <a:lnTo>
                    <a:pt x="17594" y="52470"/>
                  </a:lnTo>
                  <a:lnTo>
                    <a:pt x="17996" y="52616"/>
                  </a:lnTo>
                  <a:lnTo>
                    <a:pt x="18398" y="52744"/>
                  </a:lnTo>
                  <a:lnTo>
                    <a:pt x="18617" y="52780"/>
                  </a:lnTo>
                  <a:lnTo>
                    <a:pt x="18818" y="52817"/>
                  </a:lnTo>
                  <a:lnTo>
                    <a:pt x="19037" y="52835"/>
                  </a:lnTo>
                  <a:lnTo>
                    <a:pt x="19256" y="52853"/>
                  </a:lnTo>
                  <a:lnTo>
                    <a:pt x="19476" y="52835"/>
                  </a:lnTo>
                  <a:lnTo>
                    <a:pt x="19713" y="52835"/>
                  </a:lnTo>
                  <a:lnTo>
                    <a:pt x="19951" y="52798"/>
                  </a:lnTo>
                  <a:lnTo>
                    <a:pt x="20188" y="52762"/>
                  </a:lnTo>
                  <a:lnTo>
                    <a:pt x="20426" y="52707"/>
                  </a:lnTo>
                  <a:lnTo>
                    <a:pt x="20645" y="52634"/>
                  </a:lnTo>
                  <a:lnTo>
                    <a:pt x="20846" y="52561"/>
                  </a:lnTo>
                  <a:lnTo>
                    <a:pt x="21065" y="52488"/>
                  </a:lnTo>
                  <a:lnTo>
                    <a:pt x="21266" y="52378"/>
                  </a:lnTo>
                  <a:lnTo>
                    <a:pt x="21449" y="52287"/>
                  </a:lnTo>
                  <a:lnTo>
                    <a:pt x="21832" y="52049"/>
                  </a:lnTo>
                  <a:lnTo>
                    <a:pt x="22179" y="51775"/>
                  </a:lnTo>
                  <a:lnTo>
                    <a:pt x="22490" y="51465"/>
                  </a:lnTo>
                  <a:lnTo>
                    <a:pt x="22801" y="51136"/>
                  </a:lnTo>
                  <a:lnTo>
                    <a:pt x="23075" y="50789"/>
                  </a:lnTo>
                  <a:lnTo>
                    <a:pt x="23349" y="50423"/>
                  </a:lnTo>
                  <a:lnTo>
                    <a:pt x="23604" y="50040"/>
                  </a:lnTo>
                  <a:lnTo>
                    <a:pt x="23824" y="49656"/>
                  </a:lnTo>
                  <a:lnTo>
                    <a:pt x="24061" y="49254"/>
                  </a:lnTo>
                  <a:lnTo>
                    <a:pt x="24262" y="48834"/>
                  </a:lnTo>
                  <a:lnTo>
                    <a:pt x="24664" y="48030"/>
                  </a:lnTo>
                  <a:lnTo>
                    <a:pt x="24883" y="47573"/>
                  </a:lnTo>
                  <a:lnTo>
                    <a:pt x="25103" y="47135"/>
                  </a:lnTo>
                  <a:lnTo>
                    <a:pt x="25358" y="46678"/>
                  </a:lnTo>
                  <a:lnTo>
                    <a:pt x="25596" y="46258"/>
                  </a:lnTo>
                  <a:lnTo>
                    <a:pt x="25852" y="45838"/>
                  </a:lnTo>
                  <a:lnTo>
                    <a:pt x="26126" y="45418"/>
                  </a:lnTo>
                  <a:lnTo>
                    <a:pt x="26692" y="44596"/>
                  </a:lnTo>
                  <a:lnTo>
                    <a:pt x="27277" y="43810"/>
                  </a:lnTo>
                  <a:lnTo>
                    <a:pt x="27879" y="43043"/>
                  </a:lnTo>
                  <a:lnTo>
                    <a:pt x="28519" y="42294"/>
                  </a:lnTo>
                  <a:lnTo>
                    <a:pt x="29195" y="41563"/>
                  </a:lnTo>
                  <a:lnTo>
                    <a:pt x="29871" y="40850"/>
                  </a:lnTo>
                  <a:lnTo>
                    <a:pt x="30583" y="40156"/>
                  </a:lnTo>
                  <a:lnTo>
                    <a:pt x="31296" y="39462"/>
                  </a:lnTo>
                  <a:lnTo>
                    <a:pt x="32027" y="38786"/>
                  </a:lnTo>
                  <a:lnTo>
                    <a:pt x="33506" y="37471"/>
                  </a:lnTo>
                  <a:lnTo>
                    <a:pt x="35023" y="36155"/>
                  </a:lnTo>
                  <a:lnTo>
                    <a:pt x="36521" y="34840"/>
                  </a:lnTo>
                  <a:lnTo>
                    <a:pt x="38019" y="33524"/>
                  </a:lnTo>
                  <a:lnTo>
                    <a:pt x="38750" y="32848"/>
                  </a:lnTo>
                  <a:lnTo>
                    <a:pt x="39462" y="32154"/>
                  </a:lnTo>
                  <a:lnTo>
                    <a:pt x="40175" y="31460"/>
                  </a:lnTo>
                  <a:lnTo>
                    <a:pt x="40869" y="30748"/>
                  </a:lnTo>
                  <a:lnTo>
                    <a:pt x="41545" y="30035"/>
                  </a:lnTo>
                  <a:lnTo>
                    <a:pt x="42184" y="29286"/>
                  </a:lnTo>
                  <a:lnTo>
                    <a:pt x="42806" y="28519"/>
                  </a:lnTo>
                  <a:lnTo>
                    <a:pt x="43408" y="27733"/>
                  </a:lnTo>
                  <a:lnTo>
                    <a:pt x="43975" y="26911"/>
                  </a:lnTo>
                  <a:lnTo>
                    <a:pt x="44505" y="26071"/>
                  </a:lnTo>
                  <a:lnTo>
                    <a:pt x="44760" y="25632"/>
                  </a:lnTo>
                  <a:lnTo>
                    <a:pt x="45016" y="25194"/>
                  </a:lnTo>
                  <a:lnTo>
                    <a:pt x="45254" y="24755"/>
                  </a:lnTo>
                  <a:lnTo>
                    <a:pt x="45473" y="24298"/>
                  </a:lnTo>
                  <a:lnTo>
                    <a:pt x="45692" y="23842"/>
                  </a:lnTo>
                  <a:lnTo>
                    <a:pt x="45875" y="23385"/>
                  </a:lnTo>
                  <a:lnTo>
                    <a:pt x="46057" y="22947"/>
                  </a:lnTo>
                  <a:lnTo>
                    <a:pt x="46222" y="22490"/>
                  </a:lnTo>
                  <a:lnTo>
                    <a:pt x="46386" y="22015"/>
                  </a:lnTo>
                  <a:lnTo>
                    <a:pt x="46514" y="21558"/>
                  </a:lnTo>
                  <a:lnTo>
                    <a:pt x="46642" y="21101"/>
                  </a:lnTo>
                  <a:lnTo>
                    <a:pt x="46752" y="20645"/>
                  </a:lnTo>
                  <a:lnTo>
                    <a:pt x="46843" y="20188"/>
                  </a:lnTo>
                  <a:lnTo>
                    <a:pt x="46916" y="19731"/>
                  </a:lnTo>
                  <a:lnTo>
                    <a:pt x="46971" y="19274"/>
                  </a:lnTo>
                  <a:lnTo>
                    <a:pt x="47026" y="18818"/>
                  </a:lnTo>
                  <a:lnTo>
                    <a:pt x="47062" y="18361"/>
                  </a:lnTo>
                  <a:lnTo>
                    <a:pt x="47081" y="17904"/>
                  </a:lnTo>
                  <a:lnTo>
                    <a:pt x="47099" y="17447"/>
                  </a:lnTo>
                  <a:lnTo>
                    <a:pt x="47099" y="16991"/>
                  </a:lnTo>
                  <a:lnTo>
                    <a:pt x="47081" y="16534"/>
                  </a:lnTo>
                  <a:lnTo>
                    <a:pt x="47044" y="16077"/>
                  </a:lnTo>
                  <a:lnTo>
                    <a:pt x="47007" y="15639"/>
                  </a:lnTo>
                  <a:lnTo>
                    <a:pt x="46934" y="15200"/>
                  </a:lnTo>
                  <a:lnTo>
                    <a:pt x="46880" y="14744"/>
                  </a:lnTo>
                  <a:lnTo>
                    <a:pt x="46788" y="14305"/>
                  </a:lnTo>
                  <a:lnTo>
                    <a:pt x="46697" y="13867"/>
                  </a:lnTo>
                  <a:lnTo>
                    <a:pt x="46587" y="13428"/>
                  </a:lnTo>
                  <a:lnTo>
                    <a:pt x="46478" y="13008"/>
                  </a:lnTo>
                  <a:lnTo>
                    <a:pt x="46350" y="12570"/>
                  </a:lnTo>
                  <a:lnTo>
                    <a:pt x="46204" y="12149"/>
                  </a:lnTo>
                  <a:lnTo>
                    <a:pt x="46057" y="11729"/>
                  </a:lnTo>
                  <a:lnTo>
                    <a:pt x="45893" y="11309"/>
                  </a:lnTo>
                  <a:lnTo>
                    <a:pt x="45710" y="10889"/>
                  </a:lnTo>
                  <a:lnTo>
                    <a:pt x="45528" y="10487"/>
                  </a:lnTo>
                  <a:lnTo>
                    <a:pt x="45327" y="10085"/>
                  </a:lnTo>
                  <a:lnTo>
                    <a:pt x="45126" y="9683"/>
                  </a:lnTo>
                  <a:lnTo>
                    <a:pt x="44906" y="9299"/>
                  </a:lnTo>
                  <a:lnTo>
                    <a:pt x="44687" y="8897"/>
                  </a:lnTo>
                  <a:lnTo>
                    <a:pt x="44431" y="8532"/>
                  </a:lnTo>
                  <a:lnTo>
                    <a:pt x="44194" y="8148"/>
                  </a:lnTo>
                  <a:lnTo>
                    <a:pt x="43938" y="7783"/>
                  </a:lnTo>
                  <a:lnTo>
                    <a:pt x="43664" y="7418"/>
                  </a:lnTo>
                  <a:lnTo>
                    <a:pt x="43390" y="7052"/>
                  </a:lnTo>
                  <a:lnTo>
                    <a:pt x="43098" y="6705"/>
                  </a:lnTo>
                  <a:lnTo>
                    <a:pt x="42806" y="6358"/>
                  </a:lnTo>
                  <a:lnTo>
                    <a:pt x="42495" y="6011"/>
                  </a:lnTo>
                  <a:lnTo>
                    <a:pt x="42184" y="5682"/>
                  </a:lnTo>
                  <a:lnTo>
                    <a:pt x="41856" y="5372"/>
                  </a:lnTo>
                  <a:lnTo>
                    <a:pt x="41527" y="5043"/>
                  </a:lnTo>
                  <a:lnTo>
                    <a:pt x="41180" y="4732"/>
                  </a:lnTo>
                  <a:lnTo>
                    <a:pt x="40832" y="4440"/>
                  </a:lnTo>
                  <a:lnTo>
                    <a:pt x="40485" y="4147"/>
                  </a:lnTo>
                  <a:lnTo>
                    <a:pt x="40120" y="3855"/>
                  </a:lnTo>
                  <a:lnTo>
                    <a:pt x="39736" y="3581"/>
                  </a:lnTo>
                  <a:lnTo>
                    <a:pt x="39353" y="3325"/>
                  </a:lnTo>
                  <a:lnTo>
                    <a:pt x="38969" y="3070"/>
                  </a:lnTo>
                  <a:lnTo>
                    <a:pt x="38567" y="2814"/>
                  </a:lnTo>
                  <a:lnTo>
                    <a:pt x="38165" y="2576"/>
                  </a:lnTo>
                  <a:lnTo>
                    <a:pt x="37763" y="2357"/>
                  </a:lnTo>
                  <a:lnTo>
                    <a:pt x="37343" y="2138"/>
                  </a:lnTo>
                  <a:lnTo>
                    <a:pt x="36923" y="1919"/>
                  </a:lnTo>
                  <a:lnTo>
                    <a:pt x="36484" y="1718"/>
                  </a:lnTo>
                  <a:lnTo>
                    <a:pt x="36046" y="1535"/>
                  </a:lnTo>
                  <a:lnTo>
                    <a:pt x="35607" y="1352"/>
                  </a:lnTo>
                  <a:lnTo>
                    <a:pt x="35151" y="1188"/>
                  </a:lnTo>
                  <a:lnTo>
                    <a:pt x="34712" y="1042"/>
                  </a:lnTo>
                  <a:lnTo>
                    <a:pt x="34237" y="896"/>
                  </a:lnTo>
                  <a:lnTo>
                    <a:pt x="33488" y="695"/>
                  </a:lnTo>
                  <a:lnTo>
                    <a:pt x="32703" y="512"/>
                  </a:lnTo>
                  <a:lnTo>
                    <a:pt x="31899" y="347"/>
                  </a:lnTo>
                  <a:lnTo>
                    <a:pt x="31077" y="220"/>
                  </a:lnTo>
                  <a:lnTo>
                    <a:pt x="30236" y="128"/>
                  </a:lnTo>
                  <a:lnTo>
                    <a:pt x="29396" y="55"/>
                  </a:lnTo>
                  <a:lnTo>
                    <a:pt x="28537" y="19"/>
                  </a:lnTo>
                  <a:lnTo>
                    <a:pt x="27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24;p31">
              <a:extLst>
                <a:ext uri="{FF2B5EF4-FFF2-40B4-BE49-F238E27FC236}">
                  <a16:creationId xmlns:a16="http://schemas.microsoft.com/office/drawing/2014/main" id="{E8F6D7CC-8BF3-10F0-0B92-78A169F74B3A}"/>
                </a:ext>
              </a:extLst>
            </p:cNvPr>
            <p:cNvSpPr/>
            <p:nvPr/>
          </p:nvSpPr>
          <p:spPr>
            <a:xfrm>
              <a:off x="1837355" y="3434319"/>
              <a:ext cx="696109" cy="1171015"/>
            </a:xfrm>
            <a:custGeom>
              <a:avLst/>
              <a:gdLst/>
              <a:ahLst/>
              <a:cxnLst/>
              <a:rect l="l" t="t" r="r" b="b"/>
              <a:pathLst>
                <a:path w="36302" h="63505" extrusionOk="0">
                  <a:moveTo>
                    <a:pt x="17722" y="1"/>
                  </a:moveTo>
                  <a:lnTo>
                    <a:pt x="17082" y="19"/>
                  </a:lnTo>
                  <a:lnTo>
                    <a:pt x="16443" y="37"/>
                  </a:lnTo>
                  <a:lnTo>
                    <a:pt x="15804" y="92"/>
                  </a:lnTo>
                  <a:lnTo>
                    <a:pt x="15146" y="147"/>
                  </a:lnTo>
                  <a:lnTo>
                    <a:pt x="14506" y="220"/>
                  </a:lnTo>
                  <a:lnTo>
                    <a:pt x="13867" y="311"/>
                  </a:lnTo>
                  <a:lnTo>
                    <a:pt x="13246" y="421"/>
                  </a:lnTo>
                  <a:lnTo>
                    <a:pt x="12606" y="549"/>
                  </a:lnTo>
                  <a:lnTo>
                    <a:pt x="11985" y="695"/>
                  </a:lnTo>
                  <a:lnTo>
                    <a:pt x="11364" y="859"/>
                  </a:lnTo>
                  <a:lnTo>
                    <a:pt x="10743" y="1042"/>
                  </a:lnTo>
                  <a:lnTo>
                    <a:pt x="10140" y="1243"/>
                  </a:lnTo>
                  <a:lnTo>
                    <a:pt x="9556" y="1462"/>
                  </a:lnTo>
                  <a:lnTo>
                    <a:pt x="8971" y="1682"/>
                  </a:lnTo>
                  <a:lnTo>
                    <a:pt x="8386" y="1937"/>
                  </a:lnTo>
                  <a:lnTo>
                    <a:pt x="7820" y="2211"/>
                  </a:lnTo>
                  <a:lnTo>
                    <a:pt x="7272" y="2504"/>
                  </a:lnTo>
                  <a:lnTo>
                    <a:pt x="6742" y="2814"/>
                  </a:lnTo>
                  <a:lnTo>
                    <a:pt x="6212" y="3125"/>
                  </a:lnTo>
                  <a:lnTo>
                    <a:pt x="5701" y="3472"/>
                  </a:lnTo>
                  <a:lnTo>
                    <a:pt x="5207" y="3837"/>
                  </a:lnTo>
                  <a:lnTo>
                    <a:pt x="4732" y="4221"/>
                  </a:lnTo>
                  <a:lnTo>
                    <a:pt x="4276" y="4623"/>
                  </a:lnTo>
                  <a:lnTo>
                    <a:pt x="3837" y="5043"/>
                  </a:lnTo>
                  <a:lnTo>
                    <a:pt x="3417" y="5500"/>
                  </a:lnTo>
                  <a:lnTo>
                    <a:pt x="3015" y="5957"/>
                  </a:lnTo>
                  <a:lnTo>
                    <a:pt x="2650" y="6432"/>
                  </a:lnTo>
                  <a:lnTo>
                    <a:pt x="2284" y="6943"/>
                  </a:lnTo>
                  <a:lnTo>
                    <a:pt x="1955" y="7455"/>
                  </a:lnTo>
                  <a:lnTo>
                    <a:pt x="1645" y="8003"/>
                  </a:lnTo>
                  <a:lnTo>
                    <a:pt x="1353" y="8569"/>
                  </a:lnTo>
                  <a:lnTo>
                    <a:pt x="1097" y="9154"/>
                  </a:lnTo>
                  <a:lnTo>
                    <a:pt x="1005" y="9409"/>
                  </a:lnTo>
                  <a:lnTo>
                    <a:pt x="914" y="9684"/>
                  </a:lnTo>
                  <a:lnTo>
                    <a:pt x="750" y="10286"/>
                  </a:lnTo>
                  <a:lnTo>
                    <a:pt x="585" y="10944"/>
                  </a:lnTo>
                  <a:lnTo>
                    <a:pt x="457" y="11675"/>
                  </a:lnTo>
                  <a:lnTo>
                    <a:pt x="348" y="12460"/>
                  </a:lnTo>
                  <a:lnTo>
                    <a:pt x="256" y="13301"/>
                  </a:lnTo>
                  <a:lnTo>
                    <a:pt x="183" y="14178"/>
                  </a:lnTo>
                  <a:lnTo>
                    <a:pt x="110" y="15091"/>
                  </a:lnTo>
                  <a:lnTo>
                    <a:pt x="74" y="16041"/>
                  </a:lnTo>
                  <a:lnTo>
                    <a:pt x="37" y="17028"/>
                  </a:lnTo>
                  <a:lnTo>
                    <a:pt x="19" y="18014"/>
                  </a:lnTo>
                  <a:lnTo>
                    <a:pt x="1" y="19019"/>
                  </a:lnTo>
                  <a:lnTo>
                    <a:pt x="19" y="21065"/>
                  </a:lnTo>
                  <a:lnTo>
                    <a:pt x="55" y="23075"/>
                  </a:lnTo>
                  <a:lnTo>
                    <a:pt x="110" y="25048"/>
                  </a:lnTo>
                  <a:lnTo>
                    <a:pt x="202" y="26893"/>
                  </a:lnTo>
                  <a:lnTo>
                    <a:pt x="293" y="28592"/>
                  </a:lnTo>
                  <a:lnTo>
                    <a:pt x="384" y="30090"/>
                  </a:lnTo>
                  <a:lnTo>
                    <a:pt x="549" y="32264"/>
                  </a:lnTo>
                  <a:lnTo>
                    <a:pt x="622" y="33086"/>
                  </a:lnTo>
                  <a:lnTo>
                    <a:pt x="896" y="33580"/>
                  </a:lnTo>
                  <a:lnTo>
                    <a:pt x="1206" y="34183"/>
                  </a:lnTo>
                  <a:lnTo>
                    <a:pt x="1627" y="35005"/>
                  </a:lnTo>
                  <a:lnTo>
                    <a:pt x="2138" y="36028"/>
                  </a:lnTo>
                  <a:lnTo>
                    <a:pt x="2705" y="37270"/>
                  </a:lnTo>
                  <a:lnTo>
                    <a:pt x="3326" y="38695"/>
                  </a:lnTo>
                  <a:lnTo>
                    <a:pt x="3636" y="39481"/>
                  </a:lnTo>
                  <a:lnTo>
                    <a:pt x="3965" y="40321"/>
                  </a:lnTo>
                  <a:lnTo>
                    <a:pt x="4312" y="41198"/>
                  </a:lnTo>
                  <a:lnTo>
                    <a:pt x="4641" y="42111"/>
                  </a:lnTo>
                  <a:lnTo>
                    <a:pt x="4970" y="43061"/>
                  </a:lnTo>
                  <a:lnTo>
                    <a:pt x="5317" y="44066"/>
                  </a:lnTo>
                  <a:lnTo>
                    <a:pt x="5646" y="45089"/>
                  </a:lnTo>
                  <a:lnTo>
                    <a:pt x="5956" y="46167"/>
                  </a:lnTo>
                  <a:lnTo>
                    <a:pt x="6285" y="47282"/>
                  </a:lnTo>
                  <a:lnTo>
                    <a:pt x="6578" y="48433"/>
                  </a:lnTo>
                  <a:lnTo>
                    <a:pt x="6870" y="49602"/>
                  </a:lnTo>
                  <a:lnTo>
                    <a:pt x="7162" y="50826"/>
                  </a:lnTo>
                  <a:lnTo>
                    <a:pt x="7418" y="52068"/>
                  </a:lnTo>
                  <a:lnTo>
                    <a:pt x="7655" y="53347"/>
                  </a:lnTo>
                  <a:lnTo>
                    <a:pt x="7893" y="54644"/>
                  </a:lnTo>
                  <a:lnTo>
                    <a:pt x="8094" y="55978"/>
                  </a:lnTo>
                  <a:lnTo>
                    <a:pt x="8258" y="57348"/>
                  </a:lnTo>
                  <a:lnTo>
                    <a:pt x="8405" y="58736"/>
                  </a:lnTo>
                  <a:lnTo>
                    <a:pt x="8587" y="59029"/>
                  </a:lnTo>
                  <a:lnTo>
                    <a:pt x="8770" y="59321"/>
                  </a:lnTo>
                  <a:lnTo>
                    <a:pt x="8971" y="59595"/>
                  </a:lnTo>
                  <a:lnTo>
                    <a:pt x="9172" y="59869"/>
                  </a:lnTo>
                  <a:lnTo>
                    <a:pt x="9373" y="60125"/>
                  </a:lnTo>
                  <a:lnTo>
                    <a:pt x="9574" y="60381"/>
                  </a:lnTo>
                  <a:lnTo>
                    <a:pt x="9793" y="60618"/>
                  </a:lnTo>
                  <a:lnTo>
                    <a:pt x="10031" y="60837"/>
                  </a:lnTo>
                  <a:lnTo>
                    <a:pt x="10487" y="61276"/>
                  </a:lnTo>
                  <a:lnTo>
                    <a:pt x="10981" y="61660"/>
                  </a:lnTo>
                  <a:lnTo>
                    <a:pt x="11474" y="62025"/>
                  </a:lnTo>
                  <a:lnTo>
                    <a:pt x="12004" y="62336"/>
                  </a:lnTo>
                  <a:lnTo>
                    <a:pt x="12533" y="62610"/>
                  </a:lnTo>
                  <a:lnTo>
                    <a:pt x="13081" y="62865"/>
                  </a:lnTo>
                  <a:lnTo>
                    <a:pt x="13630" y="63066"/>
                  </a:lnTo>
                  <a:lnTo>
                    <a:pt x="14178" y="63212"/>
                  </a:lnTo>
                  <a:lnTo>
                    <a:pt x="14744" y="63340"/>
                  </a:lnTo>
                  <a:lnTo>
                    <a:pt x="15310" y="63432"/>
                  </a:lnTo>
                  <a:lnTo>
                    <a:pt x="15858" y="63486"/>
                  </a:lnTo>
                  <a:lnTo>
                    <a:pt x="16425" y="63505"/>
                  </a:lnTo>
                  <a:lnTo>
                    <a:pt x="16973" y="63468"/>
                  </a:lnTo>
                  <a:lnTo>
                    <a:pt x="17521" y="63413"/>
                  </a:lnTo>
                  <a:lnTo>
                    <a:pt x="18051" y="63322"/>
                  </a:lnTo>
                  <a:lnTo>
                    <a:pt x="18581" y="63176"/>
                  </a:lnTo>
                  <a:lnTo>
                    <a:pt x="19074" y="63011"/>
                  </a:lnTo>
                  <a:lnTo>
                    <a:pt x="19567" y="62792"/>
                  </a:lnTo>
                  <a:lnTo>
                    <a:pt x="20042" y="62555"/>
                  </a:lnTo>
                  <a:lnTo>
                    <a:pt x="20481" y="62281"/>
                  </a:lnTo>
                  <a:lnTo>
                    <a:pt x="20700" y="62116"/>
                  </a:lnTo>
                  <a:lnTo>
                    <a:pt x="20901" y="61952"/>
                  </a:lnTo>
                  <a:lnTo>
                    <a:pt x="21102" y="61787"/>
                  </a:lnTo>
                  <a:lnTo>
                    <a:pt x="21303" y="61605"/>
                  </a:lnTo>
                  <a:lnTo>
                    <a:pt x="21485" y="61404"/>
                  </a:lnTo>
                  <a:lnTo>
                    <a:pt x="21668" y="61221"/>
                  </a:lnTo>
                  <a:lnTo>
                    <a:pt x="21832" y="61002"/>
                  </a:lnTo>
                  <a:lnTo>
                    <a:pt x="21997" y="60783"/>
                  </a:lnTo>
                  <a:lnTo>
                    <a:pt x="22143" y="60563"/>
                  </a:lnTo>
                  <a:lnTo>
                    <a:pt x="22289" y="60326"/>
                  </a:lnTo>
                  <a:lnTo>
                    <a:pt x="22435" y="60088"/>
                  </a:lnTo>
                  <a:lnTo>
                    <a:pt x="22563" y="59833"/>
                  </a:lnTo>
                  <a:lnTo>
                    <a:pt x="22673" y="59559"/>
                  </a:lnTo>
                  <a:lnTo>
                    <a:pt x="22782" y="59303"/>
                  </a:lnTo>
                  <a:lnTo>
                    <a:pt x="22874" y="59011"/>
                  </a:lnTo>
                  <a:lnTo>
                    <a:pt x="22965" y="58736"/>
                  </a:lnTo>
                  <a:lnTo>
                    <a:pt x="22856" y="57695"/>
                  </a:lnTo>
                  <a:lnTo>
                    <a:pt x="22782" y="56727"/>
                  </a:lnTo>
                  <a:lnTo>
                    <a:pt x="22728" y="55813"/>
                  </a:lnTo>
                  <a:lnTo>
                    <a:pt x="22709" y="54936"/>
                  </a:lnTo>
                  <a:lnTo>
                    <a:pt x="22709" y="54114"/>
                  </a:lnTo>
                  <a:lnTo>
                    <a:pt x="22746" y="53329"/>
                  </a:lnTo>
                  <a:lnTo>
                    <a:pt x="22801" y="52580"/>
                  </a:lnTo>
                  <a:lnTo>
                    <a:pt x="22874" y="51867"/>
                  </a:lnTo>
                  <a:lnTo>
                    <a:pt x="22983" y="51210"/>
                  </a:lnTo>
                  <a:lnTo>
                    <a:pt x="23111" y="50570"/>
                  </a:lnTo>
                  <a:lnTo>
                    <a:pt x="23257" y="49967"/>
                  </a:lnTo>
                  <a:lnTo>
                    <a:pt x="23422" y="49383"/>
                  </a:lnTo>
                  <a:lnTo>
                    <a:pt x="23623" y="48835"/>
                  </a:lnTo>
                  <a:lnTo>
                    <a:pt x="23842" y="48323"/>
                  </a:lnTo>
                  <a:lnTo>
                    <a:pt x="24098" y="47811"/>
                  </a:lnTo>
                  <a:lnTo>
                    <a:pt x="24372" y="47336"/>
                  </a:lnTo>
                  <a:lnTo>
                    <a:pt x="24646" y="46861"/>
                  </a:lnTo>
                  <a:lnTo>
                    <a:pt x="24975" y="46405"/>
                  </a:lnTo>
                  <a:lnTo>
                    <a:pt x="25304" y="45966"/>
                  </a:lnTo>
                  <a:lnTo>
                    <a:pt x="25651" y="45528"/>
                  </a:lnTo>
                  <a:lnTo>
                    <a:pt x="26034" y="45089"/>
                  </a:lnTo>
                  <a:lnTo>
                    <a:pt x="26436" y="44669"/>
                  </a:lnTo>
                  <a:lnTo>
                    <a:pt x="26857" y="44249"/>
                  </a:lnTo>
                  <a:lnTo>
                    <a:pt x="27295" y="43829"/>
                  </a:lnTo>
                  <a:lnTo>
                    <a:pt x="28245" y="42970"/>
                  </a:lnTo>
                  <a:lnTo>
                    <a:pt x="29268" y="42057"/>
                  </a:lnTo>
                  <a:lnTo>
                    <a:pt x="30364" y="41107"/>
                  </a:lnTo>
                  <a:lnTo>
                    <a:pt x="31533" y="40084"/>
                  </a:lnTo>
                  <a:lnTo>
                    <a:pt x="32027" y="39627"/>
                  </a:lnTo>
                  <a:lnTo>
                    <a:pt x="32502" y="39152"/>
                  </a:lnTo>
                  <a:lnTo>
                    <a:pt x="32940" y="38640"/>
                  </a:lnTo>
                  <a:lnTo>
                    <a:pt x="33360" y="38110"/>
                  </a:lnTo>
                  <a:lnTo>
                    <a:pt x="33762" y="37544"/>
                  </a:lnTo>
                  <a:lnTo>
                    <a:pt x="34128" y="36960"/>
                  </a:lnTo>
                  <a:lnTo>
                    <a:pt x="34475" y="36320"/>
                  </a:lnTo>
                  <a:lnTo>
                    <a:pt x="34785" y="35681"/>
                  </a:lnTo>
                  <a:lnTo>
                    <a:pt x="35078" y="34986"/>
                  </a:lnTo>
                  <a:lnTo>
                    <a:pt x="35333" y="34256"/>
                  </a:lnTo>
                  <a:lnTo>
                    <a:pt x="35571" y="33507"/>
                  </a:lnTo>
                  <a:lnTo>
                    <a:pt x="35772" y="32703"/>
                  </a:lnTo>
                  <a:lnTo>
                    <a:pt x="35936" y="31881"/>
                  </a:lnTo>
                  <a:lnTo>
                    <a:pt x="36064" y="31004"/>
                  </a:lnTo>
                  <a:lnTo>
                    <a:pt x="36174" y="30090"/>
                  </a:lnTo>
                  <a:lnTo>
                    <a:pt x="36247" y="29140"/>
                  </a:lnTo>
                  <a:lnTo>
                    <a:pt x="36302" y="28135"/>
                  </a:lnTo>
                  <a:lnTo>
                    <a:pt x="36302" y="27094"/>
                  </a:lnTo>
                  <a:lnTo>
                    <a:pt x="36283" y="26016"/>
                  </a:lnTo>
                  <a:lnTo>
                    <a:pt x="36210" y="24884"/>
                  </a:lnTo>
                  <a:lnTo>
                    <a:pt x="36119" y="23714"/>
                  </a:lnTo>
                  <a:lnTo>
                    <a:pt x="35991" y="22490"/>
                  </a:lnTo>
                  <a:lnTo>
                    <a:pt x="35827" y="21211"/>
                  </a:lnTo>
                  <a:lnTo>
                    <a:pt x="35608" y="19896"/>
                  </a:lnTo>
                  <a:lnTo>
                    <a:pt x="35370" y="18526"/>
                  </a:lnTo>
                  <a:lnTo>
                    <a:pt x="35096" y="17101"/>
                  </a:lnTo>
                  <a:lnTo>
                    <a:pt x="34767" y="15603"/>
                  </a:lnTo>
                  <a:lnTo>
                    <a:pt x="34420" y="14068"/>
                  </a:lnTo>
                  <a:lnTo>
                    <a:pt x="34018" y="12479"/>
                  </a:lnTo>
                  <a:lnTo>
                    <a:pt x="33580" y="10835"/>
                  </a:lnTo>
                  <a:lnTo>
                    <a:pt x="33086" y="9117"/>
                  </a:lnTo>
                  <a:lnTo>
                    <a:pt x="32557" y="7363"/>
                  </a:lnTo>
                  <a:lnTo>
                    <a:pt x="32410" y="6925"/>
                  </a:lnTo>
                  <a:lnTo>
                    <a:pt x="32246" y="6505"/>
                  </a:lnTo>
                  <a:lnTo>
                    <a:pt x="32027" y="6103"/>
                  </a:lnTo>
                  <a:lnTo>
                    <a:pt x="31808" y="5701"/>
                  </a:lnTo>
                  <a:lnTo>
                    <a:pt x="31552" y="5317"/>
                  </a:lnTo>
                  <a:lnTo>
                    <a:pt x="31259" y="4952"/>
                  </a:lnTo>
                  <a:lnTo>
                    <a:pt x="30949" y="4586"/>
                  </a:lnTo>
                  <a:lnTo>
                    <a:pt x="30620" y="4239"/>
                  </a:lnTo>
                  <a:lnTo>
                    <a:pt x="30255" y="3910"/>
                  </a:lnTo>
                  <a:lnTo>
                    <a:pt x="29871" y="3582"/>
                  </a:lnTo>
                  <a:lnTo>
                    <a:pt x="29487" y="3271"/>
                  </a:lnTo>
                  <a:lnTo>
                    <a:pt x="29067" y="2979"/>
                  </a:lnTo>
                  <a:lnTo>
                    <a:pt x="28610" y="2686"/>
                  </a:lnTo>
                  <a:lnTo>
                    <a:pt x="28154" y="2431"/>
                  </a:lnTo>
                  <a:lnTo>
                    <a:pt x="27679" y="2175"/>
                  </a:lnTo>
                  <a:lnTo>
                    <a:pt x="27185" y="1919"/>
                  </a:lnTo>
                  <a:lnTo>
                    <a:pt x="26674" y="1700"/>
                  </a:lnTo>
                  <a:lnTo>
                    <a:pt x="26162" y="1481"/>
                  </a:lnTo>
                  <a:lnTo>
                    <a:pt x="25614" y="1280"/>
                  </a:lnTo>
                  <a:lnTo>
                    <a:pt x="25066" y="1097"/>
                  </a:lnTo>
                  <a:lnTo>
                    <a:pt x="24500" y="914"/>
                  </a:lnTo>
                  <a:lnTo>
                    <a:pt x="23933" y="750"/>
                  </a:lnTo>
                  <a:lnTo>
                    <a:pt x="23349" y="622"/>
                  </a:lnTo>
                  <a:lnTo>
                    <a:pt x="22746" y="494"/>
                  </a:lnTo>
                  <a:lnTo>
                    <a:pt x="22143" y="366"/>
                  </a:lnTo>
                  <a:lnTo>
                    <a:pt x="21522" y="275"/>
                  </a:lnTo>
                  <a:lnTo>
                    <a:pt x="20901" y="184"/>
                  </a:lnTo>
                  <a:lnTo>
                    <a:pt x="20280" y="129"/>
                  </a:lnTo>
                  <a:lnTo>
                    <a:pt x="19640" y="74"/>
                  </a:lnTo>
                  <a:lnTo>
                    <a:pt x="19019" y="37"/>
                  </a:lnTo>
                  <a:lnTo>
                    <a:pt x="18380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25;p31">
              <a:extLst>
                <a:ext uri="{FF2B5EF4-FFF2-40B4-BE49-F238E27FC236}">
                  <a16:creationId xmlns:a16="http://schemas.microsoft.com/office/drawing/2014/main" id="{847602B2-DE4F-DB3D-64CB-FC4C6C84D639}"/>
                </a:ext>
              </a:extLst>
            </p:cNvPr>
            <p:cNvSpPr/>
            <p:nvPr/>
          </p:nvSpPr>
          <p:spPr>
            <a:xfrm>
              <a:off x="1778160" y="3406698"/>
              <a:ext cx="726578" cy="549467"/>
            </a:xfrm>
            <a:custGeom>
              <a:avLst/>
              <a:gdLst/>
              <a:ahLst/>
              <a:cxnLst/>
              <a:rect l="l" t="t" r="r" b="b"/>
              <a:pathLst>
                <a:path w="37891" h="29798" extrusionOk="0">
                  <a:moveTo>
                    <a:pt x="21357" y="1"/>
                  </a:moveTo>
                  <a:lnTo>
                    <a:pt x="20571" y="19"/>
                  </a:lnTo>
                  <a:lnTo>
                    <a:pt x="19786" y="74"/>
                  </a:lnTo>
                  <a:lnTo>
                    <a:pt x="18982" y="129"/>
                  </a:lnTo>
                  <a:lnTo>
                    <a:pt x="18178" y="202"/>
                  </a:lnTo>
                  <a:lnTo>
                    <a:pt x="17374" y="293"/>
                  </a:lnTo>
                  <a:lnTo>
                    <a:pt x="16589" y="403"/>
                  </a:lnTo>
                  <a:lnTo>
                    <a:pt x="15785" y="531"/>
                  </a:lnTo>
                  <a:lnTo>
                    <a:pt x="14981" y="677"/>
                  </a:lnTo>
                  <a:lnTo>
                    <a:pt x="14177" y="841"/>
                  </a:lnTo>
                  <a:lnTo>
                    <a:pt x="13392" y="1024"/>
                  </a:lnTo>
                  <a:lnTo>
                    <a:pt x="12606" y="1207"/>
                  </a:lnTo>
                  <a:lnTo>
                    <a:pt x="11820" y="1426"/>
                  </a:lnTo>
                  <a:lnTo>
                    <a:pt x="11053" y="1645"/>
                  </a:lnTo>
                  <a:lnTo>
                    <a:pt x="10304" y="1882"/>
                  </a:lnTo>
                  <a:lnTo>
                    <a:pt x="9573" y="2120"/>
                  </a:lnTo>
                  <a:lnTo>
                    <a:pt x="8879" y="2376"/>
                  </a:lnTo>
                  <a:lnTo>
                    <a:pt x="8221" y="2632"/>
                  </a:lnTo>
                  <a:lnTo>
                    <a:pt x="7582" y="2906"/>
                  </a:lnTo>
                  <a:lnTo>
                    <a:pt x="6961" y="3198"/>
                  </a:lnTo>
                  <a:lnTo>
                    <a:pt x="6376" y="3472"/>
                  </a:lnTo>
                  <a:lnTo>
                    <a:pt x="5828" y="3782"/>
                  </a:lnTo>
                  <a:lnTo>
                    <a:pt x="5298" y="4093"/>
                  </a:lnTo>
                  <a:lnTo>
                    <a:pt x="4787" y="4422"/>
                  </a:lnTo>
                  <a:lnTo>
                    <a:pt x="4312" y="4751"/>
                  </a:lnTo>
                  <a:lnTo>
                    <a:pt x="3873" y="5080"/>
                  </a:lnTo>
                  <a:lnTo>
                    <a:pt x="3453" y="5445"/>
                  </a:lnTo>
                  <a:lnTo>
                    <a:pt x="3051" y="5792"/>
                  </a:lnTo>
                  <a:lnTo>
                    <a:pt x="2686" y="6176"/>
                  </a:lnTo>
                  <a:lnTo>
                    <a:pt x="2339" y="6559"/>
                  </a:lnTo>
                  <a:lnTo>
                    <a:pt x="2010" y="6943"/>
                  </a:lnTo>
                  <a:lnTo>
                    <a:pt x="1717" y="7345"/>
                  </a:lnTo>
                  <a:lnTo>
                    <a:pt x="1443" y="7765"/>
                  </a:lnTo>
                  <a:lnTo>
                    <a:pt x="1188" y="8185"/>
                  </a:lnTo>
                  <a:lnTo>
                    <a:pt x="968" y="8624"/>
                  </a:lnTo>
                  <a:lnTo>
                    <a:pt x="767" y="9062"/>
                  </a:lnTo>
                  <a:lnTo>
                    <a:pt x="585" y="9519"/>
                  </a:lnTo>
                  <a:lnTo>
                    <a:pt x="439" y="9994"/>
                  </a:lnTo>
                  <a:lnTo>
                    <a:pt x="311" y="10469"/>
                  </a:lnTo>
                  <a:lnTo>
                    <a:pt x="201" y="10962"/>
                  </a:lnTo>
                  <a:lnTo>
                    <a:pt x="128" y="11456"/>
                  </a:lnTo>
                  <a:lnTo>
                    <a:pt x="55" y="11967"/>
                  </a:lnTo>
                  <a:lnTo>
                    <a:pt x="18" y="12497"/>
                  </a:lnTo>
                  <a:lnTo>
                    <a:pt x="0" y="13027"/>
                  </a:lnTo>
                  <a:lnTo>
                    <a:pt x="0" y="13575"/>
                  </a:lnTo>
                  <a:lnTo>
                    <a:pt x="37" y="14141"/>
                  </a:lnTo>
                  <a:lnTo>
                    <a:pt x="165" y="16443"/>
                  </a:lnTo>
                  <a:lnTo>
                    <a:pt x="292" y="18782"/>
                  </a:lnTo>
                  <a:lnTo>
                    <a:pt x="384" y="21065"/>
                  </a:lnTo>
                  <a:lnTo>
                    <a:pt x="475" y="23166"/>
                  </a:lnTo>
                  <a:lnTo>
                    <a:pt x="585" y="26418"/>
                  </a:lnTo>
                  <a:lnTo>
                    <a:pt x="621" y="27679"/>
                  </a:lnTo>
                  <a:lnTo>
                    <a:pt x="4129" y="29798"/>
                  </a:lnTo>
                  <a:lnTo>
                    <a:pt x="4348" y="29615"/>
                  </a:lnTo>
                  <a:lnTo>
                    <a:pt x="4549" y="29414"/>
                  </a:lnTo>
                  <a:lnTo>
                    <a:pt x="4750" y="29195"/>
                  </a:lnTo>
                  <a:lnTo>
                    <a:pt x="4933" y="28958"/>
                  </a:lnTo>
                  <a:lnTo>
                    <a:pt x="5116" y="28720"/>
                  </a:lnTo>
                  <a:lnTo>
                    <a:pt x="5280" y="28483"/>
                  </a:lnTo>
                  <a:lnTo>
                    <a:pt x="5444" y="28208"/>
                  </a:lnTo>
                  <a:lnTo>
                    <a:pt x="5609" y="27953"/>
                  </a:lnTo>
                  <a:lnTo>
                    <a:pt x="5755" y="27679"/>
                  </a:lnTo>
                  <a:lnTo>
                    <a:pt x="5883" y="27386"/>
                  </a:lnTo>
                  <a:lnTo>
                    <a:pt x="6139" y="26783"/>
                  </a:lnTo>
                  <a:lnTo>
                    <a:pt x="6358" y="26162"/>
                  </a:lnTo>
                  <a:lnTo>
                    <a:pt x="6559" y="25523"/>
                  </a:lnTo>
                  <a:lnTo>
                    <a:pt x="6723" y="24847"/>
                  </a:lnTo>
                  <a:lnTo>
                    <a:pt x="6869" y="24171"/>
                  </a:lnTo>
                  <a:lnTo>
                    <a:pt x="6979" y="23477"/>
                  </a:lnTo>
                  <a:lnTo>
                    <a:pt x="7089" y="22764"/>
                  </a:lnTo>
                  <a:lnTo>
                    <a:pt x="7162" y="22052"/>
                  </a:lnTo>
                  <a:lnTo>
                    <a:pt x="7217" y="21339"/>
                  </a:lnTo>
                  <a:lnTo>
                    <a:pt x="7271" y="20645"/>
                  </a:lnTo>
                  <a:lnTo>
                    <a:pt x="7290" y="19933"/>
                  </a:lnTo>
                  <a:lnTo>
                    <a:pt x="7308" y="19257"/>
                  </a:lnTo>
                  <a:lnTo>
                    <a:pt x="7308" y="18581"/>
                  </a:lnTo>
                  <a:lnTo>
                    <a:pt x="7290" y="17302"/>
                  </a:lnTo>
                  <a:lnTo>
                    <a:pt x="7235" y="16133"/>
                  </a:lnTo>
                  <a:lnTo>
                    <a:pt x="7162" y="15091"/>
                  </a:lnTo>
                  <a:lnTo>
                    <a:pt x="7070" y="14251"/>
                  </a:lnTo>
                  <a:lnTo>
                    <a:pt x="6997" y="13593"/>
                  </a:lnTo>
                  <a:lnTo>
                    <a:pt x="6924" y="13027"/>
                  </a:lnTo>
                  <a:lnTo>
                    <a:pt x="7363" y="13502"/>
                  </a:lnTo>
                  <a:lnTo>
                    <a:pt x="7819" y="13940"/>
                  </a:lnTo>
                  <a:lnTo>
                    <a:pt x="8294" y="14324"/>
                  </a:lnTo>
                  <a:lnTo>
                    <a:pt x="8769" y="14671"/>
                  </a:lnTo>
                  <a:lnTo>
                    <a:pt x="9263" y="14982"/>
                  </a:lnTo>
                  <a:lnTo>
                    <a:pt x="9756" y="15274"/>
                  </a:lnTo>
                  <a:lnTo>
                    <a:pt x="10267" y="15511"/>
                  </a:lnTo>
                  <a:lnTo>
                    <a:pt x="10779" y="15731"/>
                  </a:lnTo>
                  <a:lnTo>
                    <a:pt x="11309" y="15913"/>
                  </a:lnTo>
                  <a:lnTo>
                    <a:pt x="11820" y="16078"/>
                  </a:lnTo>
                  <a:lnTo>
                    <a:pt x="12332" y="16206"/>
                  </a:lnTo>
                  <a:lnTo>
                    <a:pt x="12843" y="16315"/>
                  </a:lnTo>
                  <a:lnTo>
                    <a:pt x="13355" y="16407"/>
                  </a:lnTo>
                  <a:lnTo>
                    <a:pt x="13848" y="16461"/>
                  </a:lnTo>
                  <a:lnTo>
                    <a:pt x="14342" y="16516"/>
                  </a:lnTo>
                  <a:lnTo>
                    <a:pt x="14817" y="16534"/>
                  </a:lnTo>
                  <a:lnTo>
                    <a:pt x="15292" y="16553"/>
                  </a:lnTo>
                  <a:lnTo>
                    <a:pt x="15730" y="16553"/>
                  </a:lnTo>
                  <a:lnTo>
                    <a:pt x="16168" y="16534"/>
                  </a:lnTo>
                  <a:lnTo>
                    <a:pt x="16589" y="16516"/>
                  </a:lnTo>
                  <a:lnTo>
                    <a:pt x="17338" y="16461"/>
                  </a:lnTo>
                  <a:lnTo>
                    <a:pt x="17995" y="16370"/>
                  </a:lnTo>
                  <a:lnTo>
                    <a:pt x="18543" y="16279"/>
                  </a:lnTo>
                  <a:lnTo>
                    <a:pt x="18945" y="16187"/>
                  </a:lnTo>
                  <a:lnTo>
                    <a:pt x="19293" y="16114"/>
                  </a:lnTo>
                  <a:lnTo>
                    <a:pt x="14268" y="12661"/>
                  </a:lnTo>
                  <a:lnTo>
                    <a:pt x="14268" y="12661"/>
                  </a:lnTo>
                  <a:lnTo>
                    <a:pt x="14817" y="12899"/>
                  </a:lnTo>
                  <a:lnTo>
                    <a:pt x="15456" y="13155"/>
                  </a:lnTo>
                  <a:lnTo>
                    <a:pt x="16333" y="13465"/>
                  </a:lnTo>
                  <a:lnTo>
                    <a:pt x="17429" y="13831"/>
                  </a:lnTo>
                  <a:lnTo>
                    <a:pt x="18690" y="14214"/>
                  </a:lnTo>
                  <a:lnTo>
                    <a:pt x="19402" y="14397"/>
                  </a:lnTo>
                  <a:lnTo>
                    <a:pt x="20151" y="14580"/>
                  </a:lnTo>
                  <a:lnTo>
                    <a:pt x="20918" y="14781"/>
                  </a:lnTo>
                  <a:lnTo>
                    <a:pt x="21741" y="14945"/>
                  </a:lnTo>
                  <a:lnTo>
                    <a:pt x="22599" y="15109"/>
                  </a:lnTo>
                  <a:lnTo>
                    <a:pt x="23476" y="15274"/>
                  </a:lnTo>
                  <a:lnTo>
                    <a:pt x="24390" y="15402"/>
                  </a:lnTo>
                  <a:lnTo>
                    <a:pt x="25321" y="15530"/>
                  </a:lnTo>
                  <a:lnTo>
                    <a:pt x="26290" y="15621"/>
                  </a:lnTo>
                  <a:lnTo>
                    <a:pt x="27258" y="15694"/>
                  </a:lnTo>
                  <a:lnTo>
                    <a:pt x="28263" y="15749"/>
                  </a:lnTo>
                  <a:lnTo>
                    <a:pt x="29286" y="15767"/>
                  </a:lnTo>
                  <a:lnTo>
                    <a:pt x="30327" y="15749"/>
                  </a:lnTo>
                  <a:lnTo>
                    <a:pt x="31369" y="15694"/>
                  </a:lnTo>
                  <a:lnTo>
                    <a:pt x="32428" y="15603"/>
                  </a:lnTo>
                  <a:lnTo>
                    <a:pt x="33488" y="15475"/>
                  </a:lnTo>
                  <a:lnTo>
                    <a:pt x="34566" y="15310"/>
                  </a:lnTo>
                  <a:lnTo>
                    <a:pt x="35095" y="15219"/>
                  </a:lnTo>
                  <a:lnTo>
                    <a:pt x="35644" y="15109"/>
                  </a:lnTo>
                  <a:lnTo>
                    <a:pt x="36173" y="14982"/>
                  </a:lnTo>
                  <a:lnTo>
                    <a:pt x="36721" y="14835"/>
                  </a:lnTo>
                  <a:lnTo>
                    <a:pt x="37251" y="14689"/>
                  </a:lnTo>
                  <a:lnTo>
                    <a:pt x="37799" y="14525"/>
                  </a:lnTo>
                  <a:lnTo>
                    <a:pt x="37836" y="14324"/>
                  </a:lnTo>
                  <a:lnTo>
                    <a:pt x="37872" y="14068"/>
                  </a:lnTo>
                  <a:lnTo>
                    <a:pt x="37891" y="13721"/>
                  </a:lnTo>
                  <a:lnTo>
                    <a:pt x="37891" y="13283"/>
                  </a:lnTo>
                  <a:lnTo>
                    <a:pt x="37872" y="12771"/>
                  </a:lnTo>
                  <a:lnTo>
                    <a:pt x="37799" y="12150"/>
                  </a:lnTo>
                  <a:lnTo>
                    <a:pt x="37726" y="11821"/>
                  </a:lnTo>
                  <a:lnTo>
                    <a:pt x="37653" y="11456"/>
                  </a:lnTo>
                  <a:lnTo>
                    <a:pt x="37562" y="11090"/>
                  </a:lnTo>
                  <a:lnTo>
                    <a:pt x="37452" y="10688"/>
                  </a:lnTo>
                  <a:lnTo>
                    <a:pt x="37324" y="10286"/>
                  </a:lnTo>
                  <a:lnTo>
                    <a:pt x="37178" y="9848"/>
                  </a:lnTo>
                  <a:lnTo>
                    <a:pt x="36995" y="9409"/>
                  </a:lnTo>
                  <a:lnTo>
                    <a:pt x="36795" y="8953"/>
                  </a:lnTo>
                  <a:lnTo>
                    <a:pt x="36557" y="8459"/>
                  </a:lnTo>
                  <a:lnTo>
                    <a:pt x="36301" y="7966"/>
                  </a:lnTo>
                  <a:lnTo>
                    <a:pt x="36009" y="7455"/>
                  </a:lnTo>
                  <a:lnTo>
                    <a:pt x="35680" y="6925"/>
                  </a:lnTo>
                  <a:lnTo>
                    <a:pt x="35333" y="6377"/>
                  </a:lnTo>
                  <a:lnTo>
                    <a:pt x="34931" y="5829"/>
                  </a:lnTo>
                  <a:lnTo>
                    <a:pt x="34511" y="5262"/>
                  </a:lnTo>
                  <a:lnTo>
                    <a:pt x="34054" y="4659"/>
                  </a:lnTo>
                  <a:lnTo>
                    <a:pt x="33543" y="4075"/>
                  </a:lnTo>
                  <a:lnTo>
                    <a:pt x="32994" y="3454"/>
                  </a:lnTo>
                  <a:lnTo>
                    <a:pt x="32611" y="3070"/>
                  </a:lnTo>
                  <a:lnTo>
                    <a:pt x="32209" y="2723"/>
                  </a:lnTo>
                  <a:lnTo>
                    <a:pt x="31752" y="2376"/>
                  </a:lnTo>
                  <a:lnTo>
                    <a:pt x="31277" y="2065"/>
                  </a:lnTo>
                  <a:lnTo>
                    <a:pt x="30766" y="1773"/>
                  </a:lnTo>
                  <a:lnTo>
                    <a:pt x="30236" y="1517"/>
                  </a:lnTo>
                  <a:lnTo>
                    <a:pt x="29669" y="1280"/>
                  </a:lnTo>
                  <a:lnTo>
                    <a:pt x="29085" y="1060"/>
                  </a:lnTo>
                  <a:lnTo>
                    <a:pt x="28482" y="859"/>
                  </a:lnTo>
                  <a:lnTo>
                    <a:pt x="27843" y="677"/>
                  </a:lnTo>
                  <a:lnTo>
                    <a:pt x="27185" y="512"/>
                  </a:lnTo>
                  <a:lnTo>
                    <a:pt x="26509" y="384"/>
                  </a:lnTo>
                  <a:lnTo>
                    <a:pt x="25815" y="275"/>
                  </a:lnTo>
                  <a:lnTo>
                    <a:pt x="25102" y="183"/>
                  </a:lnTo>
                  <a:lnTo>
                    <a:pt x="24371" y="110"/>
                  </a:lnTo>
                  <a:lnTo>
                    <a:pt x="23641" y="56"/>
                  </a:lnTo>
                  <a:lnTo>
                    <a:pt x="22892" y="19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26;p31">
              <a:extLst>
                <a:ext uri="{FF2B5EF4-FFF2-40B4-BE49-F238E27FC236}">
                  <a16:creationId xmlns:a16="http://schemas.microsoft.com/office/drawing/2014/main" id="{F4CFAF6C-7C95-A694-BC7A-F2567A5178B0}"/>
                </a:ext>
              </a:extLst>
            </p:cNvPr>
            <p:cNvSpPr/>
            <p:nvPr/>
          </p:nvSpPr>
          <p:spPr>
            <a:xfrm>
              <a:off x="2165964" y="3884729"/>
              <a:ext cx="57124" cy="54600"/>
            </a:xfrm>
            <a:custGeom>
              <a:avLst/>
              <a:gdLst/>
              <a:ahLst/>
              <a:cxnLst/>
              <a:rect l="l" t="t" r="r" b="b"/>
              <a:pathLst>
                <a:path w="2979" h="2961" extrusionOk="0">
                  <a:moveTo>
                    <a:pt x="1334" y="1"/>
                  </a:moveTo>
                  <a:lnTo>
                    <a:pt x="1169" y="37"/>
                  </a:lnTo>
                  <a:lnTo>
                    <a:pt x="1042" y="74"/>
                  </a:lnTo>
                  <a:lnTo>
                    <a:pt x="895" y="129"/>
                  </a:lnTo>
                  <a:lnTo>
                    <a:pt x="768" y="184"/>
                  </a:lnTo>
                  <a:lnTo>
                    <a:pt x="640" y="257"/>
                  </a:lnTo>
                  <a:lnTo>
                    <a:pt x="530" y="348"/>
                  </a:lnTo>
                  <a:lnTo>
                    <a:pt x="420" y="439"/>
                  </a:lnTo>
                  <a:lnTo>
                    <a:pt x="329" y="549"/>
                  </a:lnTo>
                  <a:lnTo>
                    <a:pt x="256" y="677"/>
                  </a:lnTo>
                  <a:lnTo>
                    <a:pt x="183" y="786"/>
                  </a:lnTo>
                  <a:lnTo>
                    <a:pt x="110" y="914"/>
                  </a:lnTo>
                  <a:lnTo>
                    <a:pt x="73" y="1060"/>
                  </a:lnTo>
                  <a:lnTo>
                    <a:pt x="37" y="1188"/>
                  </a:lnTo>
                  <a:lnTo>
                    <a:pt x="19" y="1334"/>
                  </a:lnTo>
                  <a:lnTo>
                    <a:pt x="0" y="1499"/>
                  </a:lnTo>
                  <a:lnTo>
                    <a:pt x="19" y="1645"/>
                  </a:lnTo>
                  <a:lnTo>
                    <a:pt x="37" y="1791"/>
                  </a:lnTo>
                  <a:lnTo>
                    <a:pt x="73" y="1937"/>
                  </a:lnTo>
                  <a:lnTo>
                    <a:pt x="128" y="2065"/>
                  </a:lnTo>
                  <a:lnTo>
                    <a:pt x="201" y="2211"/>
                  </a:lnTo>
                  <a:lnTo>
                    <a:pt x="274" y="2321"/>
                  </a:lnTo>
                  <a:lnTo>
                    <a:pt x="366" y="2431"/>
                  </a:lnTo>
                  <a:lnTo>
                    <a:pt x="457" y="2540"/>
                  </a:lnTo>
                  <a:lnTo>
                    <a:pt x="567" y="2632"/>
                  </a:lnTo>
                  <a:lnTo>
                    <a:pt x="676" y="2723"/>
                  </a:lnTo>
                  <a:lnTo>
                    <a:pt x="804" y="2796"/>
                  </a:lnTo>
                  <a:lnTo>
                    <a:pt x="932" y="2851"/>
                  </a:lnTo>
                  <a:lnTo>
                    <a:pt x="1060" y="2906"/>
                  </a:lnTo>
                  <a:lnTo>
                    <a:pt x="1206" y="2942"/>
                  </a:lnTo>
                  <a:lnTo>
                    <a:pt x="1352" y="2960"/>
                  </a:lnTo>
                  <a:lnTo>
                    <a:pt x="1644" y="2960"/>
                  </a:lnTo>
                  <a:lnTo>
                    <a:pt x="1791" y="2924"/>
                  </a:lnTo>
                  <a:lnTo>
                    <a:pt x="1937" y="2887"/>
                  </a:lnTo>
                  <a:lnTo>
                    <a:pt x="2083" y="2833"/>
                  </a:lnTo>
                  <a:lnTo>
                    <a:pt x="2211" y="2778"/>
                  </a:lnTo>
                  <a:lnTo>
                    <a:pt x="2339" y="2705"/>
                  </a:lnTo>
                  <a:lnTo>
                    <a:pt x="2448" y="2613"/>
                  </a:lnTo>
                  <a:lnTo>
                    <a:pt x="2558" y="2522"/>
                  </a:lnTo>
                  <a:lnTo>
                    <a:pt x="2649" y="2412"/>
                  </a:lnTo>
                  <a:lnTo>
                    <a:pt x="2722" y="2284"/>
                  </a:lnTo>
                  <a:lnTo>
                    <a:pt x="2795" y="2175"/>
                  </a:lnTo>
                  <a:lnTo>
                    <a:pt x="2869" y="2047"/>
                  </a:lnTo>
                  <a:lnTo>
                    <a:pt x="2905" y="1901"/>
                  </a:lnTo>
                  <a:lnTo>
                    <a:pt x="2942" y="1773"/>
                  </a:lnTo>
                  <a:lnTo>
                    <a:pt x="2960" y="1627"/>
                  </a:lnTo>
                  <a:lnTo>
                    <a:pt x="2978" y="1462"/>
                  </a:lnTo>
                  <a:lnTo>
                    <a:pt x="2960" y="1316"/>
                  </a:lnTo>
                  <a:lnTo>
                    <a:pt x="2942" y="1170"/>
                  </a:lnTo>
                  <a:lnTo>
                    <a:pt x="2905" y="1024"/>
                  </a:lnTo>
                  <a:lnTo>
                    <a:pt x="2850" y="896"/>
                  </a:lnTo>
                  <a:lnTo>
                    <a:pt x="2777" y="768"/>
                  </a:lnTo>
                  <a:lnTo>
                    <a:pt x="2704" y="640"/>
                  </a:lnTo>
                  <a:lnTo>
                    <a:pt x="2613" y="531"/>
                  </a:lnTo>
                  <a:lnTo>
                    <a:pt x="2521" y="421"/>
                  </a:lnTo>
                  <a:lnTo>
                    <a:pt x="2412" y="330"/>
                  </a:lnTo>
                  <a:lnTo>
                    <a:pt x="2302" y="238"/>
                  </a:lnTo>
                  <a:lnTo>
                    <a:pt x="2174" y="165"/>
                  </a:lnTo>
                  <a:lnTo>
                    <a:pt x="2046" y="110"/>
                  </a:lnTo>
                  <a:lnTo>
                    <a:pt x="1919" y="56"/>
                  </a:lnTo>
                  <a:lnTo>
                    <a:pt x="1772" y="19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27;p31">
              <a:extLst>
                <a:ext uri="{FF2B5EF4-FFF2-40B4-BE49-F238E27FC236}">
                  <a16:creationId xmlns:a16="http://schemas.microsoft.com/office/drawing/2014/main" id="{6885EFD8-C14C-22F9-CF52-09ED5629199A}"/>
                </a:ext>
              </a:extLst>
            </p:cNvPr>
            <p:cNvSpPr/>
            <p:nvPr/>
          </p:nvSpPr>
          <p:spPr>
            <a:xfrm>
              <a:off x="2193635" y="3893487"/>
              <a:ext cx="20691" cy="19897"/>
            </a:xfrm>
            <a:custGeom>
              <a:avLst/>
              <a:gdLst/>
              <a:ahLst/>
              <a:cxnLst/>
              <a:rect l="l" t="t" r="r" b="b"/>
              <a:pathLst>
                <a:path w="1079" h="1079" extrusionOk="0">
                  <a:moveTo>
                    <a:pt x="476" y="1"/>
                  </a:moveTo>
                  <a:lnTo>
                    <a:pt x="366" y="19"/>
                  </a:lnTo>
                  <a:lnTo>
                    <a:pt x="275" y="74"/>
                  </a:lnTo>
                  <a:lnTo>
                    <a:pt x="183" y="129"/>
                  </a:lnTo>
                  <a:lnTo>
                    <a:pt x="110" y="202"/>
                  </a:lnTo>
                  <a:lnTo>
                    <a:pt x="55" y="293"/>
                  </a:lnTo>
                  <a:lnTo>
                    <a:pt x="19" y="384"/>
                  </a:lnTo>
                  <a:lnTo>
                    <a:pt x="1" y="494"/>
                  </a:lnTo>
                  <a:lnTo>
                    <a:pt x="1" y="604"/>
                  </a:lnTo>
                  <a:lnTo>
                    <a:pt x="19" y="713"/>
                  </a:lnTo>
                  <a:lnTo>
                    <a:pt x="74" y="805"/>
                  </a:lnTo>
                  <a:lnTo>
                    <a:pt x="128" y="896"/>
                  </a:lnTo>
                  <a:lnTo>
                    <a:pt x="201" y="969"/>
                  </a:lnTo>
                  <a:lnTo>
                    <a:pt x="293" y="1024"/>
                  </a:lnTo>
                  <a:lnTo>
                    <a:pt x="384" y="1060"/>
                  </a:lnTo>
                  <a:lnTo>
                    <a:pt x="494" y="1079"/>
                  </a:lnTo>
                  <a:lnTo>
                    <a:pt x="603" y="1079"/>
                  </a:lnTo>
                  <a:lnTo>
                    <a:pt x="713" y="1060"/>
                  </a:lnTo>
                  <a:lnTo>
                    <a:pt x="804" y="1024"/>
                  </a:lnTo>
                  <a:lnTo>
                    <a:pt x="896" y="951"/>
                  </a:lnTo>
                  <a:lnTo>
                    <a:pt x="969" y="878"/>
                  </a:lnTo>
                  <a:lnTo>
                    <a:pt x="1024" y="805"/>
                  </a:lnTo>
                  <a:lnTo>
                    <a:pt x="1060" y="695"/>
                  </a:lnTo>
                  <a:lnTo>
                    <a:pt x="1078" y="604"/>
                  </a:lnTo>
                  <a:lnTo>
                    <a:pt x="1078" y="494"/>
                  </a:lnTo>
                  <a:lnTo>
                    <a:pt x="1060" y="384"/>
                  </a:lnTo>
                  <a:lnTo>
                    <a:pt x="1024" y="275"/>
                  </a:lnTo>
                  <a:lnTo>
                    <a:pt x="951" y="202"/>
                  </a:lnTo>
                  <a:lnTo>
                    <a:pt x="877" y="129"/>
                  </a:lnTo>
                  <a:lnTo>
                    <a:pt x="786" y="56"/>
                  </a:lnTo>
                  <a:lnTo>
                    <a:pt x="695" y="19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28;p31">
              <a:extLst>
                <a:ext uri="{FF2B5EF4-FFF2-40B4-BE49-F238E27FC236}">
                  <a16:creationId xmlns:a16="http://schemas.microsoft.com/office/drawing/2014/main" id="{B5392693-3E0D-CF2E-9249-8673ED875509}"/>
                </a:ext>
              </a:extLst>
            </p:cNvPr>
            <p:cNvSpPr/>
            <p:nvPr/>
          </p:nvSpPr>
          <p:spPr>
            <a:xfrm>
              <a:off x="2384565" y="3861827"/>
              <a:ext cx="56759" cy="54600"/>
            </a:xfrm>
            <a:custGeom>
              <a:avLst/>
              <a:gdLst/>
              <a:ahLst/>
              <a:cxnLst/>
              <a:rect l="l" t="t" r="r" b="b"/>
              <a:pathLst>
                <a:path w="2960" h="2961" extrusionOk="0">
                  <a:moveTo>
                    <a:pt x="1316" y="1"/>
                  </a:moveTo>
                  <a:lnTo>
                    <a:pt x="1170" y="19"/>
                  </a:lnTo>
                  <a:lnTo>
                    <a:pt x="1023" y="74"/>
                  </a:lnTo>
                  <a:lnTo>
                    <a:pt x="895" y="110"/>
                  </a:lnTo>
                  <a:lnTo>
                    <a:pt x="749" y="183"/>
                  </a:lnTo>
                  <a:lnTo>
                    <a:pt x="640" y="256"/>
                  </a:lnTo>
                  <a:lnTo>
                    <a:pt x="530" y="348"/>
                  </a:lnTo>
                  <a:lnTo>
                    <a:pt x="420" y="439"/>
                  </a:lnTo>
                  <a:lnTo>
                    <a:pt x="329" y="549"/>
                  </a:lnTo>
                  <a:lnTo>
                    <a:pt x="238" y="658"/>
                  </a:lnTo>
                  <a:lnTo>
                    <a:pt x="165" y="786"/>
                  </a:lnTo>
                  <a:lnTo>
                    <a:pt x="110" y="914"/>
                  </a:lnTo>
                  <a:lnTo>
                    <a:pt x="55" y="1060"/>
                  </a:lnTo>
                  <a:lnTo>
                    <a:pt x="19" y="1188"/>
                  </a:lnTo>
                  <a:lnTo>
                    <a:pt x="0" y="1334"/>
                  </a:lnTo>
                  <a:lnTo>
                    <a:pt x="0" y="1480"/>
                  </a:lnTo>
                  <a:lnTo>
                    <a:pt x="0" y="1645"/>
                  </a:lnTo>
                  <a:lnTo>
                    <a:pt x="37" y="1791"/>
                  </a:lnTo>
                  <a:lnTo>
                    <a:pt x="73" y="1937"/>
                  </a:lnTo>
                  <a:lnTo>
                    <a:pt x="128" y="2065"/>
                  </a:lnTo>
                  <a:lnTo>
                    <a:pt x="183" y="2193"/>
                  </a:lnTo>
                  <a:lnTo>
                    <a:pt x="256" y="2321"/>
                  </a:lnTo>
                  <a:lnTo>
                    <a:pt x="347" y="2430"/>
                  </a:lnTo>
                  <a:lnTo>
                    <a:pt x="439" y="2540"/>
                  </a:lnTo>
                  <a:lnTo>
                    <a:pt x="548" y="2631"/>
                  </a:lnTo>
                  <a:lnTo>
                    <a:pt x="658" y="2723"/>
                  </a:lnTo>
                  <a:lnTo>
                    <a:pt x="786" y="2796"/>
                  </a:lnTo>
                  <a:lnTo>
                    <a:pt x="914" y="2851"/>
                  </a:lnTo>
                  <a:lnTo>
                    <a:pt x="1060" y="2887"/>
                  </a:lnTo>
                  <a:lnTo>
                    <a:pt x="1188" y="2924"/>
                  </a:lnTo>
                  <a:lnTo>
                    <a:pt x="1334" y="2960"/>
                  </a:lnTo>
                  <a:lnTo>
                    <a:pt x="1480" y="2960"/>
                  </a:lnTo>
                  <a:lnTo>
                    <a:pt x="1645" y="2942"/>
                  </a:lnTo>
                  <a:lnTo>
                    <a:pt x="1791" y="2924"/>
                  </a:lnTo>
                  <a:lnTo>
                    <a:pt x="1937" y="2887"/>
                  </a:lnTo>
                  <a:lnTo>
                    <a:pt x="2065" y="2832"/>
                  </a:lnTo>
                  <a:lnTo>
                    <a:pt x="2193" y="2777"/>
                  </a:lnTo>
                  <a:lnTo>
                    <a:pt x="2321" y="2686"/>
                  </a:lnTo>
                  <a:lnTo>
                    <a:pt x="2430" y="2613"/>
                  </a:lnTo>
                  <a:lnTo>
                    <a:pt x="2540" y="2503"/>
                  </a:lnTo>
                  <a:lnTo>
                    <a:pt x="2631" y="2412"/>
                  </a:lnTo>
                  <a:lnTo>
                    <a:pt x="2722" y="2284"/>
                  </a:lnTo>
                  <a:lnTo>
                    <a:pt x="2796" y="2175"/>
                  </a:lnTo>
                  <a:lnTo>
                    <a:pt x="2850" y="2028"/>
                  </a:lnTo>
                  <a:lnTo>
                    <a:pt x="2905" y="1901"/>
                  </a:lnTo>
                  <a:lnTo>
                    <a:pt x="2942" y="1754"/>
                  </a:lnTo>
                  <a:lnTo>
                    <a:pt x="2960" y="1608"/>
                  </a:lnTo>
                  <a:lnTo>
                    <a:pt x="2960" y="1462"/>
                  </a:lnTo>
                  <a:lnTo>
                    <a:pt x="2960" y="1316"/>
                  </a:lnTo>
                  <a:lnTo>
                    <a:pt x="2923" y="1170"/>
                  </a:lnTo>
                  <a:lnTo>
                    <a:pt x="2887" y="1024"/>
                  </a:lnTo>
                  <a:lnTo>
                    <a:pt x="2832" y="877"/>
                  </a:lnTo>
                  <a:lnTo>
                    <a:pt x="2777" y="750"/>
                  </a:lnTo>
                  <a:lnTo>
                    <a:pt x="2704" y="640"/>
                  </a:lnTo>
                  <a:lnTo>
                    <a:pt x="2613" y="512"/>
                  </a:lnTo>
                  <a:lnTo>
                    <a:pt x="2521" y="421"/>
                  </a:lnTo>
                  <a:lnTo>
                    <a:pt x="2412" y="329"/>
                  </a:lnTo>
                  <a:lnTo>
                    <a:pt x="2284" y="238"/>
                  </a:lnTo>
                  <a:lnTo>
                    <a:pt x="2174" y="165"/>
                  </a:lnTo>
                  <a:lnTo>
                    <a:pt x="2046" y="110"/>
                  </a:lnTo>
                  <a:lnTo>
                    <a:pt x="1900" y="55"/>
                  </a:lnTo>
                  <a:lnTo>
                    <a:pt x="1754" y="19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29;p31">
              <a:extLst>
                <a:ext uri="{FF2B5EF4-FFF2-40B4-BE49-F238E27FC236}">
                  <a16:creationId xmlns:a16="http://schemas.microsoft.com/office/drawing/2014/main" id="{F91051C5-C133-728C-80C2-9EA9C42B48E7}"/>
                </a:ext>
              </a:extLst>
            </p:cNvPr>
            <p:cNvSpPr/>
            <p:nvPr/>
          </p:nvSpPr>
          <p:spPr>
            <a:xfrm>
              <a:off x="2411891" y="3870585"/>
              <a:ext cx="21036" cy="19897"/>
            </a:xfrm>
            <a:custGeom>
              <a:avLst/>
              <a:gdLst/>
              <a:ahLst/>
              <a:cxnLst/>
              <a:rect l="l" t="t" r="r" b="b"/>
              <a:pathLst>
                <a:path w="1097" h="1079" extrusionOk="0">
                  <a:moveTo>
                    <a:pt x="494" y="1"/>
                  </a:moveTo>
                  <a:lnTo>
                    <a:pt x="384" y="19"/>
                  </a:lnTo>
                  <a:lnTo>
                    <a:pt x="293" y="74"/>
                  </a:lnTo>
                  <a:lnTo>
                    <a:pt x="201" y="128"/>
                  </a:lnTo>
                  <a:lnTo>
                    <a:pt x="128" y="201"/>
                  </a:lnTo>
                  <a:lnTo>
                    <a:pt x="73" y="293"/>
                  </a:lnTo>
                  <a:lnTo>
                    <a:pt x="37" y="384"/>
                  </a:lnTo>
                  <a:lnTo>
                    <a:pt x="0" y="494"/>
                  </a:lnTo>
                  <a:lnTo>
                    <a:pt x="19" y="603"/>
                  </a:lnTo>
                  <a:lnTo>
                    <a:pt x="37" y="713"/>
                  </a:lnTo>
                  <a:lnTo>
                    <a:pt x="73" y="804"/>
                  </a:lnTo>
                  <a:lnTo>
                    <a:pt x="128" y="896"/>
                  </a:lnTo>
                  <a:lnTo>
                    <a:pt x="201" y="969"/>
                  </a:lnTo>
                  <a:lnTo>
                    <a:pt x="293" y="1024"/>
                  </a:lnTo>
                  <a:lnTo>
                    <a:pt x="402" y="1060"/>
                  </a:lnTo>
                  <a:lnTo>
                    <a:pt x="494" y="1078"/>
                  </a:lnTo>
                  <a:lnTo>
                    <a:pt x="603" y="1078"/>
                  </a:lnTo>
                  <a:lnTo>
                    <a:pt x="713" y="1060"/>
                  </a:lnTo>
                  <a:lnTo>
                    <a:pt x="822" y="1005"/>
                  </a:lnTo>
                  <a:lnTo>
                    <a:pt x="896" y="951"/>
                  </a:lnTo>
                  <a:lnTo>
                    <a:pt x="969" y="877"/>
                  </a:lnTo>
                  <a:lnTo>
                    <a:pt x="1023" y="786"/>
                  </a:lnTo>
                  <a:lnTo>
                    <a:pt x="1078" y="695"/>
                  </a:lnTo>
                  <a:lnTo>
                    <a:pt x="1096" y="585"/>
                  </a:lnTo>
                  <a:lnTo>
                    <a:pt x="1096" y="476"/>
                  </a:lnTo>
                  <a:lnTo>
                    <a:pt x="1060" y="366"/>
                  </a:lnTo>
                  <a:lnTo>
                    <a:pt x="1023" y="275"/>
                  </a:lnTo>
                  <a:lnTo>
                    <a:pt x="969" y="183"/>
                  </a:lnTo>
                  <a:lnTo>
                    <a:pt x="896" y="110"/>
                  </a:lnTo>
                  <a:lnTo>
                    <a:pt x="804" y="55"/>
                  </a:lnTo>
                  <a:lnTo>
                    <a:pt x="713" y="1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30;p31">
              <a:extLst>
                <a:ext uri="{FF2B5EF4-FFF2-40B4-BE49-F238E27FC236}">
                  <a16:creationId xmlns:a16="http://schemas.microsoft.com/office/drawing/2014/main" id="{BE1ADC46-C0EF-9B61-32B5-04294090E92D}"/>
                </a:ext>
              </a:extLst>
            </p:cNvPr>
            <p:cNvSpPr/>
            <p:nvPr/>
          </p:nvSpPr>
          <p:spPr>
            <a:xfrm>
              <a:off x="2349532" y="3764797"/>
              <a:ext cx="126827" cy="50562"/>
            </a:xfrm>
            <a:custGeom>
              <a:avLst/>
              <a:gdLst/>
              <a:ahLst/>
              <a:cxnLst/>
              <a:rect l="l" t="t" r="r" b="b"/>
              <a:pathLst>
                <a:path w="6614" h="2742" extrusionOk="0">
                  <a:moveTo>
                    <a:pt x="3161" y="1"/>
                  </a:moveTo>
                  <a:lnTo>
                    <a:pt x="2759" y="56"/>
                  </a:lnTo>
                  <a:lnTo>
                    <a:pt x="2375" y="129"/>
                  </a:lnTo>
                  <a:lnTo>
                    <a:pt x="1992" y="238"/>
                  </a:lnTo>
                  <a:lnTo>
                    <a:pt x="1608" y="366"/>
                  </a:lnTo>
                  <a:lnTo>
                    <a:pt x="1243" y="549"/>
                  </a:lnTo>
                  <a:lnTo>
                    <a:pt x="896" y="750"/>
                  </a:lnTo>
                  <a:lnTo>
                    <a:pt x="548" y="969"/>
                  </a:lnTo>
                  <a:lnTo>
                    <a:pt x="220" y="1243"/>
                  </a:lnTo>
                  <a:lnTo>
                    <a:pt x="165" y="1298"/>
                  </a:lnTo>
                  <a:lnTo>
                    <a:pt x="110" y="1371"/>
                  </a:lnTo>
                  <a:lnTo>
                    <a:pt x="37" y="1517"/>
                  </a:lnTo>
                  <a:lnTo>
                    <a:pt x="0" y="1682"/>
                  </a:lnTo>
                  <a:lnTo>
                    <a:pt x="0" y="1846"/>
                  </a:lnTo>
                  <a:lnTo>
                    <a:pt x="19" y="2029"/>
                  </a:lnTo>
                  <a:lnTo>
                    <a:pt x="55" y="2193"/>
                  </a:lnTo>
                  <a:lnTo>
                    <a:pt x="128" y="2339"/>
                  </a:lnTo>
                  <a:lnTo>
                    <a:pt x="220" y="2467"/>
                  </a:lnTo>
                  <a:lnTo>
                    <a:pt x="347" y="2595"/>
                  </a:lnTo>
                  <a:lnTo>
                    <a:pt x="494" y="2687"/>
                  </a:lnTo>
                  <a:lnTo>
                    <a:pt x="640" y="2741"/>
                  </a:lnTo>
                  <a:lnTo>
                    <a:pt x="804" y="2741"/>
                  </a:lnTo>
                  <a:lnTo>
                    <a:pt x="932" y="2705"/>
                  </a:lnTo>
                  <a:lnTo>
                    <a:pt x="1078" y="2650"/>
                  </a:lnTo>
                  <a:lnTo>
                    <a:pt x="1206" y="2577"/>
                  </a:lnTo>
                  <a:lnTo>
                    <a:pt x="1334" y="2486"/>
                  </a:lnTo>
                  <a:lnTo>
                    <a:pt x="1590" y="2303"/>
                  </a:lnTo>
                  <a:lnTo>
                    <a:pt x="1900" y="2120"/>
                  </a:lnTo>
                  <a:lnTo>
                    <a:pt x="2211" y="1992"/>
                  </a:lnTo>
                  <a:lnTo>
                    <a:pt x="2522" y="1883"/>
                  </a:lnTo>
                  <a:lnTo>
                    <a:pt x="2869" y="1791"/>
                  </a:lnTo>
                  <a:lnTo>
                    <a:pt x="3197" y="1755"/>
                  </a:lnTo>
                  <a:lnTo>
                    <a:pt x="3526" y="1737"/>
                  </a:lnTo>
                  <a:lnTo>
                    <a:pt x="3873" y="1755"/>
                  </a:lnTo>
                  <a:lnTo>
                    <a:pt x="4202" y="1810"/>
                  </a:lnTo>
                  <a:lnTo>
                    <a:pt x="4531" y="1901"/>
                  </a:lnTo>
                  <a:lnTo>
                    <a:pt x="4860" y="2011"/>
                  </a:lnTo>
                  <a:lnTo>
                    <a:pt x="5171" y="2175"/>
                  </a:lnTo>
                  <a:lnTo>
                    <a:pt x="5463" y="2358"/>
                  </a:lnTo>
                  <a:lnTo>
                    <a:pt x="5609" y="2431"/>
                  </a:lnTo>
                  <a:lnTo>
                    <a:pt x="5755" y="2467"/>
                  </a:lnTo>
                  <a:lnTo>
                    <a:pt x="5901" y="2486"/>
                  </a:lnTo>
                  <a:lnTo>
                    <a:pt x="6048" y="2467"/>
                  </a:lnTo>
                  <a:lnTo>
                    <a:pt x="6175" y="2413"/>
                  </a:lnTo>
                  <a:lnTo>
                    <a:pt x="6303" y="2321"/>
                  </a:lnTo>
                  <a:lnTo>
                    <a:pt x="6431" y="2212"/>
                  </a:lnTo>
                  <a:lnTo>
                    <a:pt x="6523" y="2084"/>
                  </a:lnTo>
                  <a:lnTo>
                    <a:pt x="6577" y="1919"/>
                  </a:lnTo>
                  <a:lnTo>
                    <a:pt x="6614" y="1755"/>
                  </a:lnTo>
                  <a:lnTo>
                    <a:pt x="6614" y="1590"/>
                  </a:lnTo>
                  <a:lnTo>
                    <a:pt x="6596" y="1426"/>
                  </a:lnTo>
                  <a:lnTo>
                    <a:pt x="6541" y="1262"/>
                  </a:lnTo>
                  <a:lnTo>
                    <a:pt x="6468" y="1115"/>
                  </a:lnTo>
                  <a:lnTo>
                    <a:pt x="6376" y="988"/>
                  </a:lnTo>
                  <a:lnTo>
                    <a:pt x="6248" y="878"/>
                  </a:lnTo>
                  <a:lnTo>
                    <a:pt x="5883" y="659"/>
                  </a:lnTo>
                  <a:lnTo>
                    <a:pt x="5499" y="458"/>
                  </a:lnTo>
                  <a:lnTo>
                    <a:pt x="5134" y="293"/>
                  </a:lnTo>
                  <a:lnTo>
                    <a:pt x="4732" y="165"/>
                  </a:lnTo>
                  <a:lnTo>
                    <a:pt x="4348" y="74"/>
                  </a:lnTo>
                  <a:lnTo>
                    <a:pt x="3947" y="19"/>
                  </a:lnTo>
                  <a:lnTo>
                    <a:pt x="354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31;p31">
              <a:extLst>
                <a:ext uri="{FF2B5EF4-FFF2-40B4-BE49-F238E27FC236}">
                  <a16:creationId xmlns:a16="http://schemas.microsoft.com/office/drawing/2014/main" id="{E99DE910-BF77-99A6-9220-337A32C4C1EB}"/>
                </a:ext>
              </a:extLst>
            </p:cNvPr>
            <p:cNvSpPr/>
            <p:nvPr/>
          </p:nvSpPr>
          <p:spPr>
            <a:xfrm>
              <a:off x="2107460" y="3788381"/>
              <a:ext cx="143988" cy="57624"/>
            </a:xfrm>
            <a:custGeom>
              <a:avLst/>
              <a:gdLst/>
              <a:ahLst/>
              <a:cxnLst/>
              <a:rect l="l" t="t" r="r" b="b"/>
              <a:pathLst>
                <a:path w="7509" h="3125" extrusionOk="0">
                  <a:moveTo>
                    <a:pt x="4421" y="1"/>
                  </a:moveTo>
                  <a:lnTo>
                    <a:pt x="3965" y="19"/>
                  </a:lnTo>
                  <a:lnTo>
                    <a:pt x="3526" y="74"/>
                  </a:lnTo>
                  <a:lnTo>
                    <a:pt x="3070" y="147"/>
                  </a:lnTo>
                  <a:lnTo>
                    <a:pt x="2631" y="275"/>
                  </a:lnTo>
                  <a:lnTo>
                    <a:pt x="2193" y="421"/>
                  </a:lnTo>
                  <a:lnTo>
                    <a:pt x="1791" y="604"/>
                  </a:lnTo>
                  <a:lnTo>
                    <a:pt x="1370" y="805"/>
                  </a:lnTo>
                  <a:lnTo>
                    <a:pt x="987" y="1060"/>
                  </a:lnTo>
                  <a:lnTo>
                    <a:pt x="603" y="1334"/>
                  </a:lnTo>
                  <a:lnTo>
                    <a:pt x="256" y="1645"/>
                  </a:lnTo>
                  <a:lnTo>
                    <a:pt x="146" y="1773"/>
                  </a:lnTo>
                  <a:lnTo>
                    <a:pt x="55" y="1919"/>
                  </a:lnTo>
                  <a:lnTo>
                    <a:pt x="19" y="2084"/>
                  </a:lnTo>
                  <a:lnTo>
                    <a:pt x="0" y="2248"/>
                  </a:lnTo>
                  <a:lnTo>
                    <a:pt x="19" y="2412"/>
                  </a:lnTo>
                  <a:lnTo>
                    <a:pt x="55" y="2577"/>
                  </a:lnTo>
                  <a:lnTo>
                    <a:pt x="128" y="2741"/>
                  </a:lnTo>
                  <a:lnTo>
                    <a:pt x="238" y="2869"/>
                  </a:lnTo>
                  <a:lnTo>
                    <a:pt x="366" y="2979"/>
                  </a:lnTo>
                  <a:lnTo>
                    <a:pt x="512" y="3070"/>
                  </a:lnTo>
                  <a:lnTo>
                    <a:pt x="676" y="3107"/>
                  </a:lnTo>
                  <a:lnTo>
                    <a:pt x="841" y="3125"/>
                  </a:lnTo>
                  <a:lnTo>
                    <a:pt x="1023" y="3125"/>
                  </a:lnTo>
                  <a:lnTo>
                    <a:pt x="1170" y="3070"/>
                  </a:lnTo>
                  <a:lnTo>
                    <a:pt x="1334" y="2997"/>
                  </a:lnTo>
                  <a:lnTo>
                    <a:pt x="1462" y="2887"/>
                  </a:lnTo>
                  <a:lnTo>
                    <a:pt x="1772" y="2650"/>
                  </a:lnTo>
                  <a:lnTo>
                    <a:pt x="2083" y="2431"/>
                  </a:lnTo>
                  <a:lnTo>
                    <a:pt x="2412" y="2230"/>
                  </a:lnTo>
                  <a:lnTo>
                    <a:pt x="2759" y="2084"/>
                  </a:lnTo>
                  <a:lnTo>
                    <a:pt x="3124" y="1956"/>
                  </a:lnTo>
                  <a:lnTo>
                    <a:pt x="3508" y="1864"/>
                  </a:lnTo>
                  <a:lnTo>
                    <a:pt x="3873" y="1791"/>
                  </a:lnTo>
                  <a:lnTo>
                    <a:pt x="4257" y="1755"/>
                  </a:lnTo>
                  <a:lnTo>
                    <a:pt x="4659" y="1755"/>
                  </a:lnTo>
                  <a:lnTo>
                    <a:pt x="5043" y="1791"/>
                  </a:lnTo>
                  <a:lnTo>
                    <a:pt x="5426" y="1846"/>
                  </a:lnTo>
                  <a:lnTo>
                    <a:pt x="5810" y="1956"/>
                  </a:lnTo>
                  <a:lnTo>
                    <a:pt x="6139" y="2065"/>
                  </a:lnTo>
                  <a:lnTo>
                    <a:pt x="6303" y="2120"/>
                  </a:lnTo>
                  <a:lnTo>
                    <a:pt x="6468" y="2157"/>
                  </a:lnTo>
                  <a:lnTo>
                    <a:pt x="6632" y="2193"/>
                  </a:lnTo>
                  <a:lnTo>
                    <a:pt x="6796" y="2175"/>
                  </a:lnTo>
                  <a:lnTo>
                    <a:pt x="6961" y="2138"/>
                  </a:lnTo>
                  <a:lnTo>
                    <a:pt x="7052" y="2102"/>
                  </a:lnTo>
                  <a:lnTo>
                    <a:pt x="7125" y="2065"/>
                  </a:lnTo>
                  <a:lnTo>
                    <a:pt x="7217" y="2010"/>
                  </a:lnTo>
                  <a:lnTo>
                    <a:pt x="7271" y="1937"/>
                  </a:lnTo>
                  <a:lnTo>
                    <a:pt x="7399" y="1791"/>
                  </a:lnTo>
                  <a:lnTo>
                    <a:pt x="7454" y="1645"/>
                  </a:lnTo>
                  <a:lnTo>
                    <a:pt x="7509" y="1481"/>
                  </a:lnTo>
                  <a:lnTo>
                    <a:pt x="7509" y="1298"/>
                  </a:lnTo>
                  <a:lnTo>
                    <a:pt x="7491" y="1134"/>
                  </a:lnTo>
                  <a:lnTo>
                    <a:pt x="7436" y="969"/>
                  </a:lnTo>
                  <a:lnTo>
                    <a:pt x="7363" y="805"/>
                  </a:lnTo>
                  <a:lnTo>
                    <a:pt x="7253" y="677"/>
                  </a:lnTo>
                  <a:lnTo>
                    <a:pt x="7180" y="640"/>
                  </a:lnTo>
                  <a:lnTo>
                    <a:pt x="7107" y="585"/>
                  </a:lnTo>
                  <a:lnTo>
                    <a:pt x="6669" y="403"/>
                  </a:lnTo>
                  <a:lnTo>
                    <a:pt x="6230" y="257"/>
                  </a:lnTo>
                  <a:lnTo>
                    <a:pt x="5792" y="147"/>
                  </a:lnTo>
                  <a:lnTo>
                    <a:pt x="5335" y="74"/>
                  </a:lnTo>
                  <a:lnTo>
                    <a:pt x="4878" y="19"/>
                  </a:lnTo>
                  <a:lnTo>
                    <a:pt x="44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32;p31">
              <a:extLst>
                <a:ext uri="{FF2B5EF4-FFF2-40B4-BE49-F238E27FC236}">
                  <a16:creationId xmlns:a16="http://schemas.microsoft.com/office/drawing/2014/main" id="{B51675DE-A199-FED0-383C-DC549C928060}"/>
                </a:ext>
              </a:extLst>
            </p:cNvPr>
            <p:cNvSpPr/>
            <p:nvPr/>
          </p:nvSpPr>
          <p:spPr>
            <a:xfrm>
              <a:off x="2242686" y="4002651"/>
              <a:ext cx="141898" cy="51890"/>
            </a:xfrm>
            <a:custGeom>
              <a:avLst/>
              <a:gdLst/>
              <a:ahLst/>
              <a:cxnLst/>
              <a:rect l="l" t="t" r="r" b="b"/>
              <a:pathLst>
                <a:path w="7400" h="2814" extrusionOk="0">
                  <a:moveTo>
                    <a:pt x="822" y="0"/>
                  </a:moveTo>
                  <a:lnTo>
                    <a:pt x="676" y="18"/>
                  </a:lnTo>
                  <a:lnTo>
                    <a:pt x="530" y="55"/>
                  </a:lnTo>
                  <a:lnTo>
                    <a:pt x="384" y="110"/>
                  </a:lnTo>
                  <a:lnTo>
                    <a:pt x="256" y="201"/>
                  </a:lnTo>
                  <a:lnTo>
                    <a:pt x="146" y="329"/>
                  </a:lnTo>
                  <a:lnTo>
                    <a:pt x="73" y="457"/>
                  </a:lnTo>
                  <a:lnTo>
                    <a:pt x="37" y="603"/>
                  </a:lnTo>
                  <a:lnTo>
                    <a:pt x="0" y="749"/>
                  </a:lnTo>
                  <a:lnTo>
                    <a:pt x="19" y="895"/>
                  </a:lnTo>
                  <a:lnTo>
                    <a:pt x="55" y="1041"/>
                  </a:lnTo>
                  <a:lnTo>
                    <a:pt x="110" y="1169"/>
                  </a:lnTo>
                  <a:lnTo>
                    <a:pt x="201" y="1297"/>
                  </a:lnTo>
                  <a:lnTo>
                    <a:pt x="384" y="1480"/>
                  </a:lnTo>
                  <a:lnTo>
                    <a:pt x="567" y="1644"/>
                  </a:lnTo>
                  <a:lnTo>
                    <a:pt x="768" y="1790"/>
                  </a:lnTo>
                  <a:lnTo>
                    <a:pt x="1005" y="1955"/>
                  </a:lnTo>
                  <a:lnTo>
                    <a:pt x="1243" y="2101"/>
                  </a:lnTo>
                  <a:lnTo>
                    <a:pt x="1498" y="2229"/>
                  </a:lnTo>
                  <a:lnTo>
                    <a:pt x="1772" y="2357"/>
                  </a:lnTo>
                  <a:lnTo>
                    <a:pt x="2065" y="2466"/>
                  </a:lnTo>
                  <a:lnTo>
                    <a:pt x="2357" y="2558"/>
                  </a:lnTo>
                  <a:lnTo>
                    <a:pt x="2668" y="2631"/>
                  </a:lnTo>
                  <a:lnTo>
                    <a:pt x="2996" y="2704"/>
                  </a:lnTo>
                  <a:lnTo>
                    <a:pt x="3307" y="2759"/>
                  </a:lnTo>
                  <a:lnTo>
                    <a:pt x="3654" y="2795"/>
                  </a:lnTo>
                  <a:lnTo>
                    <a:pt x="3983" y="2814"/>
                  </a:lnTo>
                  <a:lnTo>
                    <a:pt x="4330" y="2795"/>
                  </a:lnTo>
                  <a:lnTo>
                    <a:pt x="4677" y="2777"/>
                  </a:lnTo>
                  <a:lnTo>
                    <a:pt x="4969" y="2722"/>
                  </a:lnTo>
                  <a:lnTo>
                    <a:pt x="5280" y="2667"/>
                  </a:lnTo>
                  <a:lnTo>
                    <a:pt x="5572" y="2594"/>
                  </a:lnTo>
                  <a:lnTo>
                    <a:pt x="5883" y="2503"/>
                  </a:lnTo>
                  <a:lnTo>
                    <a:pt x="6175" y="2375"/>
                  </a:lnTo>
                  <a:lnTo>
                    <a:pt x="6468" y="2247"/>
                  </a:lnTo>
                  <a:lnTo>
                    <a:pt x="6760" y="2083"/>
                  </a:lnTo>
                  <a:lnTo>
                    <a:pt x="7052" y="1900"/>
                  </a:lnTo>
                  <a:lnTo>
                    <a:pt x="7180" y="1809"/>
                  </a:lnTo>
                  <a:lnTo>
                    <a:pt x="7271" y="1681"/>
                  </a:lnTo>
                  <a:lnTo>
                    <a:pt x="7344" y="1553"/>
                  </a:lnTo>
                  <a:lnTo>
                    <a:pt x="7381" y="1407"/>
                  </a:lnTo>
                  <a:lnTo>
                    <a:pt x="7399" y="1261"/>
                  </a:lnTo>
                  <a:lnTo>
                    <a:pt x="7381" y="1114"/>
                  </a:lnTo>
                  <a:lnTo>
                    <a:pt x="7344" y="968"/>
                  </a:lnTo>
                  <a:lnTo>
                    <a:pt x="7271" y="822"/>
                  </a:lnTo>
                  <a:lnTo>
                    <a:pt x="7162" y="713"/>
                  </a:lnTo>
                  <a:lnTo>
                    <a:pt x="7052" y="621"/>
                  </a:lnTo>
                  <a:lnTo>
                    <a:pt x="6906" y="548"/>
                  </a:lnTo>
                  <a:lnTo>
                    <a:pt x="6778" y="512"/>
                  </a:lnTo>
                  <a:lnTo>
                    <a:pt x="6632" y="493"/>
                  </a:lnTo>
                  <a:lnTo>
                    <a:pt x="6468" y="512"/>
                  </a:lnTo>
                  <a:lnTo>
                    <a:pt x="6321" y="548"/>
                  </a:lnTo>
                  <a:lnTo>
                    <a:pt x="6194" y="621"/>
                  </a:lnTo>
                  <a:lnTo>
                    <a:pt x="6011" y="731"/>
                  </a:lnTo>
                  <a:lnTo>
                    <a:pt x="5846" y="822"/>
                  </a:lnTo>
                  <a:lnTo>
                    <a:pt x="5481" y="987"/>
                  </a:lnTo>
                  <a:lnTo>
                    <a:pt x="5116" y="1114"/>
                  </a:lnTo>
                  <a:lnTo>
                    <a:pt x="4769" y="1188"/>
                  </a:lnTo>
                  <a:lnTo>
                    <a:pt x="4403" y="1242"/>
                  </a:lnTo>
                  <a:lnTo>
                    <a:pt x="4038" y="1261"/>
                  </a:lnTo>
                  <a:lnTo>
                    <a:pt x="3691" y="1242"/>
                  </a:lnTo>
                  <a:lnTo>
                    <a:pt x="3344" y="1206"/>
                  </a:lnTo>
                  <a:lnTo>
                    <a:pt x="3015" y="1133"/>
                  </a:lnTo>
                  <a:lnTo>
                    <a:pt x="2704" y="1041"/>
                  </a:lnTo>
                  <a:lnTo>
                    <a:pt x="2430" y="932"/>
                  </a:lnTo>
                  <a:lnTo>
                    <a:pt x="2156" y="822"/>
                  </a:lnTo>
                  <a:lnTo>
                    <a:pt x="1900" y="694"/>
                  </a:lnTo>
                  <a:lnTo>
                    <a:pt x="1699" y="548"/>
                  </a:lnTo>
                  <a:lnTo>
                    <a:pt x="1498" y="402"/>
                  </a:lnTo>
                  <a:lnTo>
                    <a:pt x="1352" y="256"/>
                  </a:lnTo>
                  <a:lnTo>
                    <a:pt x="1243" y="164"/>
                  </a:lnTo>
                  <a:lnTo>
                    <a:pt x="1096" y="73"/>
                  </a:lnTo>
                  <a:lnTo>
                    <a:pt x="969" y="37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33;p31">
              <a:extLst>
                <a:ext uri="{FF2B5EF4-FFF2-40B4-BE49-F238E27FC236}">
                  <a16:creationId xmlns:a16="http://schemas.microsoft.com/office/drawing/2014/main" id="{282FB2C8-8374-D2EC-7030-3E4DAB8D6273}"/>
                </a:ext>
              </a:extLst>
            </p:cNvPr>
            <p:cNvSpPr/>
            <p:nvPr/>
          </p:nvSpPr>
          <p:spPr>
            <a:xfrm>
              <a:off x="2318006" y="3933575"/>
              <a:ext cx="44507" cy="35736"/>
            </a:xfrm>
            <a:custGeom>
              <a:avLst/>
              <a:gdLst/>
              <a:ahLst/>
              <a:cxnLst/>
              <a:rect l="l" t="t" r="r" b="b"/>
              <a:pathLst>
                <a:path w="2321" h="1938" extrusionOk="0">
                  <a:moveTo>
                    <a:pt x="1224" y="1"/>
                  </a:moveTo>
                  <a:lnTo>
                    <a:pt x="1041" y="19"/>
                  </a:lnTo>
                  <a:lnTo>
                    <a:pt x="859" y="74"/>
                  </a:lnTo>
                  <a:lnTo>
                    <a:pt x="676" y="147"/>
                  </a:lnTo>
                  <a:lnTo>
                    <a:pt x="475" y="238"/>
                  </a:lnTo>
                  <a:lnTo>
                    <a:pt x="292" y="366"/>
                  </a:lnTo>
                  <a:lnTo>
                    <a:pt x="73" y="512"/>
                  </a:lnTo>
                  <a:lnTo>
                    <a:pt x="37" y="567"/>
                  </a:lnTo>
                  <a:lnTo>
                    <a:pt x="0" y="640"/>
                  </a:lnTo>
                  <a:lnTo>
                    <a:pt x="18" y="713"/>
                  </a:lnTo>
                  <a:lnTo>
                    <a:pt x="55" y="786"/>
                  </a:lnTo>
                  <a:lnTo>
                    <a:pt x="110" y="841"/>
                  </a:lnTo>
                  <a:lnTo>
                    <a:pt x="183" y="860"/>
                  </a:lnTo>
                  <a:lnTo>
                    <a:pt x="256" y="860"/>
                  </a:lnTo>
                  <a:lnTo>
                    <a:pt x="329" y="823"/>
                  </a:lnTo>
                  <a:lnTo>
                    <a:pt x="493" y="695"/>
                  </a:lnTo>
                  <a:lnTo>
                    <a:pt x="640" y="604"/>
                  </a:lnTo>
                  <a:lnTo>
                    <a:pt x="804" y="512"/>
                  </a:lnTo>
                  <a:lnTo>
                    <a:pt x="950" y="458"/>
                  </a:lnTo>
                  <a:lnTo>
                    <a:pt x="1096" y="403"/>
                  </a:lnTo>
                  <a:lnTo>
                    <a:pt x="1242" y="385"/>
                  </a:lnTo>
                  <a:lnTo>
                    <a:pt x="1370" y="385"/>
                  </a:lnTo>
                  <a:lnTo>
                    <a:pt x="1498" y="403"/>
                  </a:lnTo>
                  <a:lnTo>
                    <a:pt x="1626" y="439"/>
                  </a:lnTo>
                  <a:lnTo>
                    <a:pt x="1736" y="531"/>
                  </a:lnTo>
                  <a:lnTo>
                    <a:pt x="1827" y="640"/>
                  </a:lnTo>
                  <a:lnTo>
                    <a:pt x="1882" y="786"/>
                  </a:lnTo>
                  <a:lnTo>
                    <a:pt x="1918" y="969"/>
                  </a:lnTo>
                  <a:lnTo>
                    <a:pt x="1937" y="1188"/>
                  </a:lnTo>
                  <a:lnTo>
                    <a:pt x="1918" y="1426"/>
                  </a:lnTo>
                  <a:lnTo>
                    <a:pt x="1882" y="1718"/>
                  </a:lnTo>
                  <a:lnTo>
                    <a:pt x="1882" y="1791"/>
                  </a:lnTo>
                  <a:lnTo>
                    <a:pt x="1900" y="1864"/>
                  </a:lnTo>
                  <a:lnTo>
                    <a:pt x="1955" y="1919"/>
                  </a:lnTo>
                  <a:lnTo>
                    <a:pt x="2028" y="1937"/>
                  </a:lnTo>
                  <a:lnTo>
                    <a:pt x="2083" y="1937"/>
                  </a:lnTo>
                  <a:lnTo>
                    <a:pt x="2138" y="1919"/>
                  </a:lnTo>
                  <a:lnTo>
                    <a:pt x="2192" y="1883"/>
                  </a:lnTo>
                  <a:lnTo>
                    <a:pt x="2229" y="1846"/>
                  </a:lnTo>
                  <a:lnTo>
                    <a:pt x="2247" y="1773"/>
                  </a:lnTo>
                  <a:lnTo>
                    <a:pt x="2284" y="1554"/>
                  </a:lnTo>
                  <a:lnTo>
                    <a:pt x="2302" y="1335"/>
                  </a:lnTo>
                  <a:lnTo>
                    <a:pt x="2320" y="1152"/>
                  </a:lnTo>
                  <a:lnTo>
                    <a:pt x="2302" y="969"/>
                  </a:lnTo>
                  <a:lnTo>
                    <a:pt x="2284" y="823"/>
                  </a:lnTo>
                  <a:lnTo>
                    <a:pt x="2247" y="677"/>
                  </a:lnTo>
                  <a:lnTo>
                    <a:pt x="2211" y="549"/>
                  </a:lnTo>
                  <a:lnTo>
                    <a:pt x="2156" y="439"/>
                  </a:lnTo>
                  <a:lnTo>
                    <a:pt x="2101" y="348"/>
                  </a:lnTo>
                  <a:lnTo>
                    <a:pt x="2046" y="275"/>
                  </a:lnTo>
                  <a:lnTo>
                    <a:pt x="1973" y="202"/>
                  </a:lnTo>
                  <a:lnTo>
                    <a:pt x="1900" y="147"/>
                  </a:lnTo>
                  <a:lnTo>
                    <a:pt x="1736" y="56"/>
                  </a:lnTo>
                  <a:lnTo>
                    <a:pt x="1571" y="19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34;p31">
              <a:extLst>
                <a:ext uri="{FF2B5EF4-FFF2-40B4-BE49-F238E27FC236}">
                  <a16:creationId xmlns:a16="http://schemas.microsoft.com/office/drawing/2014/main" id="{81D50070-8B0D-2FC4-71A6-3EB41E35B7AA}"/>
                </a:ext>
              </a:extLst>
            </p:cNvPr>
            <p:cNvSpPr/>
            <p:nvPr/>
          </p:nvSpPr>
          <p:spPr>
            <a:xfrm>
              <a:off x="1715091" y="3911006"/>
              <a:ext cx="194094" cy="184968"/>
            </a:xfrm>
            <a:custGeom>
              <a:avLst/>
              <a:gdLst/>
              <a:ahLst/>
              <a:cxnLst/>
              <a:rect l="l" t="t" r="r" b="b"/>
              <a:pathLst>
                <a:path w="10122" h="10031" extrusionOk="0">
                  <a:moveTo>
                    <a:pt x="3910" y="1"/>
                  </a:moveTo>
                  <a:lnTo>
                    <a:pt x="3673" y="19"/>
                  </a:lnTo>
                  <a:lnTo>
                    <a:pt x="3435" y="19"/>
                  </a:lnTo>
                  <a:lnTo>
                    <a:pt x="3216" y="56"/>
                  </a:lnTo>
                  <a:lnTo>
                    <a:pt x="2979" y="92"/>
                  </a:lnTo>
                  <a:lnTo>
                    <a:pt x="2759" y="147"/>
                  </a:lnTo>
                  <a:lnTo>
                    <a:pt x="2540" y="220"/>
                  </a:lnTo>
                  <a:lnTo>
                    <a:pt x="2339" y="293"/>
                  </a:lnTo>
                  <a:lnTo>
                    <a:pt x="2120" y="384"/>
                  </a:lnTo>
                  <a:lnTo>
                    <a:pt x="1937" y="476"/>
                  </a:lnTo>
                  <a:lnTo>
                    <a:pt x="1736" y="585"/>
                  </a:lnTo>
                  <a:lnTo>
                    <a:pt x="1554" y="713"/>
                  </a:lnTo>
                  <a:lnTo>
                    <a:pt x="1371" y="841"/>
                  </a:lnTo>
                  <a:lnTo>
                    <a:pt x="1206" y="1006"/>
                  </a:lnTo>
                  <a:lnTo>
                    <a:pt x="1042" y="1152"/>
                  </a:lnTo>
                  <a:lnTo>
                    <a:pt x="878" y="1334"/>
                  </a:lnTo>
                  <a:lnTo>
                    <a:pt x="750" y="1499"/>
                  </a:lnTo>
                  <a:lnTo>
                    <a:pt x="622" y="1682"/>
                  </a:lnTo>
                  <a:lnTo>
                    <a:pt x="494" y="1883"/>
                  </a:lnTo>
                  <a:lnTo>
                    <a:pt x="403" y="2084"/>
                  </a:lnTo>
                  <a:lnTo>
                    <a:pt x="311" y="2284"/>
                  </a:lnTo>
                  <a:lnTo>
                    <a:pt x="220" y="2485"/>
                  </a:lnTo>
                  <a:lnTo>
                    <a:pt x="165" y="2705"/>
                  </a:lnTo>
                  <a:lnTo>
                    <a:pt x="110" y="2924"/>
                  </a:lnTo>
                  <a:lnTo>
                    <a:pt x="55" y="3143"/>
                  </a:lnTo>
                  <a:lnTo>
                    <a:pt x="37" y="3381"/>
                  </a:lnTo>
                  <a:lnTo>
                    <a:pt x="19" y="3600"/>
                  </a:lnTo>
                  <a:lnTo>
                    <a:pt x="1" y="3837"/>
                  </a:lnTo>
                  <a:lnTo>
                    <a:pt x="1" y="4075"/>
                  </a:lnTo>
                  <a:lnTo>
                    <a:pt x="19" y="4312"/>
                  </a:lnTo>
                  <a:lnTo>
                    <a:pt x="55" y="4550"/>
                  </a:lnTo>
                  <a:lnTo>
                    <a:pt x="92" y="4787"/>
                  </a:lnTo>
                  <a:lnTo>
                    <a:pt x="129" y="5025"/>
                  </a:lnTo>
                  <a:lnTo>
                    <a:pt x="202" y="5281"/>
                  </a:lnTo>
                  <a:lnTo>
                    <a:pt x="275" y="5518"/>
                  </a:lnTo>
                  <a:lnTo>
                    <a:pt x="457" y="5993"/>
                  </a:lnTo>
                  <a:lnTo>
                    <a:pt x="677" y="6468"/>
                  </a:lnTo>
                  <a:lnTo>
                    <a:pt x="805" y="6687"/>
                  </a:lnTo>
                  <a:lnTo>
                    <a:pt x="932" y="6925"/>
                  </a:lnTo>
                  <a:lnTo>
                    <a:pt x="1097" y="7144"/>
                  </a:lnTo>
                  <a:lnTo>
                    <a:pt x="1243" y="7382"/>
                  </a:lnTo>
                  <a:lnTo>
                    <a:pt x="1426" y="7601"/>
                  </a:lnTo>
                  <a:lnTo>
                    <a:pt x="1608" y="7802"/>
                  </a:lnTo>
                  <a:lnTo>
                    <a:pt x="1791" y="8021"/>
                  </a:lnTo>
                  <a:lnTo>
                    <a:pt x="2010" y="8222"/>
                  </a:lnTo>
                  <a:lnTo>
                    <a:pt x="2211" y="8405"/>
                  </a:lnTo>
                  <a:lnTo>
                    <a:pt x="2430" y="8587"/>
                  </a:lnTo>
                  <a:lnTo>
                    <a:pt x="2650" y="8770"/>
                  </a:lnTo>
                  <a:lnTo>
                    <a:pt x="2869" y="8934"/>
                  </a:lnTo>
                  <a:lnTo>
                    <a:pt x="3106" y="9081"/>
                  </a:lnTo>
                  <a:lnTo>
                    <a:pt x="3344" y="9227"/>
                  </a:lnTo>
                  <a:lnTo>
                    <a:pt x="3581" y="9355"/>
                  </a:lnTo>
                  <a:lnTo>
                    <a:pt x="3819" y="9464"/>
                  </a:lnTo>
                  <a:lnTo>
                    <a:pt x="4294" y="9665"/>
                  </a:lnTo>
                  <a:lnTo>
                    <a:pt x="4769" y="9830"/>
                  </a:lnTo>
                  <a:lnTo>
                    <a:pt x="5025" y="9884"/>
                  </a:lnTo>
                  <a:lnTo>
                    <a:pt x="5262" y="9939"/>
                  </a:lnTo>
                  <a:lnTo>
                    <a:pt x="5500" y="9976"/>
                  </a:lnTo>
                  <a:lnTo>
                    <a:pt x="5756" y="10012"/>
                  </a:lnTo>
                  <a:lnTo>
                    <a:pt x="5993" y="10031"/>
                  </a:lnTo>
                  <a:lnTo>
                    <a:pt x="6468" y="10031"/>
                  </a:lnTo>
                  <a:lnTo>
                    <a:pt x="6687" y="10012"/>
                  </a:lnTo>
                  <a:lnTo>
                    <a:pt x="6925" y="9976"/>
                  </a:lnTo>
                  <a:lnTo>
                    <a:pt x="7144" y="9939"/>
                  </a:lnTo>
                  <a:lnTo>
                    <a:pt x="7363" y="9884"/>
                  </a:lnTo>
                  <a:lnTo>
                    <a:pt x="7582" y="9830"/>
                  </a:lnTo>
                  <a:lnTo>
                    <a:pt x="7802" y="9738"/>
                  </a:lnTo>
                  <a:lnTo>
                    <a:pt x="8003" y="9665"/>
                  </a:lnTo>
                  <a:lnTo>
                    <a:pt x="8204" y="9556"/>
                  </a:lnTo>
                  <a:lnTo>
                    <a:pt x="8405" y="9446"/>
                  </a:lnTo>
                  <a:lnTo>
                    <a:pt x="8587" y="9318"/>
                  </a:lnTo>
                  <a:lnTo>
                    <a:pt x="8770" y="9190"/>
                  </a:lnTo>
                  <a:lnTo>
                    <a:pt x="8934" y="9044"/>
                  </a:lnTo>
                  <a:lnTo>
                    <a:pt x="9099" y="8880"/>
                  </a:lnTo>
                  <a:lnTo>
                    <a:pt x="9245" y="8715"/>
                  </a:lnTo>
                  <a:lnTo>
                    <a:pt x="9391" y="8533"/>
                  </a:lnTo>
                  <a:lnTo>
                    <a:pt x="9519" y="8350"/>
                  </a:lnTo>
                  <a:lnTo>
                    <a:pt x="9629" y="8149"/>
                  </a:lnTo>
                  <a:lnTo>
                    <a:pt x="9738" y="7966"/>
                  </a:lnTo>
                  <a:lnTo>
                    <a:pt x="9830" y="7747"/>
                  </a:lnTo>
                  <a:lnTo>
                    <a:pt x="9903" y="7546"/>
                  </a:lnTo>
                  <a:lnTo>
                    <a:pt x="9976" y="7327"/>
                  </a:lnTo>
                  <a:lnTo>
                    <a:pt x="10031" y="7108"/>
                  </a:lnTo>
                  <a:lnTo>
                    <a:pt x="10067" y="6888"/>
                  </a:lnTo>
                  <a:lnTo>
                    <a:pt x="10104" y="6669"/>
                  </a:lnTo>
                  <a:lnTo>
                    <a:pt x="10122" y="6432"/>
                  </a:lnTo>
                  <a:lnTo>
                    <a:pt x="10122" y="6194"/>
                  </a:lnTo>
                  <a:lnTo>
                    <a:pt x="10122" y="5957"/>
                  </a:lnTo>
                  <a:lnTo>
                    <a:pt x="10104" y="5719"/>
                  </a:lnTo>
                  <a:lnTo>
                    <a:pt x="10085" y="5482"/>
                  </a:lnTo>
                  <a:lnTo>
                    <a:pt x="10049" y="5244"/>
                  </a:lnTo>
                  <a:lnTo>
                    <a:pt x="9994" y="5007"/>
                  </a:lnTo>
                  <a:lnTo>
                    <a:pt x="9939" y="4769"/>
                  </a:lnTo>
                  <a:lnTo>
                    <a:pt x="9866" y="4532"/>
                  </a:lnTo>
                  <a:lnTo>
                    <a:pt x="9683" y="4038"/>
                  </a:lnTo>
                  <a:lnTo>
                    <a:pt x="9464" y="3582"/>
                  </a:lnTo>
                  <a:lnTo>
                    <a:pt x="9336" y="3344"/>
                  </a:lnTo>
                  <a:lnTo>
                    <a:pt x="9190" y="3107"/>
                  </a:lnTo>
                  <a:lnTo>
                    <a:pt x="9044" y="2887"/>
                  </a:lnTo>
                  <a:lnTo>
                    <a:pt x="8880" y="2668"/>
                  </a:lnTo>
                  <a:lnTo>
                    <a:pt x="8715" y="2449"/>
                  </a:lnTo>
                  <a:lnTo>
                    <a:pt x="8532" y="2230"/>
                  </a:lnTo>
                  <a:lnTo>
                    <a:pt x="8331" y="2029"/>
                  </a:lnTo>
                  <a:lnTo>
                    <a:pt x="8131" y="1828"/>
                  </a:lnTo>
                  <a:lnTo>
                    <a:pt x="7911" y="1627"/>
                  </a:lnTo>
                  <a:lnTo>
                    <a:pt x="7710" y="1444"/>
                  </a:lnTo>
                  <a:lnTo>
                    <a:pt x="7473" y="1261"/>
                  </a:lnTo>
                  <a:lnTo>
                    <a:pt x="7254" y="1097"/>
                  </a:lnTo>
                  <a:lnTo>
                    <a:pt x="7034" y="951"/>
                  </a:lnTo>
                  <a:lnTo>
                    <a:pt x="6797" y="823"/>
                  </a:lnTo>
                  <a:lnTo>
                    <a:pt x="6559" y="677"/>
                  </a:lnTo>
                  <a:lnTo>
                    <a:pt x="6322" y="567"/>
                  </a:lnTo>
                  <a:lnTo>
                    <a:pt x="5847" y="366"/>
                  </a:lnTo>
                  <a:lnTo>
                    <a:pt x="5354" y="202"/>
                  </a:lnTo>
                  <a:lnTo>
                    <a:pt x="5116" y="147"/>
                  </a:lnTo>
                  <a:lnTo>
                    <a:pt x="4860" y="92"/>
                  </a:lnTo>
                  <a:lnTo>
                    <a:pt x="4623" y="56"/>
                  </a:lnTo>
                  <a:lnTo>
                    <a:pt x="4385" y="19"/>
                  </a:lnTo>
                  <a:lnTo>
                    <a:pt x="4148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35;p31">
              <a:extLst>
                <a:ext uri="{FF2B5EF4-FFF2-40B4-BE49-F238E27FC236}">
                  <a16:creationId xmlns:a16="http://schemas.microsoft.com/office/drawing/2014/main" id="{E6AD140A-543A-CFFD-E2D8-D39ED00A3C32}"/>
                </a:ext>
              </a:extLst>
            </p:cNvPr>
            <p:cNvSpPr/>
            <p:nvPr/>
          </p:nvSpPr>
          <p:spPr>
            <a:xfrm>
              <a:off x="1742071" y="3942003"/>
              <a:ext cx="120882" cy="113883"/>
            </a:xfrm>
            <a:custGeom>
              <a:avLst/>
              <a:gdLst/>
              <a:ahLst/>
              <a:cxnLst/>
              <a:rect l="l" t="t" r="r" b="b"/>
              <a:pathLst>
                <a:path w="6304" h="6176" extrusionOk="0">
                  <a:moveTo>
                    <a:pt x="2814" y="1"/>
                  </a:moveTo>
                  <a:lnTo>
                    <a:pt x="2430" y="19"/>
                  </a:lnTo>
                  <a:lnTo>
                    <a:pt x="2229" y="37"/>
                  </a:lnTo>
                  <a:lnTo>
                    <a:pt x="2047" y="74"/>
                  </a:lnTo>
                  <a:lnTo>
                    <a:pt x="1864" y="110"/>
                  </a:lnTo>
                  <a:lnTo>
                    <a:pt x="1681" y="165"/>
                  </a:lnTo>
                  <a:lnTo>
                    <a:pt x="1517" y="238"/>
                  </a:lnTo>
                  <a:lnTo>
                    <a:pt x="1352" y="311"/>
                  </a:lnTo>
                  <a:lnTo>
                    <a:pt x="1188" y="384"/>
                  </a:lnTo>
                  <a:lnTo>
                    <a:pt x="1042" y="476"/>
                  </a:lnTo>
                  <a:lnTo>
                    <a:pt x="859" y="622"/>
                  </a:lnTo>
                  <a:lnTo>
                    <a:pt x="695" y="768"/>
                  </a:lnTo>
                  <a:lnTo>
                    <a:pt x="548" y="914"/>
                  </a:lnTo>
                  <a:lnTo>
                    <a:pt x="421" y="1097"/>
                  </a:lnTo>
                  <a:lnTo>
                    <a:pt x="311" y="1279"/>
                  </a:lnTo>
                  <a:lnTo>
                    <a:pt x="220" y="1462"/>
                  </a:lnTo>
                  <a:lnTo>
                    <a:pt x="128" y="1645"/>
                  </a:lnTo>
                  <a:lnTo>
                    <a:pt x="73" y="1846"/>
                  </a:lnTo>
                  <a:lnTo>
                    <a:pt x="37" y="2047"/>
                  </a:lnTo>
                  <a:lnTo>
                    <a:pt x="0" y="2248"/>
                  </a:lnTo>
                  <a:lnTo>
                    <a:pt x="0" y="2467"/>
                  </a:lnTo>
                  <a:lnTo>
                    <a:pt x="19" y="2668"/>
                  </a:lnTo>
                  <a:lnTo>
                    <a:pt x="37" y="2851"/>
                  </a:lnTo>
                  <a:lnTo>
                    <a:pt x="92" y="3052"/>
                  </a:lnTo>
                  <a:lnTo>
                    <a:pt x="165" y="3234"/>
                  </a:lnTo>
                  <a:lnTo>
                    <a:pt x="256" y="3417"/>
                  </a:lnTo>
                  <a:lnTo>
                    <a:pt x="311" y="3472"/>
                  </a:lnTo>
                  <a:lnTo>
                    <a:pt x="366" y="3527"/>
                  </a:lnTo>
                  <a:lnTo>
                    <a:pt x="439" y="3563"/>
                  </a:lnTo>
                  <a:lnTo>
                    <a:pt x="494" y="3600"/>
                  </a:lnTo>
                  <a:lnTo>
                    <a:pt x="640" y="3600"/>
                  </a:lnTo>
                  <a:lnTo>
                    <a:pt x="731" y="3581"/>
                  </a:lnTo>
                  <a:lnTo>
                    <a:pt x="786" y="3545"/>
                  </a:lnTo>
                  <a:lnTo>
                    <a:pt x="859" y="3508"/>
                  </a:lnTo>
                  <a:lnTo>
                    <a:pt x="914" y="3435"/>
                  </a:lnTo>
                  <a:lnTo>
                    <a:pt x="950" y="3380"/>
                  </a:lnTo>
                  <a:lnTo>
                    <a:pt x="969" y="3307"/>
                  </a:lnTo>
                  <a:lnTo>
                    <a:pt x="987" y="3234"/>
                  </a:lnTo>
                  <a:lnTo>
                    <a:pt x="969" y="3161"/>
                  </a:lnTo>
                  <a:lnTo>
                    <a:pt x="950" y="3088"/>
                  </a:lnTo>
                  <a:lnTo>
                    <a:pt x="932" y="3015"/>
                  </a:lnTo>
                  <a:lnTo>
                    <a:pt x="859" y="2887"/>
                  </a:lnTo>
                  <a:lnTo>
                    <a:pt x="823" y="2759"/>
                  </a:lnTo>
                  <a:lnTo>
                    <a:pt x="786" y="2631"/>
                  </a:lnTo>
                  <a:lnTo>
                    <a:pt x="768" y="2503"/>
                  </a:lnTo>
                  <a:lnTo>
                    <a:pt x="768" y="2376"/>
                  </a:lnTo>
                  <a:lnTo>
                    <a:pt x="786" y="2248"/>
                  </a:lnTo>
                  <a:lnTo>
                    <a:pt x="804" y="2102"/>
                  </a:lnTo>
                  <a:lnTo>
                    <a:pt x="841" y="1974"/>
                  </a:lnTo>
                  <a:lnTo>
                    <a:pt x="896" y="1846"/>
                  </a:lnTo>
                  <a:lnTo>
                    <a:pt x="950" y="1718"/>
                  </a:lnTo>
                  <a:lnTo>
                    <a:pt x="1097" y="1499"/>
                  </a:lnTo>
                  <a:lnTo>
                    <a:pt x="1279" y="1298"/>
                  </a:lnTo>
                  <a:lnTo>
                    <a:pt x="1371" y="1206"/>
                  </a:lnTo>
                  <a:lnTo>
                    <a:pt x="1480" y="1133"/>
                  </a:lnTo>
                  <a:lnTo>
                    <a:pt x="1645" y="1024"/>
                  </a:lnTo>
                  <a:lnTo>
                    <a:pt x="1846" y="932"/>
                  </a:lnTo>
                  <a:lnTo>
                    <a:pt x="2047" y="859"/>
                  </a:lnTo>
                  <a:lnTo>
                    <a:pt x="2266" y="823"/>
                  </a:lnTo>
                  <a:lnTo>
                    <a:pt x="2503" y="786"/>
                  </a:lnTo>
                  <a:lnTo>
                    <a:pt x="2723" y="768"/>
                  </a:lnTo>
                  <a:lnTo>
                    <a:pt x="2960" y="786"/>
                  </a:lnTo>
                  <a:lnTo>
                    <a:pt x="3216" y="823"/>
                  </a:lnTo>
                  <a:lnTo>
                    <a:pt x="3070" y="914"/>
                  </a:lnTo>
                  <a:lnTo>
                    <a:pt x="2924" y="1024"/>
                  </a:lnTo>
                  <a:lnTo>
                    <a:pt x="2796" y="1133"/>
                  </a:lnTo>
                  <a:lnTo>
                    <a:pt x="2686" y="1279"/>
                  </a:lnTo>
                  <a:lnTo>
                    <a:pt x="2540" y="1480"/>
                  </a:lnTo>
                  <a:lnTo>
                    <a:pt x="2449" y="1681"/>
                  </a:lnTo>
                  <a:lnTo>
                    <a:pt x="2357" y="1919"/>
                  </a:lnTo>
                  <a:lnTo>
                    <a:pt x="2302" y="2156"/>
                  </a:lnTo>
                  <a:lnTo>
                    <a:pt x="2284" y="2394"/>
                  </a:lnTo>
                  <a:lnTo>
                    <a:pt x="2266" y="2631"/>
                  </a:lnTo>
                  <a:lnTo>
                    <a:pt x="2302" y="2869"/>
                  </a:lnTo>
                  <a:lnTo>
                    <a:pt x="2339" y="3106"/>
                  </a:lnTo>
                  <a:lnTo>
                    <a:pt x="2375" y="3161"/>
                  </a:lnTo>
                  <a:lnTo>
                    <a:pt x="2412" y="3216"/>
                  </a:lnTo>
                  <a:lnTo>
                    <a:pt x="2449" y="3271"/>
                  </a:lnTo>
                  <a:lnTo>
                    <a:pt x="2503" y="3326"/>
                  </a:lnTo>
                  <a:lnTo>
                    <a:pt x="2558" y="3344"/>
                  </a:lnTo>
                  <a:lnTo>
                    <a:pt x="2631" y="3362"/>
                  </a:lnTo>
                  <a:lnTo>
                    <a:pt x="2686" y="3380"/>
                  </a:lnTo>
                  <a:lnTo>
                    <a:pt x="2759" y="3380"/>
                  </a:lnTo>
                  <a:lnTo>
                    <a:pt x="2832" y="3362"/>
                  </a:lnTo>
                  <a:lnTo>
                    <a:pt x="2905" y="3344"/>
                  </a:lnTo>
                  <a:lnTo>
                    <a:pt x="2960" y="3307"/>
                  </a:lnTo>
                  <a:lnTo>
                    <a:pt x="3015" y="3253"/>
                  </a:lnTo>
                  <a:lnTo>
                    <a:pt x="3051" y="3179"/>
                  </a:lnTo>
                  <a:lnTo>
                    <a:pt x="3088" y="3125"/>
                  </a:lnTo>
                  <a:lnTo>
                    <a:pt x="3106" y="3052"/>
                  </a:lnTo>
                  <a:lnTo>
                    <a:pt x="3106" y="2960"/>
                  </a:lnTo>
                  <a:lnTo>
                    <a:pt x="3088" y="2887"/>
                  </a:lnTo>
                  <a:lnTo>
                    <a:pt x="3070" y="2741"/>
                  </a:lnTo>
                  <a:lnTo>
                    <a:pt x="3051" y="2595"/>
                  </a:lnTo>
                  <a:lnTo>
                    <a:pt x="3051" y="2430"/>
                  </a:lnTo>
                  <a:lnTo>
                    <a:pt x="3070" y="2284"/>
                  </a:lnTo>
                  <a:lnTo>
                    <a:pt x="3106" y="2138"/>
                  </a:lnTo>
                  <a:lnTo>
                    <a:pt x="3161" y="1992"/>
                  </a:lnTo>
                  <a:lnTo>
                    <a:pt x="3216" y="1864"/>
                  </a:lnTo>
                  <a:lnTo>
                    <a:pt x="3307" y="1736"/>
                  </a:lnTo>
                  <a:lnTo>
                    <a:pt x="3399" y="1627"/>
                  </a:lnTo>
                  <a:lnTo>
                    <a:pt x="3508" y="1535"/>
                  </a:lnTo>
                  <a:lnTo>
                    <a:pt x="3636" y="1444"/>
                  </a:lnTo>
                  <a:lnTo>
                    <a:pt x="3764" y="1389"/>
                  </a:lnTo>
                  <a:lnTo>
                    <a:pt x="3910" y="1334"/>
                  </a:lnTo>
                  <a:lnTo>
                    <a:pt x="4074" y="1279"/>
                  </a:lnTo>
                  <a:lnTo>
                    <a:pt x="4221" y="1243"/>
                  </a:lnTo>
                  <a:lnTo>
                    <a:pt x="4367" y="1225"/>
                  </a:lnTo>
                  <a:lnTo>
                    <a:pt x="4549" y="1353"/>
                  </a:lnTo>
                  <a:lnTo>
                    <a:pt x="4696" y="1499"/>
                  </a:lnTo>
                  <a:lnTo>
                    <a:pt x="4769" y="1590"/>
                  </a:lnTo>
                  <a:lnTo>
                    <a:pt x="4824" y="1681"/>
                  </a:lnTo>
                  <a:lnTo>
                    <a:pt x="4878" y="1791"/>
                  </a:lnTo>
                  <a:lnTo>
                    <a:pt x="4915" y="1901"/>
                  </a:lnTo>
                  <a:lnTo>
                    <a:pt x="4951" y="2010"/>
                  </a:lnTo>
                  <a:lnTo>
                    <a:pt x="4951" y="2102"/>
                  </a:lnTo>
                  <a:lnTo>
                    <a:pt x="4951" y="2211"/>
                  </a:lnTo>
                  <a:lnTo>
                    <a:pt x="4933" y="2303"/>
                  </a:lnTo>
                  <a:lnTo>
                    <a:pt x="4897" y="2412"/>
                  </a:lnTo>
                  <a:lnTo>
                    <a:pt x="4860" y="2503"/>
                  </a:lnTo>
                  <a:lnTo>
                    <a:pt x="4732" y="2668"/>
                  </a:lnTo>
                  <a:lnTo>
                    <a:pt x="4586" y="2851"/>
                  </a:lnTo>
                  <a:lnTo>
                    <a:pt x="4422" y="3015"/>
                  </a:lnTo>
                  <a:lnTo>
                    <a:pt x="4239" y="3198"/>
                  </a:lnTo>
                  <a:lnTo>
                    <a:pt x="4074" y="3399"/>
                  </a:lnTo>
                  <a:lnTo>
                    <a:pt x="3910" y="3618"/>
                  </a:lnTo>
                  <a:lnTo>
                    <a:pt x="3837" y="3746"/>
                  </a:lnTo>
                  <a:lnTo>
                    <a:pt x="3764" y="3855"/>
                  </a:lnTo>
                  <a:lnTo>
                    <a:pt x="3727" y="3983"/>
                  </a:lnTo>
                  <a:lnTo>
                    <a:pt x="3691" y="4111"/>
                  </a:lnTo>
                  <a:lnTo>
                    <a:pt x="3636" y="4367"/>
                  </a:lnTo>
                  <a:lnTo>
                    <a:pt x="3636" y="4623"/>
                  </a:lnTo>
                  <a:lnTo>
                    <a:pt x="3673" y="4878"/>
                  </a:lnTo>
                  <a:lnTo>
                    <a:pt x="3746" y="5134"/>
                  </a:lnTo>
                  <a:lnTo>
                    <a:pt x="3855" y="5372"/>
                  </a:lnTo>
                  <a:lnTo>
                    <a:pt x="4001" y="5573"/>
                  </a:lnTo>
                  <a:lnTo>
                    <a:pt x="4093" y="5682"/>
                  </a:lnTo>
                  <a:lnTo>
                    <a:pt x="4184" y="5774"/>
                  </a:lnTo>
                  <a:lnTo>
                    <a:pt x="4330" y="5865"/>
                  </a:lnTo>
                  <a:lnTo>
                    <a:pt x="4476" y="5956"/>
                  </a:lnTo>
                  <a:lnTo>
                    <a:pt x="4623" y="6048"/>
                  </a:lnTo>
                  <a:lnTo>
                    <a:pt x="4787" y="6103"/>
                  </a:lnTo>
                  <a:lnTo>
                    <a:pt x="4951" y="6139"/>
                  </a:lnTo>
                  <a:lnTo>
                    <a:pt x="5116" y="6157"/>
                  </a:lnTo>
                  <a:lnTo>
                    <a:pt x="5299" y="6176"/>
                  </a:lnTo>
                  <a:lnTo>
                    <a:pt x="5463" y="6157"/>
                  </a:lnTo>
                  <a:lnTo>
                    <a:pt x="5646" y="6139"/>
                  </a:lnTo>
                  <a:lnTo>
                    <a:pt x="5810" y="6084"/>
                  </a:lnTo>
                  <a:lnTo>
                    <a:pt x="5974" y="6029"/>
                  </a:lnTo>
                  <a:lnTo>
                    <a:pt x="6121" y="5938"/>
                  </a:lnTo>
                  <a:lnTo>
                    <a:pt x="6194" y="5902"/>
                  </a:lnTo>
                  <a:lnTo>
                    <a:pt x="6230" y="5847"/>
                  </a:lnTo>
                  <a:lnTo>
                    <a:pt x="6267" y="5774"/>
                  </a:lnTo>
                  <a:lnTo>
                    <a:pt x="6303" y="5701"/>
                  </a:lnTo>
                  <a:lnTo>
                    <a:pt x="6303" y="5628"/>
                  </a:lnTo>
                  <a:lnTo>
                    <a:pt x="6303" y="5554"/>
                  </a:lnTo>
                  <a:lnTo>
                    <a:pt x="6285" y="5481"/>
                  </a:lnTo>
                  <a:lnTo>
                    <a:pt x="6249" y="5408"/>
                  </a:lnTo>
                  <a:lnTo>
                    <a:pt x="6212" y="5353"/>
                  </a:lnTo>
                  <a:lnTo>
                    <a:pt x="6157" y="5299"/>
                  </a:lnTo>
                  <a:lnTo>
                    <a:pt x="6084" y="5262"/>
                  </a:lnTo>
                  <a:lnTo>
                    <a:pt x="6011" y="5244"/>
                  </a:lnTo>
                  <a:lnTo>
                    <a:pt x="5938" y="5226"/>
                  </a:lnTo>
                  <a:lnTo>
                    <a:pt x="5865" y="5226"/>
                  </a:lnTo>
                  <a:lnTo>
                    <a:pt x="5792" y="5244"/>
                  </a:lnTo>
                  <a:lnTo>
                    <a:pt x="5719" y="5280"/>
                  </a:lnTo>
                  <a:lnTo>
                    <a:pt x="5609" y="5335"/>
                  </a:lnTo>
                  <a:lnTo>
                    <a:pt x="5463" y="5372"/>
                  </a:lnTo>
                  <a:lnTo>
                    <a:pt x="5335" y="5390"/>
                  </a:lnTo>
                  <a:lnTo>
                    <a:pt x="5189" y="5390"/>
                  </a:lnTo>
                  <a:lnTo>
                    <a:pt x="5061" y="5372"/>
                  </a:lnTo>
                  <a:lnTo>
                    <a:pt x="4933" y="5335"/>
                  </a:lnTo>
                  <a:lnTo>
                    <a:pt x="4805" y="5262"/>
                  </a:lnTo>
                  <a:lnTo>
                    <a:pt x="4696" y="5189"/>
                  </a:lnTo>
                  <a:lnTo>
                    <a:pt x="4604" y="5079"/>
                  </a:lnTo>
                  <a:lnTo>
                    <a:pt x="4531" y="4970"/>
                  </a:lnTo>
                  <a:lnTo>
                    <a:pt x="4476" y="4842"/>
                  </a:lnTo>
                  <a:lnTo>
                    <a:pt x="4440" y="4714"/>
                  </a:lnTo>
                  <a:lnTo>
                    <a:pt x="4403" y="4586"/>
                  </a:lnTo>
                  <a:lnTo>
                    <a:pt x="4422" y="4440"/>
                  </a:lnTo>
                  <a:lnTo>
                    <a:pt x="4440" y="4312"/>
                  </a:lnTo>
                  <a:lnTo>
                    <a:pt x="4476" y="4184"/>
                  </a:lnTo>
                  <a:lnTo>
                    <a:pt x="4568" y="4020"/>
                  </a:lnTo>
                  <a:lnTo>
                    <a:pt x="4677" y="3874"/>
                  </a:lnTo>
                  <a:lnTo>
                    <a:pt x="4970" y="3563"/>
                  </a:lnTo>
                  <a:lnTo>
                    <a:pt x="5189" y="3344"/>
                  </a:lnTo>
                  <a:lnTo>
                    <a:pt x="5390" y="3106"/>
                  </a:lnTo>
                  <a:lnTo>
                    <a:pt x="5481" y="2960"/>
                  </a:lnTo>
                  <a:lnTo>
                    <a:pt x="5554" y="2832"/>
                  </a:lnTo>
                  <a:lnTo>
                    <a:pt x="5627" y="2668"/>
                  </a:lnTo>
                  <a:lnTo>
                    <a:pt x="5682" y="2503"/>
                  </a:lnTo>
                  <a:lnTo>
                    <a:pt x="5719" y="2321"/>
                  </a:lnTo>
                  <a:lnTo>
                    <a:pt x="5737" y="2120"/>
                  </a:lnTo>
                  <a:lnTo>
                    <a:pt x="5719" y="1919"/>
                  </a:lnTo>
                  <a:lnTo>
                    <a:pt x="5664" y="1718"/>
                  </a:lnTo>
                  <a:lnTo>
                    <a:pt x="5609" y="1517"/>
                  </a:lnTo>
                  <a:lnTo>
                    <a:pt x="5518" y="1334"/>
                  </a:lnTo>
                  <a:lnTo>
                    <a:pt x="5408" y="1152"/>
                  </a:lnTo>
                  <a:lnTo>
                    <a:pt x="5262" y="987"/>
                  </a:lnTo>
                  <a:lnTo>
                    <a:pt x="5152" y="859"/>
                  </a:lnTo>
                  <a:lnTo>
                    <a:pt x="5024" y="750"/>
                  </a:lnTo>
                  <a:lnTo>
                    <a:pt x="4897" y="640"/>
                  </a:lnTo>
                  <a:lnTo>
                    <a:pt x="4750" y="549"/>
                  </a:lnTo>
                  <a:lnTo>
                    <a:pt x="4586" y="457"/>
                  </a:lnTo>
                  <a:lnTo>
                    <a:pt x="4403" y="366"/>
                  </a:lnTo>
                  <a:lnTo>
                    <a:pt x="4038" y="220"/>
                  </a:lnTo>
                  <a:lnTo>
                    <a:pt x="3618" y="92"/>
                  </a:lnTo>
                  <a:lnTo>
                    <a:pt x="3216" y="19"/>
                  </a:lnTo>
                  <a:lnTo>
                    <a:pt x="2814" y="1"/>
                  </a:ln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980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1562100" y="19812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3.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3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3" name="Google Shape;3607;p43">
            <a:extLst>
              <a:ext uri="{FF2B5EF4-FFF2-40B4-BE49-F238E27FC236}">
                <a16:creationId xmlns:a16="http://schemas.microsoft.com/office/drawing/2014/main" id="{16E1DD50-4713-B5CB-36CF-B096108C638F}"/>
              </a:ext>
            </a:extLst>
          </p:cNvPr>
          <p:cNvGrpSpPr/>
          <p:nvPr/>
        </p:nvGrpSpPr>
        <p:grpSpPr>
          <a:xfrm>
            <a:off x="3988088" y="1624893"/>
            <a:ext cx="3582459" cy="5051587"/>
            <a:chOff x="9933811" y="1491235"/>
            <a:chExt cx="2444485" cy="3632402"/>
          </a:xfrm>
        </p:grpSpPr>
        <p:sp>
          <p:nvSpPr>
            <p:cNvPr id="4" name="Google Shape;3608;p43">
              <a:extLst>
                <a:ext uri="{FF2B5EF4-FFF2-40B4-BE49-F238E27FC236}">
                  <a16:creationId xmlns:a16="http://schemas.microsoft.com/office/drawing/2014/main" id="{4523BDE5-B1AB-25BA-5DEC-88E2C803EABA}"/>
                </a:ext>
              </a:extLst>
            </p:cNvPr>
            <p:cNvSpPr/>
            <p:nvPr/>
          </p:nvSpPr>
          <p:spPr>
            <a:xfrm>
              <a:off x="10213568" y="1491235"/>
              <a:ext cx="2164728" cy="2326025"/>
            </a:xfrm>
            <a:custGeom>
              <a:avLst/>
              <a:gdLst/>
              <a:ahLst/>
              <a:cxnLst/>
              <a:rect l="l" t="t" r="r" b="b"/>
              <a:pathLst>
                <a:path w="43519" h="38582" extrusionOk="0">
                  <a:moveTo>
                    <a:pt x="20499" y="1"/>
                  </a:moveTo>
                  <a:cubicBezTo>
                    <a:pt x="10744" y="1"/>
                    <a:pt x="2835" y="4758"/>
                    <a:pt x="1350" y="11994"/>
                  </a:cubicBezTo>
                  <a:cubicBezTo>
                    <a:pt x="0" y="18604"/>
                    <a:pt x="2434" y="22616"/>
                    <a:pt x="4250" y="28375"/>
                  </a:cubicBezTo>
                  <a:cubicBezTo>
                    <a:pt x="6065" y="34134"/>
                    <a:pt x="3041" y="38582"/>
                    <a:pt x="3041" y="38582"/>
                  </a:cubicBezTo>
                  <a:cubicBezTo>
                    <a:pt x="3041" y="38582"/>
                    <a:pt x="14230" y="38582"/>
                    <a:pt x="26185" y="35524"/>
                  </a:cubicBezTo>
                  <a:cubicBezTo>
                    <a:pt x="31915" y="34060"/>
                    <a:pt x="41192" y="30207"/>
                    <a:pt x="42355" y="19506"/>
                  </a:cubicBezTo>
                  <a:cubicBezTo>
                    <a:pt x="43518" y="8800"/>
                    <a:pt x="36267" y="1844"/>
                    <a:pt x="24670" y="284"/>
                  </a:cubicBezTo>
                  <a:cubicBezTo>
                    <a:pt x="23252" y="93"/>
                    <a:pt x="21858" y="1"/>
                    <a:pt x="20499" y="1"/>
                  </a:cubicBezTo>
                  <a:close/>
                </a:path>
              </a:pathLst>
            </a:custGeom>
            <a:solidFill>
              <a:srgbClr val="FCF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3609;p43">
              <a:extLst>
                <a:ext uri="{FF2B5EF4-FFF2-40B4-BE49-F238E27FC236}">
                  <a16:creationId xmlns:a16="http://schemas.microsoft.com/office/drawing/2014/main" id="{438E6E8B-8B39-93E7-439A-1ED337AAF7A1}"/>
                </a:ext>
              </a:extLst>
            </p:cNvPr>
            <p:cNvSpPr/>
            <p:nvPr/>
          </p:nvSpPr>
          <p:spPr>
            <a:xfrm>
              <a:off x="9980489" y="3485306"/>
              <a:ext cx="1606891" cy="515071"/>
            </a:xfrm>
            <a:custGeom>
              <a:avLst/>
              <a:gdLst/>
              <a:ahLst/>
              <a:cxnLst/>
              <a:rect l="l" t="t" r="r" b="b"/>
              <a:pathLst>
                <a:path w="41034" h="13153" extrusionOk="0">
                  <a:moveTo>
                    <a:pt x="7053" y="1"/>
                  </a:moveTo>
                  <a:lnTo>
                    <a:pt x="0" y="1402"/>
                  </a:lnTo>
                  <a:lnTo>
                    <a:pt x="2661" y="4449"/>
                  </a:lnTo>
                  <a:lnTo>
                    <a:pt x="4987" y="7995"/>
                  </a:lnTo>
                  <a:cubicBezTo>
                    <a:pt x="4987" y="7995"/>
                    <a:pt x="7461" y="11774"/>
                    <a:pt x="7558" y="11910"/>
                  </a:cubicBezTo>
                  <a:cubicBezTo>
                    <a:pt x="7648" y="12052"/>
                    <a:pt x="12119" y="13153"/>
                    <a:pt x="12119" y="13153"/>
                  </a:cubicBezTo>
                  <a:lnTo>
                    <a:pt x="12431" y="11836"/>
                  </a:lnTo>
                  <a:lnTo>
                    <a:pt x="14145" y="12143"/>
                  </a:lnTo>
                  <a:lnTo>
                    <a:pt x="15518" y="11910"/>
                  </a:lnTo>
                  <a:lnTo>
                    <a:pt x="41033" y="7445"/>
                  </a:lnTo>
                  <a:lnTo>
                    <a:pt x="34798" y="1402"/>
                  </a:lnTo>
                  <a:cubicBezTo>
                    <a:pt x="34798" y="1402"/>
                    <a:pt x="28761" y="2151"/>
                    <a:pt x="20443" y="6004"/>
                  </a:cubicBezTo>
                  <a:cubicBezTo>
                    <a:pt x="15478" y="8296"/>
                    <a:pt x="13623" y="9340"/>
                    <a:pt x="12817" y="10265"/>
                  </a:cubicBezTo>
                  <a:lnTo>
                    <a:pt x="12732" y="9538"/>
                  </a:lnTo>
                  <a:cubicBezTo>
                    <a:pt x="12715" y="9357"/>
                    <a:pt x="12687" y="9170"/>
                    <a:pt x="12653" y="8988"/>
                  </a:cubicBezTo>
                  <a:cubicBezTo>
                    <a:pt x="11518" y="2980"/>
                    <a:pt x="7053" y="1"/>
                    <a:pt x="7053" y="1"/>
                  </a:cubicBezTo>
                  <a:close/>
                </a:path>
              </a:pathLst>
            </a:custGeom>
            <a:solidFill>
              <a:srgbClr val="D5B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10;p43">
              <a:extLst>
                <a:ext uri="{FF2B5EF4-FFF2-40B4-BE49-F238E27FC236}">
                  <a16:creationId xmlns:a16="http://schemas.microsoft.com/office/drawing/2014/main" id="{B47CC9A9-DA4B-1FF2-7AAD-E973E5024D57}"/>
                </a:ext>
              </a:extLst>
            </p:cNvPr>
            <p:cNvSpPr/>
            <p:nvPr/>
          </p:nvSpPr>
          <p:spPr>
            <a:xfrm>
              <a:off x="10289298" y="3620836"/>
              <a:ext cx="447990" cy="316452"/>
            </a:xfrm>
            <a:custGeom>
              <a:avLst/>
              <a:gdLst/>
              <a:ahLst/>
              <a:cxnLst/>
              <a:rect l="l" t="t" r="r" b="b"/>
              <a:pathLst>
                <a:path w="11440" h="8081" extrusionOk="0">
                  <a:moveTo>
                    <a:pt x="1045" y="1"/>
                  </a:moveTo>
                  <a:cubicBezTo>
                    <a:pt x="1045" y="1"/>
                    <a:pt x="2469" y="2191"/>
                    <a:pt x="2991" y="3865"/>
                  </a:cubicBezTo>
                  <a:cubicBezTo>
                    <a:pt x="3360" y="5056"/>
                    <a:pt x="3660" y="6134"/>
                    <a:pt x="3808" y="6656"/>
                  </a:cubicBezTo>
                  <a:lnTo>
                    <a:pt x="3740" y="6651"/>
                  </a:lnTo>
                  <a:lnTo>
                    <a:pt x="2389" y="3672"/>
                  </a:lnTo>
                  <a:lnTo>
                    <a:pt x="3490" y="6634"/>
                  </a:lnTo>
                  <a:lnTo>
                    <a:pt x="3394" y="6628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2900" y="6622"/>
                  </a:lnTo>
                  <a:cubicBezTo>
                    <a:pt x="2866" y="6622"/>
                    <a:pt x="2832" y="6622"/>
                    <a:pt x="2798" y="6622"/>
                  </a:cubicBezTo>
                  <a:cubicBezTo>
                    <a:pt x="2287" y="6622"/>
                    <a:pt x="1777" y="6662"/>
                    <a:pt x="1272" y="6741"/>
                  </a:cubicBezTo>
                  <a:cubicBezTo>
                    <a:pt x="1272" y="7031"/>
                    <a:pt x="3501" y="8080"/>
                    <a:pt x="3501" y="8080"/>
                  </a:cubicBezTo>
                  <a:lnTo>
                    <a:pt x="6219" y="7893"/>
                  </a:lnTo>
                  <a:lnTo>
                    <a:pt x="6231" y="7899"/>
                  </a:lnTo>
                  <a:lnTo>
                    <a:pt x="8177" y="7865"/>
                  </a:lnTo>
                  <a:lnTo>
                    <a:pt x="8387" y="7746"/>
                  </a:lnTo>
                  <a:lnTo>
                    <a:pt x="8398" y="7746"/>
                  </a:lnTo>
                  <a:lnTo>
                    <a:pt x="9975" y="6821"/>
                  </a:lnTo>
                  <a:lnTo>
                    <a:pt x="6923" y="7286"/>
                  </a:lnTo>
                  <a:lnTo>
                    <a:pt x="6719" y="7229"/>
                  </a:lnTo>
                  <a:lnTo>
                    <a:pt x="11144" y="4744"/>
                  </a:lnTo>
                  <a:lnTo>
                    <a:pt x="6179" y="7087"/>
                  </a:lnTo>
                  <a:lnTo>
                    <a:pt x="6094" y="7065"/>
                  </a:lnTo>
                  <a:lnTo>
                    <a:pt x="11439" y="3865"/>
                  </a:lnTo>
                  <a:lnTo>
                    <a:pt x="5606" y="6951"/>
                  </a:lnTo>
                  <a:cubicBezTo>
                    <a:pt x="5385" y="6900"/>
                    <a:pt x="5158" y="6855"/>
                    <a:pt x="4926" y="6809"/>
                  </a:cubicBezTo>
                  <a:cubicBezTo>
                    <a:pt x="4699" y="6764"/>
                    <a:pt x="4460" y="6724"/>
                    <a:pt x="4228" y="6696"/>
                  </a:cubicBezTo>
                  <a:cubicBezTo>
                    <a:pt x="4120" y="6089"/>
                    <a:pt x="3814" y="4631"/>
                    <a:pt x="3263" y="3428"/>
                  </a:cubicBezTo>
                  <a:cubicBezTo>
                    <a:pt x="2554" y="1862"/>
                    <a:pt x="1045" y="1"/>
                    <a:pt x="1045" y="1"/>
                  </a:cubicBez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611;p43">
              <a:extLst>
                <a:ext uri="{FF2B5EF4-FFF2-40B4-BE49-F238E27FC236}">
                  <a16:creationId xmlns:a16="http://schemas.microsoft.com/office/drawing/2014/main" id="{EA22752B-8624-A8C6-8F80-7EA778FD1598}"/>
                </a:ext>
              </a:extLst>
            </p:cNvPr>
            <p:cNvSpPr/>
            <p:nvPr/>
          </p:nvSpPr>
          <p:spPr>
            <a:xfrm>
              <a:off x="10044475" y="3519962"/>
              <a:ext cx="169093" cy="174262"/>
            </a:xfrm>
            <a:custGeom>
              <a:avLst/>
              <a:gdLst/>
              <a:ahLst/>
              <a:cxnLst/>
              <a:rect l="l" t="t" r="r" b="b"/>
              <a:pathLst>
                <a:path w="4318" h="4450" extrusionOk="0">
                  <a:moveTo>
                    <a:pt x="970" y="1"/>
                  </a:moveTo>
                  <a:lnTo>
                    <a:pt x="0" y="194"/>
                  </a:lnTo>
                  <a:lnTo>
                    <a:pt x="4318" y="4449"/>
                  </a:lnTo>
                  <a:lnTo>
                    <a:pt x="777" y="438"/>
                  </a:lnTo>
                  <a:lnTo>
                    <a:pt x="2406" y="1800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612;p43">
              <a:extLst>
                <a:ext uri="{FF2B5EF4-FFF2-40B4-BE49-F238E27FC236}">
                  <a16:creationId xmlns:a16="http://schemas.microsoft.com/office/drawing/2014/main" id="{BC54491B-04D3-15A4-679E-B8F910C39BFD}"/>
                </a:ext>
              </a:extLst>
            </p:cNvPr>
            <p:cNvSpPr/>
            <p:nvPr/>
          </p:nvSpPr>
          <p:spPr>
            <a:xfrm>
              <a:off x="10149539" y="3544201"/>
              <a:ext cx="167801" cy="252660"/>
            </a:xfrm>
            <a:custGeom>
              <a:avLst/>
              <a:gdLst/>
              <a:ahLst/>
              <a:cxnLst/>
              <a:rect l="l" t="t" r="r" b="b"/>
              <a:pathLst>
                <a:path w="4285" h="6452" extrusionOk="0">
                  <a:moveTo>
                    <a:pt x="1" y="0"/>
                  </a:moveTo>
                  <a:lnTo>
                    <a:pt x="4285" y="6452"/>
                  </a:lnTo>
                  <a:lnTo>
                    <a:pt x="2140" y="22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613;p43">
              <a:extLst>
                <a:ext uri="{FF2B5EF4-FFF2-40B4-BE49-F238E27FC236}">
                  <a16:creationId xmlns:a16="http://schemas.microsoft.com/office/drawing/2014/main" id="{281F0296-917F-1116-9D53-6D1E81C6FA36}"/>
                </a:ext>
              </a:extLst>
            </p:cNvPr>
            <p:cNvSpPr/>
            <p:nvPr/>
          </p:nvSpPr>
          <p:spPr>
            <a:xfrm>
              <a:off x="10189755" y="3495331"/>
              <a:ext cx="134710" cy="175124"/>
            </a:xfrm>
            <a:custGeom>
              <a:avLst/>
              <a:gdLst/>
              <a:ahLst/>
              <a:cxnLst/>
              <a:rect l="l" t="t" r="r" b="b"/>
              <a:pathLst>
                <a:path w="3440" h="4472" extrusionOk="0">
                  <a:moveTo>
                    <a:pt x="438" y="0"/>
                  </a:moveTo>
                  <a:lnTo>
                    <a:pt x="1" y="85"/>
                  </a:lnTo>
                  <a:lnTo>
                    <a:pt x="3439" y="4471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614;p43">
              <a:extLst>
                <a:ext uri="{FF2B5EF4-FFF2-40B4-BE49-F238E27FC236}">
                  <a16:creationId xmlns:a16="http://schemas.microsoft.com/office/drawing/2014/main" id="{CC82E0D6-C37B-5ABA-937D-4E1E04824285}"/>
                </a:ext>
              </a:extLst>
            </p:cNvPr>
            <p:cNvSpPr/>
            <p:nvPr/>
          </p:nvSpPr>
          <p:spPr>
            <a:xfrm>
              <a:off x="10952067" y="3709962"/>
              <a:ext cx="586382" cy="112898"/>
            </a:xfrm>
            <a:custGeom>
              <a:avLst/>
              <a:gdLst/>
              <a:ahLst/>
              <a:cxnLst/>
              <a:rect l="l" t="t" r="r" b="b"/>
              <a:pathLst>
                <a:path w="14974" h="2883" extrusionOk="0">
                  <a:moveTo>
                    <a:pt x="14463" y="0"/>
                  </a:moveTo>
                  <a:lnTo>
                    <a:pt x="1" y="2882"/>
                  </a:lnTo>
                  <a:lnTo>
                    <a:pt x="1" y="2882"/>
                  </a:lnTo>
                  <a:lnTo>
                    <a:pt x="14974" y="494"/>
                  </a:lnTo>
                  <a:lnTo>
                    <a:pt x="14463" y="0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5;p43">
              <a:extLst>
                <a:ext uri="{FF2B5EF4-FFF2-40B4-BE49-F238E27FC236}">
                  <a16:creationId xmlns:a16="http://schemas.microsoft.com/office/drawing/2014/main" id="{82387CC3-9ACC-41A7-0189-B1B7B10F5516}"/>
                </a:ext>
              </a:extLst>
            </p:cNvPr>
            <p:cNvSpPr/>
            <p:nvPr/>
          </p:nvSpPr>
          <p:spPr>
            <a:xfrm>
              <a:off x="10690327" y="3749043"/>
              <a:ext cx="499956" cy="113799"/>
            </a:xfrm>
            <a:custGeom>
              <a:avLst/>
              <a:gdLst/>
              <a:ahLst/>
              <a:cxnLst/>
              <a:rect l="l" t="t" r="r" b="b"/>
              <a:pathLst>
                <a:path w="12767" h="2906" extrusionOk="0">
                  <a:moveTo>
                    <a:pt x="12767" y="1"/>
                  </a:moveTo>
                  <a:lnTo>
                    <a:pt x="5374" y="1221"/>
                  </a:lnTo>
                  <a:lnTo>
                    <a:pt x="1" y="2906"/>
                  </a:lnTo>
                  <a:lnTo>
                    <a:pt x="1" y="2906"/>
                  </a:lnTo>
                  <a:lnTo>
                    <a:pt x="12767" y="1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6;p43">
              <a:extLst>
                <a:ext uri="{FF2B5EF4-FFF2-40B4-BE49-F238E27FC236}">
                  <a16:creationId xmlns:a16="http://schemas.microsoft.com/office/drawing/2014/main" id="{2959C3ED-06F0-24A7-7C4C-CAF203EA0CDC}"/>
                </a:ext>
              </a:extLst>
            </p:cNvPr>
            <p:cNvSpPr/>
            <p:nvPr/>
          </p:nvSpPr>
          <p:spPr>
            <a:xfrm>
              <a:off x="10783879" y="3689051"/>
              <a:ext cx="421087" cy="107807"/>
            </a:xfrm>
            <a:custGeom>
              <a:avLst/>
              <a:gdLst/>
              <a:ahLst/>
              <a:cxnLst/>
              <a:rect l="l" t="t" r="r" b="b"/>
              <a:pathLst>
                <a:path w="10753" h="2753" extrusionOk="0">
                  <a:moveTo>
                    <a:pt x="10752" y="1"/>
                  </a:moveTo>
                  <a:cubicBezTo>
                    <a:pt x="10752" y="1"/>
                    <a:pt x="3240" y="1011"/>
                    <a:pt x="1" y="2753"/>
                  </a:cubicBezTo>
                  <a:lnTo>
                    <a:pt x="10752" y="1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7;p43">
              <a:extLst>
                <a:ext uri="{FF2B5EF4-FFF2-40B4-BE49-F238E27FC236}">
                  <a16:creationId xmlns:a16="http://schemas.microsoft.com/office/drawing/2014/main" id="{2DDF77C7-FC23-B699-E015-FDB74FAC12F0}"/>
                </a:ext>
              </a:extLst>
            </p:cNvPr>
            <p:cNvSpPr/>
            <p:nvPr/>
          </p:nvSpPr>
          <p:spPr>
            <a:xfrm>
              <a:off x="11190273" y="3660857"/>
              <a:ext cx="294209" cy="66689"/>
            </a:xfrm>
            <a:custGeom>
              <a:avLst/>
              <a:gdLst/>
              <a:ahLst/>
              <a:cxnLst/>
              <a:rect l="l" t="t" r="r" b="b"/>
              <a:pathLst>
                <a:path w="7513" h="1703" extrusionOk="0">
                  <a:moveTo>
                    <a:pt x="7087" y="0"/>
                  </a:moveTo>
                  <a:lnTo>
                    <a:pt x="0" y="1702"/>
                  </a:lnTo>
                  <a:lnTo>
                    <a:pt x="7512" y="409"/>
                  </a:lnTo>
                  <a:lnTo>
                    <a:pt x="7087" y="0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8;p43">
              <a:extLst>
                <a:ext uri="{FF2B5EF4-FFF2-40B4-BE49-F238E27FC236}">
                  <a16:creationId xmlns:a16="http://schemas.microsoft.com/office/drawing/2014/main" id="{579F83B5-3D6F-917D-EE1E-94515F06B8D2}"/>
                </a:ext>
              </a:extLst>
            </p:cNvPr>
            <p:cNvSpPr/>
            <p:nvPr/>
          </p:nvSpPr>
          <p:spPr>
            <a:xfrm>
              <a:off x="10898967" y="3606621"/>
              <a:ext cx="461736" cy="120926"/>
            </a:xfrm>
            <a:custGeom>
              <a:avLst/>
              <a:gdLst/>
              <a:ahLst/>
              <a:cxnLst/>
              <a:rect l="l" t="t" r="r" b="b"/>
              <a:pathLst>
                <a:path w="11791" h="3088" extrusionOk="0">
                  <a:moveTo>
                    <a:pt x="11791" y="1"/>
                  </a:moveTo>
                  <a:cubicBezTo>
                    <a:pt x="11790" y="1"/>
                    <a:pt x="7910" y="557"/>
                    <a:pt x="6741" y="744"/>
                  </a:cubicBezTo>
                  <a:cubicBezTo>
                    <a:pt x="5567" y="937"/>
                    <a:pt x="1" y="3087"/>
                    <a:pt x="1" y="3087"/>
                  </a:cubicBezTo>
                  <a:lnTo>
                    <a:pt x="11791" y="1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9;p43">
              <a:extLst>
                <a:ext uri="{FF2B5EF4-FFF2-40B4-BE49-F238E27FC236}">
                  <a16:creationId xmlns:a16="http://schemas.microsoft.com/office/drawing/2014/main" id="{DE4F9C12-943C-8C00-588F-AF90E4F59CA7}"/>
                </a:ext>
              </a:extLst>
            </p:cNvPr>
            <p:cNvSpPr/>
            <p:nvPr/>
          </p:nvSpPr>
          <p:spPr>
            <a:xfrm>
              <a:off x="9933811" y="3512874"/>
              <a:ext cx="756571" cy="1522893"/>
            </a:xfrm>
            <a:custGeom>
              <a:avLst/>
              <a:gdLst/>
              <a:ahLst/>
              <a:cxnLst/>
              <a:rect l="l" t="t" r="r" b="b"/>
              <a:pathLst>
                <a:path w="19320" h="38889" extrusionOk="0">
                  <a:moveTo>
                    <a:pt x="977" y="0"/>
                  </a:moveTo>
                  <a:lnTo>
                    <a:pt x="1" y="392"/>
                  </a:lnTo>
                  <a:lnTo>
                    <a:pt x="9090" y="29759"/>
                  </a:lnTo>
                  <a:cubicBezTo>
                    <a:pt x="9232" y="30202"/>
                    <a:pt x="9487" y="30593"/>
                    <a:pt x="9845" y="30894"/>
                  </a:cubicBezTo>
                  <a:lnTo>
                    <a:pt x="19320" y="38889"/>
                  </a:lnTo>
                  <a:lnTo>
                    <a:pt x="11581" y="12494"/>
                  </a:lnTo>
                  <a:lnTo>
                    <a:pt x="10917" y="8937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886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20;p43">
              <a:extLst>
                <a:ext uri="{FF2B5EF4-FFF2-40B4-BE49-F238E27FC236}">
                  <a16:creationId xmlns:a16="http://schemas.microsoft.com/office/drawing/2014/main" id="{B6876424-0F3A-30DD-5DE9-1DBB717D98A9}"/>
                </a:ext>
              </a:extLst>
            </p:cNvPr>
            <p:cNvSpPr/>
            <p:nvPr/>
          </p:nvSpPr>
          <p:spPr>
            <a:xfrm>
              <a:off x="9933811" y="3513109"/>
              <a:ext cx="431308" cy="381497"/>
            </a:xfrm>
            <a:custGeom>
              <a:avLst/>
              <a:gdLst/>
              <a:ahLst/>
              <a:cxnLst/>
              <a:rect l="l" t="t" r="r" b="b"/>
              <a:pathLst>
                <a:path w="11014" h="9742" extrusionOk="0">
                  <a:moveTo>
                    <a:pt x="977" y="0"/>
                  </a:moveTo>
                  <a:lnTo>
                    <a:pt x="1" y="392"/>
                  </a:lnTo>
                  <a:lnTo>
                    <a:pt x="10543" y="9742"/>
                  </a:lnTo>
                  <a:lnTo>
                    <a:pt x="11013" y="9458"/>
                  </a:lnTo>
                  <a:lnTo>
                    <a:pt x="10917" y="893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886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21;p43">
              <a:extLst>
                <a:ext uri="{FF2B5EF4-FFF2-40B4-BE49-F238E27FC236}">
                  <a16:creationId xmlns:a16="http://schemas.microsoft.com/office/drawing/2014/main" id="{B63764DC-D175-0349-CF6E-24B57F882B86}"/>
                </a:ext>
              </a:extLst>
            </p:cNvPr>
            <p:cNvSpPr/>
            <p:nvPr/>
          </p:nvSpPr>
          <p:spPr>
            <a:xfrm>
              <a:off x="10312206" y="3862800"/>
              <a:ext cx="119125" cy="239346"/>
            </a:xfrm>
            <a:custGeom>
              <a:avLst/>
              <a:gdLst/>
              <a:ahLst/>
              <a:cxnLst/>
              <a:rect l="l" t="t" r="r" b="b"/>
              <a:pathLst>
                <a:path w="3042" h="6112" extrusionOk="0">
                  <a:moveTo>
                    <a:pt x="1254" y="1"/>
                  </a:moveTo>
                  <a:lnTo>
                    <a:pt x="0" y="994"/>
                  </a:lnTo>
                  <a:lnTo>
                    <a:pt x="3041" y="6111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rgbClr val="2C5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622;p43">
              <a:extLst>
                <a:ext uri="{FF2B5EF4-FFF2-40B4-BE49-F238E27FC236}">
                  <a16:creationId xmlns:a16="http://schemas.microsoft.com/office/drawing/2014/main" id="{07C917D3-4AD3-4E0F-B67A-1D52B38432FE}"/>
                </a:ext>
              </a:extLst>
            </p:cNvPr>
            <p:cNvSpPr/>
            <p:nvPr/>
          </p:nvSpPr>
          <p:spPr>
            <a:xfrm>
              <a:off x="10312206" y="3749043"/>
              <a:ext cx="1631523" cy="1374594"/>
            </a:xfrm>
            <a:custGeom>
              <a:avLst/>
              <a:gdLst/>
              <a:ahLst/>
              <a:cxnLst/>
              <a:rect l="l" t="t" r="r" b="b"/>
              <a:pathLst>
                <a:path w="41663" h="35102" extrusionOk="0">
                  <a:moveTo>
                    <a:pt x="32913" y="0"/>
                  </a:moveTo>
                  <a:cubicBezTo>
                    <a:pt x="32836" y="0"/>
                    <a:pt x="32759" y="6"/>
                    <a:pt x="32681" y="18"/>
                  </a:cubicBezTo>
                  <a:lnTo>
                    <a:pt x="8040" y="3751"/>
                  </a:lnTo>
                  <a:lnTo>
                    <a:pt x="7677" y="4369"/>
                  </a:lnTo>
                  <a:cubicBezTo>
                    <a:pt x="7356" y="4381"/>
                    <a:pt x="7030" y="4387"/>
                    <a:pt x="6700" y="4387"/>
                  </a:cubicBezTo>
                  <a:cubicBezTo>
                    <a:pt x="4504" y="4387"/>
                    <a:pt x="2161" y="4115"/>
                    <a:pt x="573" y="3445"/>
                  </a:cubicBezTo>
                  <a:lnTo>
                    <a:pt x="0" y="3899"/>
                  </a:lnTo>
                  <a:lnTo>
                    <a:pt x="8488" y="32319"/>
                  </a:lnTo>
                  <a:cubicBezTo>
                    <a:pt x="8698" y="33028"/>
                    <a:pt x="9265" y="33578"/>
                    <a:pt x="9980" y="33771"/>
                  </a:cubicBezTo>
                  <a:cubicBezTo>
                    <a:pt x="11762" y="34249"/>
                    <a:pt x="15071" y="35102"/>
                    <a:pt x="15885" y="35102"/>
                  </a:cubicBezTo>
                  <a:cubicBezTo>
                    <a:pt x="15932" y="35102"/>
                    <a:pt x="15971" y="35099"/>
                    <a:pt x="16000" y="35093"/>
                  </a:cubicBezTo>
                  <a:cubicBezTo>
                    <a:pt x="16744" y="34940"/>
                    <a:pt x="17487" y="34270"/>
                    <a:pt x="17487" y="34270"/>
                  </a:cubicBezTo>
                  <a:lnTo>
                    <a:pt x="40880" y="32188"/>
                  </a:lnTo>
                  <a:cubicBezTo>
                    <a:pt x="41339" y="32148"/>
                    <a:pt x="41663" y="31706"/>
                    <a:pt x="41555" y="31252"/>
                  </a:cubicBezTo>
                  <a:lnTo>
                    <a:pt x="34423" y="1192"/>
                  </a:lnTo>
                  <a:cubicBezTo>
                    <a:pt x="34254" y="485"/>
                    <a:pt x="33623" y="0"/>
                    <a:pt x="32913" y="0"/>
                  </a:cubicBezTo>
                  <a:close/>
                </a:path>
              </a:pathLst>
            </a:custGeom>
            <a:solidFill>
              <a:srgbClr val="A5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623;p43">
              <a:extLst>
                <a:ext uri="{FF2B5EF4-FFF2-40B4-BE49-F238E27FC236}">
                  <a16:creationId xmlns:a16="http://schemas.microsoft.com/office/drawing/2014/main" id="{282DD2D0-7928-15B9-8AF7-CDC6FC293E2D}"/>
                </a:ext>
              </a:extLst>
            </p:cNvPr>
            <p:cNvSpPr/>
            <p:nvPr/>
          </p:nvSpPr>
          <p:spPr>
            <a:xfrm>
              <a:off x="10576570" y="3973895"/>
              <a:ext cx="349542" cy="1110969"/>
            </a:xfrm>
            <a:custGeom>
              <a:avLst/>
              <a:gdLst/>
              <a:ahLst/>
              <a:cxnLst/>
              <a:rect l="l" t="t" r="r" b="b"/>
              <a:pathLst>
                <a:path w="8926" h="28370" extrusionOk="0">
                  <a:moveTo>
                    <a:pt x="1" y="1"/>
                  </a:moveTo>
                  <a:lnTo>
                    <a:pt x="2583" y="10650"/>
                  </a:lnTo>
                  <a:cubicBezTo>
                    <a:pt x="2963" y="12211"/>
                    <a:pt x="3434" y="13748"/>
                    <a:pt x="4001" y="15257"/>
                  </a:cubicBezTo>
                  <a:lnTo>
                    <a:pt x="8926" y="283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24;p43">
              <a:extLst>
                <a:ext uri="{FF2B5EF4-FFF2-40B4-BE49-F238E27FC236}">
                  <a16:creationId xmlns:a16="http://schemas.microsoft.com/office/drawing/2014/main" id="{1DC07D6E-74F9-E34C-1F4D-950C81CADE92}"/>
                </a:ext>
              </a:extLst>
            </p:cNvPr>
            <p:cNvSpPr/>
            <p:nvPr/>
          </p:nvSpPr>
          <p:spPr>
            <a:xfrm>
              <a:off x="10649014" y="3785265"/>
              <a:ext cx="965451" cy="143561"/>
            </a:xfrm>
            <a:custGeom>
              <a:avLst/>
              <a:gdLst/>
              <a:ahLst/>
              <a:cxnLst/>
              <a:rect l="l" t="t" r="r" b="b"/>
              <a:pathLst>
                <a:path w="24654" h="3666" extrusionOk="0">
                  <a:moveTo>
                    <a:pt x="24653" y="0"/>
                  </a:moveTo>
                  <a:lnTo>
                    <a:pt x="1" y="3666"/>
                  </a:lnTo>
                  <a:lnTo>
                    <a:pt x="12086" y="2559"/>
                  </a:lnTo>
                  <a:cubicBezTo>
                    <a:pt x="12545" y="2514"/>
                    <a:pt x="12999" y="2446"/>
                    <a:pt x="13453" y="2349"/>
                  </a:cubicBezTo>
                  <a:lnTo>
                    <a:pt x="24653" y="0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5;p43">
              <a:extLst>
                <a:ext uri="{FF2B5EF4-FFF2-40B4-BE49-F238E27FC236}">
                  <a16:creationId xmlns:a16="http://schemas.microsoft.com/office/drawing/2014/main" id="{B19D5FA8-D54D-4DBF-DC22-0BFE0903C095}"/>
                </a:ext>
              </a:extLst>
            </p:cNvPr>
            <p:cNvSpPr/>
            <p:nvPr/>
          </p:nvSpPr>
          <p:spPr>
            <a:xfrm>
              <a:off x="10659235" y="4000131"/>
              <a:ext cx="274237" cy="885212"/>
            </a:xfrm>
            <a:custGeom>
              <a:avLst/>
              <a:gdLst/>
              <a:ahLst/>
              <a:cxnLst/>
              <a:rect l="l" t="t" r="r" b="b"/>
              <a:pathLst>
                <a:path w="7003" h="22605" extrusionOk="0">
                  <a:moveTo>
                    <a:pt x="1" y="0"/>
                  </a:moveTo>
                  <a:lnTo>
                    <a:pt x="7002" y="22604"/>
                  </a:lnTo>
                  <a:cubicBezTo>
                    <a:pt x="7002" y="22604"/>
                    <a:pt x="2338" y="3342"/>
                    <a:pt x="1" y="0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6;p43">
              <a:extLst>
                <a:ext uri="{FF2B5EF4-FFF2-40B4-BE49-F238E27FC236}">
                  <a16:creationId xmlns:a16="http://schemas.microsoft.com/office/drawing/2014/main" id="{6840A87A-1496-3702-803C-CB07A6641A8C}"/>
                </a:ext>
              </a:extLst>
            </p:cNvPr>
            <p:cNvSpPr/>
            <p:nvPr/>
          </p:nvSpPr>
          <p:spPr>
            <a:xfrm>
              <a:off x="9966274" y="3557085"/>
              <a:ext cx="344647" cy="305761"/>
            </a:xfrm>
            <a:custGeom>
              <a:avLst/>
              <a:gdLst/>
              <a:ahLst/>
              <a:cxnLst/>
              <a:rect l="l" t="t" r="r" b="b"/>
              <a:pathLst>
                <a:path w="8801" h="7808" extrusionOk="0">
                  <a:moveTo>
                    <a:pt x="0" y="0"/>
                  </a:moveTo>
                  <a:lnTo>
                    <a:pt x="4091" y="4488"/>
                  </a:lnTo>
                  <a:lnTo>
                    <a:pt x="8800" y="78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7;p43">
              <a:extLst>
                <a:ext uri="{FF2B5EF4-FFF2-40B4-BE49-F238E27FC236}">
                  <a16:creationId xmlns:a16="http://schemas.microsoft.com/office/drawing/2014/main" id="{216B1407-25A5-A1B7-6E16-B0D314DAC865}"/>
                </a:ext>
              </a:extLst>
            </p:cNvPr>
            <p:cNvSpPr/>
            <p:nvPr/>
          </p:nvSpPr>
          <p:spPr>
            <a:xfrm>
              <a:off x="10750985" y="3894363"/>
              <a:ext cx="1052347" cy="924333"/>
            </a:xfrm>
            <a:custGeom>
              <a:avLst/>
              <a:gdLst/>
              <a:ahLst/>
              <a:cxnLst/>
              <a:rect l="l" t="t" r="r" b="b"/>
              <a:pathLst>
                <a:path w="26873" h="23604" extrusionOk="0">
                  <a:moveTo>
                    <a:pt x="21403" y="914"/>
                  </a:moveTo>
                  <a:lnTo>
                    <a:pt x="21408" y="919"/>
                  </a:lnTo>
                  <a:lnTo>
                    <a:pt x="25856" y="20528"/>
                  </a:lnTo>
                  <a:lnTo>
                    <a:pt x="6526" y="22695"/>
                  </a:lnTo>
                  <a:lnTo>
                    <a:pt x="1062" y="3405"/>
                  </a:lnTo>
                  <a:lnTo>
                    <a:pt x="21403" y="914"/>
                  </a:lnTo>
                  <a:close/>
                  <a:moveTo>
                    <a:pt x="22044" y="0"/>
                  </a:moveTo>
                  <a:lnTo>
                    <a:pt x="1" y="2701"/>
                  </a:lnTo>
                  <a:lnTo>
                    <a:pt x="5919" y="23603"/>
                  </a:lnTo>
                  <a:lnTo>
                    <a:pt x="26872" y="21254"/>
                  </a:lnTo>
                  <a:lnTo>
                    <a:pt x="22049" y="6"/>
                  </a:lnTo>
                  <a:lnTo>
                    <a:pt x="22044" y="0"/>
                  </a:lnTo>
                  <a:close/>
                </a:path>
              </a:pathLst>
            </a:custGeom>
            <a:solidFill>
              <a:srgbClr val="FCF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8;p43">
              <a:extLst>
                <a:ext uri="{FF2B5EF4-FFF2-40B4-BE49-F238E27FC236}">
                  <a16:creationId xmlns:a16="http://schemas.microsoft.com/office/drawing/2014/main" id="{2FA390B9-9E8F-0077-90CC-EFB8BF22A739}"/>
                </a:ext>
              </a:extLst>
            </p:cNvPr>
            <p:cNvSpPr/>
            <p:nvPr/>
          </p:nvSpPr>
          <p:spPr>
            <a:xfrm>
              <a:off x="10312206" y="3749004"/>
              <a:ext cx="1341152" cy="1374085"/>
            </a:xfrm>
            <a:custGeom>
              <a:avLst/>
              <a:gdLst/>
              <a:ahLst/>
              <a:cxnLst/>
              <a:rect l="l" t="t" r="r" b="b"/>
              <a:pathLst>
                <a:path w="34248" h="35089" extrusionOk="0">
                  <a:moveTo>
                    <a:pt x="32915" y="1"/>
                  </a:moveTo>
                  <a:cubicBezTo>
                    <a:pt x="32838" y="1"/>
                    <a:pt x="32759" y="7"/>
                    <a:pt x="32681" y="19"/>
                  </a:cubicBezTo>
                  <a:lnTo>
                    <a:pt x="8040" y="3752"/>
                  </a:lnTo>
                  <a:lnTo>
                    <a:pt x="8034" y="3763"/>
                  </a:lnTo>
                  <a:lnTo>
                    <a:pt x="8017" y="3803"/>
                  </a:lnTo>
                  <a:cubicBezTo>
                    <a:pt x="8017" y="3803"/>
                    <a:pt x="8017" y="3809"/>
                    <a:pt x="8017" y="3814"/>
                  </a:cubicBezTo>
                  <a:lnTo>
                    <a:pt x="7995" y="3865"/>
                  </a:lnTo>
                  <a:lnTo>
                    <a:pt x="7989" y="3877"/>
                  </a:lnTo>
                  <a:cubicBezTo>
                    <a:pt x="7977" y="3900"/>
                    <a:pt x="7966" y="3922"/>
                    <a:pt x="7955" y="3951"/>
                  </a:cubicBezTo>
                  <a:lnTo>
                    <a:pt x="7949" y="3962"/>
                  </a:lnTo>
                  <a:cubicBezTo>
                    <a:pt x="7932" y="3990"/>
                    <a:pt x="7915" y="4019"/>
                    <a:pt x="7898" y="4053"/>
                  </a:cubicBezTo>
                  <a:lnTo>
                    <a:pt x="7887" y="4064"/>
                  </a:lnTo>
                  <a:cubicBezTo>
                    <a:pt x="7864" y="4109"/>
                    <a:pt x="7836" y="4155"/>
                    <a:pt x="7807" y="4200"/>
                  </a:cubicBezTo>
                  <a:cubicBezTo>
                    <a:pt x="7796" y="4217"/>
                    <a:pt x="7785" y="4229"/>
                    <a:pt x="7779" y="4240"/>
                  </a:cubicBezTo>
                  <a:cubicBezTo>
                    <a:pt x="7751" y="4280"/>
                    <a:pt x="7717" y="4325"/>
                    <a:pt x="7682" y="4365"/>
                  </a:cubicBezTo>
                  <a:cubicBezTo>
                    <a:pt x="7682" y="4365"/>
                    <a:pt x="7269" y="4389"/>
                    <a:pt x="6629" y="4389"/>
                  </a:cubicBezTo>
                  <a:cubicBezTo>
                    <a:pt x="5836" y="4389"/>
                    <a:pt x="4696" y="4352"/>
                    <a:pt x="3563" y="4189"/>
                  </a:cubicBezTo>
                  <a:cubicBezTo>
                    <a:pt x="1606" y="3905"/>
                    <a:pt x="579" y="3440"/>
                    <a:pt x="579" y="3440"/>
                  </a:cubicBezTo>
                  <a:lnTo>
                    <a:pt x="0" y="3894"/>
                  </a:lnTo>
                  <a:cubicBezTo>
                    <a:pt x="1096" y="4637"/>
                    <a:pt x="3164" y="5154"/>
                    <a:pt x="5133" y="5154"/>
                  </a:cubicBezTo>
                  <a:cubicBezTo>
                    <a:pt x="5600" y="5154"/>
                    <a:pt x="6061" y="5125"/>
                    <a:pt x="6502" y="5063"/>
                  </a:cubicBezTo>
                  <a:lnTo>
                    <a:pt x="15989" y="35088"/>
                  </a:lnTo>
                  <a:cubicBezTo>
                    <a:pt x="16738" y="34947"/>
                    <a:pt x="17492" y="34266"/>
                    <a:pt x="17492" y="34266"/>
                  </a:cubicBezTo>
                  <a:lnTo>
                    <a:pt x="8414" y="4949"/>
                  </a:lnTo>
                  <a:cubicBezTo>
                    <a:pt x="8363" y="4779"/>
                    <a:pt x="8471" y="4609"/>
                    <a:pt x="8647" y="4580"/>
                  </a:cubicBezTo>
                  <a:lnTo>
                    <a:pt x="34247" y="779"/>
                  </a:lnTo>
                  <a:cubicBezTo>
                    <a:pt x="33974" y="292"/>
                    <a:pt x="33461" y="1"/>
                    <a:pt x="32915" y="1"/>
                  </a:cubicBezTo>
                  <a:close/>
                </a:path>
              </a:pathLst>
            </a:custGeom>
            <a:solidFill>
              <a:srgbClr val="886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9;p43">
              <a:extLst>
                <a:ext uri="{FF2B5EF4-FFF2-40B4-BE49-F238E27FC236}">
                  <a16:creationId xmlns:a16="http://schemas.microsoft.com/office/drawing/2014/main" id="{1C2EF8D2-118C-970A-14A3-407FAE7EC0CD}"/>
                </a:ext>
              </a:extLst>
            </p:cNvPr>
            <p:cNvSpPr/>
            <p:nvPr/>
          </p:nvSpPr>
          <p:spPr>
            <a:xfrm>
              <a:off x="10334644" y="3883907"/>
              <a:ext cx="273533" cy="45543"/>
            </a:xfrm>
            <a:custGeom>
              <a:avLst/>
              <a:gdLst/>
              <a:ahLst/>
              <a:cxnLst/>
              <a:rect l="l" t="t" r="r" b="b"/>
              <a:pathLst>
                <a:path w="6985" h="1163" extrusionOk="0">
                  <a:moveTo>
                    <a:pt x="0" y="1"/>
                  </a:moveTo>
                  <a:cubicBezTo>
                    <a:pt x="0" y="1"/>
                    <a:pt x="153" y="511"/>
                    <a:pt x="2395" y="971"/>
                  </a:cubicBezTo>
                  <a:cubicBezTo>
                    <a:pt x="3099" y="1114"/>
                    <a:pt x="3815" y="1163"/>
                    <a:pt x="4465" y="1163"/>
                  </a:cubicBezTo>
                  <a:cubicBezTo>
                    <a:pt x="5880" y="1163"/>
                    <a:pt x="6985" y="931"/>
                    <a:pt x="6985" y="931"/>
                  </a:cubicBezTo>
                  <a:lnTo>
                    <a:pt x="6985" y="931"/>
                  </a:lnTo>
                  <a:cubicBezTo>
                    <a:pt x="6795" y="935"/>
                    <a:pt x="6608" y="938"/>
                    <a:pt x="6424" y="938"/>
                  </a:cubicBezTo>
                  <a:cubicBezTo>
                    <a:pt x="2511" y="9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DBAB46B-D9B7-CD19-8ABB-83E5E69AB0EC}"/>
              </a:ext>
            </a:extLst>
          </p:cNvPr>
          <p:cNvSpPr txBox="1"/>
          <p:nvPr/>
        </p:nvSpPr>
        <p:spPr>
          <a:xfrm>
            <a:off x="4673529" y="1942089"/>
            <a:ext cx="23549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"Hổ mang bò trên núi".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9" name="Google Shape;3171;p40">
            <a:extLst>
              <a:ext uri="{FF2B5EF4-FFF2-40B4-BE49-F238E27FC236}">
                <a16:creationId xmlns:a16="http://schemas.microsoft.com/office/drawing/2014/main" id="{A47328CB-BA49-4814-7414-EAF12CA53E9A}"/>
              </a:ext>
            </a:extLst>
          </p:cNvPr>
          <p:cNvCxnSpPr/>
          <p:nvPr/>
        </p:nvCxnSpPr>
        <p:spPr>
          <a:xfrm rot="5400000" flipH="1">
            <a:off x="2438017" y="1232146"/>
            <a:ext cx="1140800" cy="19276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30" name="Google Shape;3172;p40">
            <a:extLst>
              <a:ext uri="{FF2B5EF4-FFF2-40B4-BE49-F238E27FC236}">
                <a16:creationId xmlns:a16="http://schemas.microsoft.com/office/drawing/2014/main" id="{CBD0C023-DD96-BF28-89B9-2154130C7A95}"/>
              </a:ext>
            </a:extLst>
          </p:cNvPr>
          <p:cNvCxnSpPr/>
          <p:nvPr/>
        </p:nvCxnSpPr>
        <p:spPr>
          <a:xfrm rot="-5400000">
            <a:off x="8226176" y="1203984"/>
            <a:ext cx="1140800" cy="1878400"/>
          </a:xfrm>
          <a:prstGeom prst="bent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C68756D-DAC3-BBD6-ED2D-394F119FA51B}"/>
              </a:ext>
            </a:extLst>
          </p:cNvPr>
          <p:cNvSpPr txBox="1"/>
          <p:nvPr/>
        </p:nvSpPr>
        <p:spPr>
          <a:xfrm>
            <a:off x="217764" y="1942089"/>
            <a:ext cx="3571584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4B1A4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hiểu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4B1A4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4B1A4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 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“hổ mang” là tên của một loài rắn, “bò” có nghĩa là “trườn”, con rắn hổ mang đang trườn trên núi.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EF4AFB-4A5D-43FB-87D3-4FFC18A26BEC}"/>
              </a:ext>
            </a:extLst>
          </p:cNvPr>
          <p:cNvSpPr txBox="1"/>
          <p:nvPr/>
        </p:nvSpPr>
        <p:spPr>
          <a:xfrm>
            <a:off x="7991190" y="1779667"/>
            <a:ext cx="4083119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99BBA2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hiểu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99BBA2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99BBA2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thứ 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99BBA2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“hổ” và “bò” là tên của hai loại động vật, “mang” là động từ cùng nghĩa với từ “đem”, con hổ đem con bò trên núi.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F9DBFA-194E-C2C8-4647-6BE9F01DA8B1}"/>
              </a:ext>
            </a:extLst>
          </p:cNvPr>
          <p:cNvGrpSpPr/>
          <p:nvPr/>
        </p:nvGrpSpPr>
        <p:grpSpPr>
          <a:xfrm>
            <a:off x="2736804" y="859744"/>
            <a:ext cx="6616496" cy="5598120"/>
            <a:chOff x="4355134" y="668950"/>
            <a:chExt cx="6616496" cy="5598120"/>
          </a:xfrm>
        </p:grpSpPr>
        <p:pic>
          <p:nvPicPr>
            <p:cNvPr id="36" name="图片 10245" descr="22">
              <a:extLst>
                <a:ext uri="{FF2B5EF4-FFF2-40B4-BE49-F238E27FC236}">
                  <a16:creationId xmlns:a16="http://schemas.microsoft.com/office/drawing/2014/main" id="{7E0F46CC-3CB1-C921-5598-55B18D253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5134" y="668950"/>
              <a:ext cx="6616496" cy="55981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F6BC57-8BFC-2C28-DA9A-3D7C1D82F51E}"/>
                </a:ext>
              </a:extLst>
            </p:cNvPr>
            <p:cNvSpPr txBox="1"/>
            <p:nvPr/>
          </p:nvSpPr>
          <p:spPr>
            <a:xfrm>
              <a:off x="4821239" y="2158414"/>
              <a:ext cx="5707011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ùy theo cách hiểu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 có sự thay đổi về từ loại khác nhau, điều này xuất phát từ việc sử dụng từ đồng âm, tạo nên sự thú vị hơn cho câu nói.</a:t>
              </a:r>
              <a:endPara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45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0">
            <a:extLst>
              <a:ext uri="{FF2B5EF4-FFF2-40B4-BE49-F238E27FC236}">
                <a16:creationId xmlns:a16="http://schemas.microsoft.com/office/drawing/2014/main" id="{DFCD3244-3861-4BFC-7C2F-6CBC404118F6}"/>
              </a:ext>
            </a:extLst>
          </p:cNvPr>
          <p:cNvSpPr/>
          <p:nvPr/>
        </p:nvSpPr>
        <p:spPr>
          <a:xfrm>
            <a:off x="3368590" y="396790"/>
            <a:ext cx="5454820" cy="5454820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AAB4505F-A807-ADD2-ECF6-4317CA782746}"/>
              </a:ext>
            </a:extLst>
          </p:cNvPr>
          <p:cNvSpPr/>
          <p:nvPr/>
        </p:nvSpPr>
        <p:spPr>
          <a:xfrm>
            <a:off x="5381460" y="812139"/>
            <a:ext cx="1429079" cy="1225081"/>
          </a:xfrm>
          <a:prstGeom prst="rect">
            <a:avLst/>
          </a:prstGeom>
          <a:solidFill>
            <a:srgbClr val="39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B9AEE-8701-0351-A16B-80A0591CC357}"/>
              </a:ext>
            </a:extLst>
          </p:cNvPr>
          <p:cNvSpPr txBox="1"/>
          <p:nvPr/>
        </p:nvSpPr>
        <p:spPr>
          <a:xfrm>
            <a:off x="3821503" y="2593477"/>
            <a:ext cx="45489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kumimoji="0" lang="en-SG" sz="8800" b="0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812;p70">
            <a:extLst>
              <a:ext uri="{FF2B5EF4-FFF2-40B4-BE49-F238E27FC236}">
                <a16:creationId xmlns:a16="http://schemas.microsoft.com/office/drawing/2014/main" id="{582D4F21-7B71-0ADD-CE6A-BEB4C0490353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4" name="Google Shape;813;p70">
              <a:extLst>
                <a:ext uri="{FF2B5EF4-FFF2-40B4-BE49-F238E27FC236}">
                  <a16:creationId xmlns:a16="http://schemas.microsoft.com/office/drawing/2014/main" id="{BC004DDF-E63B-95E0-6605-7A6960F14CA7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" name="Google Shape;814;p70">
              <a:extLst>
                <a:ext uri="{FF2B5EF4-FFF2-40B4-BE49-F238E27FC236}">
                  <a16:creationId xmlns:a16="http://schemas.microsoft.com/office/drawing/2014/main" id="{40B3866B-1596-88B1-8B40-6006E891E9A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" name="Google Shape;815;p70">
              <a:extLst>
                <a:ext uri="{FF2B5EF4-FFF2-40B4-BE49-F238E27FC236}">
                  <a16:creationId xmlns:a16="http://schemas.microsoft.com/office/drawing/2014/main" id="{832AF5B5-DB4C-F0A5-64CD-D8EB812D0F17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" name="Google Shape;816;p70">
              <a:extLst>
                <a:ext uri="{FF2B5EF4-FFF2-40B4-BE49-F238E27FC236}">
                  <a16:creationId xmlns:a16="http://schemas.microsoft.com/office/drawing/2014/main" id="{D29A78AF-4EF3-365E-A220-BE0F45C52C64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7;p70">
              <a:extLst>
                <a:ext uri="{FF2B5EF4-FFF2-40B4-BE49-F238E27FC236}">
                  <a16:creationId xmlns:a16="http://schemas.microsoft.com/office/drawing/2014/main" id="{4BB1FF2A-E104-FF05-3E53-E80A0F41BC27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8;p70">
              <a:extLst>
                <a:ext uri="{FF2B5EF4-FFF2-40B4-BE49-F238E27FC236}">
                  <a16:creationId xmlns:a16="http://schemas.microsoft.com/office/drawing/2014/main" id="{2595F73A-B2AB-D4D7-F480-C283570E15EB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9;p70">
              <a:extLst>
                <a:ext uri="{FF2B5EF4-FFF2-40B4-BE49-F238E27FC236}">
                  <a16:creationId xmlns:a16="http://schemas.microsoft.com/office/drawing/2014/main" id="{D3BF73E8-BF5A-4CC8-026D-4BD15913D4D5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20;p70">
              <a:extLst>
                <a:ext uri="{FF2B5EF4-FFF2-40B4-BE49-F238E27FC236}">
                  <a16:creationId xmlns:a16="http://schemas.microsoft.com/office/drawing/2014/main" id="{24B17E45-4CB6-3ACC-A731-EBDBAFF4DA47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1;p70">
              <a:extLst>
                <a:ext uri="{FF2B5EF4-FFF2-40B4-BE49-F238E27FC236}">
                  <a16:creationId xmlns:a16="http://schemas.microsoft.com/office/drawing/2014/main" id="{1016BCC5-44FF-7DAA-B4AD-E9DA8B9D91F5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2;p70">
              <a:extLst>
                <a:ext uri="{FF2B5EF4-FFF2-40B4-BE49-F238E27FC236}">
                  <a16:creationId xmlns:a16="http://schemas.microsoft.com/office/drawing/2014/main" id="{E427EB8E-AC80-C501-2C1F-31F9F7710BC8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3;p70">
              <a:extLst>
                <a:ext uri="{FF2B5EF4-FFF2-40B4-BE49-F238E27FC236}">
                  <a16:creationId xmlns:a16="http://schemas.microsoft.com/office/drawing/2014/main" id="{9AFEB695-DBF0-026F-74E6-D66B759FE74F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4;p70">
              <a:extLst>
                <a:ext uri="{FF2B5EF4-FFF2-40B4-BE49-F238E27FC236}">
                  <a16:creationId xmlns:a16="http://schemas.microsoft.com/office/drawing/2014/main" id="{BF9426A0-ED6B-5BFB-A003-E9EEB8DB2FE3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5;p70">
              <a:extLst>
                <a:ext uri="{FF2B5EF4-FFF2-40B4-BE49-F238E27FC236}">
                  <a16:creationId xmlns:a16="http://schemas.microsoft.com/office/drawing/2014/main" id="{BFB956EB-6EA9-D494-B9B1-325D52F30F6B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6;p70">
              <a:extLst>
                <a:ext uri="{FF2B5EF4-FFF2-40B4-BE49-F238E27FC236}">
                  <a16:creationId xmlns:a16="http://schemas.microsoft.com/office/drawing/2014/main" id="{32037ED3-8955-A0B9-E5F7-63183945382A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7;p70">
              <a:extLst>
                <a:ext uri="{FF2B5EF4-FFF2-40B4-BE49-F238E27FC236}">
                  <a16:creationId xmlns:a16="http://schemas.microsoft.com/office/drawing/2014/main" id="{189C1533-1CC7-1962-7E2D-F71AC28724B1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8;p70">
              <a:extLst>
                <a:ext uri="{FF2B5EF4-FFF2-40B4-BE49-F238E27FC236}">
                  <a16:creationId xmlns:a16="http://schemas.microsoft.com/office/drawing/2014/main" id="{63A99375-F232-1F21-9314-E40A978C1EDA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9;p70">
              <a:extLst>
                <a:ext uri="{FF2B5EF4-FFF2-40B4-BE49-F238E27FC236}">
                  <a16:creationId xmlns:a16="http://schemas.microsoft.com/office/drawing/2014/main" id="{5D9CDD15-4896-7089-3B84-E22AD80B1EF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830;p70">
              <a:extLst>
                <a:ext uri="{FF2B5EF4-FFF2-40B4-BE49-F238E27FC236}">
                  <a16:creationId xmlns:a16="http://schemas.microsoft.com/office/drawing/2014/main" id="{2F5591BF-C798-999B-6E9D-1246B2E6F8C2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31;p70">
              <a:extLst>
                <a:ext uri="{FF2B5EF4-FFF2-40B4-BE49-F238E27FC236}">
                  <a16:creationId xmlns:a16="http://schemas.microsoft.com/office/drawing/2014/main" id="{3DE95EBC-C8FA-E951-480A-D5ECDF007089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2;p70">
              <a:extLst>
                <a:ext uri="{FF2B5EF4-FFF2-40B4-BE49-F238E27FC236}">
                  <a16:creationId xmlns:a16="http://schemas.microsoft.com/office/drawing/2014/main" id="{78968FF5-0708-D054-F36C-C57152DC948C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3;p70">
              <a:extLst>
                <a:ext uri="{FF2B5EF4-FFF2-40B4-BE49-F238E27FC236}">
                  <a16:creationId xmlns:a16="http://schemas.microsoft.com/office/drawing/2014/main" id="{BF733BAE-C810-F802-D860-AFFA35277DC2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4;p70">
              <a:extLst>
                <a:ext uri="{FF2B5EF4-FFF2-40B4-BE49-F238E27FC236}">
                  <a16:creationId xmlns:a16="http://schemas.microsoft.com/office/drawing/2014/main" id="{B79C2F60-2FE6-82F7-0CAF-A7C7BF54EAF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5;p70">
              <a:extLst>
                <a:ext uri="{FF2B5EF4-FFF2-40B4-BE49-F238E27FC236}">
                  <a16:creationId xmlns:a16="http://schemas.microsoft.com/office/drawing/2014/main" id="{0A976EEB-077B-D66A-4E29-833BD69F704B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6;p70">
              <a:extLst>
                <a:ext uri="{FF2B5EF4-FFF2-40B4-BE49-F238E27FC236}">
                  <a16:creationId xmlns:a16="http://schemas.microsoft.com/office/drawing/2014/main" id="{139DE49F-ACE6-A5F7-E10B-CA4EB9F91C3A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7;p70">
              <a:extLst>
                <a:ext uri="{FF2B5EF4-FFF2-40B4-BE49-F238E27FC236}">
                  <a16:creationId xmlns:a16="http://schemas.microsoft.com/office/drawing/2014/main" id="{5D9F991C-48C7-0AE0-28AD-F2FE31D2340D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8;p70">
              <a:extLst>
                <a:ext uri="{FF2B5EF4-FFF2-40B4-BE49-F238E27FC236}">
                  <a16:creationId xmlns:a16="http://schemas.microsoft.com/office/drawing/2014/main" id="{EE351FB8-6D1F-E569-9B91-AFDCF68569B3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9;p70">
              <a:extLst>
                <a:ext uri="{FF2B5EF4-FFF2-40B4-BE49-F238E27FC236}">
                  <a16:creationId xmlns:a16="http://schemas.microsoft.com/office/drawing/2014/main" id="{2BD3B15A-397F-30C7-733D-4C7D659EE2E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40;p70">
              <a:extLst>
                <a:ext uri="{FF2B5EF4-FFF2-40B4-BE49-F238E27FC236}">
                  <a16:creationId xmlns:a16="http://schemas.microsoft.com/office/drawing/2014/main" id="{B27CEC7E-DBA0-3355-A2BA-D8DE564D995F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41;p70">
              <a:extLst>
                <a:ext uri="{FF2B5EF4-FFF2-40B4-BE49-F238E27FC236}">
                  <a16:creationId xmlns:a16="http://schemas.microsoft.com/office/drawing/2014/main" id="{52C7DFA8-1E47-A4E6-EA9A-6EB4DB3EDF4E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2;p70">
              <a:extLst>
                <a:ext uri="{FF2B5EF4-FFF2-40B4-BE49-F238E27FC236}">
                  <a16:creationId xmlns:a16="http://schemas.microsoft.com/office/drawing/2014/main" id="{D7A7D17A-773F-44E7-7D3F-820CA91879F1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3;p70">
              <a:extLst>
                <a:ext uri="{FF2B5EF4-FFF2-40B4-BE49-F238E27FC236}">
                  <a16:creationId xmlns:a16="http://schemas.microsoft.com/office/drawing/2014/main" id="{B699BA01-CD1B-498B-94D4-34692D1B39D8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4;p70">
              <a:extLst>
                <a:ext uri="{FF2B5EF4-FFF2-40B4-BE49-F238E27FC236}">
                  <a16:creationId xmlns:a16="http://schemas.microsoft.com/office/drawing/2014/main" id="{FD874E02-774C-F0AC-5352-AFBE7C73EF9D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5;p70">
              <a:extLst>
                <a:ext uri="{FF2B5EF4-FFF2-40B4-BE49-F238E27FC236}">
                  <a16:creationId xmlns:a16="http://schemas.microsoft.com/office/drawing/2014/main" id="{EBDBC069-638B-96E9-1C19-762398D246CC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6;p70">
              <a:extLst>
                <a:ext uri="{FF2B5EF4-FFF2-40B4-BE49-F238E27FC236}">
                  <a16:creationId xmlns:a16="http://schemas.microsoft.com/office/drawing/2014/main" id="{501A90E8-4446-5C6E-C7A0-98A656D0B10B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7;p70">
              <a:extLst>
                <a:ext uri="{FF2B5EF4-FFF2-40B4-BE49-F238E27FC236}">
                  <a16:creationId xmlns:a16="http://schemas.microsoft.com/office/drawing/2014/main" id="{676F43FF-905E-171B-4327-96B0D533A8B2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8;p70">
              <a:extLst>
                <a:ext uri="{FF2B5EF4-FFF2-40B4-BE49-F238E27FC236}">
                  <a16:creationId xmlns:a16="http://schemas.microsoft.com/office/drawing/2014/main" id="{AAC4BA90-04DD-BEB8-70BF-AF393E2C6FE5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9;p70">
              <a:extLst>
                <a:ext uri="{FF2B5EF4-FFF2-40B4-BE49-F238E27FC236}">
                  <a16:creationId xmlns:a16="http://schemas.microsoft.com/office/drawing/2014/main" id="{425DEF60-48D6-A544-553A-BA576FF2DC90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50;p70">
              <a:extLst>
                <a:ext uri="{FF2B5EF4-FFF2-40B4-BE49-F238E27FC236}">
                  <a16:creationId xmlns:a16="http://schemas.microsoft.com/office/drawing/2014/main" id="{7DAE484A-0E37-46E9-E1BF-71E270E8B688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5B56FCC-8E05-85B3-A44A-F3E8735E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8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1CDB7CCA-4C97-4936-9B67-4012780A3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63" y="1069224"/>
            <a:ext cx="6410274" cy="3953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ECEDDB-A423-3DDD-346C-584C7572B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941" y="503233"/>
            <a:ext cx="4901609" cy="4346825"/>
          </a:xfrm>
          <a:prstGeom prst="rect">
            <a:avLst/>
          </a:prstGeom>
        </p:spPr>
      </p:pic>
      <p:grpSp>
        <p:nvGrpSpPr>
          <p:cNvPr id="6" name="Google Shape;812;p70">
            <a:extLst>
              <a:ext uri="{FF2B5EF4-FFF2-40B4-BE49-F238E27FC236}">
                <a16:creationId xmlns:a16="http://schemas.microsoft.com/office/drawing/2014/main" id="{D9CDECD3-9188-EFB0-A361-D21FF9F5B46D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7" name="Google Shape;813;p70">
              <a:extLst>
                <a:ext uri="{FF2B5EF4-FFF2-40B4-BE49-F238E27FC236}">
                  <a16:creationId xmlns:a16="http://schemas.microsoft.com/office/drawing/2014/main" id="{41993E08-A7F2-F340-11A0-23B73237AE9A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4;p70">
              <a:extLst>
                <a:ext uri="{FF2B5EF4-FFF2-40B4-BE49-F238E27FC236}">
                  <a16:creationId xmlns:a16="http://schemas.microsoft.com/office/drawing/2014/main" id="{398C61F3-B71F-3280-0468-90EAA689828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5;p70">
              <a:extLst>
                <a:ext uri="{FF2B5EF4-FFF2-40B4-BE49-F238E27FC236}">
                  <a16:creationId xmlns:a16="http://schemas.microsoft.com/office/drawing/2014/main" id="{BD997CA8-16B9-17C2-013C-ACDC41603452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" name="Google Shape;816;p70">
              <a:extLst>
                <a:ext uri="{FF2B5EF4-FFF2-40B4-BE49-F238E27FC236}">
                  <a16:creationId xmlns:a16="http://schemas.microsoft.com/office/drawing/2014/main" id="{1CB68233-54F6-D60C-BF15-E39BBF56A646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7;p70">
              <a:extLst>
                <a:ext uri="{FF2B5EF4-FFF2-40B4-BE49-F238E27FC236}">
                  <a16:creationId xmlns:a16="http://schemas.microsoft.com/office/drawing/2014/main" id="{96AD4EDC-773F-967A-EB1B-84A4168C6F45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2" name="Google Shape;818;p70">
              <a:extLst>
                <a:ext uri="{FF2B5EF4-FFF2-40B4-BE49-F238E27FC236}">
                  <a16:creationId xmlns:a16="http://schemas.microsoft.com/office/drawing/2014/main" id="{65681952-E653-5472-527C-11085F2596EE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19;p70">
              <a:extLst>
                <a:ext uri="{FF2B5EF4-FFF2-40B4-BE49-F238E27FC236}">
                  <a16:creationId xmlns:a16="http://schemas.microsoft.com/office/drawing/2014/main" id="{298C1C2A-54BB-E73D-E4B6-D63DE50BE102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0;p70">
              <a:extLst>
                <a:ext uri="{FF2B5EF4-FFF2-40B4-BE49-F238E27FC236}">
                  <a16:creationId xmlns:a16="http://schemas.microsoft.com/office/drawing/2014/main" id="{110B964D-44B2-0F4C-3205-BDC4AF825F45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1;p70">
              <a:extLst>
                <a:ext uri="{FF2B5EF4-FFF2-40B4-BE49-F238E27FC236}">
                  <a16:creationId xmlns:a16="http://schemas.microsoft.com/office/drawing/2014/main" id="{7436E8D8-62C3-4770-D6C7-AF2988985136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2;p70">
              <a:extLst>
                <a:ext uri="{FF2B5EF4-FFF2-40B4-BE49-F238E27FC236}">
                  <a16:creationId xmlns:a16="http://schemas.microsoft.com/office/drawing/2014/main" id="{40584315-0C86-B6C2-F3C8-CCE43B248004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3;p70">
              <a:extLst>
                <a:ext uri="{FF2B5EF4-FFF2-40B4-BE49-F238E27FC236}">
                  <a16:creationId xmlns:a16="http://schemas.microsoft.com/office/drawing/2014/main" id="{C7732501-A1E4-A49F-269A-00C7225CFD3D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4;p70">
              <a:extLst>
                <a:ext uri="{FF2B5EF4-FFF2-40B4-BE49-F238E27FC236}">
                  <a16:creationId xmlns:a16="http://schemas.microsoft.com/office/drawing/2014/main" id="{4E187E9B-998A-B0CA-0581-1577479DACC6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5;p70">
              <a:extLst>
                <a:ext uri="{FF2B5EF4-FFF2-40B4-BE49-F238E27FC236}">
                  <a16:creationId xmlns:a16="http://schemas.microsoft.com/office/drawing/2014/main" id="{6EF84A53-B85C-F205-C92E-D98C95BCB786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6;p70">
              <a:extLst>
                <a:ext uri="{FF2B5EF4-FFF2-40B4-BE49-F238E27FC236}">
                  <a16:creationId xmlns:a16="http://schemas.microsoft.com/office/drawing/2014/main" id="{FD1D8B74-E192-E7C1-847C-517CB72EF950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7;p70">
              <a:extLst>
                <a:ext uri="{FF2B5EF4-FFF2-40B4-BE49-F238E27FC236}">
                  <a16:creationId xmlns:a16="http://schemas.microsoft.com/office/drawing/2014/main" id="{EF9C576E-43CD-27DD-9B4A-617CB91924B9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8;p70">
              <a:extLst>
                <a:ext uri="{FF2B5EF4-FFF2-40B4-BE49-F238E27FC236}">
                  <a16:creationId xmlns:a16="http://schemas.microsoft.com/office/drawing/2014/main" id="{DA1DD594-2C6F-8930-9AC0-28C34A2E8707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29;p70">
              <a:extLst>
                <a:ext uri="{FF2B5EF4-FFF2-40B4-BE49-F238E27FC236}">
                  <a16:creationId xmlns:a16="http://schemas.microsoft.com/office/drawing/2014/main" id="{CBAECB85-95EF-4464-C5EC-437F18B8B53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0;p70">
              <a:extLst>
                <a:ext uri="{FF2B5EF4-FFF2-40B4-BE49-F238E27FC236}">
                  <a16:creationId xmlns:a16="http://schemas.microsoft.com/office/drawing/2014/main" id="{8D4BC0AF-0315-D177-5CD0-5897CD0BF4EA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1;p70">
              <a:extLst>
                <a:ext uri="{FF2B5EF4-FFF2-40B4-BE49-F238E27FC236}">
                  <a16:creationId xmlns:a16="http://schemas.microsoft.com/office/drawing/2014/main" id="{A66456FC-AD5B-A48F-365B-A9274A219ABD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2;p70">
              <a:extLst>
                <a:ext uri="{FF2B5EF4-FFF2-40B4-BE49-F238E27FC236}">
                  <a16:creationId xmlns:a16="http://schemas.microsoft.com/office/drawing/2014/main" id="{CF4DF32A-6F7A-6731-E4FE-8D313BBEEB75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3;p70">
              <a:extLst>
                <a:ext uri="{FF2B5EF4-FFF2-40B4-BE49-F238E27FC236}">
                  <a16:creationId xmlns:a16="http://schemas.microsoft.com/office/drawing/2014/main" id="{A92A4530-EC3C-58A5-7972-95140F7A56EE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4;p70">
              <a:extLst>
                <a:ext uri="{FF2B5EF4-FFF2-40B4-BE49-F238E27FC236}">
                  <a16:creationId xmlns:a16="http://schemas.microsoft.com/office/drawing/2014/main" id="{51AA6C79-F595-627B-4721-B42E53B39F9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5;p70">
              <a:extLst>
                <a:ext uri="{FF2B5EF4-FFF2-40B4-BE49-F238E27FC236}">
                  <a16:creationId xmlns:a16="http://schemas.microsoft.com/office/drawing/2014/main" id="{8DAC7880-CF9F-B443-2413-667C14022C0A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6;p70">
              <a:extLst>
                <a:ext uri="{FF2B5EF4-FFF2-40B4-BE49-F238E27FC236}">
                  <a16:creationId xmlns:a16="http://schemas.microsoft.com/office/drawing/2014/main" id="{F8A099F0-D360-0124-C722-C21C536200D5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7;p70">
              <a:extLst>
                <a:ext uri="{FF2B5EF4-FFF2-40B4-BE49-F238E27FC236}">
                  <a16:creationId xmlns:a16="http://schemas.microsoft.com/office/drawing/2014/main" id="{2B9108A8-9C0B-BA13-00C2-8C4FBD2C6A73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38;p70">
              <a:extLst>
                <a:ext uri="{FF2B5EF4-FFF2-40B4-BE49-F238E27FC236}">
                  <a16:creationId xmlns:a16="http://schemas.microsoft.com/office/drawing/2014/main" id="{C4597BF9-5605-6624-A03A-ED0F7AC8339B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39;p70">
              <a:extLst>
                <a:ext uri="{FF2B5EF4-FFF2-40B4-BE49-F238E27FC236}">
                  <a16:creationId xmlns:a16="http://schemas.microsoft.com/office/drawing/2014/main" id="{0A55D3AE-2686-F724-4619-10A9DFD0F05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0;p70">
              <a:extLst>
                <a:ext uri="{FF2B5EF4-FFF2-40B4-BE49-F238E27FC236}">
                  <a16:creationId xmlns:a16="http://schemas.microsoft.com/office/drawing/2014/main" id="{3D1AF987-10E5-1364-BBCD-65FFEF93102D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1;p70">
              <a:extLst>
                <a:ext uri="{FF2B5EF4-FFF2-40B4-BE49-F238E27FC236}">
                  <a16:creationId xmlns:a16="http://schemas.microsoft.com/office/drawing/2014/main" id="{12ED20AC-4C32-442E-119D-ADDC3CE150B5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2;p70">
              <a:extLst>
                <a:ext uri="{FF2B5EF4-FFF2-40B4-BE49-F238E27FC236}">
                  <a16:creationId xmlns:a16="http://schemas.microsoft.com/office/drawing/2014/main" id="{D48E124C-9C41-5E76-97AD-39B1D68C4482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3;p70">
              <a:extLst>
                <a:ext uri="{FF2B5EF4-FFF2-40B4-BE49-F238E27FC236}">
                  <a16:creationId xmlns:a16="http://schemas.microsoft.com/office/drawing/2014/main" id="{A8533E7E-3D20-BC3A-9455-8A736CDB48A1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4;p70">
              <a:extLst>
                <a:ext uri="{FF2B5EF4-FFF2-40B4-BE49-F238E27FC236}">
                  <a16:creationId xmlns:a16="http://schemas.microsoft.com/office/drawing/2014/main" id="{56942F65-EB81-EC84-FFB8-034F1F20A47B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5;p70">
              <a:extLst>
                <a:ext uri="{FF2B5EF4-FFF2-40B4-BE49-F238E27FC236}">
                  <a16:creationId xmlns:a16="http://schemas.microsoft.com/office/drawing/2014/main" id="{E670FD4E-C984-0C38-8553-75946049B2E9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6;p70">
              <a:extLst>
                <a:ext uri="{FF2B5EF4-FFF2-40B4-BE49-F238E27FC236}">
                  <a16:creationId xmlns:a16="http://schemas.microsoft.com/office/drawing/2014/main" id="{850BD838-B5D3-24A6-3140-D834361C36AA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7;p70">
              <a:extLst>
                <a:ext uri="{FF2B5EF4-FFF2-40B4-BE49-F238E27FC236}">
                  <a16:creationId xmlns:a16="http://schemas.microsoft.com/office/drawing/2014/main" id="{2F44FB34-6C0A-0823-2AB4-16CB880D7516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48;p70">
              <a:extLst>
                <a:ext uri="{FF2B5EF4-FFF2-40B4-BE49-F238E27FC236}">
                  <a16:creationId xmlns:a16="http://schemas.microsoft.com/office/drawing/2014/main" id="{41628057-8E78-E121-F019-3ADBC8E7B5BB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Google Shape;849;p70">
              <a:extLst>
                <a:ext uri="{FF2B5EF4-FFF2-40B4-BE49-F238E27FC236}">
                  <a16:creationId xmlns:a16="http://schemas.microsoft.com/office/drawing/2014/main" id="{84B50581-4132-984D-C075-59B9A035075A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Google Shape;850;p70">
              <a:extLst>
                <a:ext uri="{FF2B5EF4-FFF2-40B4-BE49-F238E27FC236}">
                  <a16:creationId xmlns:a16="http://schemas.microsoft.com/office/drawing/2014/main" id="{CB1D2614-C991-7B80-94D3-2659D9B96057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805AC05-9B90-4027-5B2D-AC6706E04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id="{03FBA91C-DCF9-D4DE-097A-4AB4DB0C1D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23895" y="-15120"/>
            <a:ext cx="2535125" cy="13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1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3717" y="558800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-223717" y="1121417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223717" y="1684035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-223717" y="2265703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-223717" y="2834671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-223717" y="3429000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-223717" y="4010705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-223717" y="4592373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-223717" y="5174040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-223717" y="5755708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-223717" y="6337375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3352" y="151826"/>
            <a:ext cx="5110097" cy="2804167"/>
          </a:xfrm>
          <a:custGeom>
            <a:avLst/>
            <a:gdLst/>
            <a:ahLst/>
            <a:cxnLst/>
            <a:rect l="l" t="t" r="r" b="b"/>
            <a:pathLst>
              <a:path w="7665146" h="4206249">
                <a:moveTo>
                  <a:pt x="0" y="0"/>
                </a:moveTo>
                <a:lnTo>
                  <a:pt x="7665146" y="0"/>
                </a:lnTo>
                <a:lnTo>
                  <a:pt x="7665146" y="4206249"/>
                </a:lnTo>
                <a:lnTo>
                  <a:pt x="0" y="420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304800" y="708714"/>
            <a:ext cx="4682299" cy="5628659"/>
            <a:chOff x="0" y="0"/>
            <a:chExt cx="1912646" cy="17885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2646" cy="1788577"/>
            </a:xfrm>
            <a:custGeom>
              <a:avLst/>
              <a:gdLst/>
              <a:ahLst/>
              <a:cxnLst/>
              <a:rect l="l" t="t" r="r" b="b"/>
              <a:pathLst>
                <a:path w="1912646" h="1788577">
                  <a:moveTo>
                    <a:pt x="15991" y="0"/>
                  </a:moveTo>
                  <a:lnTo>
                    <a:pt x="1896655" y="0"/>
                  </a:lnTo>
                  <a:cubicBezTo>
                    <a:pt x="1900896" y="0"/>
                    <a:pt x="1904963" y="1685"/>
                    <a:pt x="1907962" y="4684"/>
                  </a:cubicBezTo>
                  <a:cubicBezTo>
                    <a:pt x="1910961" y="7683"/>
                    <a:pt x="1912646" y="11750"/>
                    <a:pt x="1912646" y="15991"/>
                  </a:cubicBezTo>
                  <a:lnTo>
                    <a:pt x="1912646" y="1772586"/>
                  </a:lnTo>
                  <a:cubicBezTo>
                    <a:pt x="1912646" y="1776827"/>
                    <a:pt x="1910961" y="1780894"/>
                    <a:pt x="1907962" y="1783893"/>
                  </a:cubicBezTo>
                  <a:cubicBezTo>
                    <a:pt x="1904963" y="1786892"/>
                    <a:pt x="1900896" y="1788577"/>
                    <a:pt x="1896655" y="1788577"/>
                  </a:cubicBezTo>
                  <a:lnTo>
                    <a:pt x="15991" y="1788577"/>
                  </a:lnTo>
                  <a:cubicBezTo>
                    <a:pt x="11750" y="1788577"/>
                    <a:pt x="7683" y="1786892"/>
                    <a:pt x="4684" y="1783893"/>
                  </a:cubicBezTo>
                  <a:cubicBezTo>
                    <a:pt x="1685" y="1780894"/>
                    <a:pt x="0" y="1776827"/>
                    <a:pt x="0" y="1772586"/>
                  </a:cubicBezTo>
                  <a:lnTo>
                    <a:pt x="0" y="15991"/>
                  </a:lnTo>
                  <a:cubicBezTo>
                    <a:pt x="0" y="11750"/>
                    <a:pt x="1685" y="7683"/>
                    <a:pt x="4684" y="4684"/>
                  </a:cubicBezTo>
                  <a:cubicBezTo>
                    <a:pt x="7683" y="1685"/>
                    <a:pt x="11750" y="0"/>
                    <a:pt x="15991" y="0"/>
                  </a:cubicBezTo>
                  <a:close/>
                </a:path>
              </a:pathLst>
            </a:custGeom>
            <a:solidFill>
              <a:srgbClr val="FFD7C4"/>
            </a:solidFill>
          </p:spPr>
          <p:txBody>
            <a:bodyPr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912646" cy="18266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585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81685" y="177548"/>
            <a:ext cx="2746039" cy="1408821"/>
            <a:chOff x="-19036" y="-304681"/>
            <a:chExt cx="1753043" cy="686080"/>
          </a:xfrm>
        </p:grpSpPr>
        <p:sp>
          <p:nvSpPr>
            <p:cNvPr id="22" name="Freeform 22"/>
            <p:cNvSpPr/>
            <p:nvPr/>
          </p:nvSpPr>
          <p:spPr>
            <a:xfrm>
              <a:off x="-19036" y="-304681"/>
              <a:ext cx="1734007" cy="381399"/>
            </a:xfrm>
            <a:custGeom>
              <a:avLst/>
              <a:gdLst/>
              <a:ahLst/>
              <a:cxnLst/>
              <a:rect l="l" t="t" r="r" b="b"/>
              <a:pathLst>
                <a:path w="1734007" h="381399">
                  <a:moveTo>
                    <a:pt x="17639" y="0"/>
                  </a:moveTo>
                  <a:lnTo>
                    <a:pt x="1716368" y="0"/>
                  </a:lnTo>
                  <a:cubicBezTo>
                    <a:pt x="1726110" y="0"/>
                    <a:pt x="1734007" y="7897"/>
                    <a:pt x="1734007" y="17639"/>
                  </a:cubicBezTo>
                  <a:lnTo>
                    <a:pt x="1734007" y="363760"/>
                  </a:lnTo>
                  <a:cubicBezTo>
                    <a:pt x="1734007" y="373502"/>
                    <a:pt x="1726110" y="381399"/>
                    <a:pt x="1716368" y="381399"/>
                  </a:cubicBezTo>
                  <a:lnTo>
                    <a:pt x="17639" y="381399"/>
                  </a:lnTo>
                  <a:cubicBezTo>
                    <a:pt x="7897" y="381399"/>
                    <a:pt x="0" y="373502"/>
                    <a:pt x="0" y="363760"/>
                  </a:cubicBezTo>
                  <a:lnTo>
                    <a:pt x="0" y="17639"/>
                  </a:lnTo>
                  <a:cubicBezTo>
                    <a:pt x="0" y="7897"/>
                    <a:pt x="7897" y="0"/>
                    <a:pt x="17639" y="0"/>
                  </a:cubicBezTo>
                  <a:close/>
                </a:path>
              </a:pathLst>
            </a:custGeom>
            <a:solidFill>
              <a:srgbClr val="BF5954"/>
            </a:solidFill>
          </p:spPr>
          <p:txBody>
            <a:bodyPr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734007" cy="4194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585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404032" y="228735"/>
            <a:ext cx="2531164" cy="600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5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 err="1">
                <a:ln>
                  <a:noFill/>
                </a:ln>
                <a:solidFill>
                  <a:srgbClr val="FBFA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srgbClr val="FBFA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4F6CCA0-6C16-54AC-FD72-4BA6B6FFC9D6}"/>
              </a:ext>
            </a:extLst>
          </p:cNvPr>
          <p:cNvSpPr txBox="1"/>
          <p:nvPr/>
        </p:nvSpPr>
        <p:spPr>
          <a:xfrm>
            <a:off x="443391" y="1159542"/>
            <a:ext cx="443978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ra những yếu tố làm nên sự hài hòa về âm thanh trong hai dòng thơ dưới đây: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ơi, Ba Lan mùa tuyết tan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 bạch dương sương trắng nắng tràn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(Tố Hữu, em ơi… Ba Lan…)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22">
            <a:extLst>
              <a:ext uri="{FF2B5EF4-FFF2-40B4-BE49-F238E27FC236}">
                <a16:creationId xmlns:a16="http://schemas.microsoft.com/office/drawing/2014/main" id="{5BA21873-C325-26D1-6F3A-65ABC360D6ED}"/>
              </a:ext>
            </a:extLst>
          </p:cNvPr>
          <p:cNvGrpSpPr/>
          <p:nvPr/>
        </p:nvGrpSpPr>
        <p:grpSpPr>
          <a:xfrm>
            <a:off x="5455488" y="707427"/>
            <a:ext cx="6386368" cy="5823738"/>
            <a:chOff x="0" y="0"/>
            <a:chExt cx="16862095" cy="1746544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28F958D1-7EA4-E3DE-BF98-60313A67C7DB}"/>
                </a:ext>
              </a:extLst>
            </p:cNvPr>
            <p:cNvSpPr/>
            <p:nvPr/>
          </p:nvSpPr>
          <p:spPr>
            <a:xfrm>
              <a:off x="0" y="0"/>
              <a:ext cx="16862095" cy="17465439"/>
            </a:xfrm>
            <a:custGeom>
              <a:avLst/>
              <a:gdLst/>
              <a:ahLst/>
              <a:cxnLst/>
              <a:rect l="l" t="t" r="r" b="b"/>
              <a:pathLst>
                <a:path w="16862095" h="17465439">
                  <a:moveTo>
                    <a:pt x="53775" y="0"/>
                  </a:moveTo>
                  <a:lnTo>
                    <a:pt x="16808320" y="0"/>
                  </a:lnTo>
                  <a:cubicBezTo>
                    <a:pt x="16838019" y="0"/>
                    <a:pt x="16862095" y="24076"/>
                    <a:pt x="16862095" y="53775"/>
                  </a:cubicBezTo>
                  <a:lnTo>
                    <a:pt x="16862095" y="17411664"/>
                  </a:lnTo>
                  <a:cubicBezTo>
                    <a:pt x="16862095" y="17441363"/>
                    <a:pt x="16838019" y="17465439"/>
                    <a:pt x="16808320" y="17465439"/>
                  </a:cubicBezTo>
                  <a:lnTo>
                    <a:pt x="53775" y="17465439"/>
                  </a:lnTo>
                  <a:cubicBezTo>
                    <a:pt x="24076" y="17465439"/>
                    <a:pt x="0" y="17441363"/>
                    <a:pt x="0" y="17411664"/>
                  </a:cubicBezTo>
                  <a:lnTo>
                    <a:pt x="0" y="53775"/>
                  </a:lnTo>
                  <a:cubicBezTo>
                    <a:pt x="0" y="24076"/>
                    <a:pt x="24076" y="0"/>
                    <a:pt x="53775" y="0"/>
                  </a:cubicBezTo>
                  <a:close/>
                </a:path>
              </a:pathLst>
            </a:custGeom>
            <a:grp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24">
              <a:extLst>
                <a:ext uri="{FF2B5EF4-FFF2-40B4-BE49-F238E27FC236}">
                  <a16:creationId xmlns:a16="http://schemas.microsoft.com/office/drawing/2014/main" id="{86ABFDE3-8EF4-E844-266E-B1645CCFF5A4}"/>
                </a:ext>
              </a:extLst>
            </p:cNvPr>
            <p:cNvSpPr txBox="1"/>
            <p:nvPr/>
          </p:nvSpPr>
          <p:spPr>
            <a:xfrm>
              <a:off x="0" y="9525"/>
              <a:ext cx="16862095" cy="174559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1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Freeform 26">
            <a:extLst>
              <a:ext uri="{FF2B5EF4-FFF2-40B4-BE49-F238E27FC236}">
                <a16:creationId xmlns:a16="http://schemas.microsoft.com/office/drawing/2014/main" id="{C3B92A3D-DD07-2D93-3A15-3BBA7857BE06}"/>
              </a:ext>
            </a:extLst>
          </p:cNvPr>
          <p:cNvSpPr/>
          <p:nvPr/>
        </p:nvSpPr>
        <p:spPr>
          <a:xfrm>
            <a:off x="5855212" y="41243"/>
            <a:ext cx="5687061" cy="1383599"/>
          </a:xfrm>
          <a:custGeom>
            <a:avLst/>
            <a:gdLst/>
            <a:ahLst/>
            <a:cxnLst/>
            <a:rect l="l" t="t" r="r" b="b"/>
            <a:pathLst>
              <a:path w="812800" h="499817">
                <a:moveTo>
                  <a:pt x="406400" y="0"/>
                </a:moveTo>
                <a:cubicBezTo>
                  <a:pt x="181951" y="0"/>
                  <a:pt x="0" y="111888"/>
                  <a:pt x="0" y="249909"/>
                </a:cubicBezTo>
                <a:cubicBezTo>
                  <a:pt x="0" y="387929"/>
                  <a:pt x="181951" y="499817"/>
                  <a:pt x="406400" y="499817"/>
                </a:cubicBezTo>
                <a:cubicBezTo>
                  <a:pt x="630849" y="499817"/>
                  <a:pt x="812800" y="387929"/>
                  <a:pt x="812800" y="249909"/>
                </a:cubicBezTo>
                <a:cubicBezTo>
                  <a:pt x="812800" y="111888"/>
                  <a:pt x="630849" y="0"/>
                  <a:pt x="406400" y="0"/>
                </a:cubicBezTo>
                <a:close/>
              </a:path>
            </a:pathLst>
          </a:custGeom>
          <a:solidFill>
            <a:srgbClr val="A6D9F5"/>
          </a:solid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27">
            <a:extLst>
              <a:ext uri="{FF2B5EF4-FFF2-40B4-BE49-F238E27FC236}">
                <a16:creationId xmlns:a16="http://schemas.microsoft.com/office/drawing/2014/main" id="{56C5A552-6BD7-388F-E99A-ED39ACB4FBD8}"/>
              </a:ext>
            </a:extLst>
          </p:cNvPr>
          <p:cNvSpPr txBox="1"/>
          <p:nvPr/>
        </p:nvSpPr>
        <p:spPr>
          <a:xfrm>
            <a:off x="6388374" y="-119083"/>
            <a:ext cx="4620737" cy="181581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 tố làm nên sự hài hòa về âm thanh là: Điệp vần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28">
            <a:extLst>
              <a:ext uri="{FF2B5EF4-FFF2-40B4-BE49-F238E27FC236}">
                <a16:creationId xmlns:a16="http://schemas.microsoft.com/office/drawing/2014/main" id="{00810A7A-2A52-E477-C119-7B44EA412D8A}"/>
              </a:ext>
            </a:extLst>
          </p:cNvPr>
          <p:cNvGrpSpPr/>
          <p:nvPr/>
        </p:nvGrpSpPr>
        <p:grpSpPr>
          <a:xfrm>
            <a:off x="5630779" y="1919981"/>
            <a:ext cx="6117830" cy="1261853"/>
            <a:chOff x="0" y="0"/>
            <a:chExt cx="13461567" cy="3127943"/>
          </a:xfrm>
        </p:grpSpPr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7B032D6C-4AA8-3213-C2A8-BE79342EC75B}"/>
                </a:ext>
              </a:extLst>
            </p:cNvPr>
            <p:cNvSpPr/>
            <p:nvPr/>
          </p:nvSpPr>
          <p:spPr>
            <a:xfrm>
              <a:off x="0" y="0"/>
              <a:ext cx="13461567" cy="3127943"/>
            </a:xfrm>
            <a:custGeom>
              <a:avLst/>
              <a:gdLst/>
              <a:ahLst/>
              <a:cxnLst/>
              <a:rect l="l" t="t" r="r" b="b"/>
              <a:pathLst>
                <a:path w="13461567" h="3127943">
                  <a:moveTo>
                    <a:pt x="67360" y="0"/>
                  </a:moveTo>
                  <a:lnTo>
                    <a:pt x="13394207" y="0"/>
                  </a:lnTo>
                  <a:cubicBezTo>
                    <a:pt x="13431410" y="0"/>
                    <a:pt x="13461567" y="30158"/>
                    <a:pt x="13461567" y="67360"/>
                  </a:cubicBezTo>
                  <a:lnTo>
                    <a:pt x="13461567" y="3060583"/>
                  </a:lnTo>
                  <a:cubicBezTo>
                    <a:pt x="13461567" y="3078448"/>
                    <a:pt x="13454470" y="3095581"/>
                    <a:pt x="13441838" y="3108214"/>
                  </a:cubicBezTo>
                  <a:cubicBezTo>
                    <a:pt x="13429207" y="3120846"/>
                    <a:pt x="13412073" y="3127943"/>
                    <a:pt x="13394207" y="3127943"/>
                  </a:cubicBezTo>
                  <a:lnTo>
                    <a:pt x="67360" y="3127943"/>
                  </a:lnTo>
                  <a:cubicBezTo>
                    <a:pt x="49495" y="3127943"/>
                    <a:pt x="32362" y="3120846"/>
                    <a:pt x="19729" y="3108214"/>
                  </a:cubicBezTo>
                  <a:cubicBezTo>
                    <a:pt x="7097" y="3095581"/>
                    <a:pt x="0" y="3078448"/>
                    <a:pt x="0" y="3060583"/>
                  </a:cubicBezTo>
                  <a:lnTo>
                    <a:pt x="0" y="67360"/>
                  </a:lnTo>
                  <a:cubicBezTo>
                    <a:pt x="0" y="49495"/>
                    <a:pt x="7097" y="32362"/>
                    <a:pt x="19729" y="19729"/>
                  </a:cubicBezTo>
                  <a:cubicBezTo>
                    <a:pt x="32362" y="7097"/>
                    <a:pt x="49495" y="0"/>
                    <a:pt x="6736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extBox 30">
              <a:extLst>
                <a:ext uri="{FF2B5EF4-FFF2-40B4-BE49-F238E27FC236}">
                  <a16:creationId xmlns:a16="http://schemas.microsoft.com/office/drawing/2014/main" id="{C9965BC2-4D04-DAA6-22EF-C3FFABC9D5A1}"/>
                </a:ext>
              </a:extLst>
            </p:cNvPr>
            <p:cNvSpPr txBox="1"/>
            <p:nvPr/>
          </p:nvSpPr>
          <p:spPr>
            <a:xfrm>
              <a:off x="0" y="-28575"/>
              <a:ext cx="13461567" cy="31565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</p:grpSp>
      <p:grpSp>
        <p:nvGrpSpPr>
          <p:cNvPr id="65" name="Group 31">
            <a:extLst>
              <a:ext uri="{FF2B5EF4-FFF2-40B4-BE49-F238E27FC236}">
                <a16:creationId xmlns:a16="http://schemas.microsoft.com/office/drawing/2014/main" id="{03E42A0F-121A-D55A-019A-85C5D3920C37}"/>
              </a:ext>
            </a:extLst>
          </p:cNvPr>
          <p:cNvGrpSpPr/>
          <p:nvPr/>
        </p:nvGrpSpPr>
        <p:grpSpPr>
          <a:xfrm>
            <a:off x="5630779" y="3384065"/>
            <a:ext cx="6117830" cy="1261853"/>
            <a:chOff x="0" y="0"/>
            <a:chExt cx="13461567" cy="3127943"/>
          </a:xfrm>
        </p:grpSpPr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91D27558-4B96-E1BD-92AB-2738F8A28994}"/>
                </a:ext>
              </a:extLst>
            </p:cNvPr>
            <p:cNvSpPr/>
            <p:nvPr/>
          </p:nvSpPr>
          <p:spPr>
            <a:xfrm>
              <a:off x="0" y="0"/>
              <a:ext cx="13461567" cy="3127943"/>
            </a:xfrm>
            <a:custGeom>
              <a:avLst/>
              <a:gdLst/>
              <a:ahLst/>
              <a:cxnLst/>
              <a:rect l="l" t="t" r="r" b="b"/>
              <a:pathLst>
                <a:path w="13461567" h="3127943">
                  <a:moveTo>
                    <a:pt x="67360" y="0"/>
                  </a:moveTo>
                  <a:lnTo>
                    <a:pt x="13394207" y="0"/>
                  </a:lnTo>
                  <a:cubicBezTo>
                    <a:pt x="13431410" y="0"/>
                    <a:pt x="13461567" y="30158"/>
                    <a:pt x="13461567" y="67360"/>
                  </a:cubicBezTo>
                  <a:lnTo>
                    <a:pt x="13461567" y="3060583"/>
                  </a:lnTo>
                  <a:cubicBezTo>
                    <a:pt x="13461567" y="3078448"/>
                    <a:pt x="13454470" y="3095581"/>
                    <a:pt x="13441838" y="3108214"/>
                  </a:cubicBezTo>
                  <a:cubicBezTo>
                    <a:pt x="13429207" y="3120846"/>
                    <a:pt x="13412073" y="3127943"/>
                    <a:pt x="13394207" y="3127943"/>
                  </a:cubicBezTo>
                  <a:lnTo>
                    <a:pt x="67360" y="3127943"/>
                  </a:lnTo>
                  <a:cubicBezTo>
                    <a:pt x="49495" y="3127943"/>
                    <a:pt x="32362" y="3120846"/>
                    <a:pt x="19729" y="3108214"/>
                  </a:cubicBezTo>
                  <a:cubicBezTo>
                    <a:pt x="7097" y="3095581"/>
                    <a:pt x="0" y="3078448"/>
                    <a:pt x="0" y="3060583"/>
                  </a:cubicBezTo>
                  <a:lnTo>
                    <a:pt x="0" y="67360"/>
                  </a:lnTo>
                  <a:cubicBezTo>
                    <a:pt x="0" y="49495"/>
                    <a:pt x="7097" y="32362"/>
                    <a:pt x="19729" y="19729"/>
                  </a:cubicBezTo>
                  <a:cubicBezTo>
                    <a:pt x="32362" y="7097"/>
                    <a:pt x="49495" y="0"/>
                    <a:pt x="6736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72267589-76F1-C2D5-F6A0-E1BF64C684D7}"/>
                </a:ext>
              </a:extLst>
            </p:cNvPr>
            <p:cNvSpPr txBox="1"/>
            <p:nvPr/>
          </p:nvSpPr>
          <p:spPr>
            <a:xfrm>
              <a:off x="0" y="-28575"/>
              <a:ext cx="13461567" cy="31565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grpSp>
        <p:nvGrpSpPr>
          <p:cNvPr id="68" name="Group 34">
            <a:extLst>
              <a:ext uri="{FF2B5EF4-FFF2-40B4-BE49-F238E27FC236}">
                <a16:creationId xmlns:a16="http://schemas.microsoft.com/office/drawing/2014/main" id="{8A5AAF0F-4369-9044-2B0C-277BEB0247D1}"/>
              </a:ext>
            </a:extLst>
          </p:cNvPr>
          <p:cNvGrpSpPr/>
          <p:nvPr/>
        </p:nvGrpSpPr>
        <p:grpSpPr>
          <a:xfrm>
            <a:off x="5630779" y="4848147"/>
            <a:ext cx="6117830" cy="1261853"/>
            <a:chOff x="0" y="0"/>
            <a:chExt cx="13461567" cy="3127943"/>
          </a:xfrm>
        </p:grpSpPr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5EC2662C-634B-1566-ED7B-A502DE30514D}"/>
                </a:ext>
              </a:extLst>
            </p:cNvPr>
            <p:cNvSpPr/>
            <p:nvPr/>
          </p:nvSpPr>
          <p:spPr>
            <a:xfrm>
              <a:off x="0" y="0"/>
              <a:ext cx="13461567" cy="3127943"/>
            </a:xfrm>
            <a:custGeom>
              <a:avLst/>
              <a:gdLst/>
              <a:ahLst/>
              <a:cxnLst/>
              <a:rect l="l" t="t" r="r" b="b"/>
              <a:pathLst>
                <a:path w="13461567" h="3127943">
                  <a:moveTo>
                    <a:pt x="67360" y="0"/>
                  </a:moveTo>
                  <a:lnTo>
                    <a:pt x="13394207" y="0"/>
                  </a:lnTo>
                  <a:cubicBezTo>
                    <a:pt x="13431410" y="0"/>
                    <a:pt x="13461567" y="30158"/>
                    <a:pt x="13461567" y="67360"/>
                  </a:cubicBezTo>
                  <a:lnTo>
                    <a:pt x="13461567" y="3060583"/>
                  </a:lnTo>
                  <a:cubicBezTo>
                    <a:pt x="13461567" y="3078448"/>
                    <a:pt x="13454470" y="3095581"/>
                    <a:pt x="13441838" y="3108214"/>
                  </a:cubicBezTo>
                  <a:cubicBezTo>
                    <a:pt x="13429207" y="3120846"/>
                    <a:pt x="13412073" y="3127943"/>
                    <a:pt x="13394207" y="3127943"/>
                  </a:cubicBezTo>
                  <a:lnTo>
                    <a:pt x="67360" y="3127943"/>
                  </a:lnTo>
                  <a:cubicBezTo>
                    <a:pt x="49495" y="3127943"/>
                    <a:pt x="32362" y="3120846"/>
                    <a:pt x="19729" y="3108214"/>
                  </a:cubicBezTo>
                  <a:cubicBezTo>
                    <a:pt x="7097" y="3095581"/>
                    <a:pt x="0" y="3078448"/>
                    <a:pt x="0" y="3060583"/>
                  </a:cubicBezTo>
                  <a:lnTo>
                    <a:pt x="0" y="67360"/>
                  </a:lnTo>
                  <a:cubicBezTo>
                    <a:pt x="0" y="49495"/>
                    <a:pt x="7097" y="32362"/>
                    <a:pt x="19729" y="19729"/>
                  </a:cubicBezTo>
                  <a:cubicBezTo>
                    <a:pt x="32362" y="7097"/>
                    <a:pt x="49495" y="0"/>
                    <a:pt x="6736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36">
              <a:extLst>
                <a:ext uri="{FF2B5EF4-FFF2-40B4-BE49-F238E27FC236}">
                  <a16:creationId xmlns:a16="http://schemas.microsoft.com/office/drawing/2014/main" id="{E47CC950-89A3-F88A-E236-A92FBDEFE36D}"/>
                </a:ext>
              </a:extLst>
            </p:cNvPr>
            <p:cNvSpPr txBox="1"/>
            <p:nvPr/>
          </p:nvSpPr>
          <p:spPr>
            <a:xfrm>
              <a:off x="0" y="-28575"/>
              <a:ext cx="13461567" cy="31565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71" name="Freeform 37">
            <a:extLst>
              <a:ext uri="{FF2B5EF4-FFF2-40B4-BE49-F238E27FC236}">
                <a16:creationId xmlns:a16="http://schemas.microsoft.com/office/drawing/2014/main" id="{AEFDFE29-1C34-F4FA-CED2-F5FBB29FE48F}"/>
              </a:ext>
            </a:extLst>
          </p:cNvPr>
          <p:cNvSpPr/>
          <p:nvPr/>
        </p:nvSpPr>
        <p:spPr>
          <a:xfrm>
            <a:off x="5726345" y="1226843"/>
            <a:ext cx="286169" cy="448893"/>
          </a:xfrm>
          <a:custGeom>
            <a:avLst/>
            <a:gdLst/>
            <a:ahLst/>
            <a:cxnLst/>
            <a:rect l="l" t="t" r="r" b="b"/>
            <a:pathLst>
              <a:path w="429254" h="673339">
                <a:moveTo>
                  <a:pt x="0" y="0"/>
                </a:moveTo>
                <a:lnTo>
                  <a:pt x="429253" y="0"/>
                </a:lnTo>
                <a:lnTo>
                  <a:pt x="429253" y="673339"/>
                </a:lnTo>
                <a:lnTo>
                  <a:pt x="0" y="67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Freeform 39">
            <a:extLst>
              <a:ext uri="{FF2B5EF4-FFF2-40B4-BE49-F238E27FC236}">
                <a16:creationId xmlns:a16="http://schemas.microsoft.com/office/drawing/2014/main" id="{9E969E28-15B1-E334-DCF8-D3A56A9FCE93}"/>
              </a:ext>
            </a:extLst>
          </p:cNvPr>
          <p:cNvSpPr/>
          <p:nvPr/>
        </p:nvSpPr>
        <p:spPr>
          <a:xfrm>
            <a:off x="11361313" y="5531469"/>
            <a:ext cx="267455" cy="448475"/>
          </a:xfrm>
          <a:custGeom>
            <a:avLst/>
            <a:gdLst/>
            <a:ahLst/>
            <a:cxnLst/>
            <a:rect l="l" t="t" r="r" b="b"/>
            <a:pathLst>
              <a:path w="401182" h="672713">
                <a:moveTo>
                  <a:pt x="0" y="0"/>
                </a:moveTo>
                <a:lnTo>
                  <a:pt x="401182" y="0"/>
                </a:lnTo>
                <a:lnTo>
                  <a:pt x="401182" y="672714"/>
                </a:lnTo>
                <a:lnTo>
                  <a:pt x="0" y="6727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13">
            <a:extLst>
              <a:ext uri="{FF2B5EF4-FFF2-40B4-BE49-F238E27FC236}">
                <a16:creationId xmlns:a16="http://schemas.microsoft.com/office/drawing/2014/main" id="{999C5821-C180-8BF0-18CD-A460613B623B}"/>
              </a:ext>
            </a:extLst>
          </p:cNvPr>
          <p:cNvSpPr/>
          <p:nvPr/>
        </p:nvSpPr>
        <p:spPr>
          <a:xfrm rot="-856412">
            <a:off x="3862414" y="5666592"/>
            <a:ext cx="1855671" cy="1032769"/>
          </a:xfrm>
          <a:custGeom>
            <a:avLst/>
            <a:gdLst/>
            <a:ahLst/>
            <a:cxnLst/>
            <a:rect l="l" t="t" r="r" b="b"/>
            <a:pathLst>
              <a:path w="2783506" h="1549154">
                <a:moveTo>
                  <a:pt x="0" y="0"/>
                </a:moveTo>
                <a:lnTo>
                  <a:pt x="2783506" y="0"/>
                </a:lnTo>
                <a:lnTo>
                  <a:pt x="2783506" y="1549154"/>
                </a:lnTo>
                <a:lnTo>
                  <a:pt x="0" y="154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Freeform 8">
            <a:extLst>
              <a:ext uri="{FF2B5EF4-FFF2-40B4-BE49-F238E27FC236}">
                <a16:creationId xmlns:a16="http://schemas.microsoft.com/office/drawing/2014/main" id="{6069C193-1A94-7BD0-F49B-D4BB47ABC4BE}"/>
              </a:ext>
            </a:extLst>
          </p:cNvPr>
          <p:cNvSpPr/>
          <p:nvPr/>
        </p:nvSpPr>
        <p:spPr>
          <a:xfrm rot="20874586">
            <a:off x="11061821" y="-19493"/>
            <a:ext cx="1194012" cy="1652519"/>
          </a:xfrm>
          <a:custGeom>
            <a:avLst/>
            <a:gdLst/>
            <a:ahLst/>
            <a:cxnLst/>
            <a:rect l="l" t="t" r="r" b="b"/>
            <a:pathLst>
              <a:path w="2476025" h="3265741">
                <a:moveTo>
                  <a:pt x="0" y="0"/>
                </a:moveTo>
                <a:lnTo>
                  <a:pt x="2476025" y="0"/>
                </a:lnTo>
                <a:lnTo>
                  <a:pt x="2476025" y="3265741"/>
                </a:lnTo>
                <a:lnTo>
                  <a:pt x="0" y="32657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3D9A7F1-DEC4-CAAA-2C99-6349366A2D7B}"/>
              </a:ext>
            </a:extLst>
          </p:cNvPr>
          <p:cNvSpPr txBox="1"/>
          <p:nvPr/>
        </p:nvSpPr>
        <p:spPr>
          <a:xfrm>
            <a:off x="5816758" y="2128032"/>
            <a:ext cx="6328610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 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“an”: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“Lan”, “tan”, “tràn”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B3EA43D-058B-3BCB-1ED0-E86EA8226050}"/>
              </a:ext>
            </a:extLst>
          </p:cNvPr>
          <p:cNvSpPr txBox="1"/>
          <p:nvPr/>
        </p:nvSpPr>
        <p:spPr>
          <a:xfrm>
            <a:off x="5630779" y="3454029"/>
            <a:ext cx="6117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 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“ương”: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“đường”, “dương”, “sương”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6E6683E-259E-B189-6E5B-FE62F04B413A}"/>
              </a:ext>
            </a:extLst>
          </p:cNvPr>
          <p:cNvSpPr txBox="1"/>
          <p:nvPr/>
        </p:nvSpPr>
        <p:spPr>
          <a:xfrm>
            <a:off x="5726345" y="5258095"/>
            <a:ext cx="6328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“ăng”: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“trắng”, “nắng”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37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7" grpId="0"/>
      <p:bldP spid="79" grpId="0"/>
      <p:bldP spid="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3717" y="558800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-223717" y="1121417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223717" y="1684035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-223717" y="2265703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-223717" y="2834671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-223717" y="3429000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-223717" y="4010705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-223717" y="4592373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-223717" y="5174040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-223717" y="5755708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-223717" y="6337375"/>
            <a:ext cx="12639433" cy="0"/>
          </a:xfrm>
          <a:prstGeom prst="line">
            <a:avLst/>
          </a:prstGeom>
          <a:ln w="38100" cap="flat">
            <a:solidFill>
              <a:srgbClr val="FFD7C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3352" y="151826"/>
            <a:ext cx="5110097" cy="2804167"/>
          </a:xfrm>
          <a:custGeom>
            <a:avLst/>
            <a:gdLst/>
            <a:ahLst/>
            <a:cxnLst/>
            <a:rect l="l" t="t" r="r" b="b"/>
            <a:pathLst>
              <a:path w="7665146" h="4206249">
                <a:moveTo>
                  <a:pt x="0" y="0"/>
                </a:moveTo>
                <a:lnTo>
                  <a:pt x="7665146" y="0"/>
                </a:lnTo>
                <a:lnTo>
                  <a:pt x="7665146" y="4206249"/>
                </a:lnTo>
                <a:lnTo>
                  <a:pt x="0" y="4206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304800" y="708714"/>
            <a:ext cx="4682299" cy="5628659"/>
            <a:chOff x="0" y="0"/>
            <a:chExt cx="1912646" cy="17885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2646" cy="1788577"/>
            </a:xfrm>
            <a:custGeom>
              <a:avLst/>
              <a:gdLst/>
              <a:ahLst/>
              <a:cxnLst/>
              <a:rect l="l" t="t" r="r" b="b"/>
              <a:pathLst>
                <a:path w="1912646" h="1788577">
                  <a:moveTo>
                    <a:pt x="15991" y="0"/>
                  </a:moveTo>
                  <a:lnTo>
                    <a:pt x="1896655" y="0"/>
                  </a:lnTo>
                  <a:cubicBezTo>
                    <a:pt x="1900896" y="0"/>
                    <a:pt x="1904963" y="1685"/>
                    <a:pt x="1907962" y="4684"/>
                  </a:cubicBezTo>
                  <a:cubicBezTo>
                    <a:pt x="1910961" y="7683"/>
                    <a:pt x="1912646" y="11750"/>
                    <a:pt x="1912646" y="15991"/>
                  </a:cubicBezTo>
                  <a:lnTo>
                    <a:pt x="1912646" y="1772586"/>
                  </a:lnTo>
                  <a:cubicBezTo>
                    <a:pt x="1912646" y="1776827"/>
                    <a:pt x="1910961" y="1780894"/>
                    <a:pt x="1907962" y="1783893"/>
                  </a:cubicBezTo>
                  <a:cubicBezTo>
                    <a:pt x="1904963" y="1786892"/>
                    <a:pt x="1900896" y="1788577"/>
                    <a:pt x="1896655" y="1788577"/>
                  </a:cubicBezTo>
                  <a:lnTo>
                    <a:pt x="15991" y="1788577"/>
                  </a:lnTo>
                  <a:cubicBezTo>
                    <a:pt x="11750" y="1788577"/>
                    <a:pt x="7683" y="1786892"/>
                    <a:pt x="4684" y="1783893"/>
                  </a:cubicBezTo>
                  <a:cubicBezTo>
                    <a:pt x="1685" y="1780894"/>
                    <a:pt x="0" y="1776827"/>
                    <a:pt x="0" y="1772586"/>
                  </a:cubicBezTo>
                  <a:lnTo>
                    <a:pt x="0" y="15991"/>
                  </a:lnTo>
                  <a:cubicBezTo>
                    <a:pt x="0" y="11750"/>
                    <a:pt x="1685" y="7683"/>
                    <a:pt x="4684" y="4684"/>
                  </a:cubicBezTo>
                  <a:cubicBezTo>
                    <a:pt x="7683" y="1685"/>
                    <a:pt x="11750" y="0"/>
                    <a:pt x="15991" y="0"/>
                  </a:cubicBezTo>
                  <a:close/>
                </a:path>
              </a:pathLst>
            </a:custGeom>
            <a:solidFill>
              <a:srgbClr val="FFD7C4"/>
            </a:solidFill>
          </p:spPr>
          <p:txBody>
            <a:bodyPr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912646" cy="18266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585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81685" y="177548"/>
            <a:ext cx="2746039" cy="1408821"/>
            <a:chOff x="-19036" y="-304681"/>
            <a:chExt cx="1753043" cy="686080"/>
          </a:xfrm>
        </p:grpSpPr>
        <p:sp>
          <p:nvSpPr>
            <p:cNvPr id="22" name="Freeform 22"/>
            <p:cNvSpPr/>
            <p:nvPr/>
          </p:nvSpPr>
          <p:spPr>
            <a:xfrm>
              <a:off x="-19036" y="-304681"/>
              <a:ext cx="1734007" cy="381399"/>
            </a:xfrm>
            <a:custGeom>
              <a:avLst/>
              <a:gdLst/>
              <a:ahLst/>
              <a:cxnLst/>
              <a:rect l="l" t="t" r="r" b="b"/>
              <a:pathLst>
                <a:path w="1734007" h="381399">
                  <a:moveTo>
                    <a:pt x="17639" y="0"/>
                  </a:moveTo>
                  <a:lnTo>
                    <a:pt x="1716368" y="0"/>
                  </a:lnTo>
                  <a:cubicBezTo>
                    <a:pt x="1726110" y="0"/>
                    <a:pt x="1734007" y="7897"/>
                    <a:pt x="1734007" y="17639"/>
                  </a:cubicBezTo>
                  <a:lnTo>
                    <a:pt x="1734007" y="363760"/>
                  </a:lnTo>
                  <a:cubicBezTo>
                    <a:pt x="1734007" y="373502"/>
                    <a:pt x="1726110" y="381399"/>
                    <a:pt x="1716368" y="381399"/>
                  </a:cubicBezTo>
                  <a:lnTo>
                    <a:pt x="17639" y="381399"/>
                  </a:lnTo>
                  <a:cubicBezTo>
                    <a:pt x="7897" y="381399"/>
                    <a:pt x="0" y="373502"/>
                    <a:pt x="0" y="363760"/>
                  </a:cubicBezTo>
                  <a:lnTo>
                    <a:pt x="0" y="17639"/>
                  </a:lnTo>
                  <a:cubicBezTo>
                    <a:pt x="0" y="7897"/>
                    <a:pt x="7897" y="0"/>
                    <a:pt x="17639" y="0"/>
                  </a:cubicBezTo>
                  <a:close/>
                </a:path>
              </a:pathLst>
            </a:custGeom>
            <a:solidFill>
              <a:srgbClr val="BF5954"/>
            </a:solidFill>
          </p:spPr>
          <p:txBody>
            <a:bodyPr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734007" cy="4194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585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404032" y="228735"/>
            <a:ext cx="2531164" cy="600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5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 err="1">
                <a:ln>
                  <a:noFill/>
                </a:ln>
                <a:solidFill>
                  <a:srgbClr val="FBFA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srgbClr val="FBFA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4F6CCA0-6C16-54AC-FD72-4BA6B6FFC9D6}"/>
              </a:ext>
            </a:extLst>
          </p:cNvPr>
          <p:cNvSpPr txBox="1"/>
          <p:nvPr/>
        </p:nvSpPr>
        <p:spPr>
          <a:xfrm>
            <a:off x="443391" y="1159542"/>
            <a:ext cx="443978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ra những yếu tố làm nên sự hài hòa về âm thanh trong hai dòng thơ dưới đây: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ơi, Ba Lan mùa tuyết tan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 bạch dương sương trắng nắng tràn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(Tố Hữu, em ơi… Ba Lan…)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22">
            <a:extLst>
              <a:ext uri="{FF2B5EF4-FFF2-40B4-BE49-F238E27FC236}">
                <a16:creationId xmlns:a16="http://schemas.microsoft.com/office/drawing/2014/main" id="{5BA21873-C325-26D1-6F3A-65ABC360D6ED}"/>
              </a:ext>
            </a:extLst>
          </p:cNvPr>
          <p:cNvGrpSpPr/>
          <p:nvPr/>
        </p:nvGrpSpPr>
        <p:grpSpPr>
          <a:xfrm>
            <a:off x="5331341" y="707427"/>
            <a:ext cx="6690470" cy="5823738"/>
            <a:chOff x="-235263" y="0"/>
            <a:chExt cx="17097360" cy="1746544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28F958D1-7EA4-E3DE-BF98-60313A67C7DB}"/>
                </a:ext>
              </a:extLst>
            </p:cNvPr>
            <p:cNvSpPr/>
            <p:nvPr/>
          </p:nvSpPr>
          <p:spPr>
            <a:xfrm>
              <a:off x="0" y="0"/>
              <a:ext cx="16862095" cy="17465439"/>
            </a:xfrm>
            <a:custGeom>
              <a:avLst/>
              <a:gdLst/>
              <a:ahLst/>
              <a:cxnLst/>
              <a:rect l="l" t="t" r="r" b="b"/>
              <a:pathLst>
                <a:path w="16862095" h="17465439">
                  <a:moveTo>
                    <a:pt x="53775" y="0"/>
                  </a:moveTo>
                  <a:lnTo>
                    <a:pt x="16808320" y="0"/>
                  </a:lnTo>
                  <a:cubicBezTo>
                    <a:pt x="16838019" y="0"/>
                    <a:pt x="16862095" y="24076"/>
                    <a:pt x="16862095" y="53775"/>
                  </a:cubicBezTo>
                  <a:lnTo>
                    <a:pt x="16862095" y="17411664"/>
                  </a:lnTo>
                  <a:cubicBezTo>
                    <a:pt x="16862095" y="17441363"/>
                    <a:pt x="16838019" y="17465439"/>
                    <a:pt x="16808320" y="17465439"/>
                  </a:cubicBezTo>
                  <a:lnTo>
                    <a:pt x="53775" y="17465439"/>
                  </a:lnTo>
                  <a:cubicBezTo>
                    <a:pt x="24076" y="17465439"/>
                    <a:pt x="0" y="17441363"/>
                    <a:pt x="0" y="17411664"/>
                  </a:cubicBezTo>
                  <a:lnTo>
                    <a:pt x="0" y="53775"/>
                  </a:lnTo>
                  <a:cubicBezTo>
                    <a:pt x="0" y="24076"/>
                    <a:pt x="24076" y="0"/>
                    <a:pt x="53775" y="0"/>
                  </a:cubicBezTo>
                  <a:close/>
                </a:path>
              </a:pathLst>
            </a:custGeom>
            <a:grp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24">
              <a:extLst>
                <a:ext uri="{FF2B5EF4-FFF2-40B4-BE49-F238E27FC236}">
                  <a16:creationId xmlns:a16="http://schemas.microsoft.com/office/drawing/2014/main" id="{86ABFDE3-8EF4-E844-266E-B1645CCFF5A4}"/>
                </a:ext>
              </a:extLst>
            </p:cNvPr>
            <p:cNvSpPr txBox="1"/>
            <p:nvPr/>
          </p:nvSpPr>
          <p:spPr>
            <a:xfrm>
              <a:off x="-235263" y="9525"/>
              <a:ext cx="17097360" cy="174559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1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Freeform 26">
            <a:extLst>
              <a:ext uri="{FF2B5EF4-FFF2-40B4-BE49-F238E27FC236}">
                <a16:creationId xmlns:a16="http://schemas.microsoft.com/office/drawing/2014/main" id="{C3B92A3D-DD07-2D93-3A15-3BBA7857BE06}"/>
              </a:ext>
            </a:extLst>
          </p:cNvPr>
          <p:cNvSpPr/>
          <p:nvPr/>
        </p:nvSpPr>
        <p:spPr>
          <a:xfrm>
            <a:off x="6705790" y="82192"/>
            <a:ext cx="3697684" cy="1247294"/>
          </a:xfrm>
          <a:custGeom>
            <a:avLst/>
            <a:gdLst/>
            <a:ahLst/>
            <a:cxnLst/>
            <a:rect l="l" t="t" r="r" b="b"/>
            <a:pathLst>
              <a:path w="812800" h="499817">
                <a:moveTo>
                  <a:pt x="406400" y="0"/>
                </a:moveTo>
                <a:cubicBezTo>
                  <a:pt x="181951" y="0"/>
                  <a:pt x="0" y="111888"/>
                  <a:pt x="0" y="249909"/>
                </a:cubicBezTo>
                <a:cubicBezTo>
                  <a:pt x="0" y="387929"/>
                  <a:pt x="181951" y="499817"/>
                  <a:pt x="406400" y="499817"/>
                </a:cubicBezTo>
                <a:cubicBezTo>
                  <a:pt x="630849" y="499817"/>
                  <a:pt x="812800" y="387929"/>
                  <a:pt x="812800" y="249909"/>
                </a:cubicBezTo>
                <a:cubicBezTo>
                  <a:pt x="812800" y="111888"/>
                  <a:pt x="630849" y="0"/>
                  <a:pt x="406400" y="0"/>
                </a:cubicBezTo>
                <a:close/>
              </a:path>
            </a:pathLst>
          </a:custGeom>
          <a:solidFill>
            <a:srgbClr val="A6D9F5"/>
          </a:solid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27">
            <a:extLst>
              <a:ext uri="{FF2B5EF4-FFF2-40B4-BE49-F238E27FC236}">
                <a16:creationId xmlns:a16="http://schemas.microsoft.com/office/drawing/2014/main" id="{56C5A552-6BD7-388F-E99A-ED39ACB4FBD8}"/>
              </a:ext>
            </a:extLst>
          </p:cNvPr>
          <p:cNvSpPr txBox="1"/>
          <p:nvPr/>
        </p:nvSpPr>
        <p:spPr>
          <a:xfrm>
            <a:off x="7344769" y="-153115"/>
            <a:ext cx="2448613" cy="181581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 hài hoà về âm thanh 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28">
            <a:extLst>
              <a:ext uri="{FF2B5EF4-FFF2-40B4-BE49-F238E27FC236}">
                <a16:creationId xmlns:a16="http://schemas.microsoft.com/office/drawing/2014/main" id="{00810A7A-2A52-E477-C119-7B44EA412D8A}"/>
              </a:ext>
            </a:extLst>
          </p:cNvPr>
          <p:cNvGrpSpPr/>
          <p:nvPr/>
        </p:nvGrpSpPr>
        <p:grpSpPr>
          <a:xfrm>
            <a:off x="5479406" y="1615413"/>
            <a:ext cx="6414067" cy="743277"/>
            <a:chOff x="0" y="0"/>
            <a:chExt cx="13461567" cy="3127943"/>
          </a:xfrm>
        </p:grpSpPr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7B032D6C-4AA8-3213-C2A8-BE79342EC75B}"/>
                </a:ext>
              </a:extLst>
            </p:cNvPr>
            <p:cNvSpPr/>
            <p:nvPr/>
          </p:nvSpPr>
          <p:spPr>
            <a:xfrm>
              <a:off x="0" y="0"/>
              <a:ext cx="13461567" cy="3127943"/>
            </a:xfrm>
            <a:custGeom>
              <a:avLst/>
              <a:gdLst/>
              <a:ahLst/>
              <a:cxnLst/>
              <a:rect l="l" t="t" r="r" b="b"/>
              <a:pathLst>
                <a:path w="13461567" h="3127943">
                  <a:moveTo>
                    <a:pt x="67360" y="0"/>
                  </a:moveTo>
                  <a:lnTo>
                    <a:pt x="13394207" y="0"/>
                  </a:lnTo>
                  <a:cubicBezTo>
                    <a:pt x="13431410" y="0"/>
                    <a:pt x="13461567" y="30158"/>
                    <a:pt x="13461567" y="67360"/>
                  </a:cubicBezTo>
                  <a:lnTo>
                    <a:pt x="13461567" y="3060583"/>
                  </a:lnTo>
                  <a:cubicBezTo>
                    <a:pt x="13461567" y="3078448"/>
                    <a:pt x="13454470" y="3095581"/>
                    <a:pt x="13441838" y="3108214"/>
                  </a:cubicBezTo>
                  <a:cubicBezTo>
                    <a:pt x="13429207" y="3120846"/>
                    <a:pt x="13412073" y="3127943"/>
                    <a:pt x="13394207" y="3127943"/>
                  </a:cubicBezTo>
                  <a:lnTo>
                    <a:pt x="67360" y="3127943"/>
                  </a:lnTo>
                  <a:cubicBezTo>
                    <a:pt x="49495" y="3127943"/>
                    <a:pt x="32362" y="3120846"/>
                    <a:pt x="19729" y="3108214"/>
                  </a:cubicBezTo>
                  <a:cubicBezTo>
                    <a:pt x="7097" y="3095581"/>
                    <a:pt x="0" y="3078448"/>
                    <a:pt x="0" y="3060583"/>
                  </a:cubicBezTo>
                  <a:lnTo>
                    <a:pt x="0" y="67360"/>
                  </a:lnTo>
                  <a:cubicBezTo>
                    <a:pt x="0" y="49495"/>
                    <a:pt x="7097" y="32362"/>
                    <a:pt x="19729" y="19729"/>
                  </a:cubicBezTo>
                  <a:cubicBezTo>
                    <a:pt x="32362" y="7097"/>
                    <a:pt x="49495" y="0"/>
                    <a:pt x="6736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extBox 30">
              <a:extLst>
                <a:ext uri="{FF2B5EF4-FFF2-40B4-BE49-F238E27FC236}">
                  <a16:creationId xmlns:a16="http://schemas.microsoft.com/office/drawing/2014/main" id="{C9965BC2-4D04-DAA6-22EF-C3FFABC9D5A1}"/>
                </a:ext>
              </a:extLst>
            </p:cNvPr>
            <p:cNvSpPr txBox="1"/>
            <p:nvPr/>
          </p:nvSpPr>
          <p:spPr>
            <a:xfrm>
              <a:off x="0" y="-28575"/>
              <a:ext cx="13461567" cy="31565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</p:grpSp>
      <p:grpSp>
        <p:nvGrpSpPr>
          <p:cNvPr id="65" name="Group 31">
            <a:extLst>
              <a:ext uri="{FF2B5EF4-FFF2-40B4-BE49-F238E27FC236}">
                <a16:creationId xmlns:a16="http://schemas.microsoft.com/office/drawing/2014/main" id="{03E42A0F-121A-D55A-019A-85C5D3920C37}"/>
              </a:ext>
            </a:extLst>
          </p:cNvPr>
          <p:cNvGrpSpPr/>
          <p:nvPr/>
        </p:nvGrpSpPr>
        <p:grpSpPr>
          <a:xfrm>
            <a:off x="5470358" y="2614463"/>
            <a:ext cx="6414067" cy="633504"/>
            <a:chOff x="0" y="0"/>
            <a:chExt cx="13461567" cy="3127943"/>
          </a:xfrm>
        </p:grpSpPr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91D27558-4B96-E1BD-92AB-2738F8A28994}"/>
                </a:ext>
              </a:extLst>
            </p:cNvPr>
            <p:cNvSpPr/>
            <p:nvPr/>
          </p:nvSpPr>
          <p:spPr>
            <a:xfrm>
              <a:off x="0" y="0"/>
              <a:ext cx="13461567" cy="3127943"/>
            </a:xfrm>
            <a:custGeom>
              <a:avLst/>
              <a:gdLst/>
              <a:ahLst/>
              <a:cxnLst/>
              <a:rect l="l" t="t" r="r" b="b"/>
              <a:pathLst>
                <a:path w="13461567" h="3127943">
                  <a:moveTo>
                    <a:pt x="67360" y="0"/>
                  </a:moveTo>
                  <a:lnTo>
                    <a:pt x="13394207" y="0"/>
                  </a:lnTo>
                  <a:cubicBezTo>
                    <a:pt x="13431410" y="0"/>
                    <a:pt x="13461567" y="30158"/>
                    <a:pt x="13461567" y="67360"/>
                  </a:cubicBezTo>
                  <a:lnTo>
                    <a:pt x="13461567" y="3060583"/>
                  </a:lnTo>
                  <a:cubicBezTo>
                    <a:pt x="13461567" y="3078448"/>
                    <a:pt x="13454470" y="3095581"/>
                    <a:pt x="13441838" y="3108214"/>
                  </a:cubicBezTo>
                  <a:cubicBezTo>
                    <a:pt x="13429207" y="3120846"/>
                    <a:pt x="13412073" y="3127943"/>
                    <a:pt x="13394207" y="3127943"/>
                  </a:cubicBezTo>
                  <a:lnTo>
                    <a:pt x="67360" y="3127943"/>
                  </a:lnTo>
                  <a:cubicBezTo>
                    <a:pt x="49495" y="3127943"/>
                    <a:pt x="32362" y="3120846"/>
                    <a:pt x="19729" y="3108214"/>
                  </a:cubicBezTo>
                  <a:cubicBezTo>
                    <a:pt x="7097" y="3095581"/>
                    <a:pt x="0" y="3078448"/>
                    <a:pt x="0" y="3060583"/>
                  </a:cubicBezTo>
                  <a:lnTo>
                    <a:pt x="0" y="67360"/>
                  </a:lnTo>
                  <a:cubicBezTo>
                    <a:pt x="0" y="49495"/>
                    <a:pt x="7097" y="32362"/>
                    <a:pt x="19729" y="19729"/>
                  </a:cubicBezTo>
                  <a:cubicBezTo>
                    <a:pt x="32362" y="7097"/>
                    <a:pt x="49495" y="0"/>
                    <a:pt x="6736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72267589-76F1-C2D5-F6A0-E1BF64C684D7}"/>
                </a:ext>
              </a:extLst>
            </p:cNvPr>
            <p:cNvSpPr txBox="1"/>
            <p:nvPr/>
          </p:nvSpPr>
          <p:spPr>
            <a:xfrm>
              <a:off x="0" y="-28575"/>
              <a:ext cx="13461567" cy="31565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grpSp>
        <p:nvGrpSpPr>
          <p:cNvPr id="68" name="Group 34">
            <a:extLst>
              <a:ext uri="{FF2B5EF4-FFF2-40B4-BE49-F238E27FC236}">
                <a16:creationId xmlns:a16="http://schemas.microsoft.com/office/drawing/2014/main" id="{8A5AAF0F-4369-9044-2B0C-277BEB0247D1}"/>
              </a:ext>
            </a:extLst>
          </p:cNvPr>
          <p:cNvGrpSpPr/>
          <p:nvPr/>
        </p:nvGrpSpPr>
        <p:grpSpPr>
          <a:xfrm>
            <a:off x="5470358" y="3468043"/>
            <a:ext cx="6414067" cy="1431996"/>
            <a:chOff x="0" y="0"/>
            <a:chExt cx="13461567" cy="3127943"/>
          </a:xfrm>
        </p:grpSpPr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5EC2662C-634B-1566-ED7B-A502DE30514D}"/>
                </a:ext>
              </a:extLst>
            </p:cNvPr>
            <p:cNvSpPr/>
            <p:nvPr/>
          </p:nvSpPr>
          <p:spPr>
            <a:xfrm>
              <a:off x="0" y="0"/>
              <a:ext cx="13461567" cy="3127943"/>
            </a:xfrm>
            <a:custGeom>
              <a:avLst/>
              <a:gdLst/>
              <a:ahLst/>
              <a:cxnLst/>
              <a:rect l="l" t="t" r="r" b="b"/>
              <a:pathLst>
                <a:path w="13461567" h="3127943">
                  <a:moveTo>
                    <a:pt x="67360" y="0"/>
                  </a:moveTo>
                  <a:lnTo>
                    <a:pt x="13394207" y="0"/>
                  </a:lnTo>
                  <a:cubicBezTo>
                    <a:pt x="13431410" y="0"/>
                    <a:pt x="13461567" y="30158"/>
                    <a:pt x="13461567" y="67360"/>
                  </a:cubicBezTo>
                  <a:lnTo>
                    <a:pt x="13461567" y="3060583"/>
                  </a:lnTo>
                  <a:cubicBezTo>
                    <a:pt x="13461567" y="3078448"/>
                    <a:pt x="13454470" y="3095581"/>
                    <a:pt x="13441838" y="3108214"/>
                  </a:cubicBezTo>
                  <a:cubicBezTo>
                    <a:pt x="13429207" y="3120846"/>
                    <a:pt x="13412073" y="3127943"/>
                    <a:pt x="13394207" y="3127943"/>
                  </a:cubicBezTo>
                  <a:lnTo>
                    <a:pt x="67360" y="3127943"/>
                  </a:lnTo>
                  <a:cubicBezTo>
                    <a:pt x="49495" y="3127943"/>
                    <a:pt x="32362" y="3120846"/>
                    <a:pt x="19729" y="3108214"/>
                  </a:cubicBezTo>
                  <a:cubicBezTo>
                    <a:pt x="7097" y="3095581"/>
                    <a:pt x="0" y="3078448"/>
                    <a:pt x="0" y="3060583"/>
                  </a:cubicBezTo>
                  <a:lnTo>
                    <a:pt x="0" y="67360"/>
                  </a:lnTo>
                  <a:cubicBezTo>
                    <a:pt x="0" y="49495"/>
                    <a:pt x="7097" y="32362"/>
                    <a:pt x="19729" y="19729"/>
                  </a:cubicBezTo>
                  <a:cubicBezTo>
                    <a:pt x="32362" y="7097"/>
                    <a:pt x="49495" y="0"/>
                    <a:pt x="6736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36">
              <a:extLst>
                <a:ext uri="{FF2B5EF4-FFF2-40B4-BE49-F238E27FC236}">
                  <a16:creationId xmlns:a16="http://schemas.microsoft.com/office/drawing/2014/main" id="{E47CC950-89A3-F88A-E236-A92FBDEFE36D}"/>
                </a:ext>
              </a:extLst>
            </p:cNvPr>
            <p:cNvSpPr txBox="1"/>
            <p:nvPr/>
          </p:nvSpPr>
          <p:spPr>
            <a:xfrm>
              <a:off x="0" y="-28575"/>
              <a:ext cx="13461567" cy="31565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71" name="Freeform 37">
            <a:extLst>
              <a:ext uri="{FF2B5EF4-FFF2-40B4-BE49-F238E27FC236}">
                <a16:creationId xmlns:a16="http://schemas.microsoft.com/office/drawing/2014/main" id="{AEFDFE29-1C34-F4FA-CED2-F5FBB29FE48F}"/>
              </a:ext>
            </a:extLst>
          </p:cNvPr>
          <p:cNvSpPr/>
          <p:nvPr/>
        </p:nvSpPr>
        <p:spPr>
          <a:xfrm>
            <a:off x="5694261" y="1226843"/>
            <a:ext cx="286169" cy="448893"/>
          </a:xfrm>
          <a:custGeom>
            <a:avLst/>
            <a:gdLst/>
            <a:ahLst/>
            <a:cxnLst/>
            <a:rect l="l" t="t" r="r" b="b"/>
            <a:pathLst>
              <a:path w="429254" h="673339">
                <a:moveTo>
                  <a:pt x="0" y="0"/>
                </a:moveTo>
                <a:lnTo>
                  <a:pt x="429253" y="0"/>
                </a:lnTo>
                <a:lnTo>
                  <a:pt x="429253" y="673339"/>
                </a:lnTo>
                <a:lnTo>
                  <a:pt x="0" y="67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Freeform 39">
            <a:extLst>
              <a:ext uri="{FF2B5EF4-FFF2-40B4-BE49-F238E27FC236}">
                <a16:creationId xmlns:a16="http://schemas.microsoft.com/office/drawing/2014/main" id="{9E969E28-15B1-E334-DCF8-D3A56A9FCE93}"/>
              </a:ext>
            </a:extLst>
          </p:cNvPr>
          <p:cNvSpPr/>
          <p:nvPr/>
        </p:nvSpPr>
        <p:spPr>
          <a:xfrm>
            <a:off x="11200893" y="5531469"/>
            <a:ext cx="280406" cy="448475"/>
          </a:xfrm>
          <a:custGeom>
            <a:avLst/>
            <a:gdLst/>
            <a:ahLst/>
            <a:cxnLst/>
            <a:rect l="l" t="t" r="r" b="b"/>
            <a:pathLst>
              <a:path w="401182" h="672713">
                <a:moveTo>
                  <a:pt x="0" y="0"/>
                </a:moveTo>
                <a:lnTo>
                  <a:pt x="401182" y="0"/>
                </a:lnTo>
                <a:lnTo>
                  <a:pt x="401182" y="672714"/>
                </a:lnTo>
                <a:lnTo>
                  <a:pt x="0" y="6727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13">
            <a:extLst>
              <a:ext uri="{FF2B5EF4-FFF2-40B4-BE49-F238E27FC236}">
                <a16:creationId xmlns:a16="http://schemas.microsoft.com/office/drawing/2014/main" id="{999C5821-C180-8BF0-18CD-A460613B623B}"/>
              </a:ext>
            </a:extLst>
          </p:cNvPr>
          <p:cNvSpPr/>
          <p:nvPr/>
        </p:nvSpPr>
        <p:spPr>
          <a:xfrm rot="-856412">
            <a:off x="3611320" y="5666705"/>
            <a:ext cx="1855671" cy="1032769"/>
          </a:xfrm>
          <a:custGeom>
            <a:avLst/>
            <a:gdLst/>
            <a:ahLst/>
            <a:cxnLst/>
            <a:rect l="l" t="t" r="r" b="b"/>
            <a:pathLst>
              <a:path w="2783506" h="1549154">
                <a:moveTo>
                  <a:pt x="0" y="0"/>
                </a:moveTo>
                <a:lnTo>
                  <a:pt x="2783506" y="0"/>
                </a:lnTo>
                <a:lnTo>
                  <a:pt x="2783506" y="1549154"/>
                </a:lnTo>
                <a:lnTo>
                  <a:pt x="0" y="154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Freeform 8">
            <a:extLst>
              <a:ext uri="{FF2B5EF4-FFF2-40B4-BE49-F238E27FC236}">
                <a16:creationId xmlns:a16="http://schemas.microsoft.com/office/drawing/2014/main" id="{6069C193-1A94-7BD0-F49B-D4BB47ABC4BE}"/>
              </a:ext>
            </a:extLst>
          </p:cNvPr>
          <p:cNvSpPr/>
          <p:nvPr/>
        </p:nvSpPr>
        <p:spPr>
          <a:xfrm rot="20874586">
            <a:off x="11029737" y="-19493"/>
            <a:ext cx="1194012" cy="1652519"/>
          </a:xfrm>
          <a:custGeom>
            <a:avLst/>
            <a:gdLst/>
            <a:ahLst/>
            <a:cxnLst/>
            <a:rect l="l" t="t" r="r" b="b"/>
            <a:pathLst>
              <a:path w="2476025" h="3265741">
                <a:moveTo>
                  <a:pt x="0" y="0"/>
                </a:moveTo>
                <a:lnTo>
                  <a:pt x="2476025" y="0"/>
                </a:lnTo>
                <a:lnTo>
                  <a:pt x="2476025" y="3265741"/>
                </a:lnTo>
                <a:lnTo>
                  <a:pt x="0" y="32657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3D9A7F1-DEC4-CAAA-2C99-6349366A2D7B}"/>
              </a:ext>
            </a:extLst>
          </p:cNvPr>
          <p:cNvSpPr txBox="1"/>
          <p:nvPr/>
        </p:nvSpPr>
        <p:spPr>
          <a:xfrm>
            <a:off x="5574764" y="1548644"/>
            <a:ext cx="6635053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vần thơ: vần lưng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B3EA43D-058B-3BCB-1ED0-E86EA8226050}"/>
              </a:ext>
            </a:extLst>
          </p:cNvPr>
          <p:cNvSpPr txBox="1"/>
          <p:nvPr/>
        </p:nvSpPr>
        <p:spPr>
          <a:xfrm>
            <a:off x="5470358" y="2684426"/>
            <a:ext cx="6414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thơ: 2/2/3; 3/2/2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6E6683E-259E-B189-6E5B-FE62F04B413A}"/>
              </a:ext>
            </a:extLst>
          </p:cNvPr>
          <p:cNvSpPr txBox="1"/>
          <p:nvPr/>
        </p:nvSpPr>
        <p:spPr>
          <a:xfrm>
            <a:off x="5459740" y="3531086"/>
            <a:ext cx="65030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 điệp vần: có sự lặp lại các âm tiết có vần “an” 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Lan - tan - tràn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), vần “ương” 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 - dương - sương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), vần “ăng” 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 - nắng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); 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34">
            <a:extLst>
              <a:ext uri="{FF2B5EF4-FFF2-40B4-BE49-F238E27FC236}">
                <a16:creationId xmlns:a16="http://schemas.microsoft.com/office/drawing/2014/main" id="{40CBAFAB-1E9F-4612-3CDC-344C8454CFF1}"/>
              </a:ext>
            </a:extLst>
          </p:cNvPr>
          <p:cNvGrpSpPr/>
          <p:nvPr/>
        </p:nvGrpSpPr>
        <p:grpSpPr>
          <a:xfrm>
            <a:off x="5500564" y="5105656"/>
            <a:ext cx="6414067" cy="1261853"/>
            <a:chOff x="0" y="0"/>
            <a:chExt cx="13461567" cy="3127943"/>
          </a:xfrm>
        </p:grpSpPr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B9843CA3-E79E-B9F2-38E0-0D253F6405A1}"/>
                </a:ext>
              </a:extLst>
            </p:cNvPr>
            <p:cNvSpPr/>
            <p:nvPr/>
          </p:nvSpPr>
          <p:spPr>
            <a:xfrm>
              <a:off x="0" y="0"/>
              <a:ext cx="13461567" cy="3127943"/>
            </a:xfrm>
            <a:custGeom>
              <a:avLst/>
              <a:gdLst/>
              <a:ahLst/>
              <a:cxnLst/>
              <a:rect l="l" t="t" r="r" b="b"/>
              <a:pathLst>
                <a:path w="13461567" h="3127943">
                  <a:moveTo>
                    <a:pt x="67360" y="0"/>
                  </a:moveTo>
                  <a:lnTo>
                    <a:pt x="13394207" y="0"/>
                  </a:lnTo>
                  <a:cubicBezTo>
                    <a:pt x="13431410" y="0"/>
                    <a:pt x="13461567" y="30158"/>
                    <a:pt x="13461567" y="67360"/>
                  </a:cubicBezTo>
                  <a:lnTo>
                    <a:pt x="13461567" y="3060583"/>
                  </a:lnTo>
                  <a:cubicBezTo>
                    <a:pt x="13461567" y="3078448"/>
                    <a:pt x="13454470" y="3095581"/>
                    <a:pt x="13441838" y="3108214"/>
                  </a:cubicBezTo>
                  <a:cubicBezTo>
                    <a:pt x="13429207" y="3120846"/>
                    <a:pt x="13412073" y="3127943"/>
                    <a:pt x="13394207" y="3127943"/>
                  </a:cubicBezTo>
                  <a:lnTo>
                    <a:pt x="67360" y="3127943"/>
                  </a:lnTo>
                  <a:cubicBezTo>
                    <a:pt x="49495" y="3127943"/>
                    <a:pt x="32362" y="3120846"/>
                    <a:pt x="19729" y="3108214"/>
                  </a:cubicBezTo>
                  <a:cubicBezTo>
                    <a:pt x="7097" y="3095581"/>
                    <a:pt x="0" y="3078448"/>
                    <a:pt x="0" y="3060583"/>
                  </a:cubicBezTo>
                  <a:lnTo>
                    <a:pt x="0" y="67360"/>
                  </a:lnTo>
                  <a:cubicBezTo>
                    <a:pt x="0" y="49495"/>
                    <a:pt x="7097" y="32362"/>
                    <a:pt x="19729" y="19729"/>
                  </a:cubicBezTo>
                  <a:cubicBezTo>
                    <a:pt x="32362" y="7097"/>
                    <a:pt x="49495" y="0"/>
                    <a:pt x="6736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5A31A37D-F710-078B-550E-5790C9EEB9FD}"/>
                </a:ext>
              </a:extLst>
            </p:cNvPr>
            <p:cNvSpPr txBox="1"/>
            <p:nvPr/>
          </p:nvSpPr>
          <p:spPr>
            <a:xfrm>
              <a:off x="0" y="-28575"/>
              <a:ext cx="13461567" cy="31565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D97F34B-294C-F113-A696-68D6A4473705}"/>
              </a:ext>
            </a:extLst>
          </p:cNvPr>
          <p:cNvSpPr txBox="1"/>
          <p:nvPr/>
        </p:nvSpPr>
        <p:spPr>
          <a:xfrm>
            <a:off x="5565664" y="5056374"/>
            <a:ext cx="63187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 điệp thanh: sự lặp lại các thanh bằng (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ơi, Ba Lan mùa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tuyế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 tan / Đường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bạch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dương sương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trắng nắng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tràn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). 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61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9" grpId="0"/>
      <p:bldP spid="81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0">
            <a:extLst>
              <a:ext uri="{FF2B5EF4-FFF2-40B4-BE49-F238E27FC236}">
                <a16:creationId xmlns:a16="http://schemas.microsoft.com/office/drawing/2014/main" id="{DFCD3244-3861-4BFC-7C2F-6CBC404118F6}"/>
              </a:ext>
            </a:extLst>
          </p:cNvPr>
          <p:cNvSpPr/>
          <p:nvPr/>
        </p:nvSpPr>
        <p:spPr>
          <a:xfrm>
            <a:off x="3368590" y="396790"/>
            <a:ext cx="5454820" cy="5454820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AAB4505F-A807-ADD2-ECF6-4317CA782746}"/>
              </a:ext>
            </a:extLst>
          </p:cNvPr>
          <p:cNvSpPr/>
          <p:nvPr/>
        </p:nvSpPr>
        <p:spPr>
          <a:xfrm>
            <a:off x="5381460" y="812139"/>
            <a:ext cx="1429079" cy="1225081"/>
          </a:xfrm>
          <a:prstGeom prst="rect">
            <a:avLst/>
          </a:prstGeom>
          <a:solidFill>
            <a:srgbClr val="39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B9AEE-8701-0351-A16B-80A0591CC357}"/>
              </a:ext>
            </a:extLst>
          </p:cNvPr>
          <p:cNvSpPr txBox="1"/>
          <p:nvPr/>
        </p:nvSpPr>
        <p:spPr>
          <a:xfrm>
            <a:off x="3821503" y="2593477"/>
            <a:ext cx="45489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SG" sz="8800" b="0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812;p70">
            <a:extLst>
              <a:ext uri="{FF2B5EF4-FFF2-40B4-BE49-F238E27FC236}">
                <a16:creationId xmlns:a16="http://schemas.microsoft.com/office/drawing/2014/main" id="{582D4F21-7B71-0ADD-CE6A-BEB4C0490353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4" name="Google Shape;813;p70">
              <a:extLst>
                <a:ext uri="{FF2B5EF4-FFF2-40B4-BE49-F238E27FC236}">
                  <a16:creationId xmlns:a16="http://schemas.microsoft.com/office/drawing/2014/main" id="{BC004DDF-E63B-95E0-6605-7A6960F14CA7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" name="Google Shape;814;p70">
              <a:extLst>
                <a:ext uri="{FF2B5EF4-FFF2-40B4-BE49-F238E27FC236}">
                  <a16:creationId xmlns:a16="http://schemas.microsoft.com/office/drawing/2014/main" id="{40B3866B-1596-88B1-8B40-6006E891E9A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" name="Google Shape;815;p70">
              <a:extLst>
                <a:ext uri="{FF2B5EF4-FFF2-40B4-BE49-F238E27FC236}">
                  <a16:creationId xmlns:a16="http://schemas.microsoft.com/office/drawing/2014/main" id="{832AF5B5-DB4C-F0A5-64CD-D8EB812D0F17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" name="Google Shape;816;p70">
              <a:extLst>
                <a:ext uri="{FF2B5EF4-FFF2-40B4-BE49-F238E27FC236}">
                  <a16:creationId xmlns:a16="http://schemas.microsoft.com/office/drawing/2014/main" id="{D29A78AF-4EF3-365E-A220-BE0F45C52C64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7;p70">
              <a:extLst>
                <a:ext uri="{FF2B5EF4-FFF2-40B4-BE49-F238E27FC236}">
                  <a16:creationId xmlns:a16="http://schemas.microsoft.com/office/drawing/2014/main" id="{4BB1FF2A-E104-FF05-3E53-E80A0F41BC27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8;p70">
              <a:extLst>
                <a:ext uri="{FF2B5EF4-FFF2-40B4-BE49-F238E27FC236}">
                  <a16:creationId xmlns:a16="http://schemas.microsoft.com/office/drawing/2014/main" id="{2595F73A-B2AB-D4D7-F480-C283570E15EB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9;p70">
              <a:extLst>
                <a:ext uri="{FF2B5EF4-FFF2-40B4-BE49-F238E27FC236}">
                  <a16:creationId xmlns:a16="http://schemas.microsoft.com/office/drawing/2014/main" id="{D3BF73E8-BF5A-4CC8-026D-4BD15913D4D5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20;p70">
              <a:extLst>
                <a:ext uri="{FF2B5EF4-FFF2-40B4-BE49-F238E27FC236}">
                  <a16:creationId xmlns:a16="http://schemas.microsoft.com/office/drawing/2014/main" id="{24B17E45-4CB6-3ACC-A731-EBDBAFF4DA47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1;p70">
              <a:extLst>
                <a:ext uri="{FF2B5EF4-FFF2-40B4-BE49-F238E27FC236}">
                  <a16:creationId xmlns:a16="http://schemas.microsoft.com/office/drawing/2014/main" id="{1016BCC5-44FF-7DAA-B4AD-E9DA8B9D91F5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2;p70">
              <a:extLst>
                <a:ext uri="{FF2B5EF4-FFF2-40B4-BE49-F238E27FC236}">
                  <a16:creationId xmlns:a16="http://schemas.microsoft.com/office/drawing/2014/main" id="{E427EB8E-AC80-C501-2C1F-31F9F7710BC8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3;p70">
              <a:extLst>
                <a:ext uri="{FF2B5EF4-FFF2-40B4-BE49-F238E27FC236}">
                  <a16:creationId xmlns:a16="http://schemas.microsoft.com/office/drawing/2014/main" id="{9AFEB695-DBF0-026F-74E6-D66B759FE74F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4;p70">
              <a:extLst>
                <a:ext uri="{FF2B5EF4-FFF2-40B4-BE49-F238E27FC236}">
                  <a16:creationId xmlns:a16="http://schemas.microsoft.com/office/drawing/2014/main" id="{BF9426A0-ED6B-5BFB-A003-E9EEB8DB2FE3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5;p70">
              <a:extLst>
                <a:ext uri="{FF2B5EF4-FFF2-40B4-BE49-F238E27FC236}">
                  <a16:creationId xmlns:a16="http://schemas.microsoft.com/office/drawing/2014/main" id="{BFB956EB-6EA9-D494-B9B1-325D52F30F6B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6;p70">
              <a:extLst>
                <a:ext uri="{FF2B5EF4-FFF2-40B4-BE49-F238E27FC236}">
                  <a16:creationId xmlns:a16="http://schemas.microsoft.com/office/drawing/2014/main" id="{32037ED3-8955-A0B9-E5F7-63183945382A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7;p70">
              <a:extLst>
                <a:ext uri="{FF2B5EF4-FFF2-40B4-BE49-F238E27FC236}">
                  <a16:creationId xmlns:a16="http://schemas.microsoft.com/office/drawing/2014/main" id="{189C1533-1CC7-1962-7E2D-F71AC28724B1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8;p70">
              <a:extLst>
                <a:ext uri="{FF2B5EF4-FFF2-40B4-BE49-F238E27FC236}">
                  <a16:creationId xmlns:a16="http://schemas.microsoft.com/office/drawing/2014/main" id="{63A99375-F232-1F21-9314-E40A978C1EDA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9;p70">
              <a:extLst>
                <a:ext uri="{FF2B5EF4-FFF2-40B4-BE49-F238E27FC236}">
                  <a16:creationId xmlns:a16="http://schemas.microsoft.com/office/drawing/2014/main" id="{5D9CDD15-4896-7089-3B84-E22AD80B1EF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830;p70">
              <a:extLst>
                <a:ext uri="{FF2B5EF4-FFF2-40B4-BE49-F238E27FC236}">
                  <a16:creationId xmlns:a16="http://schemas.microsoft.com/office/drawing/2014/main" id="{2F5591BF-C798-999B-6E9D-1246B2E6F8C2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31;p70">
              <a:extLst>
                <a:ext uri="{FF2B5EF4-FFF2-40B4-BE49-F238E27FC236}">
                  <a16:creationId xmlns:a16="http://schemas.microsoft.com/office/drawing/2014/main" id="{3DE95EBC-C8FA-E951-480A-D5ECDF007089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2;p70">
              <a:extLst>
                <a:ext uri="{FF2B5EF4-FFF2-40B4-BE49-F238E27FC236}">
                  <a16:creationId xmlns:a16="http://schemas.microsoft.com/office/drawing/2014/main" id="{78968FF5-0708-D054-F36C-C57152DC948C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3;p70">
              <a:extLst>
                <a:ext uri="{FF2B5EF4-FFF2-40B4-BE49-F238E27FC236}">
                  <a16:creationId xmlns:a16="http://schemas.microsoft.com/office/drawing/2014/main" id="{BF733BAE-C810-F802-D860-AFFA35277DC2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4;p70">
              <a:extLst>
                <a:ext uri="{FF2B5EF4-FFF2-40B4-BE49-F238E27FC236}">
                  <a16:creationId xmlns:a16="http://schemas.microsoft.com/office/drawing/2014/main" id="{B79C2F60-2FE6-82F7-0CAF-A7C7BF54EAF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5;p70">
              <a:extLst>
                <a:ext uri="{FF2B5EF4-FFF2-40B4-BE49-F238E27FC236}">
                  <a16:creationId xmlns:a16="http://schemas.microsoft.com/office/drawing/2014/main" id="{0A976EEB-077B-D66A-4E29-833BD69F704B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6;p70">
              <a:extLst>
                <a:ext uri="{FF2B5EF4-FFF2-40B4-BE49-F238E27FC236}">
                  <a16:creationId xmlns:a16="http://schemas.microsoft.com/office/drawing/2014/main" id="{139DE49F-ACE6-A5F7-E10B-CA4EB9F91C3A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7;p70">
              <a:extLst>
                <a:ext uri="{FF2B5EF4-FFF2-40B4-BE49-F238E27FC236}">
                  <a16:creationId xmlns:a16="http://schemas.microsoft.com/office/drawing/2014/main" id="{5D9F991C-48C7-0AE0-28AD-F2FE31D2340D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8;p70">
              <a:extLst>
                <a:ext uri="{FF2B5EF4-FFF2-40B4-BE49-F238E27FC236}">
                  <a16:creationId xmlns:a16="http://schemas.microsoft.com/office/drawing/2014/main" id="{EE351FB8-6D1F-E569-9B91-AFDCF68569B3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9;p70">
              <a:extLst>
                <a:ext uri="{FF2B5EF4-FFF2-40B4-BE49-F238E27FC236}">
                  <a16:creationId xmlns:a16="http://schemas.microsoft.com/office/drawing/2014/main" id="{2BD3B15A-397F-30C7-733D-4C7D659EE2E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40;p70">
              <a:extLst>
                <a:ext uri="{FF2B5EF4-FFF2-40B4-BE49-F238E27FC236}">
                  <a16:creationId xmlns:a16="http://schemas.microsoft.com/office/drawing/2014/main" id="{B27CEC7E-DBA0-3355-A2BA-D8DE564D995F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41;p70">
              <a:extLst>
                <a:ext uri="{FF2B5EF4-FFF2-40B4-BE49-F238E27FC236}">
                  <a16:creationId xmlns:a16="http://schemas.microsoft.com/office/drawing/2014/main" id="{52C7DFA8-1E47-A4E6-EA9A-6EB4DB3EDF4E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2;p70">
              <a:extLst>
                <a:ext uri="{FF2B5EF4-FFF2-40B4-BE49-F238E27FC236}">
                  <a16:creationId xmlns:a16="http://schemas.microsoft.com/office/drawing/2014/main" id="{D7A7D17A-773F-44E7-7D3F-820CA91879F1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3;p70">
              <a:extLst>
                <a:ext uri="{FF2B5EF4-FFF2-40B4-BE49-F238E27FC236}">
                  <a16:creationId xmlns:a16="http://schemas.microsoft.com/office/drawing/2014/main" id="{B699BA01-CD1B-498B-94D4-34692D1B39D8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4;p70">
              <a:extLst>
                <a:ext uri="{FF2B5EF4-FFF2-40B4-BE49-F238E27FC236}">
                  <a16:creationId xmlns:a16="http://schemas.microsoft.com/office/drawing/2014/main" id="{FD874E02-774C-F0AC-5352-AFBE7C73EF9D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5;p70">
              <a:extLst>
                <a:ext uri="{FF2B5EF4-FFF2-40B4-BE49-F238E27FC236}">
                  <a16:creationId xmlns:a16="http://schemas.microsoft.com/office/drawing/2014/main" id="{EBDBC069-638B-96E9-1C19-762398D246CC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6;p70">
              <a:extLst>
                <a:ext uri="{FF2B5EF4-FFF2-40B4-BE49-F238E27FC236}">
                  <a16:creationId xmlns:a16="http://schemas.microsoft.com/office/drawing/2014/main" id="{501A90E8-4446-5C6E-C7A0-98A656D0B10B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7;p70">
              <a:extLst>
                <a:ext uri="{FF2B5EF4-FFF2-40B4-BE49-F238E27FC236}">
                  <a16:creationId xmlns:a16="http://schemas.microsoft.com/office/drawing/2014/main" id="{676F43FF-905E-171B-4327-96B0D533A8B2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8;p70">
              <a:extLst>
                <a:ext uri="{FF2B5EF4-FFF2-40B4-BE49-F238E27FC236}">
                  <a16:creationId xmlns:a16="http://schemas.microsoft.com/office/drawing/2014/main" id="{AAC4BA90-04DD-BEB8-70BF-AF393E2C6FE5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9;p70">
              <a:extLst>
                <a:ext uri="{FF2B5EF4-FFF2-40B4-BE49-F238E27FC236}">
                  <a16:creationId xmlns:a16="http://schemas.microsoft.com/office/drawing/2014/main" id="{425DEF60-48D6-A544-553A-BA576FF2DC90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50;p70">
              <a:extLst>
                <a:ext uri="{FF2B5EF4-FFF2-40B4-BE49-F238E27FC236}">
                  <a16:creationId xmlns:a16="http://schemas.microsoft.com/office/drawing/2014/main" id="{7DAE484A-0E37-46E9-E1BF-71E270E8B688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5B56FCC-8E05-85B3-A44A-F3E8735E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2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1562100" y="19812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5.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5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3" name="组合 48">
            <a:extLst>
              <a:ext uri="{FF2B5EF4-FFF2-40B4-BE49-F238E27FC236}">
                <a16:creationId xmlns:a16="http://schemas.microsoft.com/office/drawing/2014/main" id="{0B4E0406-4CCD-6841-03C8-AD40FA3E5BFB}"/>
              </a:ext>
            </a:extLst>
          </p:cNvPr>
          <p:cNvGrpSpPr/>
          <p:nvPr/>
        </p:nvGrpSpPr>
        <p:grpSpPr>
          <a:xfrm>
            <a:off x="1700463" y="1421215"/>
            <a:ext cx="7509457" cy="3920645"/>
            <a:chOff x="2900496" y="1028113"/>
            <a:chExt cx="6336001" cy="342000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任意多边形: 形状 45">
              <a:extLst>
                <a:ext uri="{FF2B5EF4-FFF2-40B4-BE49-F238E27FC236}">
                  <a16:creationId xmlns:a16="http://schemas.microsoft.com/office/drawing/2014/main" id="{2BD4F159-291F-C86C-F456-02F912D1661B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custGeom>
              <a:avLst/>
              <a:gdLst>
                <a:gd name="connsiteX0" fmla="*/ 3218105 w 6336001"/>
                <a:gd name="connsiteY0" fmla="*/ 0 h 3420001"/>
                <a:gd name="connsiteX1" fmla="*/ 3916423 w 6336001"/>
                <a:gd name="connsiteY1" fmla="*/ 250373 h 3420001"/>
                <a:gd name="connsiteX2" fmla="*/ 3929273 w 6336001"/>
                <a:gd name="connsiteY2" fmla="*/ 262037 h 3420001"/>
                <a:gd name="connsiteX3" fmla="*/ 3935218 w 6336001"/>
                <a:gd name="connsiteY3" fmla="*/ 259177 h 3420001"/>
                <a:gd name="connsiteX4" fmla="*/ 4362540 w 6336001"/>
                <a:gd name="connsiteY4" fmla="*/ 173013 h 3420001"/>
                <a:gd name="connsiteX5" fmla="*/ 5138819 w 6336001"/>
                <a:gd name="connsiteY5" fmla="*/ 494152 h 3420001"/>
                <a:gd name="connsiteX6" fmla="*/ 5212838 w 6336001"/>
                <a:gd name="connsiteY6" fmla="*/ 583751 h 3420001"/>
                <a:gd name="connsiteX7" fmla="*/ 5238177 w 6336001"/>
                <a:gd name="connsiteY7" fmla="*/ 582473 h 3420001"/>
                <a:gd name="connsiteX8" fmla="*/ 6336001 w 6336001"/>
                <a:gd name="connsiteY8" fmla="*/ 1678911 h 3420001"/>
                <a:gd name="connsiteX9" fmla="*/ 5238177 w 6336001"/>
                <a:gd name="connsiteY9" fmla="*/ 2775349 h 3420001"/>
                <a:gd name="connsiteX10" fmla="*/ 4911718 w 6336001"/>
                <a:gd name="connsiteY10" fmla="*/ 2726055 h 3420001"/>
                <a:gd name="connsiteX11" fmla="*/ 4889499 w 6336001"/>
                <a:gd name="connsiteY11" fmla="*/ 2717933 h 3420001"/>
                <a:gd name="connsiteX12" fmla="*/ 4879425 w 6336001"/>
                <a:gd name="connsiteY12" fmla="*/ 2750346 h 3420001"/>
                <a:gd name="connsiteX13" fmla="*/ 3867873 w 6336001"/>
                <a:gd name="connsiteY13" fmla="*/ 3420001 h 3420001"/>
                <a:gd name="connsiteX14" fmla="*/ 3091595 w 6336001"/>
                <a:gd name="connsiteY14" fmla="*/ 3098862 h 3420001"/>
                <a:gd name="connsiteX15" fmla="*/ 3032475 w 6336001"/>
                <a:gd name="connsiteY15" fmla="*/ 3027298 h 3420001"/>
                <a:gd name="connsiteX16" fmla="*/ 3001738 w 6336001"/>
                <a:gd name="connsiteY16" fmla="*/ 3064505 h 3420001"/>
                <a:gd name="connsiteX17" fmla="*/ 2225459 w 6336001"/>
                <a:gd name="connsiteY17" fmla="*/ 3385644 h 3420001"/>
                <a:gd name="connsiteX18" fmla="*/ 1449181 w 6336001"/>
                <a:gd name="connsiteY18" fmla="*/ 3064505 h 3420001"/>
                <a:gd name="connsiteX19" fmla="*/ 1355617 w 6336001"/>
                <a:gd name="connsiteY19" fmla="*/ 2951247 h 3420001"/>
                <a:gd name="connsiteX20" fmla="*/ 1319074 w 6336001"/>
                <a:gd name="connsiteY20" fmla="*/ 2960631 h 3420001"/>
                <a:gd name="connsiteX21" fmla="*/ 1097824 w 6336001"/>
                <a:gd name="connsiteY21" fmla="*/ 2982907 h 3420001"/>
                <a:gd name="connsiteX22" fmla="*/ 0 w 6336001"/>
                <a:gd name="connsiteY22" fmla="*/ 1886469 h 3420001"/>
                <a:gd name="connsiteX23" fmla="*/ 1097824 w 6336001"/>
                <a:gd name="connsiteY23" fmla="*/ 790031 h 3420001"/>
                <a:gd name="connsiteX24" fmla="*/ 1174420 w 6336001"/>
                <a:gd name="connsiteY24" fmla="*/ 793894 h 3420001"/>
                <a:gd name="connsiteX25" fmla="*/ 1192725 w 6336001"/>
                <a:gd name="connsiteY25" fmla="*/ 734999 h 3420001"/>
                <a:gd name="connsiteX26" fmla="*/ 2204276 w 6336001"/>
                <a:gd name="connsiteY26" fmla="*/ 65344 h 3420001"/>
                <a:gd name="connsiteX27" fmla="*/ 2631599 w 6336001"/>
                <a:gd name="connsiteY27" fmla="*/ 151508 h 3420001"/>
                <a:gd name="connsiteX28" fmla="*/ 2649234 w 6336001"/>
                <a:gd name="connsiteY28" fmla="*/ 159992 h 3420001"/>
                <a:gd name="connsiteX29" fmla="*/ 2694817 w 6336001"/>
                <a:gd name="connsiteY29" fmla="*/ 132334 h 3420001"/>
                <a:gd name="connsiteX30" fmla="*/ 3218105 w 6336001"/>
                <a:gd name="connsiteY30" fmla="*/ 0 h 342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36001" h="3420001">
                  <a:moveTo>
                    <a:pt x="3218105" y="0"/>
                  </a:moveTo>
                  <a:cubicBezTo>
                    <a:pt x="3483366" y="0"/>
                    <a:pt x="3726654" y="93960"/>
                    <a:pt x="3916423" y="250373"/>
                  </a:cubicBezTo>
                  <a:lnTo>
                    <a:pt x="3929273" y="262037"/>
                  </a:lnTo>
                  <a:lnTo>
                    <a:pt x="3935218" y="259177"/>
                  </a:lnTo>
                  <a:cubicBezTo>
                    <a:pt x="4066560" y="203694"/>
                    <a:pt x="4210963" y="173013"/>
                    <a:pt x="4362540" y="173013"/>
                  </a:cubicBezTo>
                  <a:cubicBezTo>
                    <a:pt x="4665696" y="173013"/>
                    <a:pt x="4940152" y="295736"/>
                    <a:pt x="5138819" y="494152"/>
                  </a:cubicBezTo>
                  <a:lnTo>
                    <a:pt x="5212838" y="583751"/>
                  </a:lnTo>
                  <a:lnTo>
                    <a:pt x="5238177" y="582473"/>
                  </a:lnTo>
                  <a:cubicBezTo>
                    <a:pt x="5844488" y="582473"/>
                    <a:pt x="6336001" y="1073365"/>
                    <a:pt x="6336001" y="1678911"/>
                  </a:cubicBezTo>
                  <a:cubicBezTo>
                    <a:pt x="6336001" y="2284457"/>
                    <a:pt x="5844488" y="2775349"/>
                    <a:pt x="5238177" y="2775349"/>
                  </a:cubicBezTo>
                  <a:cubicBezTo>
                    <a:pt x="5124494" y="2775349"/>
                    <a:pt x="5014846" y="2758091"/>
                    <a:pt x="4911718" y="2726055"/>
                  </a:cubicBezTo>
                  <a:lnTo>
                    <a:pt x="4889499" y="2717933"/>
                  </a:lnTo>
                  <a:lnTo>
                    <a:pt x="4879425" y="2750346"/>
                  </a:lnTo>
                  <a:cubicBezTo>
                    <a:pt x="4712766" y="3143874"/>
                    <a:pt x="4322606" y="3420001"/>
                    <a:pt x="3867873" y="3420001"/>
                  </a:cubicBezTo>
                  <a:cubicBezTo>
                    <a:pt x="3564718" y="3420001"/>
                    <a:pt x="3290262" y="3297278"/>
                    <a:pt x="3091595" y="3098862"/>
                  </a:cubicBezTo>
                  <a:lnTo>
                    <a:pt x="3032475" y="3027298"/>
                  </a:lnTo>
                  <a:lnTo>
                    <a:pt x="3001738" y="3064505"/>
                  </a:lnTo>
                  <a:cubicBezTo>
                    <a:pt x="2803071" y="3262921"/>
                    <a:pt x="2528615" y="3385644"/>
                    <a:pt x="2225459" y="3385644"/>
                  </a:cubicBezTo>
                  <a:cubicBezTo>
                    <a:pt x="1922304" y="3385644"/>
                    <a:pt x="1647848" y="3262921"/>
                    <a:pt x="1449181" y="3064505"/>
                  </a:cubicBezTo>
                  <a:lnTo>
                    <a:pt x="1355617" y="2951247"/>
                  </a:lnTo>
                  <a:lnTo>
                    <a:pt x="1319074" y="2960631"/>
                  </a:lnTo>
                  <a:cubicBezTo>
                    <a:pt x="1247608" y="2975237"/>
                    <a:pt x="1173613" y="2982907"/>
                    <a:pt x="1097824" y="2982907"/>
                  </a:cubicBezTo>
                  <a:cubicBezTo>
                    <a:pt x="491513" y="2982907"/>
                    <a:pt x="0" y="2492015"/>
                    <a:pt x="0" y="1886469"/>
                  </a:cubicBezTo>
                  <a:cubicBezTo>
                    <a:pt x="0" y="1280923"/>
                    <a:pt x="491513" y="790031"/>
                    <a:pt x="1097824" y="790031"/>
                  </a:cubicBezTo>
                  <a:lnTo>
                    <a:pt x="1174420" y="793894"/>
                  </a:lnTo>
                  <a:lnTo>
                    <a:pt x="1192725" y="734999"/>
                  </a:lnTo>
                  <a:cubicBezTo>
                    <a:pt x="1359384" y="341471"/>
                    <a:pt x="1749543" y="65344"/>
                    <a:pt x="2204276" y="65344"/>
                  </a:cubicBezTo>
                  <a:cubicBezTo>
                    <a:pt x="2355854" y="65344"/>
                    <a:pt x="2500257" y="96025"/>
                    <a:pt x="2631599" y="151508"/>
                  </a:cubicBezTo>
                  <a:lnTo>
                    <a:pt x="2649234" y="159992"/>
                  </a:lnTo>
                  <a:lnTo>
                    <a:pt x="2694817" y="132334"/>
                  </a:lnTo>
                  <a:cubicBezTo>
                    <a:pt x="2850372" y="47939"/>
                    <a:pt x="3028633" y="0"/>
                    <a:pt x="321810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endParaRPr>
            </a:p>
          </p:txBody>
        </p:sp>
        <p:sp>
          <p:nvSpPr>
            <p:cNvPr id="5" name="任意多边形: 形状 44">
              <a:extLst>
                <a:ext uri="{FF2B5EF4-FFF2-40B4-BE49-F238E27FC236}">
                  <a16:creationId xmlns:a16="http://schemas.microsoft.com/office/drawing/2014/main" id="{5CA292D5-92F1-36DA-0531-6871C63FC7EF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custGeom>
              <a:avLst/>
              <a:gdLst>
                <a:gd name="connsiteX0" fmla="*/ 3211398 w 6322797"/>
                <a:gd name="connsiteY0" fmla="*/ 0 h 3417187"/>
                <a:gd name="connsiteX1" fmla="*/ 3908261 w 6322797"/>
                <a:gd name="connsiteY1" fmla="*/ 250167 h 3417187"/>
                <a:gd name="connsiteX2" fmla="*/ 3921084 w 6322797"/>
                <a:gd name="connsiteY2" fmla="*/ 261821 h 3417187"/>
                <a:gd name="connsiteX3" fmla="*/ 3927016 w 6322797"/>
                <a:gd name="connsiteY3" fmla="*/ 258964 h 3417187"/>
                <a:gd name="connsiteX4" fmla="*/ 4353448 w 6322797"/>
                <a:gd name="connsiteY4" fmla="*/ 172871 h 3417187"/>
                <a:gd name="connsiteX5" fmla="*/ 5128109 w 6322797"/>
                <a:gd name="connsiteY5" fmla="*/ 493746 h 3417187"/>
                <a:gd name="connsiteX6" fmla="*/ 5201974 w 6322797"/>
                <a:gd name="connsiteY6" fmla="*/ 583271 h 3417187"/>
                <a:gd name="connsiteX7" fmla="*/ 5227261 w 6322797"/>
                <a:gd name="connsiteY7" fmla="*/ 581994 h 3417187"/>
                <a:gd name="connsiteX8" fmla="*/ 6322797 w 6322797"/>
                <a:gd name="connsiteY8" fmla="*/ 1677530 h 3417187"/>
                <a:gd name="connsiteX9" fmla="*/ 5227261 w 6322797"/>
                <a:gd name="connsiteY9" fmla="*/ 2773066 h 3417187"/>
                <a:gd name="connsiteX10" fmla="*/ 4901482 w 6322797"/>
                <a:gd name="connsiteY10" fmla="*/ 2723813 h 3417187"/>
                <a:gd name="connsiteX11" fmla="*/ 4879309 w 6322797"/>
                <a:gd name="connsiteY11" fmla="*/ 2715697 h 3417187"/>
                <a:gd name="connsiteX12" fmla="*/ 4869256 w 6322797"/>
                <a:gd name="connsiteY12" fmla="*/ 2748083 h 3417187"/>
                <a:gd name="connsiteX13" fmla="*/ 3859812 w 6322797"/>
                <a:gd name="connsiteY13" fmla="*/ 3417187 h 3417187"/>
                <a:gd name="connsiteX14" fmla="*/ 3085151 w 6322797"/>
                <a:gd name="connsiteY14" fmla="*/ 3096312 h 3417187"/>
                <a:gd name="connsiteX15" fmla="*/ 3026155 w 6322797"/>
                <a:gd name="connsiteY15" fmla="*/ 3024808 h 3417187"/>
                <a:gd name="connsiteX16" fmla="*/ 2995482 w 6322797"/>
                <a:gd name="connsiteY16" fmla="*/ 3061984 h 3417187"/>
                <a:gd name="connsiteX17" fmla="*/ 2220821 w 6322797"/>
                <a:gd name="connsiteY17" fmla="*/ 3382859 h 3417187"/>
                <a:gd name="connsiteX18" fmla="*/ 1446160 w 6322797"/>
                <a:gd name="connsiteY18" fmla="*/ 3061984 h 3417187"/>
                <a:gd name="connsiteX19" fmla="*/ 1352791 w 6322797"/>
                <a:gd name="connsiteY19" fmla="*/ 2948819 h 3417187"/>
                <a:gd name="connsiteX20" fmla="*/ 1316325 w 6322797"/>
                <a:gd name="connsiteY20" fmla="*/ 2958196 h 3417187"/>
                <a:gd name="connsiteX21" fmla="*/ 1095536 w 6322797"/>
                <a:gd name="connsiteY21" fmla="*/ 2980453 h 3417187"/>
                <a:gd name="connsiteX22" fmla="*/ 0 w 6322797"/>
                <a:gd name="connsiteY22" fmla="*/ 1884917 h 3417187"/>
                <a:gd name="connsiteX23" fmla="*/ 1095536 w 6322797"/>
                <a:gd name="connsiteY23" fmla="*/ 789381 h 3417187"/>
                <a:gd name="connsiteX24" fmla="*/ 1171972 w 6322797"/>
                <a:gd name="connsiteY24" fmla="*/ 793241 h 3417187"/>
                <a:gd name="connsiteX25" fmla="*/ 1190239 w 6322797"/>
                <a:gd name="connsiteY25" fmla="*/ 734394 h 3417187"/>
                <a:gd name="connsiteX26" fmla="*/ 2199682 w 6322797"/>
                <a:gd name="connsiteY26" fmla="*/ 65290 h 3417187"/>
                <a:gd name="connsiteX27" fmla="*/ 2626114 w 6322797"/>
                <a:gd name="connsiteY27" fmla="*/ 151383 h 3417187"/>
                <a:gd name="connsiteX28" fmla="*/ 2643712 w 6322797"/>
                <a:gd name="connsiteY28" fmla="*/ 159860 h 3417187"/>
                <a:gd name="connsiteX29" fmla="*/ 2689201 w 6322797"/>
                <a:gd name="connsiteY29" fmla="*/ 132226 h 3417187"/>
                <a:gd name="connsiteX30" fmla="*/ 3211398 w 6322797"/>
                <a:gd name="connsiteY30" fmla="*/ 0 h 34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2797" h="3417187">
                  <a:moveTo>
                    <a:pt x="3211398" y="0"/>
                  </a:moveTo>
                  <a:cubicBezTo>
                    <a:pt x="3476107" y="0"/>
                    <a:pt x="3718888" y="93883"/>
                    <a:pt x="3908261" y="250167"/>
                  </a:cubicBezTo>
                  <a:lnTo>
                    <a:pt x="3921084" y="261821"/>
                  </a:lnTo>
                  <a:lnTo>
                    <a:pt x="3927016" y="258964"/>
                  </a:lnTo>
                  <a:cubicBezTo>
                    <a:pt x="4058084" y="203527"/>
                    <a:pt x="4202186" y="172871"/>
                    <a:pt x="4353448" y="172871"/>
                  </a:cubicBezTo>
                  <a:cubicBezTo>
                    <a:pt x="4655972" y="172871"/>
                    <a:pt x="4929856" y="295493"/>
                    <a:pt x="5128109" y="493746"/>
                  </a:cubicBezTo>
                  <a:lnTo>
                    <a:pt x="5201974" y="583271"/>
                  </a:lnTo>
                  <a:lnTo>
                    <a:pt x="5227261" y="581994"/>
                  </a:lnTo>
                  <a:cubicBezTo>
                    <a:pt x="5832309" y="581994"/>
                    <a:pt x="6322797" y="1072482"/>
                    <a:pt x="6322797" y="1677530"/>
                  </a:cubicBezTo>
                  <a:cubicBezTo>
                    <a:pt x="6322797" y="2282578"/>
                    <a:pt x="5832309" y="2773066"/>
                    <a:pt x="5227261" y="2773066"/>
                  </a:cubicBezTo>
                  <a:cubicBezTo>
                    <a:pt x="5113815" y="2773066"/>
                    <a:pt x="5004396" y="2755822"/>
                    <a:pt x="4901482" y="2723813"/>
                  </a:cubicBezTo>
                  <a:lnTo>
                    <a:pt x="4879309" y="2715697"/>
                  </a:lnTo>
                  <a:lnTo>
                    <a:pt x="4869256" y="2748083"/>
                  </a:lnTo>
                  <a:cubicBezTo>
                    <a:pt x="4702944" y="3141288"/>
                    <a:pt x="4313598" y="3417187"/>
                    <a:pt x="3859812" y="3417187"/>
                  </a:cubicBezTo>
                  <a:cubicBezTo>
                    <a:pt x="3557288" y="3417187"/>
                    <a:pt x="3283404" y="3294565"/>
                    <a:pt x="3085151" y="3096312"/>
                  </a:cubicBezTo>
                  <a:lnTo>
                    <a:pt x="3026155" y="3024808"/>
                  </a:lnTo>
                  <a:lnTo>
                    <a:pt x="2995482" y="3061984"/>
                  </a:lnTo>
                  <a:cubicBezTo>
                    <a:pt x="2797229" y="3260237"/>
                    <a:pt x="2523345" y="3382859"/>
                    <a:pt x="2220821" y="3382859"/>
                  </a:cubicBezTo>
                  <a:cubicBezTo>
                    <a:pt x="1918297" y="3382859"/>
                    <a:pt x="1644413" y="3260237"/>
                    <a:pt x="1446160" y="3061984"/>
                  </a:cubicBezTo>
                  <a:lnTo>
                    <a:pt x="1352791" y="2948819"/>
                  </a:lnTo>
                  <a:lnTo>
                    <a:pt x="1316325" y="2958196"/>
                  </a:lnTo>
                  <a:cubicBezTo>
                    <a:pt x="1245008" y="2972789"/>
                    <a:pt x="1171167" y="2980453"/>
                    <a:pt x="1095536" y="2980453"/>
                  </a:cubicBezTo>
                  <a:cubicBezTo>
                    <a:pt x="490488" y="2980453"/>
                    <a:pt x="0" y="2489965"/>
                    <a:pt x="0" y="1884917"/>
                  </a:cubicBezTo>
                  <a:cubicBezTo>
                    <a:pt x="0" y="1279869"/>
                    <a:pt x="490488" y="789381"/>
                    <a:pt x="1095536" y="789381"/>
                  </a:cubicBezTo>
                  <a:lnTo>
                    <a:pt x="1171972" y="793241"/>
                  </a:lnTo>
                  <a:lnTo>
                    <a:pt x="1190239" y="734394"/>
                  </a:lnTo>
                  <a:cubicBezTo>
                    <a:pt x="1356550" y="341190"/>
                    <a:pt x="1745896" y="65290"/>
                    <a:pt x="2199682" y="65290"/>
                  </a:cubicBezTo>
                  <a:cubicBezTo>
                    <a:pt x="2350944" y="65290"/>
                    <a:pt x="2495046" y="95946"/>
                    <a:pt x="2626114" y="151383"/>
                  </a:cubicBezTo>
                  <a:lnTo>
                    <a:pt x="2643712" y="159860"/>
                  </a:lnTo>
                  <a:lnTo>
                    <a:pt x="2689201" y="132226"/>
                  </a:lnTo>
                  <a:cubicBezTo>
                    <a:pt x="2844431" y="47899"/>
                    <a:pt x="3022321" y="0"/>
                    <a:pt x="3211398" y="0"/>
                  </a:cubicBezTo>
                  <a:close/>
                </a:path>
              </a:pathLst>
            </a:custGeom>
            <a:grp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endParaRPr>
            </a:p>
          </p:txBody>
        </p:sp>
      </p:grpSp>
      <p:pic>
        <p:nvPicPr>
          <p:cNvPr id="7" name="图片 74">
            <a:extLst>
              <a:ext uri="{FF2B5EF4-FFF2-40B4-BE49-F238E27FC236}">
                <a16:creationId xmlns:a16="http://schemas.microsoft.com/office/drawing/2014/main" id="{3F9316C3-04F8-9C0E-56D3-29DA161612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1" t="33683" r="31300" b="42531"/>
          <a:stretch/>
        </p:blipFill>
        <p:spPr>
          <a:xfrm>
            <a:off x="1020574" y="3856506"/>
            <a:ext cx="2017389" cy="1674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28ED76-251E-D3DE-23CF-7531DE0DE916}"/>
              </a:ext>
            </a:extLst>
          </p:cNvPr>
          <p:cNvSpPr txBox="1"/>
          <p:nvPr/>
        </p:nvSpPr>
        <p:spPr>
          <a:xfrm>
            <a:off x="2634642" y="2361446"/>
            <a:ext cx="61142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Trải nghiệm thú vị nhất của em khi làm một bài thơ tám chữ là gì?</a:t>
            </a:r>
            <a:endParaRPr kumimoji="0" lang="en-SG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Picture 8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7CD2D584-FFEA-7468-1659-34E6224EB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59" y="2650962"/>
            <a:ext cx="4432499" cy="465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64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1562100" y="19812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5.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5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34939E5-57AD-6C29-3D8E-DF3574735397}"/>
              </a:ext>
            </a:extLst>
          </p:cNvPr>
          <p:cNvSpPr/>
          <p:nvPr/>
        </p:nvSpPr>
        <p:spPr>
          <a:xfrm>
            <a:off x="294219" y="3482860"/>
            <a:ext cx="3051531" cy="3206048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Arial"/>
              <a:sym typeface="Arial"/>
            </a:endParaRP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EFB85354-4C3C-4493-974D-313E5B425904}"/>
              </a:ext>
            </a:extLst>
          </p:cNvPr>
          <p:cNvSpPr/>
          <p:nvPr/>
        </p:nvSpPr>
        <p:spPr>
          <a:xfrm>
            <a:off x="2949892" y="1844976"/>
            <a:ext cx="737501" cy="663399"/>
          </a:xfrm>
          <a:custGeom>
            <a:avLst/>
            <a:gdLst/>
            <a:ahLst/>
            <a:cxnLst/>
            <a:rect l="l" t="t" r="r" b="b"/>
            <a:pathLst>
              <a:path w="926926" h="926926">
                <a:moveTo>
                  <a:pt x="0" y="0"/>
                </a:moveTo>
                <a:lnTo>
                  <a:pt x="926926" y="0"/>
                </a:lnTo>
                <a:lnTo>
                  <a:pt x="926926" y="926927"/>
                </a:lnTo>
                <a:lnTo>
                  <a:pt x="0" y="9269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SG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BAC776C7-E394-B3DB-1650-6CA6C5EC7CE6}"/>
              </a:ext>
            </a:extLst>
          </p:cNvPr>
          <p:cNvSpPr/>
          <p:nvPr/>
        </p:nvSpPr>
        <p:spPr>
          <a:xfrm>
            <a:off x="3984905" y="4239380"/>
            <a:ext cx="737501" cy="663399"/>
          </a:xfrm>
          <a:custGeom>
            <a:avLst/>
            <a:gdLst/>
            <a:ahLst/>
            <a:cxnLst/>
            <a:rect l="l" t="t" r="r" b="b"/>
            <a:pathLst>
              <a:path w="926926" h="926926">
                <a:moveTo>
                  <a:pt x="0" y="0"/>
                </a:moveTo>
                <a:lnTo>
                  <a:pt x="926926" y="0"/>
                </a:lnTo>
                <a:lnTo>
                  <a:pt x="926926" y="926927"/>
                </a:lnTo>
                <a:lnTo>
                  <a:pt x="0" y="9269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SG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24D5E-7DAA-3E08-6FB3-5D0DDC78E9BB}"/>
              </a:ext>
            </a:extLst>
          </p:cNvPr>
          <p:cNvSpPr txBox="1"/>
          <p:nvPr/>
        </p:nvSpPr>
        <p:spPr>
          <a:xfrm>
            <a:off x="3939846" y="1605716"/>
            <a:ext cx="75783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hỏi, tìm tòi được nhiều cách gieo vần và ngắt nhịp.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1B8B9-F51B-AD18-A98F-A897F1AB0C44}"/>
              </a:ext>
            </a:extLst>
          </p:cNvPr>
          <p:cNvSpPr txBox="1"/>
          <p:nvPr/>
        </p:nvSpPr>
        <p:spPr>
          <a:xfrm>
            <a:off x="4899826" y="4134283"/>
            <a:ext cx="59125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 cơ hội tư duy, sáng tạo theo ý muốn.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29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0">
            <a:extLst>
              <a:ext uri="{FF2B5EF4-FFF2-40B4-BE49-F238E27FC236}">
                <a16:creationId xmlns:a16="http://schemas.microsoft.com/office/drawing/2014/main" id="{DFCD3244-3861-4BFC-7C2F-6CBC404118F6}"/>
              </a:ext>
            </a:extLst>
          </p:cNvPr>
          <p:cNvSpPr/>
          <p:nvPr/>
        </p:nvSpPr>
        <p:spPr>
          <a:xfrm>
            <a:off x="3368590" y="396790"/>
            <a:ext cx="5454820" cy="5454820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AAB4505F-A807-ADD2-ECF6-4317CA782746}"/>
              </a:ext>
            </a:extLst>
          </p:cNvPr>
          <p:cNvSpPr/>
          <p:nvPr/>
        </p:nvSpPr>
        <p:spPr>
          <a:xfrm>
            <a:off x="5381460" y="812139"/>
            <a:ext cx="1429079" cy="1225081"/>
          </a:xfrm>
          <a:prstGeom prst="rect">
            <a:avLst/>
          </a:prstGeom>
          <a:solidFill>
            <a:srgbClr val="39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B9AEE-8701-0351-A16B-80A0591CC357}"/>
              </a:ext>
            </a:extLst>
          </p:cNvPr>
          <p:cNvSpPr txBox="1"/>
          <p:nvPr/>
        </p:nvSpPr>
        <p:spPr>
          <a:xfrm>
            <a:off x="3821503" y="2593477"/>
            <a:ext cx="45489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SG" sz="8800" b="0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812;p70">
            <a:extLst>
              <a:ext uri="{FF2B5EF4-FFF2-40B4-BE49-F238E27FC236}">
                <a16:creationId xmlns:a16="http://schemas.microsoft.com/office/drawing/2014/main" id="{582D4F21-7B71-0ADD-CE6A-BEB4C0490353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4" name="Google Shape;813;p70">
              <a:extLst>
                <a:ext uri="{FF2B5EF4-FFF2-40B4-BE49-F238E27FC236}">
                  <a16:creationId xmlns:a16="http://schemas.microsoft.com/office/drawing/2014/main" id="{BC004DDF-E63B-95E0-6605-7A6960F14CA7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" name="Google Shape;814;p70">
              <a:extLst>
                <a:ext uri="{FF2B5EF4-FFF2-40B4-BE49-F238E27FC236}">
                  <a16:creationId xmlns:a16="http://schemas.microsoft.com/office/drawing/2014/main" id="{40B3866B-1596-88B1-8B40-6006E891E9A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" name="Google Shape;815;p70">
              <a:extLst>
                <a:ext uri="{FF2B5EF4-FFF2-40B4-BE49-F238E27FC236}">
                  <a16:creationId xmlns:a16="http://schemas.microsoft.com/office/drawing/2014/main" id="{832AF5B5-DB4C-F0A5-64CD-D8EB812D0F17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" name="Google Shape;816;p70">
              <a:extLst>
                <a:ext uri="{FF2B5EF4-FFF2-40B4-BE49-F238E27FC236}">
                  <a16:creationId xmlns:a16="http://schemas.microsoft.com/office/drawing/2014/main" id="{D29A78AF-4EF3-365E-A220-BE0F45C52C64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7;p70">
              <a:extLst>
                <a:ext uri="{FF2B5EF4-FFF2-40B4-BE49-F238E27FC236}">
                  <a16:creationId xmlns:a16="http://schemas.microsoft.com/office/drawing/2014/main" id="{4BB1FF2A-E104-FF05-3E53-E80A0F41BC27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8;p70">
              <a:extLst>
                <a:ext uri="{FF2B5EF4-FFF2-40B4-BE49-F238E27FC236}">
                  <a16:creationId xmlns:a16="http://schemas.microsoft.com/office/drawing/2014/main" id="{2595F73A-B2AB-D4D7-F480-C283570E15EB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9;p70">
              <a:extLst>
                <a:ext uri="{FF2B5EF4-FFF2-40B4-BE49-F238E27FC236}">
                  <a16:creationId xmlns:a16="http://schemas.microsoft.com/office/drawing/2014/main" id="{D3BF73E8-BF5A-4CC8-026D-4BD15913D4D5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20;p70">
              <a:extLst>
                <a:ext uri="{FF2B5EF4-FFF2-40B4-BE49-F238E27FC236}">
                  <a16:creationId xmlns:a16="http://schemas.microsoft.com/office/drawing/2014/main" id="{24B17E45-4CB6-3ACC-A731-EBDBAFF4DA47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1;p70">
              <a:extLst>
                <a:ext uri="{FF2B5EF4-FFF2-40B4-BE49-F238E27FC236}">
                  <a16:creationId xmlns:a16="http://schemas.microsoft.com/office/drawing/2014/main" id="{1016BCC5-44FF-7DAA-B4AD-E9DA8B9D91F5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2;p70">
              <a:extLst>
                <a:ext uri="{FF2B5EF4-FFF2-40B4-BE49-F238E27FC236}">
                  <a16:creationId xmlns:a16="http://schemas.microsoft.com/office/drawing/2014/main" id="{E427EB8E-AC80-C501-2C1F-31F9F7710BC8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3;p70">
              <a:extLst>
                <a:ext uri="{FF2B5EF4-FFF2-40B4-BE49-F238E27FC236}">
                  <a16:creationId xmlns:a16="http://schemas.microsoft.com/office/drawing/2014/main" id="{9AFEB695-DBF0-026F-74E6-D66B759FE74F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4;p70">
              <a:extLst>
                <a:ext uri="{FF2B5EF4-FFF2-40B4-BE49-F238E27FC236}">
                  <a16:creationId xmlns:a16="http://schemas.microsoft.com/office/drawing/2014/main" id="{BF9426A0-ED6B-5BFB-A003-E9EEB8DB2FE3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5;p70">
              <a:extLst>
                <a:ext uri="{FF2B5EF4-FFF2-40B4-BE49-F238E27FC236}">
                  <a16:creationId xmlns:a16="http://schemas.microsoft.com/office/drawing/2014/main" id="{BFB956EB-6EA9-D494-B9B1-325D52F30F6B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6;p70">
              <a:extLst>
                <a:ext uri="{FF2B5EF4-FFF2-40B4-BE49-F238E27FC236}">
                  <a16:creationId xmlns:a16="http://schemas.microsoft.com/office/drawing/2014/main" id="{32037ED3-8955-A0B9-E5F7-63183945382A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7;p70">
              <a:extLst>
                <a:ext uri="{FF2B5EF4-FFF2-40B4-BE49-F238E27FC236}">
                  <a16:creationId xmlns:a16="http://schemas.microsoft.com/office/drawing/2014/main" id="{189C1533-1CC7-1962-7E2D-F71AC28724B1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8;p70">
              <a:extLst>
                <a:ext uri="{FF2B5EF4-FFF2-40B4-BE49-F238E27FC236}">
                  <a16:creationId xmlns:a16="http://schemas.microsoft.com/office/drawing/2014/main" id="{63A99375-F232-1F21-9314-E40A978C1EDA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9;p70">
              <a:extLst>
                <a:ext uri="{FF2B5EF4-FFF2-40B4-BE49-F238E27FC236}">
                  <a16:creationId xmlns:a16="http://schemas.microsoft.com/office/drawing/2014/main" id="{5D9CDD15-4896-7089-3B84-E22AD80B1EF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830;p70">
              <a:extLst>
                <a:ext uri="{FF2B5EF4-FFF2-40B4-BE49-F238E27FC236}">
                  <a16:creationId xmlns:a16="http://schemas.microsoft.com/office/drawing/2014/main" id="{2F5591BF-C798-999B-6E9D-1246B2E6F8C2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31;p70">
              <a:extLst>
                <a:ext uri="{FF2B5EF4-FFF2-40B4-BE49-F238E27FC236}">
                  <a16:creationId xmlns:a16="http://schemas.microsoft.com/office/drawing/2014/main" id="{3DE95EBC-C8FA-E951-480A-D5ECDF007089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2;p70">
              <a:extLst>
                <a:ext uri="{FF2B5EF4-FFF2-40B4-BE49-F238E27FC236}">
                  <a16:creationId xmlns:a16="http://schemas.microsoft.com/office/drawing/2014/main" id="{78968FF5-0708-D054-F36C-C57152DC948C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3;p70">
              <a:extLst>
                <a:ext uri="{FF2B5EF4-FFF2-40B4-BE49-F238E27FC236}">
                  <a16:creationId xmlns:a16="http://schemas.microsoft.com/office/drawing/2014/main" id="{BF733BAE-C810-F802-D860-AFFA35277DC2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4;p70">
              <a:extLst>
                <a:ext uri="{FF2B5EF4-FFF2-40B4-BE49-F238E27FC236}">
                  <a16:creationId xmlns:a16="http://schemas.microsoft.com/office/drawing/2014/main" id="{B79C2F60-2FE6-82F7-0CAF-A7C7BF54EAF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5;p70">
              <a:extLst>
                <a:ext uri="{FF2B5EF4-FFF2-40B4-BE49-F238E27FC236}">
                  <a16:creationId xmlns:a16="http://schemas.microsoft.com/office/drawing/2014/main" id="{0A976EEB-077B-D66A-4E29-833BD69F704B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6;p70">
              <a:extLst>
                <a:ext uri="{FF2B5EF4-FFF2-40B4-BE49-F238E27FC236}">
                  <a16:creationId xmlns:a16="http://schemas.microsoft.com/office/drawing/2014/main" id="{139DE49F-ACE6-A5F7-E10B-CA4EB9F91C3A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7;p70">
              <a:extLst>
                <a:ext uri="{FF2B5EF4-FFF2-40B4-BE49-F238E27FC236}">
                  <a16:creationId xmlns:a16="http://schemas.microsoft.com/office/drawing/2014/main" id="{5D9F991C-48C7-0AE0-28AD-F2FE31D2340D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8;p70">
              <a:extLst>
                <a:ext uri="{FF2B5EF4-FFF2-40B4-BE49-F238E27FC236}">
                  <a16:creationId xmlns:a16="http://schemas.microsoft.com/office/drawing/2014/main" id="{EE351FB8-6D1F-E569-9B91-AFDCF68569B3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9;p70">
              <a:extLst>
                <a:ext uri="{FF2B5EF4-FFF2-40B4-BE49-F238E27FC236}">
                  <a16:creationId xmlns:a16="http://schemas.microsoft.com/office/drawing/2014/main" id="{2BD3B15A-397F-30C7-733D-4C7D659EE2E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40;p70">
              <a:extLst>
                <a:ext uri="{FF2B5EF4-FFF2-40B4-BE49-F238E27FC236}">
                  <a16:creationId xmlns:a16="http://schemas.microsoft.com/office/drawing/2014/main" id="{B27CEC7E-DBA0-3355-A2BA-D8DE564D995F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41;p70">
              <a:extLst>
                <a:ext uri="{FF2B5EF4-FFF2-40B4-BE49-F238E27FC236}">
                  <a16:creationId xmlns:a16="http://schemas.microsoft.com/office/drawing/2014/main" id="{52C7DFA8-1E47-A4E6-EA9A-6EB4DB3EDF4E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2;p70">
              <a:extLst>
                <a:ext uri="{FF2B5EF4-FFF2-40B4-BE49-F238E27FC236}">
                  <a16:creationId xmlns:a16="http://schemas.microsoft.com/office/drawing/2014/main" id="{D7A7D17A-773F-44E7-7D3F-820CA91879F1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3;p70">
              <a:extLst>
                <a:ext uri="{FF2B5EF4-FFF2-40B4-BE49-F238E27FC236}">
                  <a16:creationId xmlns:a16="http://schemas.microsoft.com/office/drawing/2014/main" id="{B699BA01-CD1B-498B-94D4-34692D1B39D8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4;p70">
              <a:extLst>
                <a:ext uri="{FF2B5EF4-FFF2-40B4-BE49-F238E27FC236}">
                  <a16:creationId xmlns:a16="http://schemas.microsoft.com/office/drawing/2014/main" id="{FD874E02-774C-F0AC-5352-AFBE7C73EF9D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5;p70">
              <a:extLst>
                <a:ext uri="{FF2B5EF4-FFF2-40B4-BE49-F238E27FC236}">
                  <a16:creationId xmlns:a16="http://schemas.microsoft.com/office/drawing/2014/main" id="{EBDBC069-638B-96E9-1C19-762398D246CC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6;p70">
              <a:extLst>
                <a:ext uri="{FF2B5EF4-FFF2-40B4-BE49-F238E27FC236}">
                  <a16:creationId xmlns:a16="http://schemas.microsoft.com/office/drawing/2014/main" id="{501A90E8-4446-5C6E-C7A0-98A656D0B10B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7;p70">
              <a:extLst>
                <a:ext uri="{FF2B5EF4-FFF2-40B4-BE49-F238E27FC236}">
                  <a16:creationId xmlns:a16="http://schemas.microsoft.com/office/drawing/2014/main" id="{676F43FF-905E-171B-4327-96B0D533A8B2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8;p70">
              <a:extLst>
                <a:ext uri="{FF2B5EF4-FFF2-40B4-BE49-F238E27FC236}">
                  <a16:creationId xmlns:a16="http://schemas.microsoft.com/office/drawing/2014/main" id="{AAC4BA90-04DD-BEB8-70BF-AF393E2C6FE5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9;p70">
              <a:extLst>
                <a:ext uri="{FF2B5EF4-FFF2-40B4-BE49-F238E27FC236}">
                  <a16:creationId xmlns:a16="http://schemas.microsoft.com/office/drawing/2014/main" id="{425DEF60-48D6-A544-553A-BA576FF2DC90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50;p70">
              <a:extLst>
                <a:ext uri="{FF2B5EF4-FFF2-40B4-BE49-F238E27FC236}">
                  <a16:creationId xmlns:a16="http://schemas.microsoft.com/office/drawing/2014/main" id="{7DAE484A-0E37-46E9-E1BF-71E270E8B688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5B56FCC-8E05-85B3-A44A-F3E8735E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1562100" y="19812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6.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6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9128C3-68D8-66C2-36BC-8CDC032C6F4A}"/>
              </a:ext>
            </a:extLst>
          </p:cNvPr>
          <p:cNvGrpSpPr/>
          <p:nvPr/>
        </p:nvGrpSpPr>
        <p:grpSpPr>
          <a:xfrm>
            <a:off x="4668868" y="1652337"/>
            <a:ext cx="6560606" cy="3304609"/>
            <a:chOff x="4557820" y="1639032"/>
            <a:chExt cx="6879004" cy="3437936"/>
          </a:xfrm>
        </p:grpSpPr>
        <p:sp>
          <p:nvSpPr>
            <p:cNvPr id="4" name="Google Shape;1486;p46">
              <a:extLst>
                <a:ext uri="{FF2B5EF4-FFF2-40B4-BE49-F238E27FC236}">
                  <a16:creationId xmlns:a16="http://schemas.microsoft.com/office/drawing/2014/main" id="{6F6D5D53-AF9F-601C-206A-E9559674936D}"/>
                </a:ext>
              </a:extLst>
            </p:cNvPr>
            <p:cNvSpPr/>
            <p:nvPr/>
          </p:nvSpPr>
          <p:spPr>
            <a:xfrm>
              <a:off x="4557820" y="1639032"/>
              <a:ext cx="6879004" cy="3437936"/>
            </a:xfrm>
            <a:custGeom>
              <a:avLst/>
              <a:gdLst/>
              <a:ahLst/>
              <a:cxnLst/>
              <a:rect l="l" t="t" r="r" b="b"/>
              <a:pathLst>
                <a:path w="34424" h="23680" extrusionOk="0">
                  <a:moveTo>
                    <a:pt x="17172" y="0"/>
                  </a:moveTo>
                  <a:cubicBezTo>
                    <a:pt x="15954" y="0"/>
                    <a:pt x="14750" y="27"/>
                    <a:pt x="13613" y="68"/>
                  </a:cubicBezTo>
                  <a:cubicBezTo>
                    <a:pt x="12463" y="108"/>
                    <a:pt x="11299" y="176"/>
                    <a:pt x="10190" y="257"/>
                  </a:cubicBezTo>
                  <a:cubicBezTo>
                    <a:pt x="9635" y="298"/>
                    <a:pt x="9066" y="352"/>
                    <a:pt x="8498" y="406"/>
                  </a:cubicBezTo>
                  <a:cubicBezTo>
                    <a:pt x="8133" y="447"/>
                    <a:pt x="7592" y="501"/>
                    <a:pt x="7037" y="582"/>
                  </a:cubicBezTo>
                  <a:cubicBezTo>
                    <a:pt x="6306" y="677"/>
                    <a:pt x="5562" y="812"/>
                    <a:pt x="4845" y="1001"/>
                  </a:cubicBezTo>
                  <a:cubicBezTo>
                    <a:pt x="4101" y="1191"/>
                    <a:pt x="3383" y="1461"/>
                    <a:pt x="2720" y="1827"/>
                  </a:cubicBezTo>
                  <a:cubicBezTo>
                    <a:pt x="2396" y="2003"/>
                    <a:pt x="2084" y="2206"/>
                    <a:pt x="1800" y="2436"/>
                  </a:cubicBezTo>
                  <a:cubicBezTo>
                    <a:pt x="1516" y="2666"/>
                    <a:pt x="1259" y="2923"/>
                    <a:pt x="1043" y="3207"/>
                  </a:cubicBezTo>
                  <a:cubicBezTo>
                    <a:pt x="637" y="3748"/>
                    <a:pt x="366" y="4371"/>
                    <a:pt x="231" y="5034"/>
                  </a:cubicBezTo>
                  <a:cubicBezTo>
                    <a:pt x="95" y="5697"/>
                    <a:pt x="14" y="6373"/>
                    <a:pt x="14" y="7063"/>
                  </a:cubicBezTo>
                  <a:cubicBezTo>
                    <a:pt x="1" y="7808"/>
                    <a:pt x="55" y="8565"/>
                    <a:pt x="149" y="9309"/>
                  </a:cubicBezTo>
                  <a:cubicBezTo>
                    <a:pt x="352" y="10852"/>
                    <a:pt x="731" y="12367"/>
                    <a:pt x="1259" y="13842"/>
                  </a:cubicBezTo>
                  <a:cubicBezTo>
                    <a:pt x="1503" y="14519"/>
                    <a:pt x="1800" y="15182"/>
                    <a:pt x="2125" y="15831"/>
                  </a:cubicBezTo>
                  <a:cubicBezTo>
                    <a:pt x="2409" y="16386"/>
                    <a:pt x="2747" y="16927"/>
                    <a:pt x="3126" y="17428"/>
                  </a:cubicBezTo>
                  <a:cubicBezTo>
                    <a:pt x="3586" y="17996"/>
                    <a:pt x="4155" y="18484"/>
                    <a:pt x="4804" y="18849"/>
                  </a:cubicBezTo>
                  <a:cubicBezTo>
                    <a:pt x="5129" y="19038"/>
                    <a:pt x="5481" y="19187"/>
                    <a:pt x="5833" y="19336"/>
                  </a:cubicBezTo>
                  <a:cubicBezTo>
                    <a:pt x="6198" y="19471"/>
                    <a:pt x="6563" y="19593"/>
                    <a:pt x="6942" y="19688"/>
                  </a:cubicBezTo>
                  <a:cubicBezTo>
                    <a:pt x="7930" y="19931"/>
                    <a:pt x="8918" y="20094"/>
                    <a:pt x="9932" y="20175"/>
                  </a:cubicBezTo>
                  <a:cubicBezTo>
                    <a:pt x="10162" y="20202"/>
                    <a:pt x="10406" y="20216"/>
                    <a:pt x="10650" y="20229"/>
                  </a:cubicBezTo>
                  <a:cubicBezTo>
                    <a:pt x="10663" y="20283"/>
                    <a:pt x="10677" y="20351"/>
                    <a:pt x="10690" y="20405"/>
                  </a:cubicBezTo>
                  <a:cubicBezTo>
                    <a:pt x="10704" y="20554"/>
                    <a:pt x="10704" y="20689"/>
                    <a:pt x="10690" y="20838"/>
                  </a:cubicBezTo>
                  <a:cubicBezTo>
                    <a:pt x="10650" y="21027"/>
                    <a:pt x="10609" y="21203"/>
                    <a:pt x="10541" y="21379"/>
                  </a:cubicBezTo>
                  <a:cubicBezTo>
                    <a:pt x="10447" y="21569"/>
                    <a:pt x="10338" y="21758"/>
                    <a:pt x="10217" y="21920"/>
                  </a:cubicBezTo>
                  <a:cubicBezTo>
                    <a:pt x="10081" y="22083"/>
                    <a:pt x="9919" y="22232"/>
                    <a:pt x="9757" y="22353"/>
                  </a:cubicBezTo>
                  <a:cubicBezTo>
                    <a:pt x="9594" y="22462"/>
                    <a:pt x="9432" y="22556"/>
                    <a:pt x="9269" y="22624"/>
                  </a:cubicBezTo>
                  <a:cubicBezTo>
                    <a:pt x="9053" y="22719"/>
                    <a:pt x="8809" y="22759"/>
                    <a:pt x="8566" y="22759"/>
                  </a:cubicBezTo>
                  <a:lnTo>
                    <a:pt x="8403" y="22759"/>
                  </a:lnTo>
                  <a:cubicBezTo>
                    <a:pt x="8349" y="22746"/>
                    <a:pt x="8295" y="22746"/>
                    <a:pt x="8255" y="22732"/>
                  </a:cubicBezTo>
                  <a:lnTo>
                    <a:pt x="8200" y="22732"/>
                  </a:lnTo>
                  <a:cubicBezTo>
                    <a:pt x="8119" y="22732"/>
                    <a:pt x="8052" y="22759"/>
                    <a:pt x="8011" y="22827"/>
                  </a:cubicBezTo>
                  <a:cubicBezTo>
                    <a:pt x="7984" y="22868"/>
                    <a:pt x="7984" y="22922"/>
                    <a:pt x="7997" y="22976"/>
                  </a:cubicBezTo>
                  <a:cubicBezTo>
                    <a:pt x="8011" y="23030"/>
                    <a:pt x="8052" y="23071"/>
                    <a:pt x="8092" y="23098"/>
                  </a:cubicBezTo>
                  <a:cubicBezTo>
                    <a:pt x="8241" y="23192"/>
                    <a:pt x="8403" y="23287"/>
                    <a:pt x="8579" y="23341"/>
                  </a:cubicBezTo>
                  <a:cubicBezTo>
                    <a:pt x="9121" y="23571"/>
                    <a:pt x="9689" y="23679"/>
                    <a:pt x="10271" y="23679"/>
                  </a:cubicBezTo>
                  <a:lnTo>
                    <a:pt x="10338" y="23679"/>
                  </a:lnTo>
                  <a:cubicBezTo>
                    <a:pt x="10704" y="23679"/>
                    <a:pt x="11083" y="23639"/>
                    <a:pt x="11434" y="23571"/>
                  </a:cubicBezTo>
                  <a:cubicBezTo>
                    <a:pt x="11827" y="23490"/>
                    <a:pt x="12206" y="23368"/>
                    <a:pt x="12557" y="23206"/>
                  </a:cubicBezTo>
                  <a:cubicBezTo>
                    <a:pt x="12882" y="23071"/>
                    <a:pt x="13193" y="22895"/>
                    <a:pt x="13478" y="22692"/>
                  </a:cubicBezTo>
                  <a:cubicBezTo>
                    <a:pt x="13775" y="22489"/>
                    <a:pt x="14046" y="22245"/>
                    <a:pt x="14289" y="21975"/>
                  </a:cubicBezTo>
                  <a:cubicBezTo>
                    <a:pt x="14519" y="21704"/>
                    <a:pt x="14709" y="21406"/>
                    <a:pt x="14844" y="21082"/>
                  </a:cubicBezTo>
                  <a:cubicBezTo>
                    <a:pt x="14898" y="20973"/>
                    <a:pt x="14939" y="20851"/>
                    <a:pt x="14980" y="20730"/>
                  </a:cubicBezTo>
                  <a:lnTo>
                    <a:pt x="15020" y="20730"/>
                  </a:lnTo>
                  <a:lnTo>
                    <a:pt x="15494" y="20784"/>
                  </a:lnTo>
                  <a:cubicBezTo>
                    <a:pt x="16536" y="20906"/>
                    <a:pt x="17659" y="21027"/>
                    <a:pt x="18768" y="21122"/>
                  </a:cubicBezTo>
                  <a:cubicBezTo>
                    <a:pt x="20433" y="21271"/>
                    <a:pt x="21813" y="21339"/>
                    <a:pt x="23112" y="21339"/>
                  </a:cubicBezTo>
                  <a:cubicBezTo>
                    <a:pt x="23883" y="21339"/>
                    <a:pt x="24627" y="21312"/>
                    <a:pt x="25358" y="21257"/>
                  </a:cubicBezTo>
                  <a:cubicBezTo>
                    <a:pt x="26440" y="21190"/>
                    <a:pt x="27509" y="21027"/>
                    <a:pt x="28578" y="20797"/>
                  </a:cubicBezTo>
                  <a:cubicBezTo>
                    <a:pt x="28835" y="20743"/>
                    <a:pt x="29025" y="20689"/>
                    <a:pt x="29187" y="20635"/>
                  </a:cubicBezTo>
                  <a:cubicBezTo>
                    <a:pt x="29363" y="20594"/>
                    <a:pt x="29566" y="20527"/>
                    <a:pt x="29769" y="20446"/>
                  </a:cubicBezTo>
                  <a:cubicBezTo>
                    <a:pt x="30107" y="20324"/>
                    <a:pt x="30419" y="20188"/>
                    <a:pt x="30730" y="20013"/>
                  </a:cubicBezTo>
                  <a:cubicBezTo>
                    <a:pt x="31312" y="19688"/>
                    <a:pt x="31839" y="19282"/>
                    <a:pt x="32286" y="18795"/>
                  </a:cubicBezTo>
                  <a:cubicBezTo>
                    <a:pt x="32719" y="18321"/>
                    <a:pt x="33084" y="17793"/>
                    <a:pt x="33368" y="17212"/>
                  </a:cubicBezTo>
                  <a:cubicBezTo>
                    <a:pt x="33896" y="16156"/>
                    <a:pt x="34207" y="14925"/>
                    <a:pt x="34329" y="13436"/>
                  </a:cubicBezTo>
                  <a:cubicBezTo>
                    <a:pt x="34424" y="12097"/>
                    <a:pt x="34370" y="10757"/>
                    <a:pt x="34194" y="9431"/>
                  </a:cubicBezTo>
                  <a:cubicBezTo>
                    <a:pt x="34153" y="9188"/>
                    <a:pt x="34113" y="8958"/>
                    <a:pt x="34085" y="8714"/>
                  </a:cubicBezTo>
                  <a:lnTo>
                    <a:pt x="34045" y="8457"/>
                  </a:lnTo>
                  <a:lnTo>
                    <a:pt x="33977" y="8078"/>
                  </a:lnTo>
                  <a:lnTo>
                    <a:pt x="33964" y="7916"/>
                  </a:lnTo>
                  <a:cubicBezTo>
                    <a:pt x="33937" y="7726"/>
                    <a:pt x="33910" y="7550"/>
                    <a:pt x="33883" y="7375"/>
                  </a:cubicBezTo>
                  <a:cubicBezTo>
                    <a:pt x="33774" y="6630"/>
                    <a:pt x="33625" y="5886"/>
                    <a:pt x="33422" y="5155"/>
                  </a:cubicBezTo>
                  <a:cubicBezTo>
                    <a:pt x="33233" y="4425"/>
                    <a:pt x="32922" y="3735"/>
                    <a:pt x="32502" y="3099"/>
                  </a:cubicBezTo>
                  <a:cubicBezTo>
                    <a:pt x="32299" y="2787"/>
                    <a:pt x="32042" y="2490"/>
                    <a:pt x="31772" y="2233"/>
                  </a:cubicBezTo>
                  <a:cubicBezTo>
                    <a:pt x="31474" y="1976"/>
                    <a:pt x="31149" y="1746"/>
                    <a:pt x="30797" y="1556"/>
                  </a:cubicBezTo>
                  <a:cubicBezTo>
                    <a:pt x="30432" y="1353"/>
                    <a:pt x="30053" y="1177"/>
                    <a:pt x="29661" y="1042"/>
                  </a:cubicBezTo>
                  <a:cubicBezTo>
                    <a:pt x="29255" y="893"/>
                    <a:pt x="28849" y="771"/>
                    <a:pt x="28429" y="663"/>
                  </a:cubicBezTo>
                  <a:cubicBezTo>
                    <a:pt x="27550" y="460"/>
                    <a:pt x="26657" y="325"/>
                    <a:pt x="25764" y="257"/>
                  </a:cubicBezTo>
                  <a:cubicBezTo>
                    <a:pt x="24803" y="162"/>
                    <a:pt x="23869" y="135"/>
                    <a:pt x="23085" y="108"/>
                  </a:cubicBezTo>
                  <a:lnTo>
                    <a:pt x="22178" y="95"/>
                  </a:lnTo>
                  <a:lnTo>
                    <a:pt x="21826" y="81"/>
                  </a:lnTo>
                  <a:cubicBezTo>
                    <a:pt x="21623" y="81"/>
                    <a:pt x="21420" y="68"/>
                    <a:pt x="21217" y="68"/>
                  </a:cubicBezTo>
                  <a:lnTo>
                    <a:pt x="21014" y="54"/>
                  </a:lnTo>
                  <a:lnTo>
                    <a:pt x="20446" y="54"/>
                  </a:lnTo>
                  <a:cubicBezTo>
                    <a:pt x="19296" y="14"/>
                    <a:pt x="18227" y="0"/>
                    <a:pt x="17172" y="0"/>
                  </a:cubicBez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rgbClr val="682F2D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86号-杨任东楷书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F21BB4-05CB-DC23-FC15-00603077C305}"/>
                </a:ext>
              </a:extLst>
            </p:cNvPr>
            <p:cNvSpPr txBox="1"/>
            <p:nvPr/>
          </p:nvSpPr>
          <p:spPr>
            <a:xfrm flipH="1">
              <a:off x="4895326" y="1843882"/>
              <a:ext cx="6203993" cy="2657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Đoạn văn chia sẻ cảm nghĩ về một bài thơ tám chữ có đặc điểm gì về nội dung và hình thức?</a:t>
              </a:r>
              <a:endPara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oogle Shape;3607;p43">
            <a:extLst>
              <a:ext uri="{FF2B5EF4-FFF2-40B4-BE49-F238E27FC236}">
                <a16:creationId xmlns:a16="http://schemas.microsoft.com/office/drawing/2014/main" id="{637E5863-AEA5-9290-4B71-FAB704971260}"/>
              </a:ext>
            </a:extLst>
          </p:cNvPr>
          <p:cNvGrpSpPr/>
          <p:nvPr/>
        </p:nvGrpSpPr>
        <p:grpSpPr>
          <a:xfrm>
            <a:off x="871287" y="2493083"/>
            <a:ext cx="3110075" cy="4182036"/>
            <a:chOff x="9933811" y="2157856"/>
            <a:chExt cx="2156434" cy="2965781"/>
          </a:xfrm>
        </p:grpSpPr>
        <p:sp>
          <p:nvSpPr>
            <p:cNvPr id="9" name="Google Shape;3608;p43">
              <a:extLst>
                <a:ext uri="{FF2B5EF4-FFF2-40B4-BE49-F238E27FC236}">
                  <a16:creationId xmlns:a16="http://schemas.microsoft.com/office/drawing/2014/main" id="{F74F2FD0-7EC1-9E90-85A7-D7C2F3B062BC}"/>
                </a:ext>
              </a:extLst>
            </p:cNvPr>
            <p:cNvSpPr/>
            <p:nvPr/>
          </p:nvSpPr>
          <p:spPr>
            <a:xfrm>
              <a:off x="10347373" y="2157856"/>
              <a:ext cx="1742872" cy="1642753"/>
            </a:xfrm>
            <a:custGeom>
              <a:avLst/>
              <a:gdLst/>
              <a:ahLst/>
              <a:cxnLst/>
              <a:rect l="l" t="t" r="r" b="b"/>
              <a:pathLst>
                <a:path w="43519" h="38582" extrusionOk="0">
                  <a:moveTo>
                    <a:pt x="20499" y="1"/>
                  </a:moveTo>
                  <a:cubicBezTo>
                    <a:pt x="10744" y="1"/>
                    <a:pt x="2835" y="4758"/>
                    <a:pt x="1350" y="11994"/>
                  </a:cubicBezTo>
                  <a:cubicBezTo>
                    <a:pt x="0" y="18604"/>
                    <a:pt x="2434" y="22616"/>
                    <a:pt x="4250" y="28375"/>
                  </a:cubicBezTo>
                  <a:cubicBezTo>
                    <a:pt x="6065" y="34134"/>
                    <a:pt x="3041" y="38582"/>
                    <a:pt x="3041" y="38582"/>
                  </a:cubicBezTo>
                  <a:cubicBezTo>
                    <a:pt x="3041" y="38582"/>
                    <a:pt x="14230" y="38582"/>
                    <a:pt x="26185" y="35524"/>
                  </a:cubicBezTo>
                  <a:cubicBezTo>
                    <a:pt x="31915" y="34060"/>
                    <a:pt x="41192" y="30207"/>
                    <a:pt x="42355" y="19506"/>
                  </a:cubicBezTo>
                  <a:cubicBezTo>
                    <a:pt x="43518" y="8800"/>
                    <a:pt x="36267" y="1844"/>
                    <a:pt x="24670" y="284"/>
                  </a:cubicBezTo>
                  <a:cubicBezTo>
                    <a:pt x="23252" y="93"/>
                    <a:pt x="21858" y="1"/>
                    <a:pt x="20499" y="1"/>
                  </a:cubicBezTo>
                  <a:close/>
                </a:path>
              </a:pathLst>
            </a:custGeom>
            <a:solidFill>
              <a:srgbClr val="FCF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609;p43">
              <a:extLst>
                <a:ext uri="{FF2B5EF4-FFF2-40B4-BE49-F238E27FC236}">
                  <a16:creationId xmlns:a16="http://schemas.microsoft.com/office/drawing/2014/main" id="{0F8AF3D7-E817-04C6-2044-748649AA2022}"/>
                </a:ext>
              </a:extLst>
            </p:cNvPr>
            <p:cNvSpPr/>
            <p:nvPr/>
          </p:nvSpPr>
          <p:spPr>
            <a:xfrm>
              <a:off x="9980489" y="3485306"/>
              <a:ext cx="1606891" cy="515071"/>
            </a:xfrm>
            <a:custGeom>
              <a:avLst/>
              <a:gdLst/>
              <a:ahLst/>
              <a:cxnLst/>
              <a:rect l="l" t="t" r="r" b="b"/>
              <a:pathLst>
                <a:path w="41034" h="13153" extrusionOk="0">
                  <a:moveTo>
                    <a:pt x="7053" y="1"/>
                  </a:moveTo>
                  <a:lnTo>
                    <a:pt x="0" y="1402"/>
                  </a:lnTo>
                  <a:lnTo>
                    <a:pt x="2661" y="4449"/>
                  </a:lnTo>
                  <a:lnTo>
                    <a:pt x="4987" y="7995"/>
                  </a:lnTo>
                  <a:cubicBezTo>
                    <a:pt x="4987" y="7995"/>
                    <a:pt x="7461" y="11774"/>
                    <a:pt x="7558" y="11910"/>
                  </a:cubicBezTo>
                  <a:cubicBezTo>
                    <a:pt x="7648" y="12052"/>
                    <a:pt x="12119" y="13153"/>
                    <a:pt x="12119" y="13153"/>
                  </a:cubicBezTo>
                  <a:lnTo>
                    <a:pt x="12431" y="11836"/>
                  </a:lnTo>
                  <a:lnTo>
                    <a:pt x="14145" y="12143"/>
                  </a:lnTo>
                  <a:lnTo>
                    <a:pt x="15518" y="11910"/>
                  </a:lnTo>
                  <a:lnTo>
                    <a:pt x="41033" y="7445"/>
                  </a:lnTo>
                  <a:lnTo>
                    <a:pt x="34798" y="1402"/>
                  </a:lnTo>
                  <a:cubicBezTo>
                    <a:pt x="34798" y="1402"/>
                    <a:pt x="28761" y="2151"/>
                    <a:pt x="20443" y="6004"/>
                  </a:cubicBezTo>
                  <a:cubicBezTo>
                    <a:pt x="15478" y="8296"/>
                    <a:pt x="13623" y="9340"/>
                    <a:pt x="12817" y="10265"/>
                  </a:cubicBezTo>
                  <a:lnTo>
                    <a:pt x="12732" y="9538"/>
                  </a:lnTo>
                  <a:cubicBezTo>
                    <a:pt x="12715" y="9357"/>
                    <a:pt x="12687" y="9170"/>
                    <a:pt x="12653" y="8988"/>
                  </a:cubicBezTo>
                  <a:cubicBezTo>
                    <a:pt x="11518" y="2980"/>
                    <a:pt x="7053" y="1"/>
                    <a:pt x="7053" y="1"/>
                  </a:cubicBezTo>
                  <a:close/>
                </a:path>
              </a:pathLst>
            </a:custGeom>
            <a:solidFill>
              <a:srgbClr val="D5B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610;p43">
              <a:extLst>
                <a:ext uri="{FF2B5EF4-FFF2-40B4-BE49-F238E27FC236}">
                  <a16:creationId xmlns:a16="http://schemas.microsoft.com/office/drawing/2014/main" id="{F1D4AFB3-D0EB-CDA7-4A92-CAA386F88D2F}"/>
                </a:ext>
              </a:extLst>
            </p:cNvPr>
            <p:cNvSpPr/>
            <p:nvPr/>
          </p:nvSpPr>
          <p:spPr>
            <a:xfrm>
              <a:off x="10289298" y="3620836"/>
              <a:ext cx="447990" cy="316452"/>
            </a:xfrm>
            <a:custGeom>
              <a:avLst/>
              <a:gdLst/>
              <a:ahLst/>
              <a:cxnLst/>
              <a:rect l="l" t="t" r="r" b="b"/>
              <a:pathLst>
                <a:path w="11440" h="8081" extrusionOk="0">
                  <a:moveTo>
                    <a:pt x="1045" y="1"/>
                  </a:moveTo>
                  <a:cubicBezTo>
                    <a:pt x="1045" y="1"/>
                    <a:pt x="2469" y="2191"/>
                    <a:pt x="2991" y="3865"/>
                  </a:cubicBezTo>
                  <a:cubicBezTo>
                    <a:pt x="3360" y="5056"/>
                    <a:pt x="3660" y="6134"/>
                    <a:pt x="3808" y="6656"/>
                  </a:cubicBezTo>
                  <a:lnTo>
                    <a:pt x="3740" y="6651"/>
                  </a:lnTo>
                  <a:lnTo>
                    <a:pt x="2389" y="3672"/>
                  </a:lnTo>
                  <a:lnTo>
                    <a:pt x="3490" y="6634"/>
                  </a:lnTo>
                  <a:lnTo>
                    <a:pt x="3394" y="6628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2900" y="6622"/>
                  </a:lnTo>
                  <a:cubicBezTo>
                    <a:pt x="2866" y="6622"/>
                    <a:pt x="2832" y="6622"/>
                    <a:pt x="2798" y="6622"/>
                  </a:cubicBezTo>
                  <a:cubicBezTo>
                    <a:pt x="2287" y="6622"/>
                    <a:pt x="1777" y="6662"/>
                    <a:pt x="1272" y="6741"/>
                  </a:cubicBezTo>
                  <a:cubicBezTo>
                    <a:pt x="1272" y="7031"/>
                    <a:pt x="3501" y="8080"/>
                    <a:pt x="3501" y="8080"/>
                  </a:cubicBezTo>
                  <a:lnTo>
                    <a:pt x="6219" y="7893"/>
                  </a:lnTo>
                  <a:lnTo>
                    <a:pt x="6231" y="7899"/>
                  </a:lnTo>
                  <a:lnTo>
                    <a:pt x="8177" y="7865"/>
                  </a:lnTo>
                  <a:lnTo>
                    <a:pt x="8387" y="7746"/>
                  </a:lnTo>
                  <a:lnTo>
                    <a:pt x="8398" y="7746"/>
                  </a:lnTo>
                  <a:lnTo>
                    <a:pt x="9975" y="6821"/>
                  </a:lnTo>
                  <a:lnTo>
                    <a:pt x="6923" y="7286"/>
                  </a:lnTo>
                  <a:lnTo>
                    <a:pt x="6719" y="7229"/>
                  </a:lnTo>
                  <a:lnTo>
                    <a:pt x="11144" y="4744"/>
                  </a:lnTo>
                  <a:lnTo>
                    <a:pt x="6179" y="7087"/>
                  </a:lnTo>
                  <a:lnTo>
                    <a:pt x="6094" y="7065"/>
                  </a:lnTo>
                  <a:lnTo>
                    <a:pt x="11439" y="3865"/>
                  </a:lnTo>
                  <a:lnTo>
                    <a:pt x="5606" y="6951"/>
                  </a:lnTo>
                  <a:cubicBezTo>
                    <a:pt x="5385" y="6900"/>
                    <a:pt x="5158" y="6855"/>
                    <a:pt x="4926" y="6809"/>
                  </a:cubicBezTo>
                  <a:cubicBezTo>
                    <a:pt x="4699" y="6764"/>
                    <a:pt x="4460" y="6724"/>
                    <a:pt x="4228" y="6696"/>
                  </a:cubicBezTo>
                  <a:cubicBezTo>
                    <a:pt x="4120" y="6089"/>
                    <a:pt x="3814" y="4631"/>
                    <a:pt x="3263" y="3428"/>
                  </a:cubicBezTo>
                  <a:cubicBezTo>
                    <a:pt x="2554" y="1862"/>
                    <a:pt x="1045" y="1"/>
                    <a:pt x="1045" y="1"/>
                  </a:cubicBez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1;p43">
              <a:extLst>
                <a:ext uri="{FF2B5EF4-FFF2-40B4-BE49-F238E27FC236}">
                  <a16:creationId xmlns:a16="http://schemas.microsoft.com/office/drawing/2014/main" id="{17AE3480-BDF8-488A-D85C-79DBF158433C}"/>
                </a:ext>
              </a:extLst>
            </p:cNvPr>
            <p:cNvSpPr/>
            <p:nvPr/>
          </p:nvSpPr>
          <p:spPr>
            <a:xfrm>
              <a:off x="10044475" y="3519962"/>
              <a:ext cx="169093" cy="174262"/>
            </a:xfrm>
            <a:custGeom>
              <a:avLst/>
              <a:gdLst/>
              <a:ahLst/>
              <a:cxnLst/>
              <a:rect l="l" t="t" r="r" b="b"/>
              <a:pathLst>
                <a:path w="4318" h="4450" extrusionOk="0">
                  <a:moveTo>
                    <a:pt x="970" y="1"/>
                  </a:moveTo>
                  <a:lnTo>
                    <a:pt x="0" y="194"/>
                  </a:lnTo>
                  <a:lnTo>
                    <a:pt x="4318" y="4449"/>
                  </a:lnTo>
                  <a:lnTo>
                    <a:pt x="777" y="438"/>
                  </a:lnTo>
                  <a:lnTo>
                    <a:pt x="2406" y="1800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2;p43">
              <a:extLst>
                <a:ext uri="{FF2B5EF4-FFF2-40B4-BE49-F238E27FC236}">
                  <a16:creationId xmlns:a16="http://schemas.microsoft.com/office/drawing/2014/main" id="{5F5FEB7A-F802-8D9E-27C7-39AF006850ED}"/>
                </a:ext>
              </a:extLst>
            </p:cNvPr>
            <p:cNvSpPr/>
            <p:nvPr/>
          </p:nvSpPr>
          <p:spPr>
            <a:xfrm>
              <a:off x="10149539" y="3544201"/>
              <a:ext cx="167801" cy="252660"/>
            </a:xfrm>
            <a:custGeom>
              <a:avLst/>
              <a:gdLst/>
              <a:ahLst/>
              <a:cxnLst/>
              <a:rect l="l" t="t" r="r" b="b"/>
              <a:pathLst>
                <a:path w="4285" h="6452" extrusionOk="0">
                  <a:moveTo>
                    <a:pt x="1" y="0"/>
                  </a:moveTo>
                  <a:lnTo>
                    <a:pt x="4285" y="6452"/>
                  </a:lnTo>
                  <a:lnTo>
                    <a:pt x="2140" y="22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3;p43">
              <a:extLst>
                <a:ext uri="{FF2B5EF4-FFF2-40B4-BE49-F238E27FC236}">
                  <a16:creationId xmlns:a16="http://schemas.microsoft.com/office/drawing/2014/main" id="{9865583B-AA33-B897-3D1F-6EEB3C091AD9}"/>
                </a:ext>
              </a:extLst>
            </p:cNvPr>
            <p:cNvSpPr/>
            <p:nvPr/>
          </p:nvSpPr>
          <p:spPr>
            <a:xfrm>
              <a:off x="10189755" y="3495331"/>
              <a:ext cx="134710" cy="175124"/>
            </a:xfrm>
            <a:custGeom>
              <a:avLst/>
              <a:gdLst/>
              <a:ahLst/>
              <a:cxnLst/>
              <a:rect l="l" t="t" r="r" b="b"/>
              <a:pathLst>
                <a:path w="3440" h="4472" extrusionOk="0">
                  <a:moveTo>
                    <a:pt x="438" y="0"/>
                  </a:moveTo>
                  <a:lnTo>
                    <a:pt x="1" y="85"/>
                  </a:lnTo>
                  <a:lnTo>
                    <a:pt x="3439" y="4471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4;p43">
              <a:extLst>
                <a:ext uri="{FF2B5EF4-FFF2-40B4-BE49-F238E27FC236}">
                  <a16:creationId xmlns:a16="http://schemas.microsoft.com/office/drawing/2014/main" id="{D2EDE51D-EDD5-E3F9-FE26-7AAE6541D1C4}"/>
                </a:ext>
              </a:extLst>
            </p:cNvPr>
            <p:cNvSpPr/>
            <p:nvPr/>
          </p:nvSpPr>
          <p:spPr>
            <a:xfrm>
              <a:off x="10952067" y="3709962"/>
              <a:ext cx="586382" cy="112898"/>
            </a:xfrm>
            <a:custGeom>
              <a:avLst/>
              <a:gdLst/>
              <a:ahLst/>
              <a:cxnLst/>
              <a:rect l="l" t="t" r="r" b="b"/>
              <a:pathLst>
                <a:path w="14974" h="2883" extrusionOk="0">
                  <a:moveTo>
                    <a:pt x="14463" y="0"/>
                  </a:moveTo>
                  <a:lnTo>
                    <a:pt x="1" y="2882"/>
                  </a:lnTo>
                  <a:lnTo>
                    <a:pt x="1" y="2882"/>
                  </a:lnTo>
                  <a:lnTo>
                    <a:pt x="14974" y="494"/>
                  </a:lnTo>
                  <a:lnTo>
                    <a:pt x="14463" y="0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5;p43">
              <a:extLst>
                <a:ext uri="{FF2B5EF4-FFF2-40B4-BE49-F238E27FC236}">
                  <a16:creationId xmlns:a16="http://schemas.microsoft.com/office/drawing/2014/main" id="{0F0B59B6-3374-D6BE-D871-D0A206149D04}"/>
                </a:ext>
              </a:extLst>
            </p:cNvPr>
            <p:cNvSpPr/>
            <p:nvPr/>
          </p:nvSpPr>
          <p:spPr>
            <a:xfrm>
              <a:off x="10690327" y="3749043"/>
              <a:ext cx="499956" cy="113799"/>
            </a:xfrm>
            <a:custGeom>
              <a:avLst/>
              <a:gdLst/>
              <a:ahLst/>
              <a:cxnLst/>
              <a:rect l="l" t="t" r="r" b="b"/>
              <a:pathLst>
                <a:path w="12767" h="2906" extrusionOk="0">
                  <a:moveTo>
                    <a:pt x="12767" y="1"/>
                  </a:moveTo>
                  <a:lnTo>
                    <a:pt x="5374" y="1221"/>
                  </a:lnTo>
                  <a:lnTo>
                    <a:pt x="1" y="2906"/>
                  </a:lnTo>
                  <a:lnTo>
                    <a:pt x="1" y="2906"/>
                  </a:lnTo>
                  <a:lnTo>
                    <a:pt x="12767" y="1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6;p43">
              <a:extLst>
                <a:ext uri="{FF2B5EF4-FFF2-40B4-BE49-F238E27FC236}">
                  <a16:creationId xmlns:a16="http://schemas.microsoft.com/office/drawing/2014/main" id="{6241EE97-EF39-D0A0-C439-CA1C9B9EAE51}"/>
                </a:ext>
              </a:extLst>
            </p:cNvPr>
            <p:cNvSpPr/>
            <p:nvPr/>
          </p:nvSpPr>
          <p:spPr>
            <a:xfrm>
              <a:off x="10783879" y="3689051"/>
              <a:ext cx="421087" cy="107807"/>
            </a:xfrm>
            <a:custGeom>
              <a:avLst/>
              <a:gdLst/>
              <a:ahLst/>
              <a:cxnLst/>
              <a:rect l="l" t="t" r="r" b="b"/>
              <a:pathLst>
                <a:path w="10753" h="2753" extrusionOk="0">
                  <a:moveTo>
                    <a:pt x="10752" y="1"/>
                  </a:moveTo>
                  <a:cubicBezTo>
                    <a:pt x="10752" y="1"/>
                    <a:pt x="3240" y="1011"/>
                    <a:pt x="1" y="2753"/>
                  </a:cubicBezTo>
                  <a:lnTo>
                    <a:pt x="10752" y="1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7;p43">
              <a:extLst>
                <a:ext uri="{FF2B5EF4-FFF2-40B4-BE49-F238E27FC236}">
                  <a16:creationId xmlns:a16="http://schemas.microsoft.com/office/drawing/2014/main" id="{53F471BF-1305-729B-C487-7D2CA2F0FA6E}"/>
                </a:ext>
              </a:extLst>
            </p:cNvPr>
            <p:cNvSpPr/>
            <p:nvPr/>
          </p:nvSpPr>
          <p:spPr>
            <a:xfrm>
              <a:off x="11190273" y="3660857"/>
              <a:ext cx="294209" cy="66689"/>
            </a:xfrm>
            <a:custGeom>
              <a:avLst/>
              <a:gdLst/>
              <a:ahLst/>
              <a:cxnLst/>
              <a:rect l="l" t="t" r="r" b="b"/>
              <a:pathLst>
                <a:path w="7513" h="1703" extrusionOk="0">
                  <a:moveTo>
                    <a:pt x="7087" y="0"/>
                  </a:moveTo>
                  <a:lnTo>
                    <a:pt x="0" y="1702"/>
                  </a:lnTo>
                  <a:lnTo>
                    <a:pt x="7512" y="409"/>
                  </a:lnTo>
                  <a:lnTo>
                    <a:pt x="7087" y="0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618;p43">
              <a:extLst>
                <a:ext uri="{FF2B5EF4-FFF2-40B4-BE49-F238E27FC236}">
                  <a16:creationId xmlns:a16="http://schemas.microsoft.com/office/drawing/2014/main" id="{546B8004-DF3E-1C18-8BD0-A1BA20F6AA14}"/>
                </a:ext>
              </a:extLst>
            </p:cNvPr>
            <p:cNvSpPr/>
            <p:nvPr/>
          </p:nvSpPr>
          <p:spPr>
            <a:xfrm>
              <a:off x="10898967" y="3606621"/>
              <a:ext cx="461736" cy="120926"/>
            </a:xfrm>
            <a:custGeom>
              <a:avLst/>
              <a:gdLst/>
              <a:ahLst/>
              <a:cxnLst/>
              <a:rect l="l" t="t" r="r" b="b"/>
              <a:pathLst>
                <a:path w="11791" h="3088" extrusionOk="0">
                  <a:moveTo>
                    <a:pt x="11791" y="1"/>
                  </a:moveTo>
                  <a:cubicBezTo>
                    <a:pt x="11790" y="1"/>
                    <a:pt x="7910" y="557"/>
                    <a:pt x="6741" y="744"/>
                  </a:cubicBezTo>
                  <a:cubicBezTo>
                    <a:pt x="5567" y="937"/>
                    <a:pt x="1" y="3087"/>
                    <a:pt x="1" y="3087"/>
                  </a:cubicBezTo>
                  <a:lnTo>
                    <a:pt x="11791" y="1"/>
                  </a:lnTo>
                  <a:close/>
                </a:path>
              </a:pathLst>
            </a:custGeom>
            <a:solidFill>
              <a:srgbClr val="EBC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619;p43">
              <a:extLst>
                <a:ext uri="{FF2B5EF4-FFF2-40B4-BE49-F238E27FC236}">
                  <a16:creationId xmlns:a16="http://schemas.microsoft.com/office/drawing/2014/main" id="{1C3AD706-BD20-B1E1-6062-44B97D1A7A51}"/>
                </a:ext>
              </a:extLst>
            </p:cNvPr>
            <p:cNvSpPr/>
            <p:nvPr/>
          </p:nvSpPr>
          <p:spPr>
            <a:xfrm>
              <a:off x="9933811" y="3512874"/>
              <a:ext cx="756571" cy="1522893"/>
            </a:xfrm>
            <a:custGeom>
              <a:avLst/>
              <a:gdLst/>
              <a:ahLst/>
              <a:cxnLst/>
              <a:rect l="l" t="t" r="r" b="b"/>
              <a:pathLst>
                <a:path w="19320" h="38889" extrusionOk="0">
                  <a:moveTo>
                    <a:pt x="977" y="0"/>
                  </a:moveTo>
                  <a:lnTo>
                    <a:pt x="1" y="392"/>
                  </a:lnTo>
                  <a:lnTo>
                    <a:pt x="9090" y="29759"/>
                  </a:lnTo>
                  <a:cubicBezTo>
                    <a:pt x="9232" y="30202"/>
                    <a:pt x="9487" y="30593"/>
                    <a:pt x="9845" y="30894"/>
                  </a:cubicBezTo>
                  <a:lnTo>
                    <a:pt x="19320" y="38889"/>
                  </a:lnTo>
                  <a:lnTo>
                    <a:pt x="11581" y="12494"/>
                  </a:lnTo>
                  <a:lnTo>
                    <a:pt x="10917" y="8937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886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20;p43">
              <a:extLst>
                <a:ext uri="{FF2B5EF4-FFF2-40B4-BE49-F238E27FC236}">
                  <a16:creationId xmlns:a16="http://schemas.microsoft.com/office/drawing/2014/main" id="{FE2E931D-C6EB-944A-59C1-BACA60982EA4}"/>
                </a:ext>
              </a:extLst>
            </p:cNvPr>
            <p:cNvSpPr/>
            <p:nvPr/>
          </p:nvSpPr>
          <p:spPr>
            <a:xfrm>
              <a:off x="9933811" y="3513109"/>
              <a:ext cx="431308" cy="381497"/>
            </a:xfrm>
            <a:custGeom>
              <a:avLst/>
              <a:gdLst/>
              <a:ahLst/>
              <a:cxnLst/>
              <a:rect l="l" t="t" r="r" b="b"/>
              <a:pathLst>
                <a:path w="11014" h="9742" extrusionOk="0">
                  <a:moveTo>
                    <a:pt x="977" y="0"/>
                  </a:moveTo>
                  <a:lnTo>
                    <a:pt x="1" y="392"/>
                  </a:lnTo>
                  <a:lnTo>
                    <a:pt x="10543" y="9742"/>
                  </a:lnTo>
                  <a:lnTo>
                    <a:pt x="11013" y="9458"/>
                  </a:lnTo>
                  <a:lnTo>
                    <a:pt x="10917" y="893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886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1;p43">
              <a:extLst>
                <a:ext uri="{FF2B5EF4-FFF2-40B4-BE49-F238E27FC236}">
                  <a16:creationId xmlns:a16="http://schemas.microsoft.com/office/drawing/2014/main" id="{01D0D9AD-8851-881B-96A8-24169745DC3F}"/>
                </a:ext>
              </a:extLst>
            </p:cNvPr>
            <p:cNvSpPr/>
            <p:nvPr/>
          </p:nvSpPr>
          <p:spPr>
            <a:xfrm>
              <a:off x="10312206" y="3862800"/>
              <a:ext cx="119125" cy="239346"/>
            </a:xfrm>
            <a:custGeom>
              <a:avLst/>
              <a:gdLst/>
              <a:ahLst/>
              <a:cxnLst/>
              <a:rect l="l" t="t" r="r" b="b"/>
              <a:pathLst>
                <a:path w="3042" h="6112" extrusionOk="0">
                  <a:moveTo>
                    <a:pt x="1254" y="1"/>
                  </a:moveTo>
                  <a:lnTo>
                    <a:pt x="0" y="994"/>
                  </a:lnTo>
                  <a:lnTo>
                    <a:pt x="3041" y="6111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rgbClr val="2C5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2;p43">
              <a:extLst>
                <a:ext uri="{FF2B5EF4-FFF2-40B4-BE49-F238E27FC236}">
                  <a16:creationId xmlns:a16="http://schemas.microsoft.com/office/drawing/2014/main" id="{732ED9D0-F8DE-4C8E-DB0F-D4C763594364}"/>
                </a:ext>
              </a:extLst>
            </p:cNvPr>
            <p:cNvSpPr/>
            <p:nvPr/>
          </p:nvSpPr>
          <p:spPr>
            <a:xfrm>
              <a:off x="10312206" y="3749043"/>
              <a:ext cx="1631523" cy="1374594"/>
            </a:xfrm>
            <a:custGeom>
              <a:avLst/>
              <a:gdLst/>
              <a:ahLst/>
              <a:cxnLst/>
              <a:rect l="l" t="t" r="r" b="b"/>
              <a:pathLst>
                <a:path w="41663" h="35102" extrusionOk="0">
                  <a:moveTo>
                    <a:pt x="32913" y="0"/>
                  </a:moveTo>
                  <a:cubicBezTo>
                    <a:pt x="32836" y="0"/>
                    <a:pt x="32759" y="6"/>
                    <a:pt x="32681" y="18"/>
                  </a:cubicBezTo>
                  <a:lnTo>
                    <a:pt x="8040" y="3751"/>
                  </a:lnTo>
                  <a:lnTo>
                    <a:pt x="7677" y="4369"/>
                  </a:lnTo>
                  <a:cubicBezTo>
                    <a:pt x="7356" y="4381"/>
                    <a:pt x="7030" y="4387"/>
                    <a:pt x="6700" y="4387"/>
                  </a:cubicBezTo>
                  <a:cubicBezTo>
                    <a:pt x="4504" y="4387"/>
                    <a:pt x="2161" y="4115"/>
                    <a:pt x="573" y="3445"/>
                  </a:cubicBezTo>
                  <a:lnTo>
                    <a:pt x="0" y="3899"/>
                  </a:lnTo>
                  <a:lnTo>
                    <a:pt x="8488" y="32319"/>
                  </a:lnTo>
                  <a:cubicBezTo>
                    <a:pt x="8698" y="33028"/>
                    <a:pt x="9265" y="33578"/>
                    <a:pt x="9980" y="33771"/>
                  </a:cubicBezTo>
                  <a:cubicBezTo>
                    <a:pt x="11762" y="34249"/>
                    <a:pt x="15071" y="35102"/>
                    <a:pt x="15885" y="35102"/>
                  </a:cubicBezTo>
                  <a:cubicBezTo>
                    <a:pt x="15932" y="35102"/>
                    <a:pt x="15971" y="35099"/>
                    <a:pt x="16000" y="35093"/>
                  </a:cubicBezTo>
                  <a:cubicBezTo>
                    <a:pt x="16744" y="34940"/>
                    <a:pt x="17487" y="34270"/>
                    <a:pt x="17487" y="34270"/>
                  </a:cubicBezTo>
                  <a:lnTo>
                    <a:pt x="40880" y="32188"/>
                  </a:lnTo>
                  <a:cubicBezTo>
                    <a:pt x="41339" y="32148"/>
                    <a:pt x="41663" y="31706"/>
                    <a:pt x="41555" y="31252"/>
                  </a:cubicBezTo>
                  <a:lnTo>
                    <a:pt x="34423" y="1192"/>
                  </a:lnTo>
                  <a:cubicBezTo>
                    <a:pt x="34254" y="485"/>
                    <a:pt x="33623" y="0"/>
                    <a:pt x="32913" y="0"/>
                  </a:cubicBezTo>
                  <a:close/>
                </a:path>
              </a:pathLst>
            </a:custGeom>
            <a:solidFill>
              <a:srgbClr val="A5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3;p43">
              <a:extLst>
                <a:ext uri="{FF2B5EF4-FFF2-40B4-BE49-F238E27FC236}">
                  <a16:creationId xmlns:a16="http://schemas.microsoft.com/office/drawing/2014/main" id="{1A6B90B6-F81B-0666-6AD8-669B604780A8}"/>
                </a:ext>
              </a:extLst>
            </p:cNvPr>
            <p:cNvSpPr/>
            <p:nvPr/>
          </p:nvSpPr>
          <p:spPr>
            <a:xfrm>
              <a:off x="10576570" y="3973895"/>
              <a:ext cx="349542" cy="1110969"/>
            </a:xfrm>
            <a:custGeom>
              <a:avLst/>
              <a:gdLst/>
              <a:ahLst/>
              <a:cxnLst/>
              <a:rect l="l" t="t" r="r" b="b"/>
              <a:pathLst>
                <a:path w="8926" h="28370" extrusionOk="0">
                  <a:moveTo>
                    <a:pt x="1" y="1"/>
                  </a:moveTo>
                  <a:lnTo>
                    <a:pt x="2583" y="10650"/>
                  </a:lnTo>
                  <a:cubicBezTo>
                    <a:pt x="2963" y="12211"/>
                    <a:pt x="3434" y="13748"/>
                    <a:pt x="4001" y="15257"/>
                  </a:cubicBezTo>
                  <a:lnTo>
                    <a:pt x="8926" y="283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4;p43">
              <a:extLst>
                <a:ext uri="{FF2B5EF4-FFF2-40B4-BE49-F238E27FC236}">
                  <a16:creationId xmlns:a16="http://schemas.microsoft.com/office/drawing/2014/main" id="{8D734B29-268C-3774-B3B8-172DCAA460F6}"/>
                </a:ext>
              </a:extLst>
            </p:cNvPr>
            <p:cNvSpPr/>
            <p:nvPr/>
          </p:nvSpPr>
          <p:spPr>
            <a:xfrm>
              <a:off x="10649014" y="3785265"/>
              <a:ext cx="965451" cy="143561"/>
            </a:xfrm>
            <a:custGeom>
              <a:avLst/>
              <a:gdLst/>
              <a:ahLst/>
              <a:cxnLst/>
              <a:rect l="l" t="t" r="r" b="b"/>
              <a:pathLst>
                <a:path w="24654" h="3666" extrusionOk="0">
                  <a:moveTo>
                    <a:pt x="24653" y="0"/>
                  </a:moveTo>
                  <a:lnTo>
                    <a:pt x="1" y="3666"/>
                  </a:lnTo>
                  <a:lnTo>
                    <a:pt x="12086" y="2559"/>
                  </a:lnTo>
                  <a:cubicBezTo>
                    <a:pt x="12545" y="2514"/>
                    <a:pt x="12999" y="2446"/>
                    <a:pt x="13453" y="2349"/>
                  </a:cubicBezTo>
                  <a:lnTo>
                    <a:pt x="24653" y="0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5;p43">
              <a:extLst>
                <a:ext uri="{FF2B5EF4-FFF2-40B4-BE49-F238E27FC236}">
                  <a16:creationId xmlns:a16="http://schemas.microsoft.com/office/drawing/2014/main" id="{22026F9D-6AD8-B131-EB38-EF7116C050E9}"/>
                </a:ext>
              </a:extLst>
            </p:cNvPr>
            <p:cNvSpPr/>
            <p:nvPr/>
          </p:nvSpPr>
          <p:spPr>
            <a:xfrm>
              <a:off x="10659235" y="4000131"/>
              <a:ext cx="274237" cy="885212"/>
            </a:xfrm>
            <a:custGeom>
              <a:avLst/>
              <a:gdLst/>
              <a:ahLst/>
              <a:cxnLst/>
              <a:rect l="l" t="t" r="r" b="b"/>
              <a:pathLst>
                <a:path w="7003" h="22605" extrusionOk="0">
                  <a:moveTo>
                    <a:pt x="1" y="0"/>
                  </a:moveTo>
                  <a:lnTo>
                    <a:pt x="7002" y="22604"/>
                  </a:lnTo>
                  <a:cubicBezTo>
                    <a:pt x="7002" y="22604"/>
                    <a:pt x="2338" y="3342"/>
                    <a:pt x="1" y="0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6;p43">
              <a:extLst>
                <a:ext uri="{FF2B5EF4-FFF2-40B4-BE49-F238E27FC236}">
                  <a16:creationId xmlns:a16="http://schemas.microsoft.com/office/drawing/2014/main" id="{BBB13025-6E91-4EA7-A340-348FE1CACA7D}"/>
                </a:ext>
              </a:extLst>
            </p:cNvPr>
            <p:cNvSpPr/>
            <p:nvPr/>
          </p:nvSpPr>
          <p:spPr>
            <a:xfrm>
              <a:off x="9966274" y="3557085"/>
              <a:ext cx="344647" cy="305761"/>
            </a:xfrm>
            <a:custGeom>
              <a:avLst/>
              <a:gdLst/>
              <a:ahLst/>
              <a:cxnLst/>
              <a:rect l="l" t="t" r="r" b="b"/>
              <a:pathLst>
                <a:path w="8801" h="7808" extrusionOk="0">
                  <a:moveTo>
                    <a:pt x="0" y="0"/>
                  </a:moveTo>
                  <a:lnTo>
                    <a:pt x="4091" y="4488"/>
                  </a:lnTo>
                  <a:lnTo>
                    <a:pt x="8800" y="78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7;p43">
              <a:extLst>
                <a:ext uri="{FF2B5EF4-FFF2-40B4-BE49-F238E27FC236}">
                  <a16:creationId xmlns:a16="http://schemas.microsoft.com/office/drawing/2014/main" id="{73E525B1-4739-EEDF-8913-1C5DCA43F509}"/>
                </a:ext>
              </a:extLst>
            </p:cNvPr>
            <p:cNvSpPr/>
            <p:nvPr/>
          </p:nvSpPr>
          <p:spPr>
            <a:xfrm>
              <a:off x="10750985" y="3894363"/>
              <a:ext cx="1052347" cy="924333"/>
            </a:xfrm>
            <a:custGeom>
              <a:avLst/>
              <a:gdLst/>
              <a:ahLst/>
              <a:cxnLst/>
              <a:rect l="l" t="t" r="r" b="b"/>
              <a:pathLst>
                <a:path w="26873" h="23604" extrusionOk="0">
                  <a:moveTo>
                    <a:pt x="21403" y="914"/>
                  </a:moveTo>
                  <a:lnTo>
                    <a:pt x="21408" y="919"/>
                  </a:lnTo>
                  <a:lnTo>
                    <a:pt x="25856" y="20528"/>
                  </a:lnTo>
                  <a:lnTo>
                    <a:pt x="6526" y="22695"/>
                  </a:lnTo>
                  <a:lnTo>
                    <a:pt x="1062" y="3405"/>
                  </a:lnTo>
                  <a:lnTo>
                    <a:pt x="21403" y="914"/>
                  </a:lnTo>
                  <a:close/>
                  <a:moveTo>
                    <a:pt x="22044" y="0"/>
                  </a:moveTo>
                  <a:lnTo>
                    <a:pt x="1" y="2701"/>
                  </a:lnTo>
                  <a:lnTo>
                    <a:pt x="5919" y="23603"/>
                  </a:lnTo>
                  <a:lnTo>
                    <a:pt x="26872" y="21254"/>
                  </a:lnTo>
                  <a:lnTo>
                    <a:pt x="22049" y="6"/>
                  </a:lnTo>
                  <a:lnTo>
                    <a:pt x="22044" y="0"/>
                  </a:lnTo>
                  <a:close/>
                </a:path>
              </a:pathLst>
            </a:custGeom>
            <a:solidFill>
              <a:srgbClr val="FCF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8;p43">
              <a:extLst>
                <a:ext uri="{FF2B5EF4-FFF2-40B4-BE49-F238E27FC236}">
                  <a16:creationId xmlns:a16="http://schemas.microsoft.com/office/drawing/2014/main" id="{3D1FCEA9-13C9-A43D-81A4-4D888607045A}"/>
                </a:ext>
              </a:extLst>
            </p:cNvPr>
            <p:cNvSpPr/>
            <p:nvPr/>
          </p:nvSpPr>
          <p:spPr>
            <a:xfrm>
              <a:off x="10312206" y="3749004"/>
              <a:ext cx="1341152" cy="1374085"/>
            </a:xfrm>
            <a:custGeom>
              <a:avLst/>
              <a:gdLst/>
              <a:ahLst/>
              <a:cxnLst/>
              <a:rect l="l" t="t" r="r" b="b"/>
              <a:pathLst>
                <a:path w="34248" h="35089" extrusionOk="0">
                  <a:moveTo>
                    <a:pt x="32915" y="1"/>
                  </a:moveTo>
                  <a:cubicBezTo>
                    <a:pt x="32838" y="1"/>
                    <a:pt x="32759" y="7"/>
                    <a:pt x="32681" y="19"/>
                  </a:cubicBezTo>
                  <a:lnTo>
                    <a:pt x="8040" y="3752"/>
                  </a:lnTo>
                  <a:lnTo>
                    <a:pt x="8034" y="3763"/>
                  </a:lnTo>
                  <a:lnTo>
                    <a:pt x="8017" y="3803"/>
                  </a:lnTo>
                  <a:cubicBezTo>
                    <a:pt x="8017" y="3803"/>
                    <a:pt x="8017" y="3809"/>
                    <a:pt x="8017" y="3814"/>
                  </a:cubicBezTo>
                  <a:lnTo>
                    <a:pt x="7995" y="3865"/>
                  </a:lnTo>
                  <a:lnTo>
                    <a:pt x="7989" y="3877"/>
                  </a:lnTo>
                  <a:cubicBezTo>
                    <a:pt x="7977" y="3900"/>
                    <a:pt x="7966" y="3922"/>
                    <a:pt x="7955" y="3951"/>
                  </a:cubicBezTo>
                  <a:lnTo>
                    <a:pt x="7949" y="3962"/>
                  </a:lnTo>
                  <a:cubicBezTo>
                    <a:pt x="7932" y="3990"/>
                    <a:pt x="7915" y="4019"/>
                    <a:pt x="7898" y="4053"/>
                  </a:cubicBezTo>
                  <a:lnTo>
                    <a:pt x="7887" y="4064"/>
                  </a:lnTo>
                  <a:cubicBezTo>
                    <a:pt x="7864" y="4109"/>
                    <a:pt x="7836" y="4155"/>
                    <a:pt x="7807" y="4200"/>
                  </a:cubicBezTo>
                  <a:cubicBezTo>
                    <a:pt x="7796" y="4217"/>
                    <a:pt x="7785" y="4229"/>
                    <a:pt x="7779" y="4240"/>
                  </a:cubicBezTo>
                  <a:cubicBezTo>
                    <a:pt x="7751" y="4280"/>
                    <a:pt x="7717" y="4325"/>
                    <a:pt x="7682" y="4365"/>
                  </a:cubicBezTo>
                  <a:cubicBezTo>
                    <a:pt x="7682" y="4365"/>
                    <a:pt x="7269" y="4389"/>
                    <a:pt x="6629" y="4389"/>
                  </a:cubicBezTo>
                  <a:cubicBezTo>
                    <a:pt x="5836" y="4389"/>
                    <a:pt x="4696" y="4352"/>
                    <a:pt x="3563" y="4189"/>
                  </a:cubicBezTo>
                  <a:cubicBezTo>
                    <a:pt x="1606" y="3905"/>
                    <a:pt x="579" y="3440"/>
                    <a:pt x="579" y="3440"/>
                  </a:cubicBezTo>
                  <a:lnTo>
                    <a:pt x="0" y="3894"/>
                  </a:lnTo>
                  <a:cubicBezTo>
                    <a:pt x="1096" y="4637"/>
                    <a:pt x="3164" y="5154"/>
                    <a:pt x="5133" y="5154"/>
                  </a:cubicBezTo>
                  <a:cubicBezTo>
                    <a:pt x="5600" y="5154"/>
                    <a:pt x="6061" y="5125"/>
                    <a:pt x="6502" y="5063"/>
                  </a:cubicBezTo>
                  <a:lnTo>
                    <a:pt x="15989" y="35088"/>
                  </a:lnTo>
                  <a:cubicBezTo>
                    <a:pt x="16738" y="34947"/>
                    <a:pt x="17492" y="34266"/>
                    <a:pt x="17492" y="34266"/>
                  </a:cubicBezTo>
                  <a:lnTo>
                    <a:pt x="8414" y="4949"/>
                  </a:lnTo>
                  <a:cubicBezTo>
                    <a:pt x="8363" y="4779"/>
                    <a:pt x="8471" y="4609"/>
                    <a:pt x="8647" y="4580"/>
                  </a:cubicBezTo>
                  <a:lnTo>
                    <a:pt x="34247" y="779"/>
                  </a:lnTo>
                  <a:cubicBezTo>
                    <a:pt x="33974" y="292"/>
                    <a:pt x="33461" y="1"/>
                    <a:pt x="32915" y="1"/>
                  </a:cubicBezTo>
                  <a:close/>
                </a:path>
              </a:pathLst>
            </a:custGeom>
            <a:solidFill>
              <a:srgbClr val="886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9;p43">
              <a:extLst>
                <a:ext uri="{FF2B5EF4-FFF2-40B4-BE49-F238E27FC236}">
                  <a16:creationId xmlns:a16="http://schemas.microsoft.com/office/drawing/2014/main" id="{C74887D7-452E-4BCE-96E9-FCC0B41E27A3}"/>
                </a:ext>
              </a:extLst>
            </p:cNvPr>
            <p:cNvSpPr/>
            <p:nvPr/>
          </p:nvSpPr>
          <p:spPr>
            <a:xfrm>
              <a:off x="10334644" y="3883907"/>
              <a:ext cx="273533" cy="45543"/>
            </a:xfrm>
            <a:custGeom>
              <a:avLst/>
              <a:gdLst/>
              <a:ahLst/>
              <a:cxnLst/>
              <a:rect l="l" t="t" r="r" b="b"/>
              <a:pathLst>
                <a:path w="6985" h="1163" extrusionOk="0">
                  <a:moveTo>
                    <a:pt x="0" y="1"/>
                  </a:moveTo>
                  <a:cubicBezTo>
                    <a:pt x="0" y="1"/>
                    <a:pt x="153" y="511"/>
                    <a:pt x="2395" y="971"/>
                  </a:cubicBezTo>
                  <a:cubicBezTo>
                    <a:pt x="3099" y="1114"/>
                    <a:pt x="3815" y="1163"/>
                    <a:pt x="4465" y="1163"/>
                  </a:cubicBezTo>
                  <a:cubicBezTo>
                    <a:pt x="5880" y="1163"/>
                    <a:pt x="6985" y="931"/>
                    <a:pt x="6985" y="931"/>
                  </a:cubicBezTo>
                  <a:lnTo>
                    <a:pt x="6985" y="931"/>
                  </a:lnTo>
                  <a:cubicBezTo>
                    <a:pt x="6795" y="935"/>
                    <a:pt x="6608" y="938"/>
                    <a:pt x="6424" y="938"/>
                  </a:cubicBezTo>
                  <a:cubicBezTo>
                    <a:pt x="2511" y="9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630;p43">
            <a:extLst>
              <a:ext uri="{FF2B5EF4-FFF2-40B4-BE49-F238E27FC236}">
                <a16:creationId xmlns:a16="http://schemas.microsoft.com/office/drawing/2014/main" id="{D040FCD6-8813-5891-5F4E-F99ABA592B0E}"/>
              </a:ext>
            </a:extLst>
          </p:cNvPr>
          <p:cNvSpPr txBox="1"/>
          <p:nvPr/>
        </p:nvSpPr>
        <p:spPr>
          <a:xfrm>
            <a:off x="1687433" y="3145255"/>
            <a:ext cx="2074234" cy="90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Đoạn văn chia sẻ cảm nghĩ về một bài thơ tám chữ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Viga"/>
              <a:ea typeface="Viga"/>
              <a:cs typeface="Viga"/>
              <a:sym typeface="Viga"/>
            </a:endParaRPr>
          </a:p>
        </p:txBody>
      </p:sp>
    </p:spTree>
    <p:extLst>
      <p:ext uri="{BB962C8B-B14F-4D97-AF65-F5344CB8AC3E}">
        <p14:creationId xmlns:p14="http://schemas.microsoft.com/office/powerpoint/2010/main" val="3654022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198120" y="380999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C295EE0-E0E8-B19D-B7A0-AF65918276EB}"/>
              </a:ext>
            </a:extLst>
          </p:cNvPr>
          <p:cNvSpPr/>
          <p:nvPr/>
        </p:nvSpPr>
        <p:spPr>
          <a:xfrm>
            <a:off x="4634746" y="3294348"/>
            <a:ext cx="8278063" cy="6528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986474" y="0"/>
                </a:moveTo>
                <a:lnTo>
                  <a:pt x="3986474" y="227197"/>
                </a:lnTo>
                <a:lnTo>
                  <a:pt x="0" y="227197"/>
                </a:lnTo>
                <a:lnTo>
                  <a:pt x="0" y="454394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SG" sz="1867" b="0" i="0" u="none" strike="noStrike" kern="0" cap="none" spc="0" normalizeH="0" baseline="0" noProof="0">
              <a:ln>
                <a:noFill/>
              </a:ln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91CEE6B-9AAB-5B71-9852-A99499A5B072}"/>
              </a:ext>
            </a:extLst>
          </p:cNvPr>
          <p:cNvSpPr/>
          <p:nvPr/>
        </p:nvSpPr>
        <p:spPr>
          <a:xfrm flipH="1">
            <a:off x="6641446" y="3288169"/>
            <a:ext cx="3848230" cy="6528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853195" y="0"/>
                </a:moveTo>
                <a:lnTo>
                  <a:pt x="1853195" y="227197"/>
                </a:lnTo>
                <a:lnTo>
                  <a:pt x="0" y="227197"/>
                </a:lnTo>
                <a:lnTo>
                  <a:pt x="0" y="454394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SG" sz="1867" b="0" i="0" u="none" strike="noStrike" kern="0" cap="none" spc="0" normalizeH="0" baseline="0" noProof="0" dirty="0">
              <a:ln>
                <a:noFill/>
              </a:ln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DAD0EFC-DE47-D70F-80D4-220D09596755}"/>
              </a:ext>
            </a:extLst>
          </p:cNvPr>
          <p:cNvSpPr/>
          <p:nvPr/>
        </p:nvSpPr>
        <p:spPr>
          <a:xfrm>
            <a:off x="1995360" y="1569324"/>
            <a:ext cx="4566077" cy="6528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691059" y="0"/>
                </a:moveTo>
                <a:lnTo>
                  <a:pt x="2691059" y="227197"/>
                </a:lnTo>
                <a:lnTo>
                  <a:pt x="0" y="227197"/>
                </a:lnTo>
                <a:lnTo>
                  <a:pt x="0" y="45439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SG" sz="1867" b="0" i="0" u="none" strike="noStrike" kern="0" cap="none" spc="0" normalizeH="0" baseline="0" noProof="0">
              <a:ln>
                <a:noFill/>
              </a:ln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DFDF72E-53D4-D2A4-13FA-9ED84B5768DD}"/>
              </a:ext>
            </a:extLst>
          </p:cNvPr>
          <p:cNvSpPr/>
          <p:nvPr/>
        </p:nvSpPr>
        <p:spPr>
          <a:xfrm>
            <a:off x="5727477" y="1569324"/>
            <a:ext cx="3879885" cy="10336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7197"/>
                </a:lnTo>
                <a:lnTo>
                  <a:pt x="2797609" y="227197"/>
                </a:lnTo>
                <a:lnTo>
                  <a:pt x="2797609" y="45439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SG" sz="1867" b="0" i="0" u="none" strike="noStrike" kern="0" cap="none" spc="0" normalizeH="0" baseline="0" noProof="0">
              <a:ln>
                <a:noFill/>
              </a:ln>
              <a:solidFill>
                <a:srgbClr val="191919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46277B2-5EE6-B0D0-DC0A-CE6B516D081B}"/>
              </a:ext>
            </a:extLst>
          </p:cNvPr>
          <p:cNvSpPr/>
          <p:nvPr/>
        </p:nvSpPr>
        <p:spPr>
          <a:xfrm>
            <a:off x="6909065" y="2222157"/>
            <a:ext cx="3879885" cy="1010406"/>
          </a:xfrm>
          <a:custGeom>
            <a:avLst/>
            <a:gdLst>
              <a:gd name="connsiteX0" fmla="*/ 0 w 1703978"/>
              <a:gd name="connsiteY0" fmla="*/ 113599 h 1135985"/>
              <a:gd name="connsiteX1" fmla="*/ 113599 w 1703978"/>
              <a:gd name="connsiteY1" fmla="*/ 0 h 1135985"/>
              <a:gd name="connsiteX2" fmla="*/ 1590380 w 1703978"/>
              <a:gd name="connsiteY2" fmla="*/ 0 h 1135985"/>
              <a:gd name="connsiteX3" fmla="*/ 1703979 w 1703978"/>
              <a:gd name="connsiteY3" fmla="*/ 113599 h 1135985"/>
              <a:gd name="connsiteX4" fmla="*/ 1703978 w 1703978"/>
              <a:gd name="connsiteY4" fmla="*/ 1022387 h 1135985"/>
              <a:gd name="connsiteX5" fmla="*/ 1590379 w 1703978"/>
              <a:gd name="connsiteY5" fmla="*/ 1135986 h 1135985"/>
              <a:gd name="connsiteX6" fmla="*/ 113599 w 1703978"/>
              <a:gd name="connsiteY6" fmla="*/ 1135985 h 1135985"/>
              <a:gd name="connsiteX7" fmla="*/ 0 w 1703978"/>
              <a:gd name="connsiteY7" fmla="*/ 1022386 h 1135985"/>
              <a:gd name="connsiteX8" fmla="*/ 0 w 1703978"/>
              <a:gd name="connsiteY8" fmla="*/ 113599 h 113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978" h="1135985">
                <a:moveTo>
                  <a:pt x="0" y="113599"/>
                </a:moveTo>
                <a:cubicBezTo>
                  <a:pt x="0" y="50860"/>
                  <a:pt x="50860" y="0"/>
                  <a:pt x="113599" y="0"/>
                </a:cubicBezTo>
                <a:lnTo>
                  <a:pt x="1590380" y="0"/>
                </a:lnTo>
                <a:cubicBezTo>
                  <a:pt x="1653119" y="0"/>
                  <a:pt x="1703979" y="50860"/>
                  <a:pt x="1703979" y="113599"/>
                </a:cubicBezTo>
                <a:cubicBezTo>
                  <a:pt x="1703979" y="416528"/>
                  <a:pt x="1703978" y="719458"/>
                  <a:pt x="1703978" y="1022387"/>
                </a:cubicBezTo>
                <a:cubicBezTo>
                  <a:pt x="1703978" y="1085126"/>
                  <a:pt x="1653118" y="1135986"/>
                  <a:pt x="1590379" y="1135986"/>
                </a:cubicBezTo>
                <a:lnTo>
                  <a:pt x="113599" y="1135985"/>
                </a:lnTo>
                <a:cubicBezTo>
                  <a:pt x="50860" y="1135985"/>
                  <a:pt x="0" y="1085125"/>
                  <a:pt x="0" y="1022386"/>
                </a:cubicBezTo>
                <a:lnTo>
                  <a:pt x="0" y="11359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643" tIns="125643" rIns="125643" bIns="125643" numCol="1" spcCol="1270" anchor="ctr" anchorCtr="0">
            <a:noAutofit/>
          </a:bodyPr>
          <a:lstStyle/>
          <a:p>
            <a:pPr marL="0" marR="0" lvl="0" indent="0" algn="ctr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  <a:sym typeface="Arial"/>
              </a:rPr>
              <a:t>Cấu trúc gồm ba phần</a:t>
            </a:r>
            <a:endParaRPr kumimoji="0" lang="en-SG" sz="2667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CE8D14E-11AC-8CE9-C1FD-7088BB4192BB}"/>
              </a:ext>
            </a:extLst>
          </p:cNvPr>
          <p:cNvSpPr/>
          <p:nvPr/>
        </p:nvSpPr>
        <p:spPr>
          <a:xfrm>
            <a:off x="2543751" y="522596"/>
            <a:ext cx="5593714" cy="1033650"/>
          </a:xfrm>
          <a:custGeom>
            <a:avLst/>
            <a:gdLst>
              <a:gd name="connsiteX0" fmla="*/ 0 w 3713327"/>
              <a:gd name="connsiteY0" fmla="*/ 63232 h 632323"/>
              <a:gd name="connsiteX1" fmla="*/ 63232 w 3713327"/>
              <a:gd name="connsiteY1" fmla="*/ 0 h 632323"/>
              <a:gd name="connsiteX2" fmla="*/ 3650095 w 3713327"/>
              <a:gd name="connsiteY2" fmla="*/ 0 h 632323"/>
              <a:gd name="connsiteX3" fmla="*/ 3713327 w 3713327"/>
              <a:gd name="connsiteY3" fmla="*/ 63232 h 632323"/>
              <a:gd name="connsiteX4" fmla="*/ 3713327 w 3713327"/>
              <a:gd name="connsiteY4" fmla="*/ 569091 h 632323"/>
              <a:gd name="connsiteX5" fmla="*/ 3650095 w 3713327"/>
              <a:gd name="connsiteY5" fmla="*/ 632323 h 632323"/>
              <a:gd name="connsiteX6" fmla="*/ 63232 w 3713327"/>
              <a:gd name="connsiteY6" fmla="*/ 632323 h 632323"/>
              <a:gd name="connsiteX7" fmla="*/ 0 w 3713327"/>
              <a:gd name="connsiteY7" fmla="*/ 569091 h 632323"/>
              <a:gd name="connsiteX8" fmla="*/ 0 w 3713327"/>
              <a:gd name="connsiteY8" fmla="*/ 63232 h 63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3327" h="632323">
                <a:moveTo>
                  <a:pt x="0" y="63232"/>
                </a:moveTo>
                <a:cubicBezTo>
                  <a:pt x="0" y="28310"/>
                  <a:pt x="28310" y="0"/>
                  <a:pt x="63232" y="0"/>
                </a:cubicBezTo>
                <a:lnTo>
                  <a:pt x="3650095" y="0"/>
                </a:lnTo>
                <a:cubicBezTo>
                  <a:pt x="3685017" y="0"/>
                  <a:pt x="3713327" y="28310"/>
                  <a:pt x="3713327" y="63232"/>
                </a:cubicBezTo>
                <a:lnTo>
                  <a:pt x="3713327" y="569091"/>
                </a:lnTo>
                <a:cubicBezTo>
                  <a:pt x="3713327" y="604013"/>
                  <a:pt x="3685017" y="632323"/>
                  <a:pt x="3650095" y="632323"/>
                </a:cubicBezTo>
                <a:lnTo>
                  <a:pt x="63232" y="632323"/>
                </a:lnTo>
                <a:cubicBezTo>
                  <a:pt x="28310" y="632323"/>
                  <a:pt x="0" y="604013"/>
                  <a:pt x="0" y="569091"/>
                </a:cubicBezTo>
                <a:lnTo>
                  <a:pt x="0" y="6323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973" tIns="105973" rIns="105973" bIns="105973" numCol="1" spcCol="1270" anchor="ctr" anchorCtr="0">
            <a:noAutofit/>
          </a:bodyPr>
          <a:lstStyle/>
          <a:p>
            <a:pPr marL="0" marR="0" lvl="0" indent="0" algn="ctr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Y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êu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cầu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tám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chữ</a:t>
            </a:r>
            <a:endParaRPr kumimoji="0" lang="en-SG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E4688B8-8D7D-18C3-441E-E5A192C0ED41}"/>
              </a:ext>
            </a:extLst>
          </p:cNvPr>
          <p:cNvSpPr/>
          <p:nvPr/>
        </p:nvSpPr>
        <p:spPr>
          <a:xfrm>
            <a:off x="679900" y="2014151"/>
            <a:ext cx="1861522" cy="4351741"/>
          </a:xfrm>
          <a:custGeom>
            <a:avLst/>
            <a:gdLst>
              <a:gd name="connsiteX0" fmla="*/ 0 w 1703978"/>
              <a:gd name="connsiteY0" fmla="*/ 113599 h 1135985"/>
              <a:gd name="connsiteX1" fmla="*/ 113599 w 1703978"/>
              <a:gd name="connsiteY1" fmla="*/ 0 h 1135985"/>
              <a:gd name="connsiteX2" fmla="*/ 1590380 w 1703978"/>
              <a:gd name="connsiteY2" fmla="*/ 0 h 1135985"/>
              <a:gd name="connsiteX3" fmla="*/ 1703979 w 1703978"/>
              <a:gd name="connsiteY3" fmla="*/ 113599 h 1135985"/>
              <a:gd name="connsiteX4" fmla="*/ 1703978 w 1703978"/>
              <a:gd name="connsiteY4" fmla="*/ 1022387 h 1135985"/>
              <a:gd name="connsiteX5" fmla="*/ 1590379 w 1703978"/>
              <a:gd name="connsiteY5" fmla="*/ 1135986 h 1135985"/>
              <a:gd name="connsiteX6" fmla="*/ 113599 w 1703978"/>
              <a:gd name="connsiteY6" fmla="*/ 1135985 h 1135985"/>
              <a:gd name="connsiteX7" fmla="*/ 0 w 1703978"/>
              <a:gd name="connsiteY7" fmla="*/ 1022386 h 1135985"/>
              <a:gd name="connsiteX8" fmla="*/ 0 w 1703978"/>
              <a:gd name="connsiteY8" fmla="*/ 113599 h 113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978" h="1135985">
                <a:moveTo>
                  <a:pt x="0" y="113599"/>
                </a:moveTo>
                <a:cubicBezTo>
                  <a:pt x="0" y="50860"/>
                  <a:pt x="50860" y="0"/>
                  <a:pt x="113599" y="0"/>
                </a:cubicBezTo>
                <a:lnTo>
                  <a:pt x="1590380" y="0"/>
                </a:lnTo>
                <a:cubicBezTo>
                  <a:pt x="1653119" y="0"/>
                  <a:pt x="1703979" y="50860"/>
                  <a:pt x="1703979" y="113599"/>
                </a:cubicBezTo>
                <a:cubicBezTo>
                  <a:pt x="1703979" y="416528"/>
                  <a:pt x="1703978" y="719458"/>
                  <a:pt x="1703978" y="1022387"/>
                </a:cubicBezTo>
                <a:cubicBezTo>
                  <a:pt x="1703978" y="1085126"/>
                  <a:pt x="1653118" y="1135986"/>
                  <a:pt x="1590379" y="1135986"/>
                </a:cubicBezTo>
                <a:lnTo>
                  <a:pt x="113599" y="1135985"/>
                </a:lnTo>
                <a:cubicBezTo>
                  <a:pt x="50860" y="1135985"/>
                  <a:pt x="0" y="1085125"/>
                  <a:pt x="0" y="1022386"/>
                </a:cubicBezTo>
                <a:lnTo>
                  <a:pt x="0" y="11359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643" tIns="125643" rIns="125643" bIns="125643" numCol="1" spcCol="1270" anchor="ctr" anchorCtr="0">
            <a:noAutofit/>
          </a:bodyPr>
          <a:lstStyle/>
          <a:p>
            <a:pPr marL="0" marR="0" lvl="0" indent="0" algn="ctr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  <a:sym typeface="Arial"/>
              </a:rPr>
              <a:t>Trình bày cảm nghĩ (cảm xúc kết hợp suy nghĩ) của người viết về một bài thơ tám chữ.</a:t>
            </a:r>
            <a:endParaRPr kumimoji="0" lang="en-SG" sz="2667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9FBE7A5-1CF7-6165-023B-F858F2BAAE62}"/>
              </a:ext>
            </a:extLst>
          </p:cNvPr>
          <p:cNvSpPr/>
          <p:nvPr/>
        </p:nvSpPr>
        <p:spPr>
          <a:xfrm>
            <a:off x="3225284" y="3885393"/>
            <a:ext cx="2526368" cy="2811969"/>
          </a:xfrm>
          <a:custGeom>
            <a:avLst/>
            <a:gdLst>
              <a:gd name="connsiteX0" fmla="*/ 0 w 1703978"/>
              <a:gd name="connsiteY0" fmla="*/ 113599 h 1135985"/>
              <a:gd name="connsiteX1" fmla="*/ 113599 w 1703978"/>
              <a:gd name="connsiteY1" fmla="*/ 0 h 1135985"/>
              <a:gd name="connsiteX2" fmla="*/ 1590380 w 1703978"/>
              <a:gd name="connsiteY2" fmla="*/ 0 h 1135985"/>
              <a:gd name="connsiteX3" fmla="*/ 1703979 w 1703978"/>
              <a:gd name="connsiteY3" fmla="*/ 113599 h 1135985"/>
              <a:gd name="connsiteX4" fmla="*/ 1703978 w 1703978"/>
              <a:gd name="connsiteY4" fmla="*/ 1022387 h 1135985"/>
              <a:gd name="connsiteX5" fmla="*/ 1590379 w 1703978"/>
              <a:gd name="connsiteY5" fmla="*/ 1135986 h 1135985"/>
              <a:gd name="connsiteX6" fmla="*/ 113599 w 1703978"/>
              <a:gd name="connsiteY6" fmla="*/ 1135985 h 1135985"/>
              <a:gd name="connsiteX7" fmla="*/ 0 w 1703978"/>
              <a:gd name="connsiteY7" fmla="*/ 1022386 h 1135985"/>
              <a:gd name="connsiteX8" fmla="*/ 0 w 1703978"/>
              <a:gd name="connsiteY8" fmla="*/ 113599 h 113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978" h="1135985">
                <a:moveTo>
                  <a:pt x="0" y="113599"/>
                </a:moveTo>
                <a:cubicBezTo>
                  <a:pt x="0" y="50860"/>
                  <a:pt x="50860" y="0"/>
                  <a:pt x="113599" y="0"/>
                </a:cubicBezTo>
                <a:lnTo>
                  <a:pt x="1590380" y="0"/>
                </a:lnTo>
                <a:cubicBezTo>
                  <a:pt x="1653119" y="0"/>
                  <a:pt x="1703979" y="50860"/>
                  <a:pt x="1703979" y="113599"/>
                </a:cubicBezTo>
                <a:cubicBezTo>
                  <a:pt x="1703979" y="416528"/>
                  <a:pt x="1703978" y="719458"/>
                  <a:pt x="1703978" y="1022387"/>
                </a:cubicBezTo>
                <a:cubicBezTo>
                  <a:pt x="1703978" y="1085126"/>
                  <a:pt x="1653118" y="1135986"/>
                  <a:pt x="1590379" y="1135986"/>
                </a:cubicBezTo>
                <a:lnTo>
                  <a:pt x="113599" y="1135985"/>
                </a:lnTo>
                <a:cubicBezTo>
                  <a:pt x="50860" y="1135985"/>
                  <a:pt x="0" y="1085125"/>
                  <a:pt x="0" y="1022386"/>
                </a:cubicBezTo>
                <a:lnTo>
                  <a:pt x="0" y="11359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643" tIns="125643" rIns="125643" bIns="125643" numCol="1" spcCol="1270" anchor="ctr" anchorCtr="0">
            <a:noAutofit/>
          </a:bodyPr>
          <a:lstStyle/>
          <a:p>
            <a:pPr marL="0" marR="0" lvl="0" indent="0" algn="just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  <a:sym typeface="Arial"/>
              </a:rPr>
              <a:t>Mở đoạn: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  <a:sym typeface="Arial"/>
              </a:rPr>
              <a:t>giới thiệu nhan đề bài thơ, tác giả và cảm nghĩ chung của người viết về bài thơ bằng một câu (câu chủ đề).</a:t>
            </a:r>
            <a:endParaRPr kumimoji="0" lang="en-SG" sz="24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8DE527C-471E-5D0B-CB71-BBA95547141A}"/>
              </a:ext>
            </a:extLst>
          </p:cNvPr>
          <p:cNvSpPr/>
          <p:nvPr/>
        </p:nvSpPr>
        <p:spPr>
          <a:xfrm>
            <a:off x="5953904" y="3885393"/>
            <a:ext cx="3879885" cy="2811969"/>
          </a:xfrm>
          <a:custGeom>
            <a:avLst/>
            <a:gdLst>
              <a:gd name="connsiteX0" fmla="*/ 0 w 1703978"/>
              <a:gd name="connsiteY0" fmla="*/ 113599 h 1135985"/>
              <a:gd name="connsiteX1" fmla="*/ 113599 w 1703978"/>
              <a:gd name="connsiteY1" fmla="*/ 0 h 1135985"/>
              <a:gd name="connsiteX2" fmla="*/ 1590380 w 1703978"/>
              <a:gd name="connsiteY2" fmla="*/ 0 h 1135985"/>
              <a:gd name="connsiteX3" fmla="*/ 1703979 w 1703978"/>
              <a:gd name="connsiteY3" fmla="*/ 113599 h 1135985"/>
              <a:gd name="connsiteX4" fmla="*/ 1703978 w 1703978"/>
              <a:gd name="connsiteY4" fmla="*/ 1022387 h 1135985"/>
              <a:gd name="connsiteX5" fmla="*/ 1590379 w 1703978"/>
              <a:gd name="connsiteY5" fmla="*/ 1135986 h 1135985"/>
              <a:gd name="connsiteX6" fmla="*/ 113599 w 1703978"/>
              <a:gd name="connsiteY6" fmla="*/ 1135985 h 1135985"/>
              <a:gd name="connsiteX7" fmla="*/ 0 w 1703978"/>
              <a:gd name="connsiteY7" fmla="*/ 1022386 h 1135985"/>
              <a:gd name="connsiteX8" fmla="*/ 0 w 1703978"/>
              <a:gd name="connsiteY8" fmla="*/ 113599 h 113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978" h="1135985">
                <a:moveTo>
                  <a:pt x="0" y="113599"/>
                </a:moveTo>
                <a:cubicBezTo>
                  <a:pt x="0" y="50860"/>
                  <a:pt x="50860" y="0"/>
                  <a:pt x="113599" y="0"/>
                </a:cubicBezTo>
                <a:lnTo>
                  <a:pt x="1590380" y="0"/>
                </a:lnTo>
                <a:cubicBezTo>
                  <a:pt x="1653119" y="0"/>
                  <a:pt x="1703979" y="50860"/>
                  <a:pt x="1703979" y="113599"/>
                </a:cubicBezTo>
                <a:cubicBezTo>
                  <a:pt x="1703979" y="416528"/>
                  <a:pt x="1703978" y="719458"/>
                  <a:pt x="1703978" y="1022387"/>
                </a:cubicBezTo>
                <a:cubicBezTo>
                  <a:pt x="1703978" y="1085126"/>
                  <a:pt x="1653118" y="1135986"/>
                  <a:pt x="1590379" y="1135986"/>
                </a:cubicBezTo>
                <a:lnTo>
                  <a:pt x="113599" y="1135985"/>
                </a:lnTo>
                <a:cubicBezTo>
                  <a:pt x="50860" y="1135985"/>
                  <a:pt x="0" y="1085125"/>
                  <a:pt x="0" y="1022386"/>
                </a:cubicBezTo>
                <a:lnTo>
                  <a:pt x="0" y="11359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643" tIns="125643" rIns="125643" bIns="125643" numCol="1" spcCol="1270" anchor="ctr" anchorCtr="0">
            <a:noAutofit/>
          </a:bodyPr>
          <a:lstStyle/>
          <a:p>
            <a:pPr marL="0" marR="0" lvl="0" indent="0" algn="just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  <a:sym typeface="Arial"/>
              </a:rPr>
              <a:t>Thân đoạn: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  <a:sym typeface="Arial"/>
              </a:rPr>
              <a:t>trình bày cảm xúc, suy nghĩ của bản thân về một hoặc vài nét đặc sắc trong nội dung và hình thức nghệ thuật của bài thơ; làm rõ cảm xúc, suy nghĩ về những hình ảnh, từ ngữ được trích từ bài thơ.</a:t>
            </a:r>
            <a:endParaRPr kumimoji="0" lang="en-SG" sz="24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3705FC2-4096-23B6-7D9D-DA5D74D2E53F}"/>
              </a:ext>
            </a:extLst>
          </p:cNvPr>
          <p:cNvSpPr/>
          <p:nvPr/>
        </p:nvSpPr>
        <p:spPr>
          <a:xfrm>
            <a:off x="9934290" y="3885393"/>
            <a:ext cx="1949797" cy="2811969"/>
          </a:xfrm>
          <a:custGeom>
            <a:avLst/>
            <a:gdLst>
              <a:gd name="connsiteX0" fmla="*/ 0 w 1703978"/>
              <a:gd name="connsiteY0" fmla="*/ 113599 h 1135985"/>
              <a:gd name="connsiteX1" fmla="*/ 113599 w 1703978"/>
              <a:gd name="connsiteY1" fmla="*/ 0 h 1135985"/>
              <a:gd name="connsiteX2" fmla="*/ 1590380 w 1703978"/>
              <a:gd name="connsiteY2" fmla="*/ 0 h 1135985"/>
              <a:gd name="connsiteX3" fmla="*/ 1703979 w 1703978"/>
              <a:gd name="connsiteY3" fmla="*/ 113599 h 1135985"/>
              <a:gd name="connsiteX4" fmla="*/ 1703978 w 1703978"/>
              <a:gd name="connsiteY4" fmla="*/ 1022387 h 1135985"/>
              <a:gd name="connsiteX5" fmla="*/ 1590379 w 1703978"/>
              <a:gd name="connsiteY5" fmla="*/ 1135986 h 1135985"/>
              <a:gd name="connsiteX6" fmla="*/ 113599 w 1703978"/>
              <a:gd name="connsiteY6" fmla="*/ 1135985 h 1135985"/>
              <a:gd name="connsiteX7" fmla="*/ 0 w 1703978"/>
              <a:gd name="connsiteY7" fmla="*/ 1022386 h 1135985"/>
              <a:gd name="connsiteX8" fmla="*/ 0 w 1703978"/>
              <a:gd name="connsiteY8" fmla="*/ 113599 h 113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978" h="1135985">
                <a:moveTo>
                  <a:pt x="0" y="113599"/>
                </a:moveTo>
                <a:cubicBezTo>
                  <a:pt x="0" y="50860"/>
                  <a:pt x="50860" y="0"/>
                  <a:pt x="113599" y="0"/>
                </a:cubicBezTo>
                <a:lnTo>
                  <a:pt x="1590380" y="0"/>
                </a:lnTo>
                <a:cubicBezTo>
                  <a:pt x="1653119" y="0"/>
                  <a:pt x="1703979" y="50860"/>
                  <a:pt x="1703979" y="113599"/>
                </a:cubicBezTo>
                <a:cubicBezTo>
                  <a:pt x="1703979" y="416528"/>
                  <a:pt x="1703978" y="719458"/>
                  <a:pt x="1703978" y="1022387"/>
                </a:cubicBezTo>
                <a:cubicBezTo>
                  <a:pt x="1703978" y="1085126"/>
                  <a:pt x="1653118" y="1135986"/>
                  <a:pt x="1590379" y="1135986"/>
                </a:cubicBezTo>
                <a:lnTo>
                  <a:pt x="113599" y="1135985"/>
                </a:lnTo>
                <a:cubicBezTo>
                  <a:pt x="50860" y="1135985"/>
                  <a:pt x="0" y="1085125"/>
                  <a:pt x="0" y="1022386"/>
                </a:cubicBezTo>
                <a:lnTo>
                  <a:pt x="0" y="11359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643" tIns="125643" rIns="125643" bIns="125643" numCol="1" spcCol="1270" anchor="ctr" anchorCtr="0">
            <a:noAutofit/>
          </a:bodyPr>
          <a:lstStyle/>
          <a:p>
            <a:pPr marL="0" marR="0" lvl="0" indent="0" algn="just" defTabSz="9482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  <a:sym typeface="Arial"/>
              </a:rPr>
              <a:t>Kết đoạn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  <a:sym typeface="Arial"/>
              </a:rPr>
              <a:t>: khẳng định lại cảm nghĩ về bài thơ và ý nghĩa của bài thơ đối với bản thân.</a:t>
            </a:r>
            <a:endParaRPr kumimoji="0" lang="en-SG" sz="24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pic>
        <p:nvPicPr>
          <p:cNvPr id="45" name="Picture 44" descr="A hand holding a pen over a book&#10;&#10;Description automatically generated">
            <a:extLst>
              <a:ext uri="{FF2B5EF4-FFF2-40B4-BE49-F238E27FC236}">
                <a16:creationId xmlns:a16="http://schemas.microsoft.com/office/drawing/2014/main" id="{1308CA2C-9A12-5EEE-8991-344F34B48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41" y="420337"/>
            <a:ext cx="2551998" cy="1762482"/>
          </a:xfrm>
          <a:prstGeom prst="rect">
            <a:avLst/>
          </a:prstGeom>
        </p:spPr>
      </p:pic>
      <p:sp>
        <p:nvSpPr>
          <p:cNvPr id="39" name="Freeform 18">
            <a:extLst>
              <a:ext uri="{FF2B5EF4-FFF2-40B4-BE49-F238E27FC236}">
                <a16:creationId xmlns:a16="http://schemas.microsoft.com/office/drawing/2014/main" id="{433118CD-5059-149F-5520-7822726780BB}"/>
              </a:ext>
            </a:extLst>
          </p:cNvPr>
          <p:cNvSpPr/>
          <p:nvPr/>
        </p:nvSpPr>
        <p:spPr>
          <a:xfrm>
            <a:off x="116723" y="5814060"/>
            <a:ext cx="1126353" cy="1043940"/>
          </a:xfrm>
          <a:custGeom>
            <a:avLst/>
            <a:gdLst/>
            <a:ahLst/>
            <a:cxnLst/>
            <a:rect l="l" t="t" r="r" b="b"/>
            <a:pathLst>
              <a:path w="4282187" h="3532805">
                <a:moveTo>
                  <a:pt x="0" y="0"/>
                </a:moveTo>
                <a:lnTo>
                  <a:pt x="4282187" y="0"/>
                </a:lnTo>
                <a:lnTo>
                  <a:pt x="4282187" y="3532805"/>
                </a:lnTo>
                <a:lnTo>
                  <a:pt x="0" y="3532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953D31E-3ED9-FD94-E340-F756E56C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8300" t="2" r="14798" b="-61976"/>
          <a:stretch/>
        </p:blipFill>
        <p:spPr>
          <a:xfrm>
            <a:off x="7693898" y="3294347"/>
            <a:ext cx="1949797" cy="7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90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7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0">
            <a:extLst>
              <a:ext uri="{FF2B5EF4-FFF2-40B4-BE49-F238E27FC236}">
                <a16:creationId xmlns:a16="http://schemas.microsoft.com/office/drawing/2014/main" id="{DFCD3244-3861-4BFC-7C2F-6CBC404118F6}"/>
              </a:ext>
            </a:extLst>
          </p:cNvPr>
          <p:cNvSpPr/>
          <p:nvPr/>
        </p:nvSpPr>
        <p:spPr>
          <a:xfrm>
            <a:off x="3368590" y="396790"/>
            <a:ext cx="5454820" cy="5454820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AAB4505F-A807-ADD2-ECF6-4317CA782746}"/>
              </a:ext>
            </a:extLst>
          </p:cNvPr>
          <p:cNvSpPr/>
          <p:nvPr/>
        </p:nvSpPr>
        <p:spPr>
          <a:xfrm>
            <a:off x="5381460" y="812139"/>
            <a:ext cx="1429079" cy="1225081"/>
          </a:xfrm>
          <a:prstGeom prst="rect">
            <a:avLst/>
          </a:prstGeom>
          <a:solidFill>
            <a:srgbClr val="39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B9AEE-8701-0351-A16B-80A0591CC357}"/>
              </a:ext>
            </a:extLst>
          </p:cNvPr>
          <p:cNvSpPr txBox="1"/>
          <p:nvPr/>
        </p:nvSpPr>
        <p:spPr>
          <a:xfrm>
            <a:off x="3821503" y="2593477"/>
            <a:ext cx="45489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SG" sz="8800" b="0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812;p70">
            <a:extLst>
              <a:ext uri="{FF2B5EF4-FFF2-40B4-BE49-F238E27FC236}">
                <a16:creationId xmlns:a16="http://schemas.microsoft.com/office/drawing/2014/main" id="{582D4F21-7B71-0ADD-CE6A-BEB4C0490353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4" name="Google Shape;813;p70">
              <a:extLst>
                <a:ext uri="{FF2B5EF4-FFF2-40B4-BE49-F238E27FC236}">
                  <a16:creationId xmlns:a16="http://schemas.microsoft.com/office/drawing/2014/main" id="{BC004DDF-E63B-95E0-6605-7A6960F14CA7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" name="Google Shape;814;p70">
              <a:extLst>
                <a:ext uri="{FF2B5EF4-FFF2-40B4-BE49-F238E27FC236}">
                  <a16:creationId xmlns:a16="http://schemas.microsoft.com/office/drawing/2014/main" id="{40B3866B-1596-88B1-8B40-6006E891E9A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" name="Google Shape;815;p70">
              <a:extLst>
                <a:ext uri="{FF2B5EF4-FFF2-40B4-BE49-F238E27FC236}">
                  <a16:creationId xmlns:a16="http://schemas.microsoft.com/office/drawing/2014/main" id="{832AF5B5-DB4C-F0A5-64CD-D8EB812D0F17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" name="Google Shape;816;p70">
              <a:extLst>
                <a:ext uri="{FF2B5EF4-FFF2-40B4-BE49-F238E27FC236}">
                  <a16:creationId xmlns:a16="http://schemas.microsoft.com/office/drawing/2014/main" id="{D29A78AF-4EF3-365E-A220-BE0F45C52C64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7;p70">
              <a:extLst>
                <a:ext uri="{FF2B5EF4-FFF2-40B4-BE49-F238E27FC236}">
                  <a16:creationId xmlns:a16="http://schemas.microsoft.com/office/drawing/2014/main" id="{4BB1FF2A-E104-FF05-3E53-E80A0F41BC27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8;p70">
              <a:extLst>
                <a:ext uri="{FF2B5EF4-FFF2-40B4-BE49-F238E27FC236}">
                  <a16:creationId xmlns:a16="http://schemas.microsoft.com/office/drawing/2014/main" id="{2595F73A-B2AB-D4D7-F480-C283570E15EB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9;p70">
              <a:extLst>
                <a:ext uri="{FF2B5EF4-FFF2-40B4-BE49-F238E27FC236}">
                  <a16:creationId xmlns:a16="http://schemas.microsoft.com/office/drawing/2014/main" id="{D3BF73E8-BF5A-4CC8-026D-4BD15913D4D5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20;p70">
              <a:extLst>
                <a:ext uri="{FF2B5EF4-FFF2-40B4-BE49-F238E27FC236}">
                  <a16:creationId xmlns:a16="http://schemas.microsoft.com/office/drawing/2014/main" id="{24B17E45-4CB6-3ACC-A731-EBDBAFF4DA47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1;p70">
              <a:extLst>
                <a:ext uri="{FF2B5EF4-FFF2-40B4-BE49-F238E27FC236}">
                  <a16:creationId xmlns:a16="http://schemas.microsoft.com/office/drawing/2014/main" id="{1016BCC5-44FF-7DAA-B4AD-E9DA8B9D91F5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2;p70">
              <a:extLst>
                <a:ext uri="{FF2B5EF4-FFF2-40B4-BE49-F238E27FC236}">
                  <a16:creationId xmlns:a16="http://schemas.microsoft.com/office/drawing/2014/main" id="{E427EB8E-AC80-C501-2C1F-31F9F7710BC8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3;p70">
              <a:extLst>
                <a:ext uri="{FF2B5EF4-FFF2-40B4-BE49-F238E27FC236}">
                  <a16:creationId xmlns:a16="http://schemas.microsoft.com/office/drawing/2014/main" id="{9AFEB695-DBF0-026F-74E6-D66B759FE74F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4;p70">
              <a:extLst>
                <a:ext uri="{FF2B5EF4-FFF2-40B4-BE49-F238E27FC236}">
                  <a16:creationId xmlns:a16="http://schemas.microsoft.com/office/drawing/2014/main" id="{BF9426A0-ED6B-5BFB-A003-E9EEB8DB2FE3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5;p70">
              <a:extLst>
                <a:ext uri="{FF2B5EF4-FFF2-40B4-BE49-F238E27FC236}">
                  <a16:creationId xmlns:a16="http://schemas.microsoft.com/office/drawing/2014/main" id="{BFB956EB-6EA9-D494-B9B1-325D52F30F6B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6;p70">
              <a:extLst>
                <a:ext uri="{FF2B5EF4-FFF2-40B4-BE49-F238E27FC236}">
                  <a16:creationId xmlns:a16="http://schemas.microsoft.com/office/drawing/2014/main" id="{32037ED3-8955-A0B9-E5F7-63183945382A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7;p70">
              <a:extLst>
                <a:ext uri="{FF2B5EF4-FFF2-40B4-BE49-F238E27FC236}">
                  <a16:creationId xmlns:a16="http://schemas.microsoft.com/office/drawing/2014/main" id="{189C1533-1CC7-1962-7E2D-F71AC28724B1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8;p70">
              <a:extLst>
                <a:ext uri="{FF2B5EF4-FFF2-40B4-BE49-F238E27FC236}">
                  <a16:creationId xmlns:a16="http://schemas.microsoft.com/office/drawing/2014/main" id="{63A99375-F232-1F21-9314-E40A978C1EDA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9;p70">
              <a:extLst>
                <a:ext uri="{FF2B5EF4-FFF2-40B4-BE49-F238E27FC236}">
                  <a16:creationId xmlns:a16="http://schemas.microsoft.com/office/drawing/2014/main" id="{5D9CDD15-4896-7089-3B84-E22AD80B1EF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830;p70">
              <a:extLst>
                <a:ext uri="{FF2B5EF4-FFF2-40B4-BE49-F238E27FC236}">
                  <a16:creationId xmlns:a16="http://schemas.microsoft.com/office/drawing/2014/main" id="{2F5591BF-C798-999B-6E9D-1246B2E6F8C2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31;p70">
              <a:extLst>
                <a:ext uri="{FF2B5EF4-FFF2-40B4-BE49-F238E27FC236}">
                  <a16:creationId xmlns:a16="http://schemas.microsoft.com/office/drawing/2014/main" id="{3DE95EBC-C8FA-E951-480A-D5ECDF007089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2;p70">
              <a:extLst>
                <a:ext uri="{FF2B5EF4-FFF2-40B4-BE49-F238E27FC236}">
                  <a16:creationId xmlns:a16="http://schemas.microsoft.com/office/drawing/2014/main" id="{78968FF5-0708-D054-F36C-C57152DC948C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3;p70">
              <a:extLst>
                <a:ext uri="{FF2B5EF4-FFF2-40B4-BE49-F238E27FC236}">
                  <a16:creationId xmlns:a16="http://schemas.microsoft.com/office/drawing/2014/main" id="{BF733BAE-C810-F802-D860-AFFA35277DC2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4;p70">
              <a:extLst>
                <a:ext uri="{FF2B5EF4-FFF2-40B4-BE49-F238E27FC236}">
                  <a16:creationId xmlns:a16="http://schemas.microsoft.com/office/drawing/2014/main" id="{B79C2F60-2FE6-82F7-0CAF-A7C7BF54EAF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5;p70">
              <a:extLst>
                <a:ext uri="{FF2B5EF4-FFF2-40B4-BE49-F238E27FC236}">
                  <a16:creationId xmlns:a16="http://schemas.microsoft.com/office/drawing/2014/main" id="{0A976EEB-077B-D66A-4E29-833BD69F704B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6;p70">
              <a:extLst>
                <a:ext uri="{FF2B5EF4-FFF2-40B4-BE49-F238E27FC236}">
                  <a16:creationId xmlns:a16="http://schemas.microsoft.com/office/drawing/2014/main" id="{139DE49F-ACE6-A5F7-E10B-CA4EB9F91C3A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7;p70">
              <a:extLst>
                <a:ext uri="{FF2B5EF4-FFF2-40B4-BE49-F238E27FC236}">
                  <a16:creationId xmlns:a16="http://schemas.microsoft.com/office/drawing/2014/main" id="{5D9F991C-48C7-0AE0-28AD-F2FE31D2340D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8;p70">
              <a:extLst>
                <a:ext uri="{FF2B5EF4-FFF2-40B4-BE49-F238E27FC236}">
                  <a16:creationId xmlns:a16="http://schemas.microsoft.com/office/drawing/2014/main" id="{EE351FB8-6D1F-E569-9B91-AFDCF68569B3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9;p70">
              <a:extLst>
                <a:ext uri="{FF2B5EF4-FFF2-40B4-BE49-F238E27FC236}">
                  <a16:creationId xmlns:a16="http://schemas.microsoft.com/office/drawing/2014/main" id="{2BD3B15A-397F-30C7-733D-4C7D659EE2E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40;p70">
              <a:extLst>
                <a:ext uri="{FF2B5EF4-FFF2-40B4-BE49-F238E27FC236}">
                  <a16:creationId xmlns:a16="http://schemas.microsoft.com/office/drawing/2014/main" id="{B27CEC7E-DBA0-3355-A2BA-D8DE564D995F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41;p70">
              <a:extLst>
                <a:ext uri="{FF2B5EF4-FFF2-40B4-BE49-F238E27FC236}">
                  <a16:creationId xmlns:a16="http://schemas.microsoft.com/office/drawing/2014/main" id="{52C7DFA8-1E47-A4E6-EA9A-6EB4DB3EDF4E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2;p70">
              <a:extLst>
                <a:ext uri="{FF2B5EF4-FFF2-40B4-BE49-F238E27FC236}">
                  <a16:creationId xmlns:a16="http://schemas.microsoft.com/office/drawing/2014/main" id="{D7A7D17A-773F-44E7-7D3F-820CA91879F1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3;p70">
              <a:extLst>
                <a:ext uri="{FF2B5EF4-FFF2-40B4-BE49-F238E27FC236}">
                  <a16:creationId xmlns:a16="http://schemas.microsoft.com/office/drawing/2014/main" id="{B699BA01-CD1B-498B-94D4-34692D1B39D8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4;p70">
              <a:extLst>
                <a:ext uri="{FF2B5EF4-FFF2-40B4-BE49-F238E27FC236}">
                  <a16:creationId xmlns:a16="http://schemas.microsoft.com/office/drawing/2014/main" id="{FD874E02-774C-F0AC-5352-AFBE7C73EF9D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5;p70">
              <a:extLst>
                <a:ext uri="{FF2B5EF4-FFF2-40B4-BE49-F238E27FC236}">
                  <a16:creationId xmlns:a16="http://schemas.microsoft.com/office/drawing/2014/main" id="{EBDBC069-638B-96E9-1C19-762398D246CC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6;p70">
              <a:extLst>
                <a:ext uri="{FF2B5EF4-FFF2-40B4-BE49-F238E27FC236}">
                  <a16:creationId xmlns:a16="http://schemas.microsoft.com/office/drawing/2014/main" id="{501A90E8-4446-5C6E-C7A0-98A656D0B10B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7;p70">
              <a:extLst>
                <a:ext uri="{FF2B5EF4-FFF2-40B4-BE49-F238E27FC236}">
                  <a16:creationId xmlns:a16="http://schemas.microsoft.com/office/drawing/2014/main" id="{676F43FF-905E-171B-4327-96B0D533A8B2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8;p70">
              <a:extLst>
                <a:ext uri="{FF2B5EF4-FFF2-40B4-BE49-F238E27FC236}">
                  <a16:creationId xmlns:a16="http://schemas.microsoft.com/office/drawing/2014/main" id="{AAC4BA90-04DD-BEB8-70BF-AF393E2C6FE5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9;p70">
              <a:extLst>
                <a:ext uri="{FF2B5EF4-FFF2-40B4-BE49-F238E27FC236}">
                  <a16:creationId xmlns:a16="http://schemas.microsoft.com/office/drawing/2014/main" id="{425DEF60-48D6-A544-553A-BA576FF2DC90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50;p70">
              <a:extLst>
                <a:ext uri="{FF2B5EF4-FFF2-40B4-BE49-F238E27FC236}">
                  <a16:creationId xmlns:a16="http://schemas.microsoft.com/office/drawing/2014/main" id="{7DAE484A-0E37-46E9-E1BF-71E270E8B688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5B56FCC-8E05-85B3-A44A-F3E8735E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1562100" y="19812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7.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7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3" name="그림 3">
            <a:extLst>
              <a:ext uri="{FF2B5EF4-FFF2-40B4-BE49-F238E27FC236}">
                <a16:creationId xmlns:a16="http://schemas.microsoft.com/office/drawing/2014/main" id="{312AF25E-E0D3-4F32-3300-FC1B3509C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055" y="3929515"/>
            <a:ext cx="4408015" cy="2745606"/>
          </a:xfrm>
          <a:prstGeom prst="rect">
            <a:avLst/>
          </a:prstGeom>
        </p:spPr>
      </p:pic>
      <p:sp>
        <p:nvSpPr>
          <p:cNvPr id="5" name="Freeform 11">
            <a:extLst>
              <a:ext uri="{FF2B5EF4-FFF2-40B4-BE49-F238E27FC236}">
                <a16:creationId xmlns:a16="http://schemas.microsoft.com/office/drawing/2014/main" id="{A7177BC4-CE4B-16C7-8F82-5E62D5CC2E9F}"/>
              </a:ext>
            </a:extLst>
          </p:cNvPr>
          <p:cNvSpPr/>
          <p:nvPr/>
        </p:nvSpPr>
        <p:spPr>
          <a:xfrm flipH="1">
            <a:off x="2912012" y="1167557"/>
            <a:ext cx="8436257" cy="4379495"/>
          </a:xfrm>
          <a:custGeom>
            <a:avLst/>
            <a:gdLst/>
            <a:ahLst/>
            <a:cxnLst/>
            <a:rect l="l" t="t" r="r" b="b"/>
            <a:pathLst>
              <a:path w="5296086" h="3488796">
                <a:moveTo>
                  <a:pt x="0" y="0"/>
                </a:moveTo>
                <a:lnTo>
                  <a:pt x="5296086" y="0"/>
                </a:lnTo>
                <a:lnTo>
                  <a:pt x="5296086" y="3488797"/>
                </a:lnTo>
                <a:lnTo>
                  <a:pt x="0" y="3488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55A30-CDAC-3816-A6EC-1FC60C132EE8}"/>
              </a:ext>
            </a:extLst>
          </p:cNvPr>
          <p:cNvSpPr txBox="1"/>
          <p:nvPr/>
        </p:nvSpPr>
        <p:spPr>
          <a:xfrm>
            <a:off x="3866407" y="1925548"/>
            <a:ext cx="7036055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 kế một tấm thẻ, trình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 những điều nên làm và nên tránh khi thảo luận nhóm về một vấn đề đáng quan tâm trong đời sống để gửi đến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bạn cùng nhóm.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335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07EF32-5080-302A-6F7E-CC172337A173}"/>
              </a:ext>
            </a:extLst>
          </p:cNvPr>
          <p:cNvGrpSpPr/>
          <p:nvPr/>
        </p:nvGrpSpPr>
        <p:grpSpPr>
          <a:xfrm>
            <a:off x="5446083" y="1268116"/>
            <a:ext cx="6307767" cy="5139869"/>
            <a:chOff x="188283" y="255667"/>
            <a:chExt cx="3377949" cy="2073153"/>
          </a:xfrm>
        </p:grpSpPr>
        <p:sp>
          <p:nvSpPr>
            <p:cNvPr id="19" name="Google Shape;1397;p38">
              <a:extLst>
                <a:ext uri="{FF2B5EF4-FFF2-40B4-BE49-F238E27FC236}">
                  <a16:creationId xmlns:a16="http://schemas.microsoft.com/office/drawing/2014/main" id="{BDFB80CA-23D3-15F1-F118-6C127540F0CC}"/>
                </a:ext>
              </a:extLst>
            </p:cNvPr>
            <p:cNvSpPr/>
            <p:nvPr/>
          </p:nvSpPr>
          <p:spPr>
            <a:xfrm>
              <a:off x="188283" y="255667"/>
              <a:ext cx="3377949" cy="2073153"/>
            </a:xfrm>
            <a:custGeom>
              <a:avLst/>
              <a:gdLst/>
              <a:ahLst/>
              <a:cxnLst/>
              <a:rect l="l" t="t" r="r" b="b"/>
              <a:pathLst>
                <a:path w="77721" h="46452" extrusionOk="0">
                  <a:moveTo>
                    <a:pt x="0" y="1"/>
                  </a:moveTo>
                  <a:lnTo>
                    <a:pt x="0" y="46451"/>
                  </a:lnTo>
                  <a:lnTo>
                    <a:pt x="77721" y="46451"/>
                  </a:lnTo>
                  <a:lnTo>
                    <a:pt x="77721" y="1"/>
                  </a:lnTo>
                  <a:close/>
                </a:path>
              </a:pathLst>
            </a:custGeom>
            <a:solidFill>
              <a:srgbClr val="99B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98;p38">
              <a:extLst>
                <a:ext uri="{FF2B5EF4-FFF2-40B4-BE49-F238E27FC236}">
                  <a16:creationId xmlns:a16="http://schemas.microsoft.com/office/drawing/2014/main" id="{22E22CA0-FFE8-04A5-EBAD-B5E059E1365A}"/>
                </a:ext>
              </a:extLst>
            </p:cNvPr>
            <p:cNvSpPr/>
            <p:nvPr/>
          </p:nvSpPr>
          <p:spPr>
            <a:xfrm>
              <a:off x="287812" y="363136"/>
              <a:ext cx="3178891" cy="1858215"/>
            </a:xfrm>
            <a:custGeom>
              <a:avLst/>
              <a:gdLst/>
              <a:ahLst/>
              <a:cxnLst/>
              <a:rect l="l" t="t" r="r" b="b"/>
              <a:pathLst>
                <a:path w="73141" h="41636" extrusionOk="0">
                  <a:moveTo>
                    <a:pt x="0" y="0"/>
                  </a:moveTo>
                  <a:lnTo>
                    <a:pt x="0" y="41635"/>
                  </a:lnTo>
                  <a:lnTo>
                    <a:pt x="73141" y="41635"/>
                  </a:lnTo>
                  <a:lnTo>
                    <a:pt x="73141" y="0"/>
                  </a:ln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99;p38">
              <a:extLst>
                <a:ext uri="{FF2B5EF4-FFF2-40B4-BE49-F238E27FC236}">
                  <a16:creationId xmlns:a16="http://schemas.microsoft.com/office/drawing/2014/main" id="{65DAD205-64F1-AB24-02ED-438060B52FBB}"/>
                </a:ext>
              </a:extLst>
            </p:cNvPr>
            <p:cNvSpPr/>
            <p:nvPr/>
          </p:nvSpPr>
          <p:spPr>
            <a:xfrm>
              <a:off x="325752" y="2118460"/>
              <a:ext cx="421152" cy="102891"/>
            </a:xfrm>
            <a:custGeom>
              <a:avLst/>
              <a:gdLst/>
              <a:ahLst/>
              <a:cxnLst/>
              <a:rect l="l" t="t" r="r" b="b"/>
              <a:pathLst>
                <a:path w="9690" h="4405" extrusionOk="0">
                  <a:moveTo>
                    <a:pt x="793" y="0"/>
                  </a:moveTo>
                  <a:cubicBezTo>
                    <a:pt x="353" y="0"/>
                    <a:pt x="1" y="352"/>
                    <a:pt x="1" y="822"/>
                  </a:cubicBezTo>
                  <a:lnTo>
                    <a:pt x="1" y="3582"/>
                  </a:lnTo>
                  <a:cubicBezTo>
                    <a:pt x="1" y="4023"/>
                    <a:pt x="353" y="4404"/>
                    <a:pt x="793" y="4404"/>
                  </a:cubicBezTo>
                  <a:lnTo>
                    <a:pt x="8897" y="4404"/>
                  </a:lnTo>
                  <a:cubicBezTo>
                    <a:pt x="9338" y="4404"/>
                    <a:pt x="9690" y="4023"/>
                    <a:pt x="9690" y="3582"/>
                  </a:cubicBezTo>
                  <a:lnTo>
                    <a:pt x="9690" y="822"/>
                  </a:lnTo>
                  <a:cubicBezTo>
                    <a:pt x="9690" y="352"/>
                    <a:pt x="9338" y="0"/>
                    <a:pt x="8897" y="0"/>
                  </a:cubicBez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2156459" y="198120"/>
            <a:ext cx="7909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Hoạt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động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mở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đầu</a:t>
            </a:r>
            <a:endParaRPr kumimoji="0" lang="zh-CN" altLang="en-US" sz="239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76FDC-4538-9BB3-73F2-D390CEED510C}"/>
              </a:ext>
            </a:extLst>
          </p:cNvPr>
          <p:cNvSpPr txBox="1"/>
          <p:nvPr/>
        </p:nvSpPr>
        <p:spPr>
          <a:xfrm>
            <a:off x="5594797" y="1690011"/>
            <a:ext cx="6121913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5E0B4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có đồng tình với lời thơ: 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5E0B4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 hương mỗi người chỉ một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là chỉ một mẹ thôi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 hương nếu ai không nhớ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 không lớn nổi thành người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D8095E1-EC91-E8CE-A6FF-B839AEB0BE75}"/>
              </a:ext>
            </a:extLst>
          </p:cNvPr>
          <p:cNvGrpSpPr/>
          <p:nvPr/>
        </p:nvGrpSpPr>
        <p:grpSpPr>
          <a:xfrm>
            <a:off x="112490" y="1748002"/>
            <a:ext cx="5284388" cy="5284388"/>
            <a:chOff x="254622" y="1424152"/>
            <a:chExt cx="5284388" cy="5284388"/>
          </a:xfrm>
        </p:grpSpPr>
        <p:pic>
          <p:nvPicPr>
            <p:cNvPr id="38" name="Picture 37" descr="A cartoon characters and a circle with a white circle&#10;&#10;Description automatically generated with medium confidence">
              <a:extLst>
                <a:ext uri="{FF2B5EF4-FFF2-40B4-BE49-F238E27FC236}">
                  <a16:creationId xmlns:a16="http://schemas.microsoft.com/office/drawing/2014/main" id="{77B4B0E0-F28C-38D8-D40D-D87EEDAE4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22" y="1424152"/>
              <a:ext cx="5284388" cy="528438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9B2A97-EC3A-36C5-71F3-8A2C6585CD1D}"/>
                </a:ext>
              </a:extLst>
            </p:cNvPr>
            <p:cNvSpPr txBox="1"/>
            <p:nvPr/>
          </p:nvSpPr>
          <p:spPr>
            <a:xfrm>
              <a:off x="1682127" y="2581295"/>
              <a:ext cx="2495550" cy="25135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Hs nghe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hát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 vòng Việt Nam</a:t>
              </a:r>
              <a:endPara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MỘT VÒNG VIỆT NAM (Around Viet Nam) - Tùng Dương - Official Lyric Video">
            <a:hlinkClick r:id="" action="ppaction://media"/>
            <a:extLst>
              <a:ext uri="{FF2B5EF4-FFF2-40B4-BE49-F238E27FC236}">
                <a16:creationId xmlns:a16="http://schemas.microsoft.com/office/drawing/2014/main" id="{A36B1EDD-CF48-5618-43E5-1D2AFC0FF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8729" y="293032"/>
            <a:ext cx="1682531" cy="16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52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59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40428" y="3322332"/>
            <a:ext cx="6515973" cy="3358183"/>
          </a:xfrm>
          <a:custGeom>
            <a:avLst/>
            <a:gdLst/>
            <a:ahLst/>
            <a:cxnLst/>
            <a:rect l="l" t="t" r="r" b="b"/>
            <a:pathLst>
              <a:path w="18186512" h="14618148">
                <a:moveTo>
                  <a:pt x="49859" y="0"/>
                </a:moveTo>
                <a:lnTo>
                  <a:pt x="18136653" y="0"/>
                </a:lnTo>
                <a:cubicBezTo>
                  <a:pt x="18164189" y="0"/>
                  <a:pt x="18186512" y="22323"/>
                  <a:pt x="18186512" y="49859"/>
                </a:cubicBezTo>
                <a:lnTo>
                  <a:pt x="18186512" y="14568289"/>
                </a:lnTo>
                <a:cubicBezTo>
                  <a:pt x="18186512" y="14595825"/>
                  <a:pt x="18164189" y="14618148"/>
                  <a:pt x="18136653" y="14618148"/>
                </a:cubicBezTo>
                <a:lnTo>
                  <a:pt x="49859" y="14618148"/>
                </a:lnTo>
                <a:cubicBezTo>
                  <a:pt x="22323" y="14618148"/>
                  <a:pt x="0" y="14595825"/>
                  <a:pt x="0" y="14568289"/>
                </a:cubicBezTo>
                <a:lnTo>
                  <a:pt x="0" y="49859"/>
                </a:lnTo>
                <a:cubicBezTo>
                  <a:pt x="0" y="22323"/>
                  <a:pt x="22323" y="0"/>
                  <a:pt x="49859" y="0"/>
                </a:cubicBez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115564" y="3406846"/>
            <a:ext cx="5706046" cy="313811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22336" y="2533508"/>
            <a:ext cx="6515973" cy="606254"/>
            <a:chOff x="0" y="0"/>
            <a:chExt cx="18186511" cy="3543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86512" cy="3543469"/>
            </a:xfrm>
            <a:custGeom>
              <a:avLst/>
              <a:gdLst/>
              <a:ahLst/>
              <a:cxnLst/>
              <a:rect l="l" t="t" r="r" b="b"/>
              <a:pathLst>
                <a:path w="18186512" h="3543469">
                  <a:moveTo>
                    <a:pt x="49859" y="0"/>
                  </a:moveTo>
                  <a:lnTo>
                    <a:pt x="18136653" y="0"/>
                  </a:lnTo>
                  <a:cubicBezTo>
                    <a:pt x="18164189" y="0"/>
                    <a:pt x="18186512" y="22323"/>
                    <a:pt x="18186512" y="49859"/>
                  </a:cubicBezTo>
                  <a:lnTo>
                    <a:pt x="18186512" y="3493610"/>
                  </a:lnTo>
                  <a:cubicBezTo>
                    <a:pt x="18186512" y="3521147"/>
                    <a:pt x="18164189" y="3543469"/>
                    <a:pt x="18136653" y="3543469"/>
                  </a:cubicBezTo>
                  <a:lnTo>
                    <a:pt x="49859" y="3543469"/>
                  </a:lnTo>
                  <a:cubicBezTo>
                    <a:pt x="22323" y="3543469"/>
                    <a:pt x="0" y="3521147"/>
                    <a:pt x="0" y="3493610"/>
                  </a:cubicBezTo>
                  <a:lnTo>
                    <a:pt x="0" y="49859"/>
                  </a:lnTo>
                  <a:cubicBezTo>
                    <a:pt x="0" y="22323"/>
                    <a:pt x="22323" y="0"/>
                    <a:pt x="49859" y="0"/>
                  </a:cubicBezTo>
                  <a:close/>
                </a:path>
              </a:pathLst>
            </a:custGeom>
            <a:solidFill>
              <a:srgbClr val="A6D9F5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8186511" cy="35339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1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33348" y="2533508"/>
            <a:ext cx="2794779" cy="48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0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959600" y="2806682"/>
            <a:ext cx="4775200" cy="3751797"/>
            <a:chOff x="0" y="0"/>
            <a:chExt cx="16862095" cy="174654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862095" cy="17465439"/>
            </a:xfrm>
            <a:custGeom>
              <a:avLst/>
              <a:gdLst/>
              <a:ahLst/>
              <a:cxnLst/>
              <a:rect l="l" t="t" r="r" b="b"/>
              <a:pathLst>
                <a:path w="16862095" h="17465439">
                  <a:moveTo>
                    <a:pt x="53775" y="0"/>
                  </a:moveTo>
                  <a:lnTo>
                    <a:pt x="16808320" y="0"/>
                  </a:lnTo>
                  <a:cubicBezTo>
                    <a:pt x="16838019" y="0"/>
                    <a:pt x="16862095" y="24076"/>
                    <a:pt x="16862095" y="53775"/>
                  </a:cubicBezTo>
                  <a:lnTo>
                    <a:pt x="16862095" y="17411664"/>
                  </a:lnTo>
                  <a:cubicBezTo>
                    <a:pt x="16862095" y="17441363"/>
                    <a:pt x="16838019" y="17465439"/>
                    <a:pt x="16808320" y="17465439"/>
                  </a:cubicBezTo>
                  <a:lnTo>
                    <a:pt x="53775" y="17465439"/>
                  </a:lnTo>
                  <a:cubicBezTo>
                    <a:pt x="24076" y="17465439"/>
                    <a:pt x="0" y="17441363"/>
                    <a:pt x="0" y="17411664"/>
                  </a:cubicBezTo>
                  <a:lnTo>
                    <a:pt x="0" y="53775"/>
                  </a:lnTo>
                  <a:cubicBezTo>
                    <a:pt x="0" y="24076"/>
                    <a:pt x="24076" y="0"/>
                    <a:pt x="53775" y="0"/>
                  </a:cubicBez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16862095" cy="1745591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1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131277" y="2441271"/>
            <a:ext cx="2431846" cy="820631"/>
            <a:chOff x="0" y="0"/>
            <a:chExt cx="812800" cy="49981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499817"/>
            </a:xfrm>
            <a:custGeom>
              <a:avLst/>
              <a:gdLst/>
              <a:ahLst/>
              <a:cxnLst/>
              <a:rect l="l" t="t" r="r" b="b"/>
              <a:pathLst>
                <a:path w="812800" h="499817">
                  <a:moveTo>
                    <a:pt x="406400" y="0"/>
                  </a:moveTo>
                  <a:cubicBezTo>
                    <a:pt x="181951" y="0"/>
                    <a:pt x="0" y="111888"/>
                    <a:pt x="0" y="249909"/>
                  </a:cubicBezTo>
                  <a:cubicBezTo>
                    <a:pt x="0" y="387929"/>
                    <a:pt x="181951" y="499817"/>
                    <a:pt x="406400" y="499817"/>
                  </a:cubicBezTo>
                  <a:cubicBezTo>
                    <a:pt x="630849" y="499817"/>
                    <a:pt x="812800" y="387929"/>
                    <a:pt x="812800" y="249909"/>
                  </a:cubicBezTo>
                  <a:cubicBezTo>
                    <a:pt x="812800" y="11188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19476"/>
              <a:ext cx="660400" cy="43348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328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Nên</a:t>
              </a:r>
              <a:r>
                <a:rPr kumimoji="0" lang="en-US" sz="29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9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tránh</a:t>
              </a:r>
              <a:endPara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308013" y="3381891"/>
            <a:ext cx="4223587" cy="820631"/>
            <a:chOff x="0" y="0"/>
            <a:chExt cx="13461567" cy="312794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461567" cy="3127943"/>
            </a:xfrm>
            <a:custGeom>
              <a:avLst/>
              <a:gdLst/>
              <a:ahLst/>
              <a:cxnLst/>
              <a:rect l="l" t="t" r="r" b="b"/>
              <a:pathLst>
                <a:path w="13461567" h="3127943">
                  <a:moveTo>
                    <a:pt x="67360" y="0"/>
                  </a:moveTo>
                  <a:lnTo>
                    <a:pt x="13394207" y="0"/>
                  </a:lnTo>
                  <a:cubicBezTo>
                    <a:pt x="13431410" y="0"/>
                    <a:pt x="13461567" y="30158"/>
                    <a:pt x="13461567" y="67360"/>
                  </a:cubicBezTo>
                  <a:lnTo>
                    <a:pt x="13461567" y="3060583"/>
                  </a:lnTo>
                  <a:cubicBezTo>
                    <a:pt x="13461567" y="3078448"/>
                    <a:pt x="13454470" y="3095581"/>
                    <a:pt x="13441838" y="3108214"/>
                  </a:cubicBezTo>
                  <a:cubicBezTo>
                    <a:pt x="13429207" y="3120846"/>
                    <a:pt x="13412073" y="3127943"/>
                    <a:pt x="13394207" y="3127943"/>
                  </a:cubicBezTo>
                  <a:lnTo>
                    <a:pt x="67360" y="3127943"/>
                  </a:lnTo>
                  <a:cubicBezTo>
                    <a:pt x="49495" y="3127943"/>
                    <a:pt x="32362" y="3120846"/>
                    <a:pt x="19729" y="3108214"/>
                  </a:cubicBezTo>
                  <a:cubicBezTo>
                    <a:pt x="7097" y="3095581"/>
                    <a:pt x="0" y="3078448"/>
                    <a:pt x="0" y="3060583"/>
                  </a:cubicBezTo>
                  <a:lnTo>
                    <a:pt x="0" y="67360"/>
                  </a:lnTo>
                  <a:cubicBezTo>
                    <a:pt x="0" y="49495"/>
                    <a:pt x="7097" y="32362"/>
                    <a:pt x="19729" y="19729"/>
                  </a:cubicBezTo>
                  <a:cubicBezTo>
                    <a:pt x="32362" y="7097"/>
                    <a:pt x="49495" y="0"/>
                    <a:pt x="6736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467301"/>
              <a:ext cx="13461567" cy="24855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Bất đồng ý kiến giữa các thành viên trong nhóm.</a:t>
              </a:r>
              <a:endParaRPr kumimoji="0" lang="en-SG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308013" y="4566150"/>
            <a:ext cx="4231609" cy="975599"/>
            <a:chOff x="0" y="-222802"/>
            <a:chExt cx="13487133" cy="4541632"/>
          </a:xfrm>
        </p:grpSpPr>
        <p:sp>
          <p:nvSpPr>
            <p:cNvPr id="32" name="Freeform 32"/>
            <p:cNvSpPr/>
            <p:nvPr/>
          </p:nvSpPr>
          <p:spPr>
            <a:xfrm>
              <a:off x="0" y="-3"/>
              <a:ext cx="13461567" cy="3955198"/>
            </a:xfrm>
            <a:custGeom>
              <a:avLst/>
              <a:gdLst/>
              <a:ahLst/>
              <a:cxnLst/>
              <a:rect l="l" t="t" r="r" b="b"/>
              <a:pathLst>
                <a:path w="13461567" h="3127943">
                  <a:moveTo>
                    <a:pt x="67360" y="0"/>
                  </a:moveTo>
                  <a:lnTo>
                    <a:pt x="13394207" y="0"/>
                  </a:lnTo>
                  <a:cubicBezTo>
                    <a:pt x="13431410" y="0"/>
                    <a:pt x="13461567" y="30158"/>
                    <a:pt x="13461567" y="67360"/>
                  </a:cubicBezTo>
                  <a:lnTo>
                    <a:pt x="13461567" y="3060583"/>
                  </a:lnTo>
                  <a:cubicBezTo>
                    <a:pt x="13461567" y="3078448"/>
                    <a:pt x="13454470" y="3095581"/>
                    <a:pt x="13441838" y="3108214"/>
                  </a:cubicBezTo>
                  <a:cubicBezTo>
                    <a:pt x="13429207" y="3120846"/>
                    <a:pt x="13412073" y="3127943"/>
                    <a:pt x="13394207" y="3127943"/>
                  </a:cubicBezTo>
                  <a:lnTo>
                    <a:pt x="67360" y="3127943"/>
                  </a:lnTo>
                  <a:cubicBezTo>
                    <a:pt x="49495" y="3127943"/>
                    <a:pt x="32362" y="3120846"/>
                    <a:pt x="19729" y="3108214"/>
                  </a:cubicBezTo>
                  <a:cubicBezTo>
                    <a:pt x="7097" y="3095581"/>
                    <a:pt x="0" y="3078448"/>
                    <a:pt x="0" y="3060583"/>
                  </a:cubicBezTo>
                  <a:lnTo>
                    <a:pt x="0" y="67360"/>
                  </a:lnTo>
                  <a:cubicBezTo>
                    <a:pt x="0" y="49495"/>
                    <a:pt x="7097" y="32362"/>
                    <a:pt x="19729" y="19729"/>
                  </a:cubicBezTo>
                  <a:cubicBezTo>
                    <a:pt x="32362" y="7097"/>
                    <a:pt x="49495" y="0"/>
                    <a:pt x="6736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5566" y="-222802"/>
              <a:ext cx="13461567" cy="45416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 ý kiến cá nhân khi người khác chưa trình bày xong.</a:t>
              </a:r>
              <a:endParaRPr kumimoji="0" lang="en-SG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308013" y="5772609"/>
            <a:ext cx="4223587" cy="596732"/>
            <a:chOff x="0" y="0"/>
            <a:chExt cx="13461567" cy="312794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3461567" cy="3127943"/>
            </a:xfrm>
            <a:custGeom>
              <a:avLst/>
              <a:gdLst/>
              <a:ahLst/>
              <a:cxnLst/>
              <a:rect l="l" t="t" r="r" b="b"/>
              <a:pathLst>
                <a:path w="13461567" h="3127943">
                  <a:moveTo>
                    <a:pt x="67360" y="0"/>
                  </a:moveTo>
                  <a:lnTo>
                    <a:pt x="13394207" y="0"/>
                  </a:lnTo>
                  <a:cubicBezTo>
                    <a:pt x="13431410" y="0"/>
                    <a:pt x="13461567" y="30158"/>
                    <a:pt x="13461567" y="67360"/>
                  </a:cubicBezTo>
                  <a:lnTo>
                    <a:pt x="13461567" y="3060583"/>
                  </a:lnTo>
                  <a:cubicBezTo>
                    <a:pt x="13461567" y="3078448"/>
                    <a:pt x="13454470" y="3095581"/>
                    <a:pt x="13441838" y="3108214"/>
                  </a:cubicBezTo>
                  <a:cubicBezTo>
                    <a:pt x="13429207" y="3120846"/>
                    <a:pt x="13412073" y="3127943"/>
                    <a:pt x="13394207" y="3127943"/>
                  </a:cubicBezTo>
                  <a:lnTo>
                    <a:pt x="67360" y="3127943"/>
                  </a:lnTo>
                  <a:cubicBezTo>
                    <a:pt x="49495" y="3127943"/>
                    <a:pt x="32362" y="3120846"/>
                    <a:pt x="19729" y="3108214"/>
                  </a:cubicBezTo>
                  <a:cubicBezTo>
                    <a:pt x="7097" y="3095581"/>
                    <a:pt x="0" y="3078448"/>
                    <a:pt x="0" y="3060583"/>
                  </a:cubicBezTo>
                  <a:lnTo>
                    <a:pt x="0" y="67360"/>
                  </a:lnTo>
                  <a:cubicBezTo>
                    <a:pt x="0" y="49495"/>
                    <a:pt x="7097" y="32362"/>
                    <a:pt x="19729" y="19729"/>
                  </a:cubicBezTo>
                  <a:cubicBezTo>
                    <a:pt x="32362" y="7097"/>
                    <a:pt x="49495" y="0"/>
                    <a:pt x="6736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3461567" cy="31565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Lựa chọn các vấn đề phức tạp.</a:t>
              </a:r>
              <a:endParaRPr kumimoji="0" lang="en-SG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>
            <a:off x="9271980" y="5484424"/>
            <a:ext cx="309297" cy="332177"/>
          </a:xfrm>
          <a:custGeom>
            <a:avLst/>
            <a:gdLst/>
            <a:ahLst/>
            <a:cxnLst/>
            <a:rect l="l" t="t" r="r" b="b"/>
            <a:pathLst>
              <a:path w="429254" h="673339">
                <a:moveTo>
                  <a:pt x="0" y="0"/>
                </a:moveTo>
                <a:lnTo>
                  <a:pt x="429253" y="0"/>
                </a:lnTo>
                <a:lnTo>
                  <a:pt x="429253" y="673339"/>
                </a:lnTo>
                <a:lnTo>
                  <a:pt x="0" y="67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9271980" y="4265532"/>
            <a:ext cx="289070" cy="331868"/>
          </a:xfrm>
          <a:custGeom>
            <a:avLst/>
            <a:gdLst/>
            <a:ahLst/>
            <a:cxnLst/>
            <a:rect l="l" t="t" r="r" b="b"/>
            <a:pathLst>
              <a:path w="401182" h="672713">
                <a:moveTo>
                  <a:pt x="0" y="0"/>
                </a:moveTo>
                <a:lnTo>
                  <a:pt x="401182" y="0"/>
                </a:lnTo>
                <a:lnTo>
                  <a:pt x="401182" y="672714"/>
                </a:lnTo>
                <a:lnTo>
                  <a:pt x="0" y="672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E75B00F4-E692-1640-896A-72379781E410}"/>
              </a:ext>
            </a:extLst>
          </p:cNvPr>
          <p:cNvSpPr/>
          <p:nvPr/>
        </p:nvSpPr>
        <p:spPr>
          <a:xfrm rot="20743588">
            <a:off x="5987037" y="6143734"/>
            <a:ext cx="1538726" cy="764241"/>
          </a:xfrm>
          <a:custGeom>
            <a:avLst/>
            <a:gdLst/>
            <a:ahLst/>
            <a:cxnLst/>
            <a:rect l="l" t="t" r="r" b="b"/>
            <a:pathLst>
              <a:path w="2783506" h="1549154">
                <a:moveTo>
                  <a:pt x="0" y="0"/>
                </a:moveTo>
                <a:lnTo>
                  <a:pt x="2783506" y="0"/>
                </a:lnTo>
                <a:lnTo>
                  <a:pt x="2783506" y="1549154"/>
                </a:lnTo>
                <a:lnTo>
                  <a:pt x="0" y="15491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DF4A488D-7E3F-2B95-B8E6-BEE289E2724B}"/>
              </a:ext>
            </a:extLst>
          </p:cNvPr>
          <p:cNvSpPr/>
          <p:nvPr/>
        </p:nvSpPr>
        <p:spPr>
          <a:xfrm rot="20719017">
            <a:off x="5773081" y="2343839"/>
            <a:ext cx="758066" cy="925685"/>
          </a:xfrm>
          <a:custGeom>
            <a:avLst/>
            <a:gdLst/>
            <a:ahLst/>
            <a:cxnLst/>
            <a:rect l="l" t="t" r="r" b="b"/>
            <a:pathLst>
              <a:path w="2476025" h="3265741">
                <a:moveTo>
                  <a:pt x="0" y="0"/>
                </a:moveTo>
                <a:lnTo>
                  <a:pt x="2476025" y="0"/>
                </a:lnTo>
                <a:lnTo>
                  <a:pt x="2476025" y="3265741"/>
                </a:lnTo>
                <a:lnTo>
                  <a:pt x="0" y="3265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0" name="Group 2">
            <a:extLst>
              <a:ext uri="{FF2B5EF4-FFF2-40B4-BE49-F238E27FC236}">
                <a16:creationId xmlns:a16="http://schemas.microsoft.com/office/drawing/2014/main" id="{ECA6B4A2-3B4C-A929-50B7-4C606A804CBE}"/>
              </a:ext>
            </a:extLst>
          </p:cNvPr>
          <p:cNvGrpSpPr/>
          <p:nvPr/>
        </p:nvGrpSpPr>
        <p:grpSpPr>
          <a:xfrm>
            <a:off x="240237" y="140086"/>
            <a:ext cx="5706045" cy="1605398"/>
            <a:chOff x="0" y="0"/>
            <a:chExt cx="15990205" cy="13045860"/>
          </a:xfrm>
        </p:grpSpPr>
        <p:sp>
          <p:nvSpPr>
            <p:cNvPr id="51" name="Freeform 3">
              <a:extLst>
                <a:ext uri="{FF2B5EF4-FFF2-40B4-BE49-F238E27FC236}">
                  <a16:creationId xmlns:a16="http://schemas.microsoft.com/office/drawing/2014/main" id="{9E942D3B-4A9D-F48D-934B-866C2C0C64B2}"/>
                </a:ext>
              </a:extLst>
            </p:cNvPr>
            <p:cNvSpPr/>
            <p:nvPr/>
          </p:nvSpPr>
          <p:spPr>
            <a:xfrm>
              <a:off x="-50165" y="-508"/>
              <a:ext cx="16054594" cy="13049288"/>
            </a:xfrm>
            <a:custGeom>
              <a:avLst/>
              <a:gdLst/>
              <a:ahLst/>
              <a:cxnLst/>
              <a:rect l="l" t="t" r="r" b="b"/>
              <a:pathLst>
                <a:path w="16054594" h="13049288">
                  <a:moveTo>
                    <a:pt x="16036178" y="11842788"/>
                  </a:moveTo>
                  <a:cubicBezTo>
                    <a:pt x="16022463" y="12148097"/>
                    <a:pt x="15982585" y="12485789"/>
                    <a:pt x="15772526" y="12725058"/>
                  </a:cubicBezTo>
                  <a:cubicBezTo>
                    <a:pt x="15689851" y="12819292"/>
                    <a:pt x="15582535" y="12887998"/>
                    <a:pt x="15464299" y="12928385"/>
                  </a:cubicBezTo>
                  <a:cubicBezTo>
                    <a:pt x="15353174" y="12966358"/>
                    <a:pt x="15237222" y="12974359"/>
                    <a:pt x="15120890" y="12981725"/>
                  </a:cubicBezTo>
                  <a:cubicBezTo>
                    <a:pt x="14866509" y="12997854"/>
                    <a:pt x="14611875" y="13012839"/>
                    <a:pt x="14357239" y="13024778"/>
                  </a:cubicBezTo>
                  <a:cubicBezTo>
                    <a:pt x="13810283" y="13038621"/>
                    <a:pt x="11949570" y="13049288"/>
                    <a:pt x="10087266" y="13045352"/>
                  </a:cubicBezTo>
                  <a:cubicBezTo>
                    <a:pt x="8398104" y="13041796"/>
                    <a:pt x="6709739" y="13030493"/>
                    <a:pt x="5020577" y="13025032"/>
                  </a:cubicBezTo>
                  <a:cubicBezTo>
                    <a:pt x="3845264" y="13021222"/>
                    <a:pt x="2669953" y="13017284"/>
                    <a:pt x="1903222" y="13019698"/>
                  </a:cubicBezTo>
                  <a:cubicBezTo>
                    <a:pt x="1724279" y="13021985"/>
                    <a:pt x="1545209" y="13026048"/>
                    <a:pt x="1366266" y="13020079"/>
                  </a:cubicBezTo>
                  <a:cubicBezTo>
                    <a:pt x="1203325" y="13014618"/>
                    <a:pt x="1034288" y="13004965"/>
                    <a:pt x="877824" y="12955436"/>
                  </a:cubicBezTo>
                  <a:cubicBezTo>
                    <a:pt x="717296" y="12904636"/>
                    <a:pt x="571881" y="12811163"/>
                    <a:pt x="459994" y="12685179"/>
                  </a:cubicBezTo>
                  <a:cubicBezTo>
                    <a:pt x="340233" y="12550433"/>
                    <a:pt x="253238" y="12381014"/>
                    <a:pt x="219710" y="12203596"/>
                  </a:cubicBezTo>
                  <a:cubicBezTo>
                    <a:pt x="199390" y="12096153"/>
                    <a:pt x="195072" y="11986552"/>
                    <a:pt x="194056" y="11877460"/>
                  </a:cubicBezTo>
                  <a:cubicBezTo>
                    <a:pt x="192913" y="11762271"/>
                    <a:pt x="193040" y="11646954"/>
                    <a:pt x="191897" y="11531765"/>
                  </a:cubicBezTo>
                  <a:cubicBezTo>
                    <a:pt x="187452" y="11056404"/>
                    <a:pt x="175260" y="8968265"/>
                    <a:pt x="155702" y="6845126"/>
                  </a:cubicBezTo>
                  <a:cubicBezTo>
                    <a:pt x="136144" y="4731068"/>
                    <a:pt x="109093" y="2617580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4120543" y="1016"/>
                    <a:pt x="6783147" y="508"/>
                  </a:cubicBezTo>
                  <a:cubicBezTo>
                    <a:pt x="9504796" y="0"/>
                    <a:pt x="12226446" y="8509"/>
                    <a:pt x="14242178" y="20447"/>
                  </a:cubicBezTo>
                  <a:cubicBezTo>
                    <a:pt x="14470651" y="26797"/>
                    <a:pt x="14698996" y="34036"/>
                    <a:pt x="14927469" y="41783"/>
                  </a:cubicBezTo>
                  <a:cubicBezTo>
                    <a:pt x="15033768" y="45339"/>
                    <a:pt x="15140828" y="45339"/>
                    <a:pt x="15246366" y="60325"/>
                  </a:cubicBezTo>
                  <a:cubicBezTo>
                    <a:pt x="15338441" y="73406"/>
                    <a:pt x="15428738" y="97409"/>
                    <a:pt x="15514463" y="133604"/>
                  </a:cubicBezTo>
                  <a:cubicBezTo>
                    <a:pt x="15642353" y="187579"/>
                    <a:pt x="15784719" y="273050"/>
                    <a:pt x="15844536" y="404368"/>
                  </a:cubicBezTo>
                  <a:cubicBezTo>
                    <a:pt x="15894066" y="513207"/>
                    <a:pt x="15912989" y="634619"/>
                    <a:pt x="15927721" y="752348"/>
                  </a:cubicBezTo>
                  <a:cubicBezTo>
                    <a:pt x="15962138" y="1026287"/>
                    <a:pt x="15960868" y="1304036"/>
                    <a:pt x="15959217" y="1579753"/>
                  </a:cubicBezTo>
                  <a:cubicBezTo>
                    <a:pt x="15957185" y="1908302"/>
                    <a:pt x="15958710" y="2989981"/>
                    <a:pt x="15956424" y="4459148"/>
                  </a:cubicBezTo>
                  <a:cubicBezTo>
                    <a:pt x="15953883" y="6024255"/>
                    <a:pt x="15961631" y="7586522"/>
                    <a:pt x="15983475" y="9148790"/>
                  </a:cubicBezTo>
                  <a:cubicBezTo>
                    <a:pt x="16008747" y="10968787"/>
                    <a:pt x="16054594" y="11434229"/>
                    <a:pt x="16036178" y="11842788"/>
                  </a:cubicBezTo>
                  <a:close/>
                </a:path>
              </a:pathLst>
            </a:custGeom>
            <a:solidFill>
              <a:srgbClr val="FFF8E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79834AF-1788-EBFE-280C-72B3E7E79408}"/>
              </a:ext>
            </a:extLst>
          </p:cNvPr>
          <p:cNvSpPr txBox="1"/>
          <p:nvPr/>
        </p:nvSpPr>
        <p:spPr>
          <a:xfrm>
            <a:off x="210761" y="3378200"/>
            <a:ext cx="6534064" cy="3367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10" marR="0" lvl="0" indent="-19051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vấn đề gần gũi, thân thiết với đời sống con người.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10" marR="0" lvl="0" indent="-19051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Bày tỏ ý kiến, quan điểm cá nhân khi thảo luận nhóm.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10" marR="0" lvl="0" indent="-19051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 dụng tranh, ảnh hoặc video, thiết bị hỗ trợ (nếu có) để làm sáng tỏ ý kiến cá nhân với mọi người.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10" marR="0" lvl="0" indent="-19051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Sử dụng các lí lẽ, bằng chứng để thuyết phục mọi người.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10" marR="0" lvl="0" indent="-19051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 nghe, học hỏi ý kiến của những người xung quanh.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10" marR="0" lvl="0" indent="-19051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AutoShape 12">
            <a:extLst>
              <a:ext uri="{FF2B5EF4-FFF2-40B4-BE49-F238E27FC236}">
                <a16:creationId xmlns:a16="http://schemas.microsoft.com/office/drawing/2014/main" id="{FBEDA0F8-C3E2-8B08-11E4-933B1A2F6C7C}"/>
              </a:ext>
            </a:extLst>
          </p:cNvPr>
          <p:cNvSpPr/>
          <p:nvPr/>
        </p:nvSpPr>
        <p:spPr>
          <a:xfrm>
            <a:off x="830444" y="354108"/>
            <a:ext cx="108204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Freeform 14">
            <a:extLst>
              <a:ext uri="{FF2B5EF4-FFF2-40B4-BE49-F238E27FC236}">
                <a16:creationId xmlns:a16="http://schemas.microsoft.com/office/drawing/2014/main" id="{9BAAA285-39B2-4D4A-BDE0-80216805AE5A}"/>
              </a:ext>
            </a:extLst>
          </p:cNvPr>
          <p:cNvSpPr/>
          <p:nvPr/>
        </p:nvSpPr>
        <p:spPr>
          <a:xfrm>
            <a:off x="3954644" y="84164"/>
            <a:ext cx="4572000" cy="487091"/>
          </a:xfrm>
          <a:custGeom>
            <a:avLst/>
            <a:gdLst/>
            <a:ahLst/>
            <a:cxnLst/>
            <a:rect l="l" t="t" r="r" b="b"/>
            <a:pathLst>
              <a:path w="4991441" h="1677991">
                <a:moveTo>
                  <a:pt x="56993" y="0"/>
                </a:moveTo>
                <a:lnTo>
                  <a:pt x="4934448" y="0"/>
                </a:lnTo>
                <a:cubicBezTo>
                  <a:pt x="4949564" y="0"/>
                  <a:pt x="4964060" y="6005"/>
                  <a:pt x="4974748" y="16693"/>
                </a:cubicBezTo>
                <a:cubicBezTo>
                  <a:pt x="4985436" y="27381"/>
                  <a:pt x="4991441" y="41877"/>
                  <a:pt x="4991441" y="56993"/>
                </a:cubicBezTo>
                <a:lnTo>
                  <a:pt x="4991441" y="1620998"/>
                </a:lnTo>
                <a:cubicBezTo>
                  <a:pt x="4991441" y="1636114"/>
                  <a:pt x="4985436" y="1650610"/>
                  <a:pt x="4974748" y="1661298"/>
                </a:cubicBezTo>
                <a:cubicBezTo>
                  <a:pt x="4964060" y="1671986"/>
                  <a:pt x="4949564" y="1677991"/>
                  <a:pt x="4934448" y="1677991"/>
                </a:cubicBezTo>
                <a:lnTo>
                  <a:pt x="56993" y="1677991"/>
                </a:lnTo>
                <a:cubicBezTo>
                  <a:pt x="41877" y="1677991"/>
                  <a:pt x="27381" y="1671986"/>
                  <a:pt x="16693" y="1661298"/>
                </a:cubicBezTo>
                <a:cubicBezTo>
                  <a:pt x="6005" y="1650610"/>
                  <a:pt x="0" y="1636114"/>
                  <a:pt x="0" y="1620998"/>
                </a:cubicBezTo>
                <a:lnTo>
                  <a:pt x="0" y="56993"/>
                </a:lnTo>
                <a:cubicBezTo>
                  <a:pt x="0" y="41877"/>
                  <a:pt x="6005" y="27381"/>
                  <a:pt x="16693" y="16693"/>
                </a:cubicBezTo>
                <a:cubicBezTo>
                  <a:pt x="27381" y="6005"/>
                  <a:pt x="41877" y="0"/>
                  <a:pt x="56993" y="0"/>
                </a:cubicBezTo>
                <a:close/>
              </a:path>
            </a:pathLst>
          </a:custGeom>
          <a:solidFill>
            <a:srgbClr val="FFFFFF"/>
          </a:solidFill>
          <a:ln w="19050" cap="sq">
            <a:solidFill>
              <a:srgbClr val="000000"/>
            </a:solidFill>
            <a:prstDash val="solid"/>
            <a:miter/>
          </a:ln>
        </p:spPr>
        <p:txBody>
          <a:bodyPr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MỘT TẤM THẺ</a:t>
            </a:r>
            <a:endParaRPr kumimoji="0" lang="en-SG" sz="2667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6E53D8F-5612-5D6B-EE66-98F5DB90C5A6}"/>
              </a:ext>
            </a:extLst>
          </p:cNvPr>
          <p:cNvSpPr txBox="1"/>
          <p:nvPr/>
        </p:nvSpPr>
        <p:spPr>
          <a:xfrm>
            <a:off x="6529557" y="763681"/>
            <a:ext cx="5306843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marR="0" lvl="0" indent="-381019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8080"/>
                </a:highlight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Nội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8080"/>
                </a:highlight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dung: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thông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tin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ngắn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gọn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hữu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ích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thiết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thực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có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thể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vận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dụng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vào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thực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tế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endParaRPr kumimoji="0" lang="en-SG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7F2F7EB-B9FE-0B3A-7FA0-B61ADCE206B5}"/>
              </a:ext>
            </a:extLst>
          </p:cNvPr>
          <p:cNvSpPr txBox="1"/>
          <p:nvPr/>
        </p:nvSpPr>
        <p:spPr>
          <a:xfrm>
            <a:off x="-96848" y="822019"/>
            <a:ext cx="6302890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marR="0" lvl="0" indent="-381019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Hình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thức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trình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bày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: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đẹp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,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màu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sắc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hài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hoà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,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phân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biệt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rõ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những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điều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nên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làm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và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nên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tránh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bằng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cỡ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chữ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,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kiểu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chữ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,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màu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 </a:t>
            </a:r>
            <a:r>
              <a:rPr kumimoji="0" lang="en-GB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sắc</a:t>
            </a:r>
            <a:r>
              <a:rPr kumimoji="0" lang="en-GB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+mn-cs"/>
              </a:rPr>
              <a:t>.</a:t>
            </a:r>
            <a:endParaRPr kumimoji="0" lang="en-SG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E333F08-B6AE-A4A3-8C4F-7B98718BDD04}"/>
              </a:ext>
            </a:extLst>
          </p:cNvPr>
          <p:cNvCxnSpPr>
            <a:cxnSpLocks/>
          </p:cNvCxnSpPr>
          <p:nvPr/>
        </p:nvCxnSpPr>
        <p:spPr>
          <a:xfrm flipV="1">
            <a:off x="6451600" y="763681"/>
            <a:ext cx="0" cy="1352653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1CDB7CCA-4C97-4936-9B67-4012780A3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63" y="1069224"/>
            <a:ext cx="6410274" cy="3953832"/>
          </a:xfrm>
          <a:prstGeom prst="rect">
            <a:avLst/>
          </a:prstGeom>
        </p:spPr>
      </p:pic>
      <p:grpSp>
        <p:nvGrpSpPr>
          <p:cNvPr id="6" name="Google Shape;812;p70">
            <a:extLst>
              <a:ext uri="{FF2B5EF4-FFF2-40B4-BE49-F238E27FC236}">
                <a16:creationId xmlns:a16="http://schemas.microsoft.com/office/drawing/2014/main" id="{D9CDECD3-9188-EFB0-A361-D21FF9F5B46D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7" name="Google Shape;813;p70">
              <a:extLst>
                <a:ext uri="{FF2B5EF4-FFF2-40B4-BE49-F238E27FC236}">
                  <a16:creationId xmlns:a16="http://schemas.microsoft.com/office/drawing/2014/main" id="{41993E08-A7F2-F340-11A0-23B73237AE9A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4;p70">
              <a:extLst>
                <a:ext uri="{FF2B5EF4-FFF2-40B4-BE49-F238E27FC236}">
                  <a16:creationId xmlns:a16="http://schemas.microsoft.com/office/drawing/2014/main" id="{398C61F3-B71F-3280-0468-90EAA689828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5;p70">
              <a:extLst>
                <a:ext uri="{FF2B5EF4-FFF2-40B4-BE49-F238E27FC236}">
                  <a16:creationId xmlns:a16="http://schemas.microsoft.com/office/drawing/2014/main" id="{BD997CA8-16B9-17C2-013C-ACDC41603452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" name="Google Shape;816;p70">
              <a:extLst>
                <a:ext uri="{FF2B5EF4-FFF2-40B4-BE49-F238E27FC236}">
                  <a16:creationId xmlns:a16="http://schemas.microsoft.com/office/drawing/2014/main" id="{1CB68233-54F6-D60C-BF15-E39BBF56A646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7;p70">
              <a:extLst>
                <a:ext uri="{FF2B5EF4-FFF2-40B4-BE49-F238E27FC236}">
                  <a16:creationId xmlns:a16="http://schemas.microsoft.com/office/drawing/2014/main" id="{96AD4EDC-773F-967A-EB1B-84A4168C6F45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2" name="Google Shape;818;p70">
              <a:extLst>
                <a:ext uri="{FF2B5EF4-FFF2-40B4-BE49-F238E27FC236}">
                  <a16:creationId xmlns:a16="http://schemas.microsoft.com/office/drawing/2014/main" id="{65681952-E653-5472-527C-11085F2596EE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19;p70">
              <a:extLst>
                <a:ext uri="{FF2B5EF4-FFF2-40B4-BE49-F238E27FC236}">
                  <a16:creationId xmlns:a16="http://schemas.microsoft.com/office/drawing/2014/main" id="{298C1C2A-54BB-E73D-E4B6-D63DE50BE102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0;p70">
              <a:extLst>
                <a:ext uri="{FF2B5EF4-FFF2-40B4-BE49-F238E27FC236}">
                  <a16:creationId xmlns:a16="http://schemas.microsoft.com/office/drawing/2014/main" id="{110B964D-44B2-0F4C-3205-BDC4AF825F45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1;p70">
              <a:extLst>
                <a:ext uri="{FF2B5EF4-FFF2-40B4-BE49-F238E27FC236}">
                  <a16:creationId xmlns:a16="http://schemas.microsoft.com/office/drawing/2014/main" id="{7436E8D8-62C3-4770-D6C7-AF2988985136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2;p70">
              <a:extLst>
                <a:ext uri="{FF2B5EF4-FFF2-40B4-BE49-F238E27FC236}">
                  <a16:creationId xmlns:a16="http://schemas.microsoft.com/office/drawing/2014/main" id="{40584315-0C86-B6C2-F3C8-CCE43B248004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3;p70">
              <a:extLst>
                <a:ext uri="{FF2B5EF4-FFF2-40B4-BE49-F238E27FC236}">
                  <a16:creationId xmlns:a16="http://schemas.microsoft.com/office/drawing/2014/main" id="{C7732501-A1E4-A49F-269A-00C7225CFD3D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4;p70">
              <a:extLst>
                <a:ext uri="{FF2B5EF4-FFF2-40B4-BE49-F238E27FC236}">
                  <a16:creationId xmlns:a16="http://schemas.microsoft.com/office/drawing/2014/main" id="{4E187E9B-998A-B0CA-0581-1577479DACC6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5;p70">
              <a:extLst>
                <a:ext uri="{FF2B5EF4-FFF2-40B4-BE49-F238E27FC236}">
                  <a16:creationId xmlns:a16="http://schemas.microsoft.com/office/drawing/2014/main" id="{6EF84A53-B85C-F205-C92E-D98C95BCB786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6;p70">
              <a:extLst>
                <a:ext uri="{FF2B5EF4-FFF2-40B4-BE49-F238E27FC236}">
                  <a16:creationId xmlns:a16="http://schemas.microsoft.com/office/drawing/2014/main" id="{FD1D8B74-E192-E7C1-847C-517CB72EF950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7;p70">
              <a:extLst>
                <a:ext uri="{FF2B5EF4-FFF2-40B4-BE49-F238E27FC236}">
                  <a16:creationId xmlns:a16="http://schemas.microsoft.com/office/drawing/2014/main" id="{EF9C576E-43CD-27DD-9B4A-617CB91924B9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8;p70">
              <a:extLst>
                <a:ext uri="{FF2B5EF4-FFF2-40B4-BE49-F238E27FC236}">
                  <a16:creationId xmlns:a16="http://schemas.microsoft.com/office/drawing/2014/main" id="{DA1DD594-2C6F-8930-9AC0-28C34A2E8707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29;p70">
              <a:extLst>
                <a:ext uri="{FF2B5EF4-FFF2-40B4-BE49-F238E27FC236}">
                  <a16:creationId xmlns:a16="http://schemas.microsoft.com/office/drawing/2014/main" id="{CBAECB85-95EF-4464-C5EC-437F18B8B53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0;p70">
              <a:extLst>
                <a:ext uri="{FF2B5EF4-FFF2-40B4-BE49-F238E27FC236}">
                  <a16:creationId xmlns:a16="http://schemas.microsoft.com/office/drawing/2014/main" id="{8D4BC0AF-0315-D177-5CD0-5897CD0BF4EA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1;p70">
              <a:extLst>
                <a:ext uri="{FF2B5EF4-FFF2-40B4-BE49-F238E27FC236}">
                  <a16:creationId xmlns:a16="http://schemas.microsoft.com/office/drawing/2014/main" id="{A66456FC-AD5B-A48F-365B-A9274A219ABD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2;p70">
              <a:extLst>
                <a:ext uri="{FF2B5EF4-FFF2-40B4-BE49-F238E27FC236}">
                  <a16:creationId xmlns:a16="http://schemas.microsoft.com/office/drawing/2014/main" id="{CF4DF32A-6F7A-6731-E4FE-8D313BBEEB75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3;p70">
              <a:extLst>
                <a:ext uri="{FF2B5EF4-FFF2-40B4-BE49-F238E27FC236}">
                  <a16:creationId xmlns:a16="http://schemas.microsoft.com/office/drawing/2014/main" id="{A92A4530-EC3C-58A5-7972-95140F7A56EE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4;p70">
              <a:extLst>
                <a:ext uri="{FF2B5EF4-FFF2-40B4-BE49-F238E27FC236}">
                  <a16:creationId xmlns:a16="http://schemas.microsoft.com/office/drawing/2014/main" id="{51AA6C79-F595-627B-4721-B42E53B39F9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5;p70">
              <a:extLst>
                <a:ext uri="{FF2B5EF4-FFF2-40B4-BE49-F238E27FC236}">
                  <a16:creationId xmlns:a16="http://schemas.microsoft.com/office/drawing/2014/main" id="{8DAC7880-CF9F-B443-2413-667C14022C0A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6;p70">
              <a:extLst>
                <a:ext uri="{FF2B5EF4-FFF2-40B4-BE49-F238E27FC236}">
                  <a16:creationId xmlns:a16="http://schemas.microsoft.com/office/drawing/2014/main" id="{F8A099F0-D360-0124-C722-C21C536200D5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7;p70">
              <a:extLst>
                <a:ext uri="{FF2B5EF4-FFF2-40B4-BE49-F238E27FC236}">
                  <a16:creationId xmlns:a16="http://schemas.microsoft.com/office/drawing/2014/main" id="{2B9108A8-9C0B-BA13-00C2-8C4FBD2C6A73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38;p70">
              <a:extLst>
                <a:ext uri="{FF2B5EF4-FFF2-40B4-BE49-F238E27FC236}">
                  <a16:creationId xmlns:a16="http://schemas.microsoft.com/office/drawing/2014/main" id="{C4597BF9-5605-6624-A03A-ED0F7AC8339B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39;p70">
              <a:extLst>
                <a:ext uri="{FF2B5EF4-FFF2-40B4-BE49-F238E27FC236}">
                  <a16:creationId xmlns:a16="http://schemas.microsoft.com/office/drawing/2014/main" id="{0A55D3AE-2686-F724-4619-10A9DFD0F05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0;p70">
              <a:extLst>
                <a:ext uri="{FF2B5EF4-FFF2-40B4-BE49-F238E27FC236}">
                  <a16:creationId xmlns:a16="http://schemas.microsoft.com/office/drawing/2014/main" id="{3D1AF987-10E5-1364-BBCD-65FFEF93102D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1;p70">
              <a:extLst>
                <a:ext uri="{FF2B5EF4-FFF2-40B4-BE49-F238E27FC236}">
                  <a16:creationId xmlns:a16="http://schemas.microsoft.com/office/drawing/2014/main" id="{12ED20AC-4C32-442E-119D-ADDC3CE150B5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2;p70">
              <a:extLst>
                <a:ext uri="{FF2B5EF4-FFF2-40B4-BE49-F238E27FC236}">
                  <a16:creationId xmlns:a16="http://schemas.microsoft.com/office/drawing/2014/main" id="{D48E124C-9C41-5E76-97AD-39B1D68C4482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3;p70">
              <a:extLst>
                <a:ext uri="{FF2B5EF4-FFF2-40B4-BE49-F238E27FC236}">
                  <a16:creationId xmlns:a16="http://schemas.microsoft.com/office/drawing/2014/main" id="{A8533E7E-3D20-BC3A-9455-8A736CDB48A1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4;p70">
              <a:extLst>
                <a:ext uri="{FF2B5EF4-FFF2-40B4-BE49-F238E27FC236}">
                  <a16:creationId xmlns:a16="http://schemas.microsoft.com/office/drawing/2014/main" id="{56942F65-EB81-EC84-FFB8-034F1F20A47B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5;p70">
              <a:extLst>
                <a:ext uri="{FF2B5EF4-FFF2-40B4-BE49-F238E27FC236}">
                  <a16:creationId xmlns:a16="http://schemas.microsoft.com/office/drawing/2014/main" id="{E670FD4E-C984-0C38-8553-75946049B2E9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6;p70">
              <a:extLst>
                <a:ext uri="{FF2B5EF4-FFF2-40B4-BE49-F238E27FC236}">
                  <a16:creationId xmlns:a16="http://schemas.microsoft.com/office/drawing/2014/main" id="{850BD838-B5D3-24A6-3140-D834361C36AA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7;p70">
              <a:extLst>
                <a:ext uri="{FF2B5EF4-FFF2-40B4-BE49-F238E27FC236}">
                  <a16:creationId xmlns:a16="http://schemas.microsoft.com/office/drawing/2014/main" id="{2F44FB34-6C0A-0823-2AB4-16CB880D7516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48;p70">
              <a:extLst>
                <a:ext uri="{FF2B5EF4-FFF2-40B4-BE49-F238E27FC236}">
                  <a16:creationId xmlns:a16="http://schemas.microsoft.com/office/drawing/2014/main" id="{41628057-8E78-E121-F019-3ADBC8E7B5BB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Google Shape;849;p70">
              <a:extLst>
                <a:ext uri="{FF2B5EF4-FFF2-40B4-BE49-F238E27FC236}">
                  <a16:creationId xmlns:a16="http://schemas.microsoft.com/office/drawing/2014/main" id="{84B50581-4132-984D-C075-59B9A035075A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Google Shape;850;p70">
              <a:extLst>
                <a:ext uri="{FF2B5EF4-FFF2-40B4-BE49-F238E27FC236}">
                  <a16:creationId xmlns:a16="http://schemas.microsoft.com/office/drawing/2014/main" id="{CB1D2614-C991-7B80-94D3-2659D9B96057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805AC05-9B90-4027-5B2D-AC6706E04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id="{03FBA91C-DCF9-D4DE-097A-4AB4DB0C1D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23895" y="-15120"/>
            <a:ext cx="2535125" cy="13974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F513F7-C0C1-A6A7-C387-05169CA9A0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49" t="17920" r="34368" b="34941"/>
          <a:stretch/>
        </p:blipFill>
        <p:spPr>
          <a:xfrm>
            <a:off x="4065715" y="1577050"/>
            <a:ext cx="4075208" cy="30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33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2156459" y="198120"/>
            <a:ext cx="790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động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tập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94D6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523D185-ACA5-89FC-A6BA-BFB0B4580766}"/>
              </a:ext>
            </a:extLst>
          </p:cNvPr>
          <p:cNvGrpSpPr/>
          <p:nvPr/>
        </p:nvGrpSpPr>
        <p:grpSpPr>
          <a:xfrm>
            <a:off x="1778915" y="733670"/>
            <a:ext cx="9247057" cy="5211528"/>
            <a:chOff x="1452011" y="619825"/>
            <a:chExt cx="15639893" cy="8662884"/>
          </a:xfrm>
        </p:grpSpPr>
        <p:sp>
          <p:nvSpPr>
            <p:cNvPr id="59" name="Freeform 3">
              <a:extLst>
                <a:ext uri="{FF2B5EF4-FFF2-40B4-BE49-F238E27FC236}">
                  <a16:creationId xmlns:a16="http://schemas.microsoft.com/office/drawing/2014/main" id="{B1EE3144-D400-CB73-897E-BA935A025A6C}"/>
                </a:ext>
              </a:extLst>
            </p:cNvPr>
            <p:cNvSpPr/>
            <p:nvPr/>
          </p:nvSpPr>
          <p:spPr>
            <a:xfrm rot="21040862">
              <a:off x="1711814" y="1807000"/>
              <a:ext cx="2862465" cy="3308132"/>
            </a:xfrm>
            <a:custGeom>
              <a:avLst/>
              <a:gdLst/>
              <a:ahLst/>
              <a:cxnLst/>
              <a:rect l="l" t="t" r="r" b="b"/>
              <a:pathLst>
                <a:path w="4624308" h="4624308">
                  <a:moveTo>
                    <a:pt x="0" y="0"/>
                  </a:moveTo>
                  <a:lnTo>
                    <a:pt x="4624307" y="0"/>
                  </a:lnTo>
                  <a:lnTo>
                    <a:pt x="4624307" y="4624308"/>
                  </a:lnTo>
                  <a:lnTo>
                    <a:pt x="0" y="462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0" name="Freeform 4">
              <a:extLst>
                <a:ext uri="{FF2B5EF4-FFF2-40B4-BE49-F238E27FC236}">
                  <a16:creationId xmlns:a16="http://schemas.microsoft.com/office/drawing/2014/main" id="{D844CAA6-B2F6-3B49-9864-A26614D3BABE}"/>
                </a:ext>
              </a:extLst>
            </p:cNvPr>
            <p:cNvSpPr/>
            <p:nvPr/>
          </p:nvSpPr>
          <p:spPr>
            <a:xfrm rot="817586">
              <a:off x="13417501" y="5602021"/>
              <a:ext cx="3674403" cy="3674403"/>
            </a:xfrm>
            <a:custGeom>
              <a:avLst/>
              <a:gdLst/>
              <a:ahLst/>
              <a:cxnLst/>
              <a:rect l="l" t="t" r="r" b="b"/>
              <a:pathLst>
                <a:path w="3674403" h="3674403">
                  <a:moveTo>
                    <a:pt x="0" y="0"/>
                  </a:moveTo>
                  <a:lnTo>
                    <a:pt x="3674403" y="0"/>
                  </a:lnTo>
                  <a:lnTo>
                    <a:pt x="3674403" y="3674403"/>
                  </a:lnTo>
                  <a:lnTo>
                    <a:pt x="0" y="3674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grpSp>
          <p:nvGrpSpPr>
            <p:cNvPr id="61" name="Group 5">
              <a:extLst>
                <a:ext uri="{FF2B5EF4-FFF2-40B4-BE49-F238E27FC236}">
                  <a16:creationId xmlns:a16="http://schemas.microsoft.com/office/drawing/2014/main" id="{F0A74B5E-1F22-5B2F-98F1-8C676699A60F}"/>
                </a:ext>
              </a:extLst>
            </p:cNvPr>
            <p:cNvGrpSpPr/>
            <p:nvPr/>
          </p:nvGrpSpPr>
          <p:grpSpPr>
            <a:xfrm>
              <a:off x="2305772" y="2396800"/>
              <a:ext cx="13676457" cy="5253039"/>
              <a:chOff x="0" y="0"/>
              <a:chExt cx="5065354" cy="1945570"/>
            </a:xfrm>
          </p:grpSpPr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8C46136D-3B41-A806-C5FF-9E0431201A36}"/>
                  </a:ext>
                </a:extLst>
              </p:cNvPr>
              <p:cNvSpPr/>
              <p:nvPr/>
            </p:nvSpPr>
            <p:spPr>
              <a:xfrm>
                <a:off x="0" y="0"/>
                <a:ext cx="5065354" cy="1945570"/>
              </a:xfrm>
              <a:custGeom>
                <a:avLst/>
                <a:gdLst/>
                <a:ahLst/>
                <a:cxnLst/>
                <a:rect l="l" t="t" r="r" b="b"/>
                <a:pathLst>
                  <a:path w="5065354" h="1945570">
                    <a:moveTo>
                      <a:pt x="0" y="0"/>
                    </a:moveTo>
                    <a:lnTo>
                      <a:pt x="5065354" y="0"/>
                    </a:lnTo>
                    <a:lnTo>
                      <a:pt x="5065354" y="1945570"/>
                    </a:lnTo>
                    <a:lnTo>
                      <a:pt x="0" y="194557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3" name="TextBox 7">
                <a:extLst>
                  <a:ext uri="{FF2B5EF4-FFF2-40B4-BE49-F238E27FC236}">
                    <a16:creationId xmlns:a16="http://schemas.microsoft.com/office/drawing/2014/main" id="{DB181417-AB03-B304-93B5-94129A26CD7B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5065354" cy="19360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5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30241AAE-D78D-FA4E-D997-4C9073E4736D}"/>
                </a:ext>
              </a:extLst>
            </p:cNvPr>
            <p:cNvSpPr/>
            <p:nvPr/>
          </p:nvSpPr>
          <p:spPr>
            <a:xfrm rot="1537641">
              <a:off x="13841866" y="6016968"/>
              <a:ext cx="2476025" cy="3265741"/>
            </a:xfrm>
            <a:custGeom>
              <a:avLst/>
              <a:gdLst/>
              <a:ahLst/>
              <a:cxnLst/>
              <a:rect l="l" t="t" r="r" b="b"/>
              <a:pathLst>
                <a:path w="2476025" h="3265741">
                  <a:moveTo>
                    <a:pt x="0" y="0"/>
                  </a:moveTo>
                  <a:lnTo>
                    <a:pt x="2476025" y="0"/>
                  </a:lnTo>
                  <a:lnTo>
                    <a:pt x="2476025" y="3265741"/>
                  </a:lnTo>
                  <a:lnTo>
                    <a:pt x="0" y="3265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03A737AC-502C-9F70-B21C-EDE64E2297AF}"/>
                </a:ext>
              </a:extLst>
            </p:cNvPr>
            <p:cNvSpPr/>
            <p:nvPr/>
          </p:nvSpPr>
          <p:spPr>
            <a:xfrm rot="231885">
              <a:off x="1452011" y="619825"/>
              <a:ext cx="2204024" cy="2547175"/>
            </a:xfrm>
            <a:custGeom>
              <a:avLst/>
              <a:gdLst/>
              <a:ahLst/>
              <a:cxnLst/>
              <a:rect l="l" t="t" r="r" b="b"/>
              <a:pathLst>
                <a:path w="3560597" h="3560597">
                  <a:moveTo>
                    <a:pt x="0" y="0"/>
                  </a:moveTo>
                  <a:lnTo>
                    <a:pt x="3560598" y="0"/>
                  </a:lnTo>
                  <a:lnTo>
                    <a:pt x="3560598" y="3560597"/>
                  </a:lnTo>
                  <a:lnTo>
                    <a:pt x="0" y="3560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C353900C-800A-AF56-771B-D550B53D7BCB}"/>
                </a:ext>
              </a:extLst>
            </p:cNvPr>
            <p:cNvSpPr/>
            <p:nvPr/>
          </p:nvSpPr>
          <p:spPr>
            <a:xfrm>
              <a:off x="7989737" y="2071507"/>
              <a:ext cx="2308526" cy="650585"/>
            </a:xfrm>
            <a:custGeom>
              <a:avLst/>
              <a:gdLst/>
              <a:ahLst/>
              <a:cxnLst/>
              <a:rect l="l" t="t" r="r" b="b"/>
              <a:pathLst>
                <a:path w="2308526" h="650585">
                  <a:moveTo>
                    <a:pt x="0" y="0"/>
                  </a:moveTo>
                  <a:lnTo>
                    <a:pt x="2308526" y="0"/>
                  </a:lnTo>
                  <a:lnTo>
                    <a:pt x="2308526" y="650585"/>
                  </a:lnTo>
                  <a:lnTo>
                    <a:pt x="0" y="650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08307B11-FC18-536B-21A8-C8F7BFA134D2}"/>
                </a:ext>
              </a:extLst>
            </p:cNvPr>
            <p:cNvSpPr/>
            <p:nvPr/>
          </p:nvSpPr>
          <p:spPr>
            <a:xfrm rot="4483766">
              <a:off x="4585313" y="7165650"/>
              <a:ext cx="1488229" cy="2470090"/>
            </a:xfrm>
            <a:custGeom>
              <a:avLst/>
              <a:gdLst/>
              <a:ahLst/>
              <a:cxnLst/>
              <a:rect l="l" t="t" r="r" b="b"/>
              <a:pathLst>
                <a:path w="1488229" h="2470090">
                  <a:moveTo>
                    <a:pt x="0" y="0"/>
                  </a:moveTo>
                  <a:lnTo>
                    <a:pt x="1488229" y="0"/>
                  </a:lnTo>
                  <a:lnTo>
                    <a:pt x="1488229" y="2470089"/>
                  </a:lnTo>
                  <a:lnTo>
                    <a:pt x="0" y="2470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50C35FFB-0C5D-6211-DF59-C87ADB767593}"/>
                </a:ext>
              </a:extLst>
            </p:cNvPr>
            <p:cNvSpPr/>
            <p:nvPr/>
          </p:nvSpPr>
          <p:spPr>
            <a:xfrm rot="4928744">
              <a:off x="14255174" y="651625"/>
              <a:ext cx="669226" cy="2839765"/>
            </a:xfrm>
            <a:custGeom>
              <a:avLst/>
              <a:gdLst/>
              <a:ahLst/>
              <a:cxnLst/>
              <a:rect l="l" t="t" r="r" b="b"/>
              <a:pathLst>
                <a:path w="669226" h="2839765">
                  <a:moveTo>
                    <a:pt x="0" y="0"/>
                  </a:moveTo>
                  <a:lnTo>
                    <a:pt x="669227" y="0"/>
                  </a:lnTo>
                  <a:lnTo>
                    <a:pt x="669227" y="2839765"/>
                  </a:lnTo>
                  <a:lnTo>
                    <a:pt x="0" y="2839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t="-19117" r="-2590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A90F7FAC-1FAD-3481-62E2-9B5098315759}"/>
                </a:ext>
              </a:extLst>
            </p:cNvPr>
            <p:cNvSpPr/>
            <p:nvPr/>
          </p:nvSpPr>
          <p:spPr>
            <a:xfrm>
              <a:off x="14938152" y="1546001"/>
              <a:ext cx="1814524" cy="1814524"/>
            </a:xfrm>
            <a:custGeom>
              <a:avLst/>
              <a:gdLst/>
              <a:ahLst/>
              <a:cxnLst/>
              <a:rect l="l" t="t" r="r" b="b"/>
              <a:pathLst>
                <a:path w="1814524" h="1814524">
                  <a:moveTo>
                    <a:pt x="0" y="0"/>
                  </a:moveTo>
                  <a:lnTo>
                    <a:pt x="1814524" y="0"/>
                  </a:lnTo>
                  <a:lnTo>
                    <a:pt x="1814524" y="1814524"/>
                  </a:lnTo>
                  <a:lnTo>
                    <a:pt x="0" y="1814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3" name="Google Shape;49;p15">
            <a:extLst>
              <a:ext uri="{FF2B5EF4-FFF2-40B4-BE49-F238E27FC236}">
                <a16:creationId xmlns:a16="http://schemas.microsoft.com/office/drawing/2014/main" id="{56A76057-BDFA-AD4F-1948-2E2AE7A8DEF9}"/>
              </a:ext>
            </a:extLst>
          </p:cNvPr>
          <p:cNvGrpSpPr/>
          <p:nvPr/>
        </p:nvGrpSpPr>
        <p:grpSpPr>
          <a:xfrm>
            <a:off x="128363" y="3200401"/>
            <a:ext cx="3516880" cy="3730924"/>
            <a:chOff x="457200" y="1608525"/>
            <a:chExt cx="3653750" cy="3648425"/>
          </a:xfrm>
        </p:grpSpPr>
        <p:sp>
          <p:nvSpPr>
            <p:cNvPr id="4" name="Google Shape;50;p15">
              <a:extLst>
                <a:ext uri="{FF2B5EF4-FFF2-40B4-BE49-F238E27FC236}">
                  <a16:creationId xmlns:a16="http://schemas.microsoft.com/office/drawing/2014/main" id="{E47C434A-57B1-58AB-9D8E-0FA8730D40CD}"/>
                </a:ext>
              </a:extLst>
            </p:cNvPr>
            <p:cNvSpPr/>
            <p:nvPr/>
          </p:nvSpPr>
          <p:spPr>
            <a:xfrm>
              <a:off x="3417025" y="2852325"/>
              <a:ext cx="693925" cy="761250"/>
            </a:xfrm>
            <a:custGeom>
              <a:avLst/>
              <a:gdLst/>
              <a:ahLst/>
              <a:cxnLst/>
              <a:rect l="l" t="t" r="r" b="b"/>
              <a:pathLst>
                <a:path w="27757" h="30450" extrusionOk="0">
                  <a:moveTo>
                    <a:pt x="18171" y="0"/>
                  </a:moveTo>
                  <a:lnTo>
                    <a:pt x="18079" y="21"/>
                  </a:lnTo>
                  <a:lnTo>
                    <a:pt x="17988" y="41"/>
                  </a:lnTo>
                  <a:lnTo>
                    <a:pt x="17887" y="92"/>
                  </a:lnTo>
                  <a:lnTo>
                    <a:pt x="17796" y="142"/>
                  </a:lnTo>
                  <a:lnTo>
                    <a:pt x="17695" y="213"/>
                  </a:lnTo>
                  <a:lnTo>
                    <a:pt x="17594" y="294"/>
                  </a:lnTo>
                  <a:lnTo>
                    <a:pt x="17482" y="385"/>
                  </a:lnTo>
                  <a:lnTo>
                    <a:pt x="17381" y="486"/>
                  </a:lnTo>
                  <a:lnTo>
                    <a:pt x="17158" y="719"/>
                  </a:lnTo>
                  <a:lnTo>
                    <a:pt x="16936" y="982"/>
                  </a:lnTo>
                  <a:lnTo>
                    <a:pt x="16703" y="1296"/>
                  </a:lnTo>
                  <a:lnTo>
                    <a:pt x="16470" y="1630"/>
                  </a:lnTo>
                  <a:lnTo>
                    <a:pt x="16227" y="1995"/>
                  </a:lnTo>
                  <a:lnTo>
                    <a:pt x="15994" y="2389"/>
                  </a:lnTo>
                  <a:lnTo>
                    <a:pt x="15751" y="2794"/>
                  </a:lnTo>
                  <a:lnTo>
                    <a:pt x="15508" y="3219"/>
                  </a:lnTo>
                  <a:lnTo>
                    <a:pt x="15022" y="4110"/>
                  </a:lnTo>
                  <a:lnTo>
                    <a:pt x="14547" y="5021"/>
                  </a:lnTo>
                  <a:lnTo>
                    <a:pt x="14091" y="5922"/>
                  </a:lnTo>
                  <a:lnTo>
                    <a:pt x="13251" y="7613"/>
                  </a:lnTo>
                  <a:lnTo>
                    <a:pt x="12887" y="8341"/>
                  </a:lnTo>
                  <a:lnTo>
                    <a:pt x="12573" y="8939"/>
                  </a:lnTo>
                  <a:lnTo>
                    <a:pt x="12431" y="9192"/>
                  </a:lnTo>
                  <a:lnTo>
                    <a:pt x="12310" y="9394"/>
                  </a:lnTo>
                  <a:lnTo>
                    <a:pt x="12198" y="9566"/>
                  </a:lnTo>
                  <a:lnTo>
                    <a:pt x="12107" y="9678"/>
                  </a:lnTo>
                  <a:lnTo>
                    <a:pt x="12026" y="9708"/>
                  </a:lnTo>
                  <a:lnTo>
                    <a:pt x="11955" y="9728"/>
                  </a:lnTo>
                  <a:lnTo>
                    <a:pt x="11884" y="9738"/>
                  </a:lnTo>
                  <a:lnTo>
                    <a:pt x="11814" y="9738"/>
                  </a:lnTo>
                  <a:lnTo>
                    <a:pt x="11753" y="9728"/>
                  </a:lnTo>
                  <a:lnTo>
                    <a:pt x="11692" y="9718"/>
                  </a:lnTo>
                  <a:lnTo>
                    <a:pt x="11631" y="9698"/>
                  </a:lnTo>
                  <a:lnTo>
                    <a:pt x="11581" y="9667"/>
                  </a:lnTo>
                  <a:lnTo>
                    <a:pt x="11530" y="9637"/>
                  </a:lnTo>
                  <a:lnTo>
                    <a:pt x="11480" y="9597"/>
                  </a:lnTo>
                  <a:lnTo>
                    <a:pt x="11439" y="9546"/>
                  </a:lnTo>
                  <a:lnTo>
                    <a:pt x="11399" y="9495"/>
                  </a:lnTo>
                  <a:lnTo>
                    <a:pt x="11318" y="9374"/>
                  </a:lnTo>
                  <a:lnTo>
                    <a:pt x="11257" y="9242"/>
                  </a:lnTo>
                  <a:lnTo>
                    <a:pt x="11196" y="9080"/>
                  </a:lnTo>
                  <a:lnTo>
                    <a:pt x="11146" y="8898"/>
                  </a:lnTo>
                  <a:lnTo>
                    <a:pt x="11105" y="8716"/>
                  </a:lnTo>
                  <a:lnTo>
                    <a:pt x="11065" y="8513"/>
                  </a:lnTo>
                  <a:lnTo>
                    <a:pt x="11004" y="8078"/>
                  </a:lnTo>
                  <a:lnTo>
                    <a:pt x="10953" y="7623"/>
                  </a:lnTo>
                  <a:lnTo>
                    <a:pt x="10903" y="7167"/>
                  </a:lnTo>
                  <a:lnTo>
                    <a:pt x="10852" y="6712"/>
                  </a:lnTo>
                  <a:lnTo>
                    <a:pt x="10791" y="6287"/>
                  </a:lnTo>
                  <a:lnTo>
                    <a:pt x="10751" y="6084"/>
                  </a:lnTo>
                  <a:lnTo>
                    <a:pt x="10700" y="5902"/>
                  </a:lnTo>
                  <a:lnTo>
                    <a:pt x="10650" y="5730"/>
                  </a:lnTo>
                  <a:lnTo>
                    <a:pt x="10579" y="5578"/>
                  </a:lnTo>
                  <a:lnTo>
                    <a:pt x="10508" y="5446"/>
                  </a:lnTo>
                  <a:lnTo>
                    <a:pt x="10427" y="5335"/>
                  </a:lnTo>
                  <a:lnTo>
                    <a:pt x="10386" y="5284"/>
                  </a:lnTo>
                  <a:lnTo>
                    <a:pt x="10336" y="5244"/>
                  </a:lnTo>
                  <a:lnTo>
                    <a:pt x="10285" y="5214"/>
                  </a:lnTo>
                  <a:lnTo>
                    <a:pt x="10224" y="5183"/>
                  </a:lnTo>
                  <a:lnTo>
                    <a:pt x="10174" y="5153"/>
                  </a:lnTo>
                  <a:lnTo>
                    <a:pt x="10113" y="5143"/>
                  </a:lnTo>
                  <a:lnTo>
                    <a:pt x="10042" y="5133"/>
                  </a:lnTo>
                  <a:lnTo>
                    <a:pt x="9971" y="5133"/>
                  </a:lnTo>
                  <a:lnTo>
                    <a:pt x="9921" y="5143"/>
                  </a:lnTo>
                  <a:lnTo>
                    <a:pt x="9860" y="5153"/>
                  </a:lnTo>
                  <a:lnTo>
                    <a:pt x="9809" y="5183"/>
                  </a:lnTo>
                  <a:lnTo>
                    <a:pt x="9749" y="5214"/>
                  </a:lnTo>
                  <a:lnTo>
                    <a:pt x="9698" y="5254"/>
                  </a:lnTo>
                  <a:lnTo>
                    <a:pt x="9647" y="5295"/>
                  </a:lnTo>
                  <a:lnTo>
                    <a:pt x="9546" y="5406"/>
                  </a:lnTo>
                  <a:lnTo>
                    <a:pt x="9455" y="5537"/>
                  </a:lnTo>
                  <a:lnTo>
                    <a:pt x="9364" y="5699"/>
                  </a:lnTo>
                  <a:lnTo>
                    <a:pt x="9273" y="5892"/>
                  </a:lnTo>
                  <a:lnTo>
                    <a:pt x="9192" y="6094"/>
                  </a:lnTo>
                  <a:lnTo>
                    <a:pt x="9111" y="6317"/>
                  </a:lnTo>
                  <a:lnTo>
                    <a:pt x="9040" y="6560"/>
                  </a:lnTo>
                  <a:lnTo>
                    <a:pt x="8959" y="6823"/>
                  </a:lnTo>
                  <a:lnTo>
                    <a:pt x="8898" y="7086"/>
                  </a:lnTo>
                  <a:lnTo>
                    <a:pt x="8838" y="7380"/>
                  </a:lnTo>
                  <a:lnTo>
                    <a:pt x="8777" y="7673"/>
                  </a:lnTo>
                  <a:lnTo>
                    <a:pt x="8665" y="8291"/>
                  </a:lnTo>
                  <a:lnTo>
                    <a:pt x="8574" y="8929"/>
                  </a:lnTo>
                  <a:lnTo>
                    <a:pt x="8493" y="9576"/>
                  </a:lnTo>
                  <a:lnTo>
                    <a:pt x="8423" y="10224"/>
                  </a:lnTo>
                  <a:lnTo>
                    <a:pt x="8372" y="10852"/>
                  </a:lnTo>
                  <a:lnTo>
                    <a:pt x="8331" y="11449"/>
                  </a:lnTo>
                  <a:lnTo>
                    <a:pt x="8311" y="12006"/>
                  </a:lnTo>
                  <a:lnTo>
                    <a:pt x="8291" y="12492"/>
                  </a:lnTo>
                  <a:lnTo>
                    <a:pt x="8291" y="12917"/>
                  </a:lnTo>
                  <a:lnTo>
                    <a:pt x="8291" y="13190"/>
                  </a:lnTo>
                  <a:lnTo>
                    <a:pt x="8271" y="13463"/>
                  </a:lnTo>
                  <a:lnTo>
                    <a:pt x="8240" y="13737"/>
                  </a:lnTo>
                  <a:lnTo>
                    <a:pt x="8200" y="14010"/>
                  </a:lnTo>
                  <a:lnTo>
                    <a:pt x="8149" y="14283"/>
                  </a:lnTo>
                  <a:lnTo>
                    <a:pt x="8078" y="14547"/>
                  </a:lnTo>
                  <a:lnTo>
                    <a:pt x="8008" y="14820"/>
                  </a:lnTo>
                  <a:lnTo>
                    <a:pt x="7927" y="15083"/>
                  </a:lnTo>
                  <a:lnTo>
                    <a:pt x="7835" y="15346"/>
                  </a:lnTo>
                  <a:lnTo>
                    <a:pt x="7724" y="15609"/>
                  </a:lnTo>
                  <a:lnTo>
                    <a:pt x="7613" y="15862"/>
                  </a:lnTo>
                  <a:lnTo>
                    <a:pt x="7491" y="16126"/>
                  </a:lnTo>
                  <a:lnTo>
                    <a:pt x="7370" y="16379"/>
                  </a:lnTo>
                  <a:lnTo>
                    <a:pt x="7228" y="16632"/>
                  </a:lnTo>
                  <a:lnTo>
                    <a:pt x="7086" y="16885"/>
                  </a:lnTo>
                  <a:lnTo>
                    <a:pt x="6935" y="17138"/>
                  </a:lnTo>
                  <a:lnTo>
                    <a:pt x="6783" y="17381"/>
                  </a:lnTo>
                  <a:lnTo>
                    <a:pt x="6621" y="17624"/>
                  </a:lnTo>
                  <a:lnTo>
                    <a:pt x="6277" y="18110"/>
                  </a:lnTo>
                  <a:lnTo>
                    <a:pt x="5922" y="18585"/>
                  </a:lnTo>
                  <a:lnTo>
                    <a:pt x="5548" y="19041"/>
                  </a:lnTo>
                  <a:lnTo>
                    <a:pt x="5163" y="19486"/>
                  </a:lnTo>
                  <a:lnTo>
                    <a:pt x="4768" y="19922"/>
                  </a:lnTo>
                  <a:lnTo>
                    <a:pt x="4374" y="20347"/>
                  </a:lnTo>
                  <a:lnTo>
                    <a:pt x="3969" y="20762"/>
                  </a:lnTo>
                  <a:lnTo>
                    <a:pt x="3564" y="21157"/>
                  </a:lnTo>
                  <a:lnTo>
                    <a:pt x="3169" y="21531"/>
                  </a:lnTo>
                  <a:lnTo>
                    <a:pt x="2410" y="22250"/>
                  </a:lnTo>
                  <a:lnTo>
                    <a:pt x="1711" y="22888"/>
                  </a:lnTo>
                  <a:lnTo>
                    <a:pt x="1094" y="23465"/>
                  </a:lnTo>
                  <a:lnTo>
                    <a:pt x="831" y="23718"/>
                  </a:lnTo>
                  <a:lnTo>
                    <a:pt x="588" y="23961"/>
                  </a:lnTo>
                  <a:lnTo>
                    <a:pt x="385" y="24173"/>
                  </a:lnTo>
                  <a:lnTo>
                    <a:pt x="223" y="24365"/>
                  </a:lnTo>
                  <a:lnTo>
                    <a:pt x="102" y="24548"/>
                  </a:lnTo>
                  <a:lnTo>
                    <a:pt x="61" y="24618"/>
                  </a:lnTo>
                  <a:lnTo>
                    <a:pt x="31" y="24699"/>
                  </a:lnTo>
                  <a:lnTo>
                    <a:pt x="11" y="24760"/>
                  </a:lnTo>
                  <a:lnTo>
                    <a:pt x="1" y="24821"/>
                  </a:lnTo>
                  <a:lnTo>
                    <a:pt x="11" y="24882"/>
                  </a:lnTo>
                  <a:lnTo>
                    <a:pt x="31" y="24922"/>
                  </a:lnTo>
                  <a:lnTo>
                    <a:pt x="244" y="25297"/>
                  </a:lnTo>
                  <a:lnTo>
                    <a:pt x="497" y="25722"/>
                  </a:lnTo>
                  <a:lnTo>
                    <a:pt x="790" y="26187"/>
                  </a:lnTo>
                  <a:lnTo>
                    <a:pt x="1114" y="26694"/>
                  </a:lnTo>
                  <a:lnTo>
                    <a:pt x="1468" y="27200"/>
                  </a:lnTo>
                  <a:lnTo>
                    <a:pt x="1853" y="27716"/>
                  </a:lnTo>
                  <a:lnTo>
                    <a:pt x="2055" y="27979"/>
                  </a:lnTo>
                  <a:lnTo>
                    <a:pt x="2258" y="28222"/>
                  </a:lnTo>
                  <a:lnTo>
                    <a:pt x="2460" y="28475"/>
                  </a:lnTo>
                  <a:lnTo>
                    <a:pt x="2673" y="28708"/>
                  </a:lnTo>
                  <a:lnTo>
                    <a:pt x="2886" y="28941"/>
                  </a:lnTo>
                  <a:lnTo>
                    <a:pt x="3108" y="29164"/>
                  </a:lnTo>
                  <a:lnTo>
                    <a:pt x="3321" y="29366"/>
                  </a:lnTo>
                  <a:lnTo>
                    <a:pt x="3543" y="29568"/>
                  </a:lnTo>
                  <a:lnTo>
                    <a:pt x="3766" y="29740"/>
                  </a:lnTo>
                  <a:lnTo>
                    <a:pt x="3989" y="29913"/>
                  </a:lnTo>
                  <a:lnTo>
                    <a:pt x="4212" y="30054"/>
                  </a:lnTo>
                  <a:lnTo>
                    <a:pt x="4424" y="30176"/>
                  </a:lnTo>
                  <a:lnTo>
                    <a:pt x="4647" y="30277"/>
                  </a:lnTo>
                  <a:lnTo>
                    <a:pt x="4859" y="30358"/>
                  </a:lnTo>
                  <a:lnTo>
                    <a:pt x="5072" y="30419"/>
                  </a:lnTo>
                  <a:lnTo>
                    <a:pt x="5183" y="30439"/>
                  </a:lnTo>
                  <a:lnTo>
                    <a:pt x="5285" y="30449"/>
                  </a:lnTo>
                  <a:lnTo>
                    <a:pt x="5487" y="30449"/>
                  </a:lnTo>
                  <a:lnTo>
                    <a:pt x="5598" y="30439"/>
                  </a:lnTo>
                  <a:lnTo>
                    <a:pt x="5689" y="30419"/>
                  </a:lnTo>
                  <a:lnTo>
                    <a:pt x="5791" y="30398"/>
                  </a:lnTo>
                  <a:lnTo>
                    <a:pt x="5892" y="30368"/>
                  </a:lnTo>
                  <a:lnTo>
                    <a:pt x="5993" y="30328"/>
                  </a:lnTo>
                  <a:lnTo>
                    <a:pt x="6084" y="30277"/>
                  </a:lnTo>
                  <a:lnTo>
                    <a:pt x="6165" y="30216"/>
                  </a:lnTo>
                  <a:lnTo>
                    <a:pt x="6287" y="30115"/>
                  </a:lnTo>
                  <a:lnTo>
                    <a:pt x="6641" y="29771"/>
                  </a:lnTo>
                  <a:lnTo>
                    <a:pt x="7117" y="29285"/>
                  </a:lnTo>
                  <a:lnTo>
                    <a:pt x="7704" y="28678"/>
                  </a:lnTo>
                  <a:lnTo>
                    <a:pt x="9101" y="27190"/>
                  </a:lnTo>
                  <a:lnTo>
                    <a:pt x="10639" y="25519"/>
                  </a:lnTo>
                  <a:lnTo>
                    <a:pt x="12158" y="23869"/>
                  </a:lnTo>
                  <a:lnTo>
                    <a:pt x="13453" y="22432"/>
                  </a:lnTo>
                  <a:lnTo>
                    <a:pt x="14709" y="21045"/>
                  </a:lnTo>
                  <a:lnTo>
                    <a:pt x="14972" y="20823"/>
                  </a:lnTo>
                  <a:lnTo>
                    <a:pt x="15276" y="20580"/>
                  </a:lnTo>
                  <a:lnTo>
                    <a:pt x="16004" y="20013"/>
                  </a:lnTo>
                  <a:lnTo>
                    <a:pt x="16875" y="19365"/>
                  </a:lnTo>
                  <a:lnTo>
                    <a:pt x="17857" y="18646"/>
                  </a:lnTo>
                  <a:lnTo>
                    <a:pt x="20023" y="17077"/>
                  </a:lnTo>
                  <a:lnTo>
                    <a:pt x="22290" y="15458"/>
                  </a:lnTo>
                  <a:lnTo>
                    <a:pt x="24416" y="13919"/>
                  </a:lnTo>
                  <a:lnTo>
                    <a:pt x="25358" y="13231"/>
                  </a:lnTo>
                  <a:lnTo>
                    <a:pt x="26188" y="12613"/>
                  </a:lnTo>
                  <a:lnTo>
                    <a:pt x="26866" y="12087"/>
                  </a:lnTo>
                  <a:lnTo>
                    <a:pt x="27149" y="11864"/>
                  </a:lnTo>
                  <a:lnTo>
                    <a:pt x="27372" y="11672"/>
                  </a:lnTo>
                  <a:lnTo>
                    <a:pt x="27554" y="11500"/>
                  </a:lnTo>
                  <a:lnTo>
                    <a:pt x="27676" y="11378"/>
                  </a:lnTo>
                  <a:lnTo>
                    <a:pt x="27716" y="11328"/>
                  </a:lnTo>
                  <a:lnTo>
                    <a:pt x="27747" y="11287"/>
                  </a:lnTo>
                  <a:lnTo>
                    <a:pt x="27757" y="11247"/>
                  </a:lnTo>
                  <a:lnTo>
                    <a:pt x="27747" y="11226"/>
                  </a:lnTo>
                  <a:lnTo>
                    <a:pt x="27706" y="11186"/>
                  </a:lnTo>
                  <a:lnTo>
                    <a:pt x="27655" y="11145"/>
                  </a:lnTo>
                  <a:lnTo>
                    <a:pt x="27605" y="11115"/>
                  </a:lnTo>
                  <a:lnTo>
                    <a:pt x="27544" y="11085"/>
                  </a:lnTo>
                  <a:lnTo>
                    <a:pt x="27473" y="11064"/>
                  </a:lnTo>
                  <a:lnTo>
                    <a:pt x="27402" y="11054"/>
                  </a:lnTo>
                  <a:lnTo>
                    <a:pt x="27230" y="11054"/>
                  </a:lnTo>
                  <a:lnTo>
                    <a:pt x="27048" y="11074"/>
                  </a:lnTo>
                  <a:lnTo>
                    <a:pt x="26846" y="11105"/>
                  </a:lnTo>
                  <a:lnTo>
                    <a:pt x="26623" y="11166"/>
                  </a:lnTo>
                  <a:lnTo>
                    <a:pt x="26390" y="11247"/>
                  </a:lnTo>
                  <a:lnTo>
                    <a:pt x="26137" y="11338"/>
                  </a:lnTo>
                  <a:lnTo>
                    <a:pt x="25874" y="11439"/>
                  </a:lnTo>
                  <a:lnTo>
                    <a:pt x="25601" y="11560"/>
                  </a:lnTo>
                  <a:lnTo>
                    <a:pt x="25317" y="11682"/>
                  </a:lnTo>
                  <a:lnTo>
                    <a:pt x="24730" y="11965"/>
                  </a:lnTo>
                  <a:lnTo>
                    <a:pt x="24133" y="12269"/>
                  </a:lnTo>
                  <a:lnTo>
                    <a:pt x="22948" y="12866"/>
                  </a:lnTo>
                  <a:lnTo>
                    <a:pt x="22382" y="13139"/>
                  </a:lnTo>
                  <a:lnTo>
                    <a:pt x="21865" y="13372"/>
                  </a:lnTo>
                  <a:lnTo>
                    <a:pt x="21622" y="13463"/>
                  </a:lnTo>
                  <a:lnTo>
                    <a:pt x="21400" y="13544"/>
                  </a:lnTo>
                  <a:lnTo>
                    <a:pt x="21187" y="13615"/>
                  </a:lnTo>
                  <a:lnTo>
                    <a:pt x="20995" y="13656"/>
                  </a:lnTo>
                  <a:lnTo>
                    <a:pt x="20833" y="13686"/>
                  </a:lnTo>
                  <a:lnTo>
                    <a:pt x="20681" y="13696"/>
                  </a:lnTo>
                  <a:lnTo>
                    <a:pt x="20620" y="13686"/>
                  </a:lnTo>
                  <a:lnTo>
                    <a:pt x="20560" y="13676"/>
                  </a:lnTo>
                  <a:lnTo>
                    <a:pt x="20509" y="13656"/>
                  </a:lnTo>
                  <a:lnTo>
                    <a:pt x="20458" y="13625"/>
                  </a:lnTo>
                  <a:lnTo>
                    <a:pt x="20570" y="13382"/>
                  </a:lnTo>
                  <a:lnTo>
                    <a:pt x="20711" y="13129"/>
                  </a:lnTo>
                  <a:lnTo>
                    <a:pt x="20873" y="12866"/>
                  </a:lnTo>
                  <a:lnTo>
                    <a:pt x="21056" y="12593"/>
                  </a:lnTo>
                  <a:lnTo>
                    <a:pt x="21248" y="12320"/>
                  </a:lnTo>
                  <a:lnTo>
                    <a:pt x="21471" y="12026"/>
                  </a:lnTo>
                  <a:lnTo>
                    <a:pt x="21703" y="11732"/>
                  </a:lnTo>
                  <a:lnTo>
                    <a:pt x="21946" y="11439"/>
                  </a:lnTo>
                  <a:lnTo>
                    <a:pt x="22463" y="10832"/>
                  </a:lnTo>
                  <a:lnTo>
                    <a:pt x="23009" y="10224"/>
                  </a:lnTo>
                  <a:lnTo>
                    <a:pt x="24102" y="9030"/>
                  </a:lnTo>
                  <a:lnTo>
                    <a:pt x="24629" y="8453"/>
                  </a:lnTo>
                  <a:lnTo>
                    <a:pt x="25115" y="7906"/>
                  </a:lnTo>
                  <a:lnTo>
                    <a:pt x="25540" y="7400"/>
                  </a:lnTo>
                  <a:lnTo>
                    <a:pt x="25722" y="7167"/>
                  </a:lnTo>
                  <a:lnTo>
                    <a:pt x="25894" y="6944"/>
                  </a:lnTo>
                  <a:lnTo>
                    <a:pt x="26036" y="6732"/>
                  </a:lnTo>
                  <a:lnTo>
                    <a:pt x="26157" y="6540"/>
                  </a:lnTo>
                  <a:lnTo>
                    <a:pt x="26248" y="6357"/>
                  </a:lnTo>
                  <a:lnTo>
                    <a:pt x="26319" y="6195"/>
                  </a:lnTo>
                  <a:lnTo>
                    <a:pt x="26339" y="6125"/>
                  </a:lnTo>
                  <a:lnTo>
                    <a:pt x="26350" y="6054"/>
                  </a:lnTo>
                  <a:lnTo>
                    <a:pt x="26350" y="5993"/>
                  </a:lnTo>
                  <a:lnTo>
                    <a:pt x="26350" y="5932"/>
                  </a:lnTo>
                  <a:lnTo>
                    <a:pt x="26339" y="5882"/>
                  </a:lnTo>
                  <a:lnTo>
                    <a:pt x="26319" y="5831"/>
                  </a:lnTo>
                  <a:lnTo>
                    <a:pt x="26289" y="5780"/>
                  </a:lnTo>
                  <a:lnTo>
                    <a:pt x="26248" y="5750"/>
                  </a:lnTo>
                  <a:lnTo>
                    <a:pt x="26198" y="5720"/>
                  </a:lnTo>
                  <a:lnTo>
                    <a:pt x="26147" y="5699"/>
                  </a:lnTo>
                  <a:lnTo>
                    <a:pt x="26086" y="5689"/>
                  </a:lnTo>
                  <a:lnTo>
                    <a:pt x="26026" y="5689"/>
                  </a:lnTo>
                  <a:lnTo>
                    <a:pt x="25955" y="5699"/>
                  </a:lnTo>
                  <a:lnTo>
                    <a:pt x="25874" y="5710"/>
                  </a:lnTo>
                  <a:lnTo>
                    <a:pt x="25712" y="5770"/>
                  </a:lnTo>
                  <a:lnTo>
                    <a:pt x="25520" y="5861"/>
                  </a:lnTo>
                  <a:lnTo>
                    <a:pt x="25307" y="5983"/>
                  </a:lnTo>
                  <a:lnTo>
                    <a:pt x="25084" y="6125"/>
                  </a:lnTo>
                  <a:lnTo>
                    <a:pt x="24851" y="6297"/>
                  </a:lnTo>
                  <a:lnTo>
                    <a:pt x="24598" y="6479"/>
                  </a:lnTo>
                  <a:lnTo>
                    <a:pt x="24325" y="6691"/>
                  </a:lnTo>
                  <a:lnTo>
                    <a:pt x="23768" y="7147"/>
                  </a:lnTo>
                  <a:lnTo>
                    <a:pt x="23181" y="7643"/>
                  </a:lnTo>
                  <a:lnTo>
                    <a:pt x="22584" y="8169"/>
                  </a:lnTo>
                  <a:lnTo>
                    <a:pt x="21977" y="8686"/>
                  </a:lnTo>
                  <a:lnTo>
                    <a:pt x="21390" y="9182"/>
                  </a:lnTo>
                  <a:lnTo>
                    <a:pt x="20823" y="9637"/>
                  </a:lnTo>
                  <a:lnTo>
                    <a:pt x="20560" y="9840"/>
                  </a:lnTo>
                  <a:lnTo>
                    <a:pt x="20296" y="10022"/>
                  </a:lnTo>
                  <a:lnTo>
                    <a:pt x="20053" y="10184"/>
                  </a:lnTo>
                  <a:lnTo>
                    <a:pt x="19821" y="10325"/>
                  </a:lnTo>
                  <a:lnTo>
                    <a:pt x="19608" y="10447"/>
                  </a:lnTo>
                  <a:lnTo>
                    <a:pt x="19406" y="10528"/>
                  </a:lnTo>
                  <a:lnTo>
                    <a:pt x="19314" y="10558"/>
                  </a:lnTo>
                  <a:lnTo>
                    <a:pt x="19233" y="10589"/>
                  </a:lnTo>
                  <a:lnTo>
                    <a:pt x="19152" y="10599"/>
                  </a:lnTo>
                  <a:lnTo>
                    <a:pt x="19071" y="10609"/>
                  </a:lnTo>
                  <a:lnTo>
                    <a:pt x="19001" y="10599"/>
                  </a:lnTo>
                  <a:lnTo>
                    <a:pt x="18940" y="10589"/>
                  </a:lnTo>
                  <a:lnTo>
                    <a:pt x="18879" y="10568"/>
                  </a:lnTo>
                  <a:lnTo>
                    <a:pt x="18829" y="10538"/>
                  </a:lnTo>
                  <a:lnTo>
                    <a:pt x="18798" y="10508"/>
                  </a:lnTo>
                  <a:lnTo>
                    <a:pt x="18788" y="10467"/>
                  </a:lnTo>
                  <a:lnTo>
                    <a:pt x="18778" y="10417"/>
                  </a:lnTo>
                  <a:lnTo>
                    <a:pt x="18778" y="10366"/>
                  </a:lnTo>
                  <a:lnTo>
                    <a:pt x="18788" y="10295"/>
                  </a:lnTo>
                  <a:lnTo>
                    <a:pt x="18808" y="10224"/>
                  </a:lnTo>
                  <a:lnTo>
                    <a:pt x="18879" y="10052"/>
                  </a:lnTo>
                  <a:lnTo>
                    <a:pt x="18980" y="9860"/>
                  </a:lnTo>
                  <a:lnTo>
                    <a:pt x="19112" y="9637"/>
                  </a:lnTo>
                  <a:lnTo>
                    <a:pt x="19264" y="9384"/>
                  </a:lnTo>
                  <a:lnTo>
                    <a:pt x="19446" y="9121"/>
                  </a:lnTo>
                  <a:lnTo>
                    <a:pt x="19861" y="8524"/>
                  </a:lnTo>
                  <a:lnTo>
                    <a:pt x="20337" y="7866"/>
                  </a:lnTo>
                  <a:lnTo>
                    <a:pt x="21379" y="6448"/>
                  </a:lnTo>
                  <a:lnTo>
                    <a:pt x="21896" y="5720"/>
                  </a:lnTo>
                  <a:lnTo>
                    <a:pt x="22392" y="5001"/>
                  </a:lnTo>
                  <a:lnTo>
                    <a:pt x="22614" y="4647"/>
                  </a:lnTo>
                  <a:lnTo>
                    <a:pt x="22827" y="4313"/>
                  </a:lnTo>
                  <a:lnTo>
                    <a:pt x="23019" y="3979"/>
                  </a:lnTo>
                  <a:lnTo>
                    <a:pt x="23191" y="3665"/>
                  </a:lnTo>
                  <a:lnTo>
                    <a:pt x="23343" y="3371"/>
                  </a:lnTo>
                  <a:lnTo>
                    <a:pt x="23465" y="3088"/>
                  </a:lnTo>
                  <a:lnTo>
                    <a:pt x="23556" y="2835"/>
                  </a:lnTo>
                  <a:lnTo>
                    <a:pt x="23586" y="2713"/>
                  </a:lnTo>
                  <a:lnTo>
                    <a:pt x="23617" y="2592"/>
                  </a:lnTo>
                  <a:lnTo>
                    <a:pt x="23637" y="2491"/>
                  </a:lnTo>
                  <a:lnTo>
                    <a:pt x="23637" y="2389"/>
                  </a:lnTo>
                  <a:lnTo>
                    <a:pt x="23637" y="2288"/>
                  </a:lnTo>
                  <a:lnTo>
                    <a:pt x="23627" y="2207"/>
                  </a:lnTo>
                  <a:lnTo>
                    <a:pt x="23606" y="2126"/>
                  </a:lnTo>
                  <a:lnTo>
                    <a:pt x="23566" y="2055"/>
                  </a:lnTo>
                  <a:lnTo>
                    <a:pt x="23525" y="1984"/>
                  </a:lnTo>
                  <a:lnTo>
                    <a:pt x="23465" y="1934"/>
                  </a:lnTo>
                  <a:lnTo>
                    <a:pt x="23434" y="1903"/>
                  </a:lnTo>
                  <a:lnTo>
                    <a:pt x="23384" y="1883"/>
                  </a:lnTo>
                  <a:lnTo>
                    <a:pt x="23333" y="1873"/>
                  </a:lnTo>
                  <a:lnTo>
                    <a:pt x="23282" y="1863"/>
                  </a:lnTo>
                  <a:lnTo>
                    <a:pt x="23232" y="1863"/>
                  </a:lnTo>
                  <a:lnTo>
                    <a:pt x="23171" y="1873"/>
                  </a:lnTo>
                  <a:lnTo>
                    <a:pt x="23040" y="1924"/>
                  </a:lnTo>
                  <a:lnTo>
                    <a:pt x="22898" y="1984"/>
                  </a:lnTo>
                  <a:lnTo>
                    <a:pt x="22736" y="2086"/>
                  </a:lnTo>
                  <a:lnTo>
                    <a:pt x="22564" y="2197"/>
                  </a:lnTo>
                  <a:lnTo>
                    <a:pt x="22382" y="2339"/>
                  </a:lnTo>
                  <a:lnTo>
                    <a:pt x="22189" y="2501"/>
                  </a:lnTo>
                  <a:lnTo>
                    <a:pt x="21987" y="2683"/>
                  </a:lnTo>
                  <a:lnTo>
                    <a:pt x="21541" y="3088"/>
                  </a:lnTo>
                  <a:lnTo>
                    <a:pt x="21066" y="3564"/>
                  </a:lnTo>
                  <a:lnTo>
                    <a:pt x="20560" y="4080"/>
                  </a:lnTo>
                  <a:lnTo>
                    <a:pt x="19476" y="5224"/>
                  </a:lnTo>
                  <a:lnTo>
                    <a:pt x="18910" y="5821"/>
                  </a:lnTo>
                  <a:lnTo>
                    <a:pt x="18333" y="6418"/>
                  </a:lnTo>
                  <a:lnTo>
                    <a:pt x="17766" y="6995"/>
                  </a:lnTo>
                  <a:lnTo>
                    <a:pt x="17189" y="7562"/>
                  </a:lnTo>
                  <a:lnTo>
                    <a:pt x="16622" y="8088"/>
                  </a:lnTo>
                  <a:lnTo>
                    <a:pt x="16338" y="8331"/>
                  </a:lnTo>
                  <a:lnTo>
                    <a:pt x="16065" y="8574"/>
                  </a:lnTo>
                  <a:lnTo>
                    <a:pt x="16075" y="8392"/>
                  </a:lnTo>
                  <a:lnTo>
                    <a:pt x="16106" y="8190"/>
                  </a:lnTo>
                  <a:lnTo>
                    <a:pt x="16156" y="7957"/>
                  </a:lnTo>
                  <a:lnTo>
                    <a:pt x="16217" y="7714"/>
                  </a:lnTo>
                  <a:lnTo>
                    <a:pt x="16298" y="7451"/>
                  </a:lnTo>
                  <a:lnTo>
                    <a:pt x="16389" y="7177"/>
                  </a:lnTo>
                  <a:lnTo>
                    <a:pt x="16602" y="6580"/>
                  </a:lnTo>
                  <a:lnTo>
                    <a:pt x="16845" y="5942"/>
                  </a:lnTo>
                  <a:lnTo>
                    <a:pt x="17118" y="5274"/>
                  </a:lnTo>
                  <a:lnTo>
                    <a:pt x="17685" y="3908"/>
                  </a:lnTo>
                  <a:lnTo>
                    <a:pt x="17958" y="3240"/>
                  </a:lnTo>
                  <a:lnTo>
                    <a:pt x="18201" y="2592"/>
                  </a:lnTo>
                  <a:lnTo>
                    <a:pt x="18312" y="2288"/>
                  </a:lnTo>
                  <a:lnTo>
                    <a:pt x="18414" y="1995"/>
                  </a:lnTo>
                  <a:lnTo>
                    <a:pt x="18495" y="1711"/>
                  </a:lnTo>
                  <a:lnTo>
                    <a:pt x="18575" y="1448"/>
                  </a:lnTo>
                  <a:lnTo>
                    <a:pt x="18626" y="1195"/>
                  </a:lnTo>
                  <a:lnTo>
                    <a:pt x="18677" y="972"/>
                  </a:lnTo>
                  <a:lnTo>
                    <a:pt x="18697" y="760"/>
                  </a:lnTo>
                  <a:lnTo>
                    <a:pt x="18707" y="567"/>
                  </a:lnTo>
                  <a:lnTo>
                    <a:pt x="18687" y="405"/>
                  </a:lnTo>
                  <a:lnTo>
                    <a:pt x="18677" y="334"/>
                  </a:lnTo>
                  <a:lnTo>
                    <a:pt x="18656" y="274"/>
                  </a:lnTo>
                  <a:lnTo>
                    <a:pt x="18626" y="213"/>
                  </a:lnTo>
                  <a:lnTo>
                    <a:pt x="18596" y="162"/>
                  </a:lnTo>
                  <a:lnTo>
                    <a:pt x="18555" y="122"/>
                  </a:lnTo>
                  <a:lnTo>
                    <a:pt x="18505" y="81"/>
                  </a:lnTo>
                  <a:lnTo>
                    <a:pt x="18424" y="41"/>
                  </a:lnTo>
                  <a:lnTo>
                    <a:pt x="18343" y="11"/>
                  </a:lnTo>
                  <a:lnTo>
                    <a:pt x="18262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1;p15">
              <a:extLst>
                <a:ext uri="{FF2B5EF4-FFF2-40B4-BE49-F238E27FC236}">
                  <a16:creationId xmlns:a16="http://schemas.microsoft.com/office/drawing/2014/main" id="{80FFA827-502F-E514-E421-88D7B9D7990B}"/>
                </a:ext>
              </a:extLst>
            </p:cNvPr>
            <p:cNvSpPr/>
            <p:nvPr/>
          </p:nvSpPr>
          <p:spPr>
            <a:xfrm>
              <a:off x="2263550" y="3182075"/>
              <a:ext cx="1560425" cy="1083625"/>
            </a:xfrm>
            <a:custGeom>
              <a:avLst/>
              <a:gdLst/>
              <a:ahLst/>
              <a:cxnLst/>
              <a:rect l="l" t="t" r="r" b="b"/>
              <a:pathLst>
                <a:path w="62417" h="43345" extrusionOk="0">
                  <a:moveTo>
                    <a:pt x="7937" y="0"/>
                  </a:moveTo>
                  <a:lnTo>
                    <a:pt x="7562" y="466"/>
                  </a:lnTo>
                  <a:lnTo>
                    <a:pt x="7127" y="1022"/>
                  </a:lnTo>
                  <a:lnTo>
                    <a:pt x="6570" y="1761"/>
                  </a:lnTo>
                  <a:lnTo>
                    <a:pt x="5923" y="2652"/>
                  </a:lnTo>
                  <a:lnTo>
                    <a:pt x="5568" y="3158"/>
                  </a:lnTo>
                  <a:lnTo>
                    <a:pt x="5194" y="3685"/>
                  </a:lnTo>
                  <a:lnTo>
                    <a:pt x="4819" y="4252"/>
                  </a:lnTo>
                  <a:lnTo>
                    <a:pt x="4435" y="4839"/>
                  </a:lnTo>
                  <a:lnTo>
                    <a:pt x="4040" y="5446"/>
                  </a:lnTo>
                  <a:lnTo>
                    <a:pt x="3645" y="6074"/>
                  </a:lnTo>
                  <a:lnTo>
                    <a:pt x="3260" y="6721"/>
                  </a:lnTo>
                  <a:lnTo>
                    <a:pt x="2876" y="7390"/>
                  </a:lnTo>
                  <a:lnTo>
                    <a:pt x="2501" y="8058"/>
                  </a:lnTo>
                  <a:lnTo>
                    <a:pt x="2137" y="8746"/>
                  </a:lnTo>
                  <a:lnTo>
                    <a:pt x="1803" y="9434"/>
                  </a:lnTo>
                  <a:lnTo>
                    <a:pt x="1479" y="10133"/>
                  </a:lnTo>
                  <a:lnTo>
                    <a:pt x="1175" y="10821"/>
                  </a:lnTo>
                  <a:lnTo>
                    <a:pt x="1033" y="11165"/>
                  </a:lnTo>
                  <a:lnTo>
                    <a:pt x="902" y="11520"/>
                  </a:lnTo>
                  <a:lnTo>
                    <a:pt x="770" y="11864"/>
                  </a:lnTo>
                  <a:lnTo>
                    <a:pt x="659" y="12198"/>
                  </a:lnTo>
                  <a:lnTo>
                    <a:pt x="548" y="12542"/>
                  </a:lnTo>
                  <a:lnTo>
                    <a:pt x="446" y="12876"/>
                  </a:lnTo>
                  <a:lnTo>
                    <a:pt x="355" y="13220"/>
                  </a:lnTo>
                  <a:lnTo>
                    <a:pt x="274" y="13544"/>
                  </a:lnTo>
                  <a:lnTo>
                    <a:pt x="193" y="13878"/>
                  </a:lnTo>
                  <a:lnTo>
                    <a:pt x="132" y="14202"/>
                  </a:lnTo>
                  <a:lnTo>
                    <a:pt x="82" y="14526"/>
                  </a:lnTo>
                  <a:lnTo>
                    <a:pt x="41" y="14840"/>
                  </a:lnTo>
                  <a:lnTo>
                    <a:pt x="21" y="15154"/>
                  </a:lnTo>
                  <a:lnTo>
                    <a:pt x="1" y="15457"/>
                  </a:lnTo>
                  <a:lnTo>
                    <a:pt x="1" y="15761"/>
                  </a:lnTo>
                  <a:lnTo>
                    <a:pt x="11" y="16054"/>
                  </a:lnTo>
                  <a:lnTo>
                    <a:pt x="31" y="16348"/>
                  </a:lnTo>
                  <a:lnTo>
                    <a:pt x="72" y="16631"/>
                  </a:lnTo>
                  <a:lnTo>
                    <a:pt x="143" y="16996"/>
                  </a:lnTo>
                  <a:lnTo>
                    <a:pt x="234" y="17381"/>
                  </a:lnTo>
                  <a:lnTo>
                    <a:pt x="355" y="17796"/>
                  </a:lnTo>
                  <a:lnTo>
                    <a:pt x="497" y="18221"/>
                  </a:lnTo>
                  <a:lnTo>
                    <a:pt x="659" y="18666"/>
                  </a:lnTo>
                  <a:lnTo>
                    <a:pt x="851" y="19132"/>
                  </a:lnTo>
                  <a:lnTo>
                    <a:pt x="1064" y="19618"/>
                  </a:lnTo>
                  <a:lnTo>
                    <a:pt x="1297" y="20114"/>
                  </a:lnTo>
                  <a:lnTo>
                    <a:pt x="1550" y="20630"/>
                  </a:lnTo>
                  <a:lnTo>
                    <a:pt x="1823" y="21156"/>
                  </a:lnTo>
                  <a:lnTo>
                    <a:pt x="2106" y="21693"/>
                  </a:lnTo>
                  <a:lnTo>
                    <a:pt x="2420" y="22249"/>
                  </a:lnTo>
                  <a:lnTo>
                    <a:pt x="2744" y="22806"/>
                  </a:lnTo>
                  <a:lnTo>
                    <a:pt x="3088" y="23383"/>
                  </a:lnTo>
                  <a:lnTo>
                    <a:pt x="3453" y="23960"/>
                  </a:lnTo>
                  <a:lnTo>
                    <a:pt x="3827" y="24547"/>
                  </a:lnTo>
                  <a:lnTo>
                    <a:pt x="4222" y="25145"/>
                  </a:lnTo>
                  <a:lnTo>
                    <a:pt x="4627" y="25752"/>
                  </a:lnTo>
                  <a:lnTo>
                    <a:pt x="5042" y="26359"/>
                  </a:lnTo>
                  <a:lnTo>
                    <a:pt x="5477" y="26967"/>
                  </a:lnTo>
                  <a:lnTo>
                    <a:pt x="5923" y="27584"/>
                  </a:lnTo>
                  <a:lnTo>
                    <a:pt x="6378" y="28202"/>
                  </a:lnTo>
                  <a:lnTo>
                    <a:pt x="6844" y="28819"/>
                  </a:lnTo>
                  <a:lnTo>
                    <a:pt x="7320" y="29437"/>
                  </a:lnTo>
                  <a:lnTo>
                    <a:pt x="7805" y="30044"/>
                  </a:lnTo>
                  <a:lnTo>
                    <a:pt x="8291" y="30661"/>
                  </a:lnTo>
                  <a:lnTo>
                    <a:pt x="8797" y="31269"/>
                  </a:lnTo>
                  <a:lnTo>
                    <a:pt x="9304" y="31876"/>
                  </a:lnTo>
                  <a:lnTo>
                    <a:pt x="9820" y="32483"/>
                  </a:lnTo>
                  <a:lnTo>
                    <a:pt x="10346" y="33081"/>
                  </a:lnTo>
                  <a:lnTo>
                    <a:pt x="10873" y="33668"/>
                  </a:lnTo>
                  <a:lnTo>
                    <a:pt x="11409" y="34245"/>
                  </a:lnTo>
                  <a:lnTo>
                    <a:pt x="11946" y="34822"/>
                  </a:lnTo>
                  <a:lnTo>
                    <a:pt x="12482" y="35378"/>
                  </a:lnTo>
                  <a:lnTo>
                    <a:pt x="13019" y="35935"/>
                  </a:lnTo>
                  <a:lnTo>
                    <a:pt x="13565" y="36472"/>
                  </a:lnTo>
                  <a:lnTo>
                    <a:pt x="14112" y="36998"/>
                  </a:lnTo>
                  <a:lnTo>
                    <a:pt x="14658" y="37514"/>
                  </a:lnTo>
                  <a:lnTo>
                    <a:pt x="15205" y="38010"/>
                  </a:lnTo>
                  <a:lnTo>
                    <a:pt x="15741" y="38496"/>
                  </a:lnTo>
                  <a:lnTo>
                    <a:pt x="16288" y="38962"/>
                  </a:lnTo>
                  <a:lnTo>
                    <a:pt x="16825" y="39407"/>
                  </a:lnTo>
                  <a:lnTo>
                    <a:pt x="17361" y="39832"/>
                  </a:lnTo>
                  <a:lnTo>
                    <a:pt x="17898" y="40247"/>
                  </a:lnTo>
                  <a:lnTo>
                    <a:pt x="18424" y="40632"/>
                  </a:lnTo>
                  <a:lnTo>
                    <a:pt x="18950" y="40996"/>
                  </a:lnTo>
                  <a:lnTo>
                    <a:pt x="19467" y="41341"/>
                  </a:lnTo>
                  <a:lnTo>
                    <a:pt x="19983" y="41665"/>
                  </a:lnTo>
                  <a:lnTo>
                    <a:pt x="20479" y="41958"/>
                  </a:lnTo>
                  <a:lnTo>
                    <a:pt x="20975" y="42231"/>
                  </a:lnTo>
                  <a:lnTo>
                    <a:pt x="21471" y="42474"/>
                  </a:lnTo>
                  <a:lnTo>
                    <a:pt x="21947" y="42687"/>
                  </a:lnTo>
                  <a:lnTo>
                    <a:pt x="22412" y="42869"/>
                  </a:lnTo>
                  <a:lnTo>
                    <a:pt x="22645" y="42950"/>
                  </a:lnTo>
                  <a:lnTo>
                    <a:pt x="22868" y="43031"/>
                  </a:lnTo>
                  <a:lnTo>
                    <a:pt x="23101" y="43092"/>
                  </a:lnTo>
                  <a:lnTo>
                    <a:pt x="23313" y="43153"/>
                  </a:lnTo>
                  <a:lnTo>
                    <a:pt x="23536" y="43203"/>
                  </a:lnTo>
                  <a:lnTo>
                    <a:pt x="23748" y="43254"/>
                  </a:lnTo>
                  <a:lnTo>
                    <a:pt x="23961" y="43284"/>
                  </a:lnTo>
                  <a:lnTo>
                    <a:pt x="24174" y="43315"/>
                  </a:lnTo>
                  <a:lnTo>
                    <a:pt x="24376" y="43335"/>
                  </a:lnTo>
                  <a:lnTo>
                    <a:pt x="24578" y="43335"/>
                  </a:lnTo>
                  <a:lnTo>
                    <a:pt x="24781" y="43345"/>
                  </a:lnTo>
                  <a:lnTo>
                    <a:pt x="24973" y="43335"/>
                  </a:lnTo>
                  <a:lnTo>
                    <a:pt x="25166" y="43315"/>
                  </a:lnTo>
                  <a:lnTo>
                    <a:pt x="25358" y="43294"/>
                  </a:lnTo>
                  <a:lnTo>
                    <a:pt x="25540" y="43254"/>
                  </a:lnTo>
                  <a:lnTo>
                    <a:pt x="25722" y="43213"/>
                  </a:lnTo>
                  <a:lnTo>
                    <a:pt x="25894" y="43163"/>
                  </a:lnTo>
                  <a:lnTo>
                    <a:pt x="26067" y="43092"/>
                  </a:lnTo>
                  <a:lnTo>
                    <a:pt x="26239" y="43021"/>
                  </a:lnTo>
                  <a:lnTo>
                    <a:pt x="26401" y="42940"/>
                  </a:lnTo>
                  <a:lnTo>
                    <a:pt x="26563" y="42849"/>
                  </a:lnTo>
                  <a:lnTo>
                    <a:pt x="26714" y="42748"/>
                  </a:lnTo>
                  <a:lnTo>
                    <a:pt x="27504" y="42191"/>
                  </a:lnTo>
                  <a:lnTo>
                    <a:pt x="28293" y="41614"/>
                  </a:lnTo>
                  <a:lnTo>
                    <a:pt x="29893" y="40450"/>
                  </a:lnTo>
                  <a:lnTo>
                    <a:pt x="31492" y="39245"/>
                  </a:lnTo>
                  <a:lnTo>
                    <a:pt x="33112" y="38010"/>
                  </a:lnTo>
                  <a:lnTo>
                    <a:pt x="34721" y="36745"/>
                  </a:lnTo>
                  <a:lnTo>
                    <a:pt x="36321" y="35459"/>
                  </a:lnTo>
                  <a:lnTo>
                    <a:pt x="37920" y="34164"/>
                  </a:lnTo>
                  <a:lnTo>
                    <a:pt x="39509" y="32848"/>
                  </a:lnTo>
                  <a:lnTo>
                    <a:pt x="41078" y="31532"/>
                  </a:lnTo>
                  <a:lnTo>
                    <a:pt x="42627" y="30206"/>
                  </a:lnTo>
                  <a:lnTo>
                    <a:pt x="44145" y="28880"/>
                  </a:lnTo>
                  <a:lnTo>
                    <a:pt x="45633" y="27554"/>
                  </a:lnTo>
                  <a:lnTo>
                    <a:pt x="47091" y="26248"/>
                  </a:lnTo>
                  <a:lnTo>
                    <a:pt x="48518" y="24952"/>
                  </a:lnTo>
                  <a:lnTo>
                    <a:pt x="49885" y="23667"/>
                  </a:lnTo>
                  <a:lnTo>
                    <a:pt x="51211" y="22411"/>
                  </a:lnTo>
                  <a:lnTo>
                    <a:pt x="52486" y="21187"/>
                  </a:lnTo>
                  <a:lnTo>
                    <a:pt x="53711" y="19992"/>
                  </a:lnTo>
                  <a:lnTo>
                    <a:pt x="54865" y="18828"/>
                  </a:lnTo>
                  <a:lnTo>
                    <a:pt x="55958" y="17715"/>
                  </a:lnTo>
                  <a:lnTo>
                    <a:pt x="56981" y="16631"/>
                  </a:lnTo>
                  <a:lnTo>
                    <a:pt x="57932" y="15609"/>
                  </a:lnTo>
                  <a:lnTo>
                    <a:pt x="58803" y="14637"/>
                  </a:lnTo>
                  <a:lnTo>
                    <a:pt x="59208" y="14182"/>
                  </a:lnTo>
                  <a:lnTo>
                    <a:pt x="59592" y="13726"/>
                  </a:lnTo>
                  <a:lnTo>
                    <a:pt x="59947" y="13301"/>
                  </a:lnTo>
                  <a:lnTo>
                    <a:pt x="60291" y="12886"/>
                  </a:lnTo>
                  <a:lnTo>
                    <a:pt x="60605" y="12481"/>
                  </a:lnTo>
                  <a:lnTo>
                    <a:pt x="60898" y="12107"/>
                  </a:lnTo>
                  <a:lnTo>
                    <a:pt x="61172" y="11742"/>
                  </a:lnTo>
                  <a:lnTo>
                    <a:pt x="61415" y="11398"/>
                  </a:lnTo>
                  <a:lnTo>
                    <a:pt x="61627" y="11064"/>
                  </a:lnTo>
                  <a:lnTo>
                    <a:pt x="61830" y="10760"/>
                  </a:lnTo>
                  <a:lnTo>
                    <a:pt x="61992" y="10477"/>
                  </a:lnTo>
                  <a:lnTo>
                    <a:pt x="62133" y="10214"/>
                  </a:lnTo>
                  <a:lnTo>
                    <a:pt x="62245" y="9971"/>
                  </a:lnTo>
                  <a:lnTo>
                    <a:pt x="62336" y="9748"/>
                  </a:lnTo>
                  <a:lnTo>
                    <a:pt x="62386" y="9546"/>
                  </a:lnTo>
                  <a:lnTo>
                    <a:pt x="62407" y="9455"/>
                  </a:lnTo>
                  <a:lnTo>
                    <a:pt x="62417" y="9374"/>
                  </a:lnTo>
                  <a:lnTo>
                    <a:pt x="62417" y="9293"/>
                  </a:lnTo>
                  <a:lnTo>
                    <a:pt x="62417" y="9222"/>
                  </a:lnTo>
                  <a:lnTo>
                    <a:pt x="62407" y="9151"/>
                  </a:lnTo>
                  <a:lnTo>
                    <a:pt x="62386" y="9090"/>
                  </a:lnTo>
                  <a:lnTo>
                    <a:pt x="62245" y="8756"/>
                  </a:lnTo>
                  <a:lnTo>
                    <a:pt x="62103" y="8432"/>
                  </a:lnTo>
                  <a:lnTo>
                    <a:pt x="61951" y="8108"/>
                  </a:lnTo>
                  <a:lnTo>
                    <a:pt x="61799" y="7805"/>
                  </a:lnTo>
                  <a:lnTo>
                    <a:pt x="61647" y="7501"/>
                  </a:lnTo>
                  <a:lnTo>
                    <a:pt x="61475" y="7217"/>
                  </a:lnTo>
                  <a:lnTo>
                    <a:pt x="61313" y="6934"/>
                  </a:lnTo>
                  <a:lnTo>
                    <a:pt x="61141" y="6661"/>
                  </a:lnTo>
                  <a:lnTo>
                    <a:pt x="60969" y="6398"/>
                  </a:lnTo>
                  <a:lnTo>
                    <a:pt x="60787" y="6134"/>
                  </a:lnTo>
                  <a:lnTo>
                    <a:pt x="60605" y="5891"/>
                  </a:lnTo>
                  <a:lnTo>
                    <a:pt x="60423" y="5648"/>
                  </a:lnTo>
                  <a:lnTo>
                    <a:pt x="60230" y="5416"/>
                  </a:lnTo>
                  <a:lnTo>
                    <a:pt x="60048" y="5183"/>
                  </a:lnTo>
                  <a:lnTo>
                    <a:pt x="59856" y="4970"/>
                  </a:lnTo>
                  <a:lnTo>
                    <a:pt x="59663" y="4758"/>
                  </a:lnTo>
                  <a:lnTo>
                    <a:pt x="59461" y="4555"/>
                  </a:lnTo>
                  <a:lnTo>
                    <a:pt x="59269" y="4363"/>
                  </a:lnTo>
                  <a:lnTo>
                    <a:pt x="58864" y="3988"/>
                  </a:lnTo>
                  <a:lnTo>
                    <a:pt x="58469" y="3644"/>
                  </a:lnTo>
                  <a:lnTo>
                    <a:pt x="58064" y="3320"/>
                  </a:lnTo>
                  <a:lnTo>
                    <a:pt x="57659" y="3027"/>
                  </a:lnTo>
                  <a:lnTo>
                    <a:pt x="57264" y="2764"/>
                  </a:lnTo>
                  <a:lnTo>
                    <a:pt x="56869" y="2511"/>
                  </a:lnTo>
                  <a:lnTo>
                    <a:pt x="56475" y="2288"/>
                  </a:lnTo>
                  <a:lnTo>
                    <a:pt x="56100" y="2085"/>
                  </a:lnTo>
                  <a:lnTo>
                    <a:pt x="55726" y="1903"/>
                  </a:lnTo>
                  <a:lnTo>
                    <a:pt x="55371" y="1741"/>
                  </a:lnTo>
                  <a:lnTo>
                    <a:pt x="55027" y="1589"/>
                  </a:lnTo>
                  <a:lnTo>
                    <a:pt x="54703" y="1468"/>
                  </a:lnTo>
                  <a:lnTo>
                    <a:pt x="54389" y="1357"/>
                  </a:lnTo>
                  <a:lnTo>
                    <a:pt x="54106" y="1255"/>
                  </a:lnTo>
                  <a:lnTo>
                    <a:pt x="53843" y="1174"/>
                  </a:lnTo>
                  <a:lnTo>
                    <a:pt x="53377" y="1053"/>
                  </a:lnTo>
                  <a:lnTo>
                    <a:pt x="53033" y="972"/>
                  </a:lnTo>
                  <a:lnTo>
                    <a:pt x="52810" y="931"/>
                  </a:lnTo>
                  <a:lnTo>
                    <a:pt x="52739" y="911"/>
                  </a:lnTo>
                  <a:lnTo>
                    <a:pt x="52132" y="1488"/>
                  </a:lnTo>
                  <a:lnTo>
                    <a:pt x="51403" y="2156"/>
                  </a:lnTo>
                  <a:lnTo>
                    <a:pt x="50421" y="3047"/>
                  </a:lnTo>
                  <a:lnTo>
                    <a:pt x="49217" y="4130"/>
                  </a:lnTo>
                  <a:lnTo>
                    <a:pt x="47820" y="5385"/>
                  </a:lnTo>
                  <a:lnTo>
                    <a:pt x="46231" y="6782"/>
                  </a:lnTo>
                  <a:lnTo>
                    <a:pt x="44490" y="8290"/>
                  </a:lnTo>
                  <a:lnTo>
                    <a:pt x="43568" y="9080"/>
                  </a:lnTo>
                  <a:lnTo>
                    <a:pt x="42617" y="9880"/>
                  </a:lnTo>
                  <a:lnTo>
                    <a:pt x="41635" y="10700"/>
                  </a:lnTo>
                  <a:lnTo>
                    <a:pt x="40633" y="11530"/>
                  </a:lnTo>
                  <a:lnTo>
                    <a:pt x="39600" y="12370"/>
                  </a:lnTo>
                  <a:lnTo>
                    <a:pt x="38558" y="13210"/>
                  </a:lnTo>
                  <a:lnTo>
                    <a:pt x="37495" y="14060"/>
                  </a:lnTo>
                  <a:lnTo>
                    <a:pt x="36422" y="14901"/>
                  </a:lnTo>
                  <a:lnTo>
                    <a:pt x="35339" y="15731"/>
                  </a:lnTo>
                  <a:lnTo>
                    <a:pt x="34256" y="16561"/>
                  </a:lnTo>
                  <a:lnTo>
                    <a:pt x="33162" y="17370"/>
                  </a:lnTo>
                  <a:lnTo>
                    <a:pt x="32069" y="18170"/>
                  </a:lnTo>
                  <a:lnTo>
                    <a:pt x="30976" y="18950"/>
                  </a:lnTo>
                  <a:lnTo>
                    <a:pt x="29883" y="19709"/>
                  </a:lnTo>
                  <a:lnTo>
                    <a:pt x="28810" y="20438"/>
                  </a:lnTo>
                  <a:lnTo>
                    <a:pt x="27737" y="21136"/>
                  </a:lnTo>
                  <a:lnTo>
                    <a:pt x="27625" y="21207"/>
                  </a:lnTo>
                  <a:lnTo>
                    <a:pt x="27514" y="21268"/>
                  </a:lnTo>
                  <a:lnTo>
                    <a:pt x="27403" y="21318"/>
                  </a:lnTo>
                  <a:lnTo>
                    <a:pt x="27291" y="21369"/>
                  </a:lnTo>
                  <a:lnTo>
                    <a:pt x="27180" y="21409"/>
                  </a:lnTo>
                  <a:lnTo>
                    <a:pt x="27069" y="21440"/>
                  </a:lnTo>
                  <a:lnTo>
                    <a:pt x="26957" y="21470"/>
                  </a:lnTo>
                  <a:lnTo>
                    <a:pt x="26846" y="21490"/>
                  </a:lnTo>
                  <a:lnTo>
                    <a:pt x="26724" y="21511"/>
                  </a:lnTo>
                  <a:lnTo>
                    <a:pt x="26613" y="21521"/>
                  </a:lnTo>
                  <a:lnTo>
                    <a:pt x="26380" y="21521"/>
                  </a:lnTo>
                  <a:lnTo>
                    <a:pt x="26137" y="21500"/>
                  </a:lnTo>
                  <a:lnTo>
                    <a:pt x="25905" y="21450"/>
                  </a:lnTo>
                  <a:lnTo>
                    <a:pt x="25662" y="21389"/>
                  </a:lnTo>
                  <a:lnTo>
                    <a:pt x="25419" y="21298"/>
                  </a:lnTo>
                  <a:lnTo>
                    <a:pt x="25176" y="21187"/>
                  </a:lnTo>
                  <a:lnTo>
                    <a:pt x="24923" y="21055"/>
                  </a:lnTo>
                  <a:lnTo>
                    <a:pt x="24670" y="20903"/>
                  </a:lnTo>
                  <a:lnTo>
                    <a:pt x="24417" y="20731"/>
                  </a:lnTo>
                  <a:lnTo>
                    <a:pt x="24163" y="20549"/>
                  </a:lnTo>
                  <a:lnTo>
                    <a:pt x="23900" y="20336"/>
                  </a:lnTo>
                  <a:lnTo>
                    <a:pt x="23637" y="20114"/>
                  </a:lnTo>
                  <a:lnTo>
                    <a:pt x="23374" y="19871"/>
                  </a:lnTo>
                  <a:lnTo>
                    <a:pt x="23101" y="19608"/>
                  </a:lnTo>
                  <a:lnTo>
                    <a:pt x="22827" y="19334"/>
                  </a:lnTo>
                  <a:lnTo>
                    <a:pt x="22554" y="19041"/>
                  </a:lnTo>
                  <a:lnTo>
                    <a:pt x="22281" y="18737"/>
                  </a:lnTo>
                  <a:lnTo>
                    <a:pt x="21997" y="18423"/>
                  </a:lnTo>
                  <a:lnTo>
                    <a:pt x="21724" y="18089"/>
                  </a:lnTo>
                  <a:lnTo>
                    <a:pt x="21147" y="17381"/>
                  </a:lnTo>
                  <a:lnTo>
                    <a:pt x="20560" y="16621"/>
                  </a:lnTo>
                  <a:lnTo>
                    <a:pt x="19963" y="15822"/>
                  </a:lnTo>
                  <a:lnTo>
                    <a:pt x="19355" y="14981"/>
                  </a:lnTo>
                  <a:lnTo>
                    <a:pt x="18738" y="14111"/>
                  </a:lnTo>
                  <a:lnTo>
                    <a:pt x="18100" y="13210"/>
                  </a:lnTo>
                  <a:lnTo>
                    <a:pt x="16804" y="11337"/>
                  </a:lnTo>
                  <a:lnTo>
                    <a:pt x="15448" y="9394"/>
                  </a:lnTo>
                  <a:lnTo>
                    <a:pt x="14760" y="8412"/>
                  </a:lnTo>
                  <a:lnTo>
                    <a:pt x="14051" y="7420"/>
                  </a:lnTo>
                  <a:lnTo>
                    <a:pt x="13332" y="6438"/>
                  </a:lnTo>
                  <a:lnTo>
                    <a:pt x="12603" y="5466"/>
                  </a:lnTo>
                  <a:lnTo>
                    <a:pt x="11854" y="4495"/>
                  </a:lnTo>
                  <a:lnTo>
                    <a:pt x="11095" y="3553"/>
                  </a:lnTo>
                  <a:lnTo>
                    <a:pt x="10711" y="3077"/>
                  </a:lnTo>
                  <a:lnTo>
                    <a:pt x="10326" y="2622"/>
                  </a:lnTo>
                  <a:lnTo>
                    <a:pt x="9941" y="2166"/>
                  </a:lnTo>
                  <a:lnTo>
                    <a:pt x="9546" y="1711"/>
                  </a:lnTo>
                  <a:lnTo>
                    <a:pt x="9152" y="1276"/>
                  </a:lnTo>
                  <a:lnTo>
                    <a:pt x="8747" y="840"/>
                  </a:lnTo>
                  <a:lnTo>
                    <a:pt x="8342" y="415"/>
                  </a:lnTo>
                  <a:lnTo>
                    <a:pt x="7937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2;p15">
              <a:extLst>
                <a:ext uri="{FF2B5EF4-FFF2-40B4-BE49-F238E27FC236}">
                  <a16:creationId xmlns:a16="http://schemas.microsoft.com/office/drawing/2014/main" id="{FDFD73C6-4609-994A-2B3A-31FBA0C343C5}"/>
                </a:ext>
              </a:extLst>
            </p:cNvPr>
            <p:cNvSpPr/>
            <p:nvPr/>
          </p:nvSpPr>
          <p:spPr>
            <a:xfrm>
              <a:off x="985075" y="2540550"/>
              <a:ext cx="1477175" cy="1246875"/>
            </a:xfrm>
            <a:custGeom>
              <a:avLst/>
              <a:gdLst/>
              <a:ahLst/>
              <a:cxnLst/>
              <a:rect l="l" t="t" r="r" b="b"/>
              <a:pathLst>
                <a:path w="59087" h="49875" extrusionOk="0">
                  <a:moveTo>
                    <a:pt x="21511" y="0"/>
                  </a:moveTo>
                  <a:lnTo>
                    <a:pt x="21471" y="2339"/>
                  </a:lnTo>
                  <a:lnTo>
                    <a:pt x="21440" y="3553"/>
                  </a:lnTo>
                  <a:lnTo>
                    <a:pt x="21400" y="4788"/>
                  </a:lnTo>
                  <a:lnTo>
                    <a:pt x="21339" y="6044"/>
                  </a:lnTo>
                  <a:lnTo>
                    <a:pt x="21268" y="7289"/>
                  </a:lnTo>
                  <a:lnTo>
                    <a:pt x="21218" y="7916"/>
                  </a:lnTo>
                  <a:lnTo>
                    <a:pt x="21167" y="8534"/>
                  </a:lnTo>
                  <a:lnTo>
                    <a:pt x="21106" y="9141"/>
                  </a:lnTo>
                  <a:lnTo>
                    <a:pt x="21035" y="9748"/>
                  </a:lnTo>
                  <a:lnTo>
                    <a:pt x="20954" y="10346"/>
                  </a:lnTo>
                  <a:lnTo>
                    <a:pt x="20873" y="10943"/>
                  </a:lnTo>
                  <a:lnTo>
                    <a:pt x="20782" y="11520"/>
                  </a:lnTo>
                  <a:lnTo>
                    <a:pt x="20681" y="12087"/>
                  </a:lnTo>
                  <a:lnTo>
                    <a:pt x="20560" y="12643"/>
                  </a:lnTo>
                  <a:lnTo>
                    <a:pt x="20438" y="13180"/>
                  </a:lnTo>
                  <a:lnTo>
                    <a:pt x="20307" y="13706"/>
                  </a:lnTo>
                  <a:lnTo>
                    <a:pt x="20165" y="14223"/>
                  </a:lnTo>
                  <a:lnTo>
                    <a:pt x="20003" y="14708"/>
                  </a:lnTo>
                  <a:lnTo>
                    <a:pt x="19831" y="15184"/>
                  </a:lnTo>
                  <a:lnTo>
                    <a:pt x="19649" y="15630"/>
                  </a:lnTo>
                  <a:lnTo>
                    <a:pt x="19456" y="16065"/>
                  </a:lnTo>
                  <a:lnTo>
                    <a:pt x="19244" y="16470"/>
                  </a:lnTo>
                  <a:lnTo>
                    <a:pt x="19132" y="16662"/>
                  </a:lnTo>
                  <a:lnTo>
                    <a:pt x="19021" y="16854"/>
                  </a:lnTo>
                  <a:lnTo>
                    <a:pt x="18900" y="17037"/>
                  </a:lnTo>
                  <a:lnTo>
                    <a:pt x="18778" y="17209"/>
                  </a:lnTo>
                  <a:lnTo>
                    <a:pt x="18646" y="17381"/>
                  </a:lnTo>
                  <a:lnTo>
                    <a:pt x="18525" y="17543"/>
                  </a:lnTo>
                  <a:lnTo>
                    <a:pt x="18373" y="17705"/>
                  </a:lnTo>
                  <a:lnTo>
                    <a:pt x="18201" y="17877"/>
                  </a:lnTo>
                  <a:lnTo>
                    <a:pt x="18019" y="18049"/>
                  </a:lnTo>
                  <a:lnTo>
                    <a:pt x="17816" y="18221"/>
                  </a:lnTo>
                  <a:lnTo>
                    <a:pt x="17594" y="18383"/>
                  </a:lnTo>
                  <a:lnTo>
                    <a:pt x="17361" y="18555"/>
                  </a:lnTo>
                  <a:lnTo>
                    <a:pt x="17108" y="18727"/>
                  </a:lnTo>
                  <a:lnTo>
                    <a:pt x="16845" y="18899"/>
                  </a:lnTo>
                  <a:lnTo>
                    <a:pt x="16561" y="19071"/>
                  </a:lnTo>
                  <a:lnTo>
                    <a:pt x="16278" y="19243"/>
                  </a:lnTo>
                  <a:lnTo>
                    <a:pt x="15660" y="19577"/>
                  </a:lnTo>
                  <a:lnTo>
                    <a:pt x="14992" y="19922"/>
                  </a:lnTo>
                  <a:lnTo>
                    <a:pt x="14294" y="20256"/>
                  </a:lnTo>
                  <a:lnTo>
                    <a:pt x="13555" y="20590"/>
                  </a:lnTo>
                  <a:lnTo>
                    <a:pt x="12796" y="20914"/>
                  </a:lnTo>
                  <a:lnTo>
                    <a:pt x="12006" y="21238"/>
                  </a:lnTo>
                  <a:lnTo>
                    <a:pt x="11206" y="21551"/>
                  </a:lnTo>
                  <a:lnTo>
                    <a:pt x="10397" y="21865"/>
                  </a:lnTo>
                  <a:lnTo>
                    <a:pt x="9577" y="22169"/>
                  </a:lnTo>
                  <a:lnTo>
                    <a:pt x="8757" y="22472"/>
                  </a:lnTo>
                  <a:lnTo>
                    <a:pt x="7947" y="22756"/>
                  </a:lnTo>
                  <a:lnTo>
                    <a:pt x="6358" y="23303"/>
                  </a:lnTo>
                  <a:lnTo>
                    <a:pt x="4849" y="23819"/>
                  </a:lnTo>
                  <a:lnTo>
                    <a:pt x="3463" y="24274"/>
                  </a:lnTo>
                  <a:lnTo>
                    <a:pt x="2258" y="24679"/>
                  </a:lnTo>
                  <a:lnTo>
                    <a:pt x="1266" y="25034"/>
                  </a:lnTo>
                  <a:lnTo>
                    <a:pt x="871" y="25175"/>
                  </a:lnTo>
                  <a:lnTo>
                    <a:pt x="537" y="25317"/>
                  </a:lnTo>
                  <a:lnTo>
                    <a:pt x="274" y="25428"/>
                  </a:lnTo>
                  <a:lnTo>
                    <a:pt x="102" y="25519"/>
                  </a:lnTo>
                  <a:lnTo>
                    <a:pt x="51" y="25570"/>
                  </a:lnTo>
                  <a:lnTo>
                    <a:pt x="11" y="25600"/>
                  </a:lnTo>
                  <a:lnTo>
                    <a:pt x="1" y="25631"/>
                  </a:lnTo>
                  <a:lnTo>
                    <a:pt x="21" y="25661"/>
                  </a:lnTo>
                  <a:lnTo>
                    <a:pt x="203" y="25843"/>
                  </a:lnTo>
                  <a:lnTo>
                    <a:pt x="406" y="26046"/>
                  </a:lnTo>
                  <a:lnTo>
                    <a:pt x="618" y="26268"/>
                  </a:lnTo>
                  <a:lnTo>
                    <a:pt x="851" y="26522"/>
                  </a:lnTo>
                  <a:lnTo>
                    <a:pt x="1337" y="27088"/>
                  </a:lnTo>
                  <a:lnTo>
                    <a:pt x="1873" y="27736"/>
                  </a:lnTo>
                  <a:lnTo>
                    <a:pt x="2450" y="28445"/>
                  </a:lnTo>
                  <a:lnTo>
                    <a:pt x="3068" y="29224"/>
                  </a:lnTo>
                  <a:lnTo>
                    <a:pt x="4434" y="30955"/>
                  </a:lnTo>
                  <a:lnTo>
                    <a:pt x="5173" y="31886"/>
                  </a:lnTo>
                  <a:lnTo>
                    <a:pt x="5953" y="32858"/>
                  </a:lnTo>
                  <a:lnTo>
                    <a:pt x="6763" y="33871"/>
                  </a:lnTo>
                  <a:lnTo>
                    <a:pt x="7613" y="34893"/>
                  </a:lnTo>
                  <a:lnTo>
                    <a:pt x="8494" y="35936"/>
                  </a:lnTo>
                  <a:lnTo>
                    <a:pt x="9394" y="36988"/>
                  </a:lnTo>
                  <a:lnTo>
                    <a:pt x="10336" y="38051"/>
                  </a:lnTo>
                  <a:lnTo>
                    <a:pt x="10812" y="38577"/>
                  </a:lnTo>
                  <a:lnTo>
                    <a:pt x="11297" y="39104"/>
                  </a:lnTo>
                  <a:lnTo>
                    <a:pt x="11793" y="39620"/>
                  </a:lnTo>
                  <a:lnTo>
                    <a:pt x="12289" y="40146"/>
                  </a:lnTo>
                  <a:lnTo>
                    <a:pt x="12785" y="40663"/>
                  </a:lnTo>
                  <a:lnTo>
                    <a:pt x="13302" y="41169"/>
                  </a:lnTo>
                  <a:lnTo>
                    <a:pt x="13818" y="41675"/>
                  </a:lnTo>
                  <a:lnTo>
                    <a:pt x="14334" y="42171"/>
                  </a:lnTo>
                  <a:lnTo>
                    <a:pt x="14861" y="42667"/>
                  </a:lnTo>
                  <a:lnTo>
                    <a:pt x="15387" y="43143"/>
                  </a:lnTo>
                  <a:lnTo>
                    <a:pt x="15923" y="43619"/>
                  </a:lnTo>
                  <a:lnTo>
                    <a:pt x="16470" y="44074"/>
                  </a:lnTo>
                  <a:lnTo>
                    <a:pt x="17017" y="44530"/>
                  </a:lnTo>
                  <a:lnTo>
                    <a:pt x="17563" y="44965"/>
                  </a:lnTo>
                  <a:lnTo>
                    <a:pt x="18110" y="45390"/>
                  </a:lnTo>
                  <a:lnTo>
                    <a:pt x="18667" y="45805"/>
                  </a:lnTo>
                  <a:lnTo>
                    <a:pt x="19234" y="46200"/>
                  </a:lnTo>
                  <a:lnTo>
                    <a:pt x="19800" y="46574"/>
                  </a:lnTo>
                  <a:lnTo>
                    <a:pt x="20367" y="46939"/>
                  </a:lnTo>
                  <a:lnTo>
                    <a:pt x="20934" y="47293"/>
                  </a:lnTo>
                  <a:lnTo>
                    <a:pt x="21511" y="47617"/>
                  </a:lnTo>
                  <a:lnTo>
                    <a:pt x="22078" y="47931"/>
                  </a:lnTo>
                  <a:lnTo>
                    <a:pt x="22665" y="48224"/>
                  </a:lnTo>
                  <a:lnTo>
                    <a:pt x="23242" y="48487"/>
                  </a:lnTo>
                  <a:lnTo>
                    <a:pt x="23829" y="48741"/>
                  </a:lnTo>
                  <a:lnTo>
                    <a:pt x="24406" y="48963"/>
                  </a:lnTo>
                  <a:lnTo>
                    <a:pt x="24993" y="49176"/>
                  </a:lnTo>
                  <a:lnTo>
                    <a:pt x="25580" y="49348"/>
                  </a:lnTo>
                  <a:lnTo>
                    <a:pt x="25874" y="49429"/>
                  </a:lnTo>
                  <a:lnTo>
                    <a:pt x="26168" y="49500"/>
                  </a:lnTo>
                  <a:lnTo>
                    <a:pt x="26471" y="49571"/>
                  </a:lnTo>
                  <a:lnTo>
                    <a:pt x="26765" y="49631"/>
                  </a:lnTo>
                  <a:lnTo>
                    <a:pt x="27058" y="49692"/>
                  </a:lnTo>
                  <a:lnTo>
                    <a:pt x="27352" y="49733"/>
                  </a:lnTo>
                  <a:lnTo>
                    <a:pt x="27645" y="49773"/>
                  </a:lnTo>
                  <a:lnTo>
                    <a:pt x="27949" y="49814"/>
                  </a:lnTo>
                  <a:lnTo>
                    <a:pt x="28243" y="49834"/>
                  </a:lnTo>
                  <a:lnTo>
                    <a:pt x="28536" y="49854"/>
                  </a:lnTo>
                  <a:lnTo>
                    <a:pt x="28830" y="49864"/>
                  </a:lnTo>
                  <a:lnTo>
                    <a:pt x="29133" y="49874"/>
                  </a:lnTo>
                  <a:lnTo>
                    <a:pt x="29437" y="49864"/>
                  </a:lnTo>
                  <a:lnTo>
                    <a:pt x="29741" y="49854"/>
                  </a:lnTo>
                  <a:lnTo>
                    <a:pt x="30044" y="49844"/>
                  </a:lnTo>
                  <a:lnTo>
                    <a:pt x="30338" y="49814"/>
                  </a:lnTo>
                  <a:lnTo>
                    <a:pt x="30642" y="49783"/>
                  </a:lnTo>
                  <a:lnTo>
                    <a:pt x="30945" y="49743"/>
                  </a:lnTo>
                  <a:lnTo>
                    <a:pt x="31249" y="49702"/>
                  </a:lnTo>
                  <a:lnTo>
                    <a:pt x="31553" y="49652"/>
                  </a:lnTo>
                  <a:lnTo>
                    <a:pt x="31856" y="49591"/>
                  </a:lnTo>
                  <a:lnTo>
                    <a:pt x="32160" y="49520"/>
                  </a:lnTo>
                  <a:lnTo>
                    <a:pt x="32464" y="49449"/>
                  </a:lnTo>
                  <a:lnTo>
                    <a:pt x="32757" y="49368"/>
                  </a:lnTo>
                  <a:lnTo>
                    <a:pt x="33365" y="49196"/>
                  </a:lnTo>
                  <a:lnTo>
                    <a:pt x="33962" y="48994"/>
                  </a:lnTo>
                  <a:lnTo>
                    <a:pt x="34569" y="48771"/>
                  </a:lnTo>
                  <a:lnTo>
                    <a:pt x="35166" y="48528"/>
                  </a:lnTo>
                  <a:lnTo>
                    <a:pt x="35754" y="48255"/>
                  </a:lnTo>
                  <a:lnTo>
                    <a:pt x="36351" y="47971"/>
                  </a:lnTo>
                  <a:lnTo>
                    <a:pt x="36938" y="47657"/>
                  </a:lnTo>
                  <a:lnTo>
                    <a:pt x="37535" y="47334"/>
                  </a:lnTo>
                  <a:lnTo>
                    <a:pt x="38122" y="46989"/>
                  </a:lnTo>
                  <a:lnTo>
                    <a:pt x="38699" y="46625"/>
                  </a:lnTo>
                  <a:lnTo>
                    <a:pt x="39276" y="46240"/>
                  </a:lnTo>
                  <a:lnTo>
                    <a:pt x="39853" y="45845"/>
                  </a:lnTo>
                  <a:lnTo>
                    <a:pt x="40430" y="45441"/>
                  </a:lnTo>
                  <a:lnTo>
                    <a:pt x="40997" y="45015"/>
                  </a:lnTo>
                  <a:lnTo>
                    <a:pt x="41564" y="44580"/>
                  </a:lnTo>
                  <a:lnTo>
                    <a:pt x="42121" y="44125"/>
                  </a:lnTo>
                  <a:lnTo>
                    <a:pt x="42677" y="43669"/>
                  </a:lnTo>
                  <a:lnTo>
                    <a:pt x="43234" y="43204"/>
                  </a:lnTo>
                  <a:lnTo>
                    <a:pt x="43781" y="42718"/>
                  </a:lnTo>
                  <a:lnTo>
                    <a:pt x="44317" y="42232"/>
                  </a:lnTo>
                  <a:lnTo>
                    <a:pt x="44854" y="41736"/>
                  </a:lnTo>
                  <a:lnTo>
                    <a:pt x="45390" y="41230"/>
                  </a:lnTo>
                  <a:lnTo>
                    <a:pt x="45917" y="40723"/>
                  </a:lnTo>
                  <a:lnTo>
                    <a:pt x="46433" y="40207"/>
                  </a:lnTo>
                  <a:lnTo>
                    <a:pt x="46949" y="39681"/>
                  </a:lnTo>
                  <a:lnTo>
                    <a:pt x="47455" y="39165"/>
                  </a:lnTo>
                  <a:lnTo>
                    <a:pt x="47951" y="38638"/>
                  </a:lnTo>
                  <a:lnTo>
                    <a:pt x="48447" y="38102"/>
                  </a:lnTo>
                  <a:lnTo>
                    <a:pt x="49409" y="37049"/>
                  </a:lnTo>
                  <a:lnTo>
                    <a:pt x="50350" y="35996"/>
                  </a:lnTo>
                  <a:lnTo>
                    <a:pt x="51251" y="34943"/>
                  </a:lnTo>
                  <a:lnTo>
                    <a:pt x="52122" y="33921"/>
                  </a:lnTo>
                  <a:lnTo>
                    <a:pt x="52962" y="32909"/>
                  </a:lnTo>
                  <a:lnTo>
                    <a:pt x="53762" y="31937"/>
                  </a:lnTo>
                  <a:lnTo>
                    <a:pt x="54531" y="30996"/>
                  </a:lnTo>
                  <a:lnTo>
                    <a:pt x="55938" y="29265"/>
                  </a:lnTo>
                  <a:lnTo>
                    <a:pt x="56576" y="28475"/>
                  </a:lnTo>
                  <a:lnTo>
                    <a:pt x="57173" y="27756"/>
                  </a:lnTo>
                  <a:lnTo>
                    <a:pt x="57720" y="27109"/>
                  </a:lnTo>
                  <a:lnTo>
                    <a:pt x="58226" y="26542"/>
                  </a:lnTo>
                  <a:lnTo>
                    <a:pt x="58671" y="26056"/>
                  </a:lnTo>
                  <a:lnTo>
                    <a:pt x="58884" y="25843"/>
                  </a:lnTo>
                  <a:lnTo>
                    <a:pt x="59076" y="25661"/>
                  </a:lnTo>
                  <a:lnTo>
                    <a:pt x="59086" y="25631"/>
                  </a:lnTo>
                  <a:lnTo>
                    <a:pt x="59076" y="25600"/>
                  </a:lnTo>
                  <a:lnTo>
                    <a:pt x="59046" y="25570"/>
                  </a:lnTo>
                  <a:lnTo>
                    <a:pt x="58985" y="25519"/>
                  </a:lnTo>
                  <a:lnTo>
                    <a:pt x="58813" y="25428"/>
                  </a:lnTo>
                  <a:lnTo>
                    <a:pt x="58560" y="25317"/>
                  </a:lnTo>
                  <a:lnTo>
                    <a:pt x="58226" y="25175"/>
                  </a:lnTo>
                  <a:lnTo>
                    <a:pt x="57821" y="25034"/>
                  </a:lnTo>
                  <a:lnTo>
                    <a:pt x="56829" y="24679"/>
                  </a:lnTo>
                  <a:lnTo>
                    <a:pt x="55624" y="24274"/>
                  </a:lnTo>
                  <a:lnTo>
                    <a:pt x="54248" y="23819"/>
                  </a:lnTo>
                  <a:lnTo>
                    <a:pt x="52739" y="23303"/>
                  </a:lnTo>
                  <a:lnTo>
                    <a:pt x="51150" y="22756"/>
                  </a:lnTo>
                  <a:lnTo>
                    <a:pt x="50330" y="22472"/>
                  </a:lnTo>
                  <a:lnTo>
                    <a:pt x="49510" y="22169"/>
                  </a:lnTo>
                  <a:lnTo>
                    <a:pt x="48690" y="21865"/>
                  </a:lnTo>
                  <a:lnTo>
                    <a:pt x="47880" y="21551"/>
                  </a:lnTo>
                  <a:lnTo>
                    <a:pt x="47081" y="21238"/>
                  </a:lnTo>
                  <a:lnTo>
                    <a:pt x="46301" y="20914"/>
                  </a:lnTo>
                  <a:lnTo>
                    <a:pt x="45532" y="20590"/>
                  </a:lnTo>
                  <a:lnTo>
                    <a:pt x="44803" y="20256"/>
                  </a:lnTo>
                  <a:lnTo>
                    <a:pt x="44095" y="19922"/>
                  </a:lnTo>
                  <a:lnTo>
                    <a:pt x="43437" y="19577"/>
                  </a:lnTo>
                  <a:lnTo>
                    <a:pt x="42819" y="19243"/>
                  </a:lnTo>
                  <a:lnTo>
                    <a:pt x="42526" y="19071"/>
                  </a:lnTo>
                  <a:lnTo>
                    <a:pt x="42242" y="18899"/>
                  </a:lnTo>
                  <a:lnTo>
                    <a:pt x="41979" y="18727"/>
                  </a:lnTo>
                  <a:lnTo>
                    <a:pt x="41736" y="18555"/>
                  </a:lnTo>
                  <a:lnTo>
                    <a:pt x="41493" y="18383"/>
                  </a:lnTo>
                  <a:lnTo>
                    <a:pt x="41281" y="18221"/>
                  </a:lnTo>
                  <a:lnTo>
                    <a:pt x="41078" y="18049"/>
                  </a:lnTo>
                  <a:lnTo>
                    <a:pt x="40886" y="17877"/>
                  </a:lnTo>
                  <a:lnTo>
                    <a:pt x="40724" y="17705"/>
                  </a:lnTo>
                  <a:lnTo>
                    <a:pt x="40572" y="17543"/>
                  </a:lnTo>
                  <a:lnTo>
                    <a:pt x="40440" y="17381"/>
                  </a:lnTo>
                  <a:lnTo>
                    <a:pt x="40319" y="17209"/>
                  </a:lnTo>
                  <a:lnTo>
                    <a:pt x="40187" y="17037"/>
                  </a:lnTo>
                  <a:lnTo>
                    <a:pt x="40076" y="16854"/>
                  </a:lnTo>
                  <a:lnTo>
                    <a:pt x="39965" y="16662"/>
                  </a:lnTo>
                  <a:lnTo>
                    <a:pt x="39853" y="16470"/>
                  </a:lnTo>
                  <a:lnTo>
                    <a:pt x="39641" y="16065"/>
                  </a:lnTo>
                  <a:lnTo>
                    <a:pt x="39438" y="15630"/>
                  </a:lnTo>
                  <a:lnTo>
                    <a:pt x="39256" y="15184"/>
                  </a:lnTo>
                  <a:lnTo>
                    <a:pt x="39084" y="14708"/>
                  </a:lnTo>
                  <a:lnTo>
                    <a:pt x="38932" y="14223"/>
                  </a:lnTo>
                  <a:lnTo>
                    <a:pt x="38780" y="13706"/>
                  </a:lnTo>
                  <a:lnTo>
                    <a:pt x="38649" y="13180"/>
                  </a:lnTo>
                  <a:lnTo>
                    <a:pt x="38527" y="12643"/>
                  </a:lnTo>
                  <a:lnTo>
                    <a:pt x="38416" y="12087"/>
                  </a:lnTo>
                  <a:lnTo>
                    <a:pt x="38315" y="11520"/>
                  </a:lnTo>
                  <a:lnTo>
                    <a:pt x="38213" y="10943"/>
                  </a:lnTo>
                  <a:lnTo>
                    <a:pt x="38132" y="10346"/>
                  </a:lnTo>
                  <a:lnTo>
                    <a:pt x="38062" y="9748"/>
                  </a:lnTo>
                  <a:lnTo>
                    <a:pt x="37991" y="9141"/>
                  </a:lnTo>
                  <a:lnTo>
                    <a:pt x="37930" y="8534"/>
                  </a:lnTo>
                  <a:lnTo>
                    <a:pt x="37879" y="7916"/>
                  </a:lnTo>
                  <a:lnTo>
                    <a:pt x="37829" y="7289"/>
                  </a:lnTo>
                  <a:lnTo>
                    <a:pt x="37748" y="6044"/>
                  </a:lnTo>
                  <a:lnTo>
                    <a:pt x="37697" y="4788"/>
                  </a:lnTo>
                  <a:lnTo>
                    <a:pt x="37647" y="3553"/>
                  </a:lnTo>
                  <a:lnTo>
                    <a:pt x="37626" y="2339"/>
                  </a:lnTo>
                  <a:lnTo>
                    <a:pt x="37586" y="0"/>
                  </a:lnTo>
                  <a:lnTo>
                    <a:pt x="34104" y="11"/>
                  </a:lnTo>
                  <a:lnTo>
                    <a:pt x="29548" y="21"/>
                  </a:lnTo>
                  <a:lnTo>
                    <a:pt x="24983" y="11"/>
                  </a:lnTo>
                  <a:lnTo>
                    <a:pt x="21511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3;p15">
              <a:extLst>
                <a:ext uri="{FF2B5EF4-FFF2-40B4-BE49-F238E27FC236}">
                  <a16:creationId xmlns:a16="http://schemas.microsoft.com/office/drawing/2014/main" id="{6AB7AB59-D7D1-847E-B1DA-0436BB4166AB}"/>
                </a:ext>
              </a:extLst>
            </p:cNvPr>
            <p:cNvSpPr/>
            <p:nvPr/>
          </p:nvSpPr>
          <p:spPr>
            <a:xfrm>
              <a:off x="904850" y="2785775"/>
              <a:ext cx="1625975" cy="2471175"/>
            </a:xfrm>
            <a:custGeom>
              <a:avLst/>
              <a:gdLst/>
              <a:ahLst/>
              <a:cxnLst/>
              <a:rect l="l" t="t" r="r" b="b"/>
              <a:pathLst>
                <a:path w="65039" h="98847" extrusionOk="0">
                  <a:moveTo>
                    <a:pt x="32342" y="0"/>
                  </a:moveTo>
                  <a:lnTo>
                    <a:pt x="31472" y="10"/>
                  </a:lnTo>
                  <a:lnTo>
                    <a:pt x="30601" y="20"/>
                  </a:lnTo>
                  <a:lnTo>
                    <a:pt x="29751" y="31"/>
                  </a:lnTo>
                  <a:lnTo>
                    <a:pt x="28921" y="51"/>
                  </a:lnTo>
                  <a:lnTo>
                    <a:pt x="28111" y="81"/>
                  </a:lnTo>
                  <a:lnTo>
                    <a:pt x="27342" y="112"/>
                  </a:lnTo>
                  <a:lnTo>
                    <a:pt x="26613" y="152"/>
                  </a:lnTo>
                  <a:lnTo>
                    <a:pt x="25935" y="203"/>
                  </a:lnTo>
                  <a:lnTo>
                    <a:pt x="25307" y="253"/>
                  </a:lnTo>
                  <a:lnTo>
                    <a:pt x="24740" y="314"/>
                  </a:lnTo>
                  <a:lnTo>
                    <a:pt x="24244" y="375"/>
                  </a:lnTo>
                  <a:lnTo>
                    <a:pt x="23829" y="446"/>
                  </a:lnTo>
                  <a:lnTo>
                    <a:pt x="23647" y="486"/>
                  </a:lnTo>
                  <a:lnTo>
                    <a:pt x="23485" y="527"/>
                  </a:lnTo>
                  <a:lnTo>
                    <a:pt x="23343" y="567"/>
                  </a:lnTo>
                  <a:lnTo>
                    <a:pt x="23232" y="608"/>
                  </a:lnTo>
                  <a:lnTo>
                    <a:pt x="23141" y="648"/>
                  </a:lnTo>
                  <a:lnTo>
                    <a:pt x="23080" y="699"/>
                  </a:lnTo>
                  <a:lnTo>
                    <a:pt x="23040" y="739"/>
                  </a:lnTo>
                  <a:lnTo>
                    <a:pt x="23030" y="769"/>
                  </a:lnTo>
                  <a:lnTo>
                    <a:pt x="23030" y="790"/>
                  </a:lnTo>
                  <a:lnTo>
                    <a:pt x="22979" y="800"/>
                  </a:lnTo>
                  <a:lnTo>
                    <a:pt x="22918" y="820"/>
                  </a:lnTo>
                  <a:lnTo>
                    <a:pt x="22847" y="850"/>
                  </a:lnTo>
                  <a:lnTo>
                    <a:pt x="22756" y="891"/>
                  </a:lnTo>
                  <a:lnTo>
                    <a:pt x="22665" y="952"/>
                  </a:lnTo>
                  <a:lnTo>
                    <a:pt x="22564" y="1043"/>
                  </a:lnTo>
                  <a:lnTo>
                    <a:pt x="22463" y="1144"/>
                  </a:lnTo>
                  <a:lnTo>
                    <a:pt x="22351" y="1276"/>
                  </a:lnTo>
                  <a:lnTo>
                    <a:pt x="22260" y="1438"/>
                  </a:lnTo>
                  <a:lnTo>
                    <a:pt x="22169" y="1640"/>
                  </a:lnTo>
                  <a:lnTo>
                    <a:pt x="22129" y="1741"/>
                  </a:lnTo>
                  <a:lnTo>
                    <a:pt x="22088" y="1863"/>
                  </a:lnTo>
                  <a:lnTo>
                    <a:pt x="22058" y="1994"/>
                  </a:lnTo>
                  <a:lnTo>
                    <a:pt x="22028" y="2136"/>
                  </a:lnTo>
                  <a:lnTo>
                    <a:pt x="22007" y="2278"/>
                  </a:lnTo>
                  <a:lnTo>
                    <a:pt x="21987" y="2440"/>
                  </a:lnTo>
                  <a:lnTo>
                    <a:pt x="21977" y="2612"/>
                  </a:lnTo>
                  <a:lnTo>
                    <a:pt x="21967" y="2794"/>
                  </a:lnTo>
                  <a:lnTo>
                    <a:pt x="21967" y="2986"/>
                  </a:lnTo>
                  <a:lnTo>
                    <a:pt x="21977" y="3189"/>
                  </a:lnTo>
                  <a:lnTo>
                    <a:pt x="21977" y="3320"/>
                  </a:lnTo>
                  <a:lnTo>
                    <a:pt x="21977" y="3452"/>
                  </a:lnTo>
                  <a:lnTo>
                    <a:pt x="21957" y="3584"/>
                  </a:lnTo>
                  <a:lnTo>
                    <a:pt x="21947" y="3705"/>
                  </a:lnTo>
                  <a:lnTo>
                    <a:pt x="21916" y="3837"/>
                  </a:lnTo>
                  <a:lnTo>
                    <a:pt x="21886" y="3968"/>
                  </a:lnTo>
                  <a:lnTo>
                    <a:pt x="21805" y="4231"/>
                  </a:lnTo>
                  <a:lnTo>
                    <a:pt x="21693" y="4505"/>
                  </a:lnTo>
                  <a:lnTo>
                    <a:pt x="21562" y="4768"/>
                  </a:lnTo>
                  <a:lnTo>
                    <a:pt x="21400" y="5031"/>
                  </a:lnTo>
                  <a:lnTo>
                    <a:pt x="21218" y="5304"/>
                  </a:lnTo>
                  <a:lnTo>
                    <a:pt x="21015" y="5578"/>
                  </a:lnTo>
                  <a:lnTo>
                    <a:pt x="20793" y="5841"/>
                  </a:lnTo>
                  <a:lnTo>
                    <a:pt x="20550" y="6114"/>
                  </a:lnTo>
                  <a:lnTo>
                    <a:pt x="20286" y="6388"/>
                  </a:lnTo>
                  <a:lnTo>
                    <a:pt x="20013" y="6661"/>
                  </a:lnTo>
                  <a:lnTo>
                    <a:pt x="19709" y="6934"/>
                  </a:lnTo>
                  <a:lnTo>
                    <a:pt x="19396" y="7207"/>
                  </a:lnTo>
                  <a:lnTo>
                    <a:pt x="19072" y="7471"/>
                  </a:lnTo>
                  <a:lnTo>
                    <a:pt x="18728" y="7744"/>
                  </a:lnTo>
                  <a:lnTo>
                    <a:pt x="18363" y="8017"/>
                  </a:lnTo>
                  <a:lnTo>
                    <a:pt x="17999" y="8280"/>
                  </a:lnTo>
                  <a:lnTo>
                    <a:pt x="17614" y="8544"/>
                  </a:lnTo>
                  <a:lnTo>
                    <a:pt x="17219" y="8817"/>
                  </a:lnTo>
                  <a:lnTo>
                    <a:pt x="16814" y="9080"/>
                  </a:lnTo>
                  <a:lnTo>
                    <a:pt x="16399" y="9333"/>
                  </a:lnTo>
                  <a:lnTo>
                    <a:pt x="15984" y="9596"/>
                  </a:lnTo>
                  <a:lnTo>
                    <a:pt x="15114" y="10113"/>
                  </a:lnTo>
                  <a:lnTo>
                    <a:pt x="14233" y="10609"/>
                  </a:lnTo>
                  <a:lnTo>
                    <a:pt x="13332" y="11094"/>
                  </a:lnTo>
                  <a:lnTo>
                    <a:pt x="12421" y="11570"/>
                  </a:lnTo>
                  <a:lnTo>
                    <a:pt x="11510" y="12026"/>
                  </a:lnTo>
                  <a:lnTo>
                    <a:pt x="10609" y="12461"/>
                  </a:lnTo>
                  <a:lnTo>
                    <a:pt x="9718" y="12886"/>
                  </a:lnTo>
                  <a:lnTo>
                    <a:pt x="8848" y="13281"/>
                  </a:lnTo>
                  <a:lnTo>
                    <a:pt x="8008" y="13656"/>
                  </a:lnTo>
                  <a:lnTo>
                    <a:pt x="7198" y="14010"/>
                  </a:lnTo>
                  <a:lnTo>
                    <a:pt x="6429" y="14344"/>
                  </a:lnTo>
                  <a:lnTo>
                    <a:pt x="5720" y="14637"/>
                  </a:lnTo>
                  <a:lnTo>
                    <a:pt x="4465" y="15144"/>
                  </a:lnTo>
                  <a:lnTo>
                    <a:pt x="3503" y="15528"/>
                  </a:lnTo>
                  <a:lnTo>
                    <a:pt x="2663" y="15852"/>
                  </a:lnTo>
                  <a:lnTo>
                    <a:pt x="2673" y="17978"/>
                  </a:lnTo>
                  <a:lnTo>
                    <a:pt x="2693" y="20276"/>
                  </a:lnTo>
                  <a:lnTo>
                    <a:pt x="2734" y="23080"/>
                  </a:lnTo>
                  <a:lnTo>
                    <a:pt x="2754" y="24588"/>
                  </a:lnTo>
                  <a:lnTo>
                    <a:pt x="2795" y="26137"/>
                  </a:lnTo>
                  <a:lnTo>
                    <a:pt x="2835" y="27685"/>
                  </a:lnTo>
                  <a:lnTo>
                    <a:pt x="2886" y="29204"/>
                  </a:lnTo>
                  <a:lnTo>
                    <a:pt x="2936" y="30672"/>
                  </a:lnTo>
                  <a:lnTo>
                    <a:pt x="3007" y="32048"/>
                  </a:lnTo>
                  <a:lnTo>
                    <a:pt x="3078" y="33303"/>
                  </a:lnTo>
                  <a:lnTo>
                    <a:pt x="3159" y="34407"/>
                  </a:lnTo>
                  <a:lnTo>
                    <a:pt x="3210" y="34943"/>
                  </a:lnTo>
                  <a:lnTo>
                    <a:pt x="3240" y="35500"/>
                  </a:lnTo>
                  <a:lnTo>
                    <a:pt x="3270" y="36097"/>
                  </a:lnTo>
                  <a:lnTo>
                    <a:pt x="3301" y="36725"/>
                  </a:lnTo>
                  <a:lnTo>
                    <a:pt x="3311" y="37383"/>
                  </a:lnTo>
                  <a:lnTo>
                    <a:pt x="3331" y="38071"/>
                  </a:lnTo>
                  <a:lnTo>
                    <a:pt x="3341" y="39539"/>
                  </a:lnTo>
                  <a:lnTo>
                    <a:pt x="3331" y="41108"/>
                  </a:lnTo>
                  <a:lnTo>
                    <a:pt x="3311" y="42788"/>
                  </a:lnTo>
                  <a:lnTo>
                    <a:pt x="3260" y="44560"/>
                  </a:lnTo>
                  <a:lnTo>
                    <a:pt x="3200" y="46422"/>
                  </a:lnTo>
                  <a:lnTo>
                    <a:pt x="3129" y="48356"/>
                  </a:lnTo>
                  <a:lnTo>
                    <a:pt x="3038" y="50370"/>
                  </a:lnTo>
                  <a:lnTo>
                    <a:pt x="2936" y="52435"/>
                  </a:lnTo>
                  <a:lnTo>
                    <a:pt x="2825" y="54571"/>
                  </a:lnTo>
                  <a:lnTo>
                    <a:pt x="2704" y="56747"/>
                  </a:lnTo>
                  <a:lnTo>
                    <a:pt x="2572" y="58964"/>
                  </a:lnTo>
                  <a:lnTo>
                    <a:pt x="2289" y="63499"/>
                  </a:lnTo>
                  <a:lnTo>
                    <a:pt x="1975" y="68095"/>
                  </a:lnTo>
                  <a:lnTo>
                    <a:pt x="1651" y="72700"/>
                  </a:lnTo>
                  <a:lnTo>
                    <a:pt x="1013" y="81710"/>
                  </a:lnTo>
                  <a:lnTo>
                    <a:pt x="709" y="85981"/>
                  </a:lnTo>
                  <a:lnTo>
                    <a:pt x="436" y="90020"/>
                  </a:lnTo>
                  <a:lnTo>
                    <a:pt x="193" y="93755"/>
                  </a:lnTo>
                  <a:lnTo>
                    <a:pt x="92" y="95496"/>
                  </a:lnTo>
                  <a:lnTo>
                    <a:pt x="1" y="97136"/>
                  </a:lnTo>
                  <a:lnTo>
                    <a:pt x="568" y="97248"/>
                  </a:lnTo>
                  <a:lnTo>
                    <a:pt x="1175" y="97349"/>
                  </a:lnTo>
                  <a:lnTo>
                    <a:pt x="1823" y="97450"/>
                  </a:lnTo>
                  <a:lnTo>
                    <a:pt x="2521" y="97541"/>
                  </a:lnTo>
                  <a:lnTo>
                    <a:pt x="3250" y="97632"/>
                  </a:lnTo>
                  <a:lnTo>
                    <a:pt x="4009" y="97723"/>
                  </a:lnTo>
                  <a:lnTo>
                    <a:pt x="4819" y="97804"/>
                  </a:lnTo>
                  <a:lnTo>
                    <a:pt x="5649" y="97885"/>
                  </a:lnTo>
                  <a:lnTo>
                    <a:pt x="6520" y="97966"/>
                  </a:lnTo>
                  <a:lnTo>
                    <a:pt x="7431" y="98037"/>
                  </a:lnTo>
                  <a:lnTo>
                    <a:pt x="9324" y="98179"/>
                  </a:lnTo>
                  <a:lnTo>
                    <a:pt x="11328" y="98311"/>
                  </a:lnTo>
                  <a:lnTo>
                    <a:pt x="13433" y="98422"/>
                  </a:lnTo>
                  <a:lnTo>
                    <a:pt x="15620" y="98523"/>
                  </a:lnTo>
                  <a:lnTo>
                    <a:pt x="17898" y="98604"/>
                  </a:lnTo>
                  <a:lnTo>
                    <a:pt x="20226" y="98675"/>
                  </a:lnTo>
                  <a:lnTo>
                    <a:pt x="22625" y="98736"/>
                  </a:lnTo>
                  <a:lnTo>
                    <a:pt x="25054" y="98786"/>
                  </a:lnTo>
                  <a:lnTo>
                    <a:pt x="27524" y="98817"/>
                  </a:lnTo>
                  <a:lnTo>
                    <a:pt x="30014" y="98837"/>
                  </a:lnTo>
                  <a:lnTo>
                    <a:pt x="32525" y="98847"/>
                  </a:lnTo>
                  <a:lnTo>
                    <a:pt x="35025" y="98837"/>
                  </a:lnTo>
                  <a:lnTo>
                    <a:pt x="37515" y="98817"/>
                  </a:lnTo>
                  <a:lnTo>
                    <a:pt x="39985" y="98786"/>
                  </a:lnTo>
                  <a:lnTo>
                    <a:pt x="42414" y="98736"/>
                  </a:lnTo>
                  <a:lnTo>
                    <a:pt x="44813" y="98675"/>
                  </a:lnTo>
                  <a:lnTo>
                    <a:pt x="47152" y="98604"/>
                  </a:lnTo>
                  <a:lnTo>
                    <a:pt x="49419" y="98523"/>
                  </a:lnTo>
                  <a:lnTo>
                    <a:pt x="51606" y="98422"/>
                  </a:lnTo>
                  <a:lnTo>
                    <a:pt x="53711" y="98311"/>
                  </a:lnTo>
                  <a:lnTo>
                    <a:pt x="55715" y="98179"/>
                  </a:lnTo>
                  <a:lnTo>
                    <a:pt x="57618" y="98037"/>
                  </a:lnTo>
                  <a:lnTo>
                    <a:pt x="58519" y="97966"/>
                  </a:lnTo>
                  <a:lnTo>
                    <a:pt x="59390" y="97885"/>
                  </a:lnTo>
                  <a:lnTo>
                    <a:pt x="60220" y="97804"/>
                  </a:lnTo>
                  <a:lnTo>
                    <a:pt x="61030" y="97723"/>
                  </a:lnTo>
                  <a:lnTo>
                    <a:pt x="61799" y="97632"/>
                  </a:lnTo>
                  <a:lnTo>
                    <a:pt x="62528" y="97541"/>
                  </a:lnTo>
                  <a:lnTo>
                    <a:pt x="63216" y="97450"/>
                  </a:lnTo>
                  <a:lnTo>
                    <a:pt x="63864" y="97349"/>
                  </a:lnTo>
                  <a:lnTo>
                    <a:pt x="64471" y="97248"/>
                  </a:lnTo>
                  <a:lnTo>
                    <a:pt x="65038" y="97136"/>
                  </a:lnTo>
                  <a:lnTo>
                    <a:pt x="64947" y="95496"/>
                  </a:lnTo>
                  <a:lnTo>
                    <a:pt x="64846" y="93755"/>
                  </a:lnTo>
                  <a:lnTo>
                    <a:pt x="64603" y="90020"/>
                  </a:lnTo>
                  <a:lnTo>
                    <a:pt x="64330" y="85981"/>
                  </a:lnTo>
                  <a:lnTo>
                    <a:pt x="64026" y="81710"/>
                  </a:lnTo>
                  <a:lnTo>
                    <a:pt x="63388" y="72700"/>
                  </a:lnTo>
                  <a:lnTo>
                    <a:pt x="63064" y="68095"/>
                  </a:lnTo>
                  <a:lnTo>
                    <a:pt x="62761" y="63499"/>
                  </a:lnTo>
                  <a:lnTo>
                    <a:pt x="62467" y="58964"/>
                  </a:lnTo>
                  <a:lnTo>
                    <a:pt x="62336" y="56747"/>
                  </a:lnTo>
                  <a:lnTo>
                    <a:pt x="62214" y="54571"/>
                  </a:lnTo>
                  <a:lnTo>
                    <a:pt x="62103" y="52435"/>
                  </a:lnTo>
                  <a:lnTo>
                    <a:pt x="62002" y="50370"/>
                  </a:lnTo>
                  <a:lnTo>
                    <a:pt x="61910" y="48356"/>
                  </a:lnTo>
                  <a:lnTo>
                    <a:pt x="61840" y="46422"/>
                  </a:lnTo>
                  <a:lnTo>
                    <a:pt x="61779" y="44560"/>
                  </a:lnTo>
                  <a:lnTo>
                    <a:pt x="61728" y="42788"/>
                  </a:lnTo>
                  <a:lnTo>
                    <a:pt x="61708" y="41108"/>
                  </a:lnTo>
                  <a:lnTo>
                    <a:pt x="61698" y="39539"/>
                  </a:lnTo>
                  <a:lnTo>
                    <a:pt x="61708" y="38071"/>
                  </a:lnTo>
                  <a:lnTo>
                    <a:pt x="61728" y="37383"/>
                  </a:lnTo>
                  <a:lnTo>
                    <a:pt x="61748" y="36725"/>
                  </a:lnTo>
                  <a:lnTo>
                    <a:pt x="61769" y="36097"/>
                  </a:lnTo>
                  <a:lnTo>
                    <a:pt x="61799" y="35500"/>
                  </a:lnTo>
                  <a:lnTo>
                    <a:pt x="61840" y="34943"/>
                  </a:lnTo>
                  <a:lnTo>
                    <a:pt x="61880" y="34407"/>
                  </a:lnTo>
                  <a:lnTo>
                    <a:pt x="61961" y="33303"/>
                  </a:lnTo>
                  <a:lnTo>
                    <a:pt x="62042" y="32048"/>
                  </a:lnTo>
                  <a:lnTo>
                    <a:pt x="62103" y="30672"/>
                  </a:lnTo>
                  <a:lnTo>
                    <a:pt x="62164" y="29204"/>
                  </a:lnTo>
                  <a:lnTo>
                    <a:pt x="62204" y="27685"/>
                  </a:lnTo>
                  <a:lnTo>
                    <a:pt x="62245" y="26137"/>
                  </a:lnTo>
                  <a:lnTo>
                    <a:pt x="62285" y="24588"/>
                  </a:lnTo>
                  <a:lnTo>
                    <a:pt x="62305" y="23080"/>
                  </a:lnTo>
                  <a:lnTo>
                    <a:pt x="62346" y="20276"/>
                  </a:lnTo>
                  <a:lnTo>
                    <a:pt x="62366" y="17978"/>
                  </a:lnTo>
                  <a:lnTo>
                    <a:pt x="62376" y="15852"/>
                  </a:lnTo>
                  <a:lnTo>
                    <a:pt x="62164" y="15791"/>
                  </a:lnTo>
                  <a:lnTo>
                    <a:pt x="61576" y="15609"/>
                  </a:lnTo>
                  <a:lnTo>
                    <a:pt x="60645" y="15326"/>
                  </a:lnTo>
                  <a:lnTo>
                    <a:pt x="60078" y="15144"/>
                  </a:lnTo>
                  <a:lnTo>
                    <a:pt x="59441" y="14931"/>
                  </a:lnTo>
                  <a:lnTo>
                    <a:pt x="58752" y="14688"/>
                  </a:lnTo>
                  <a:lnTo>
                    <a:pt x="58013" y="14425"/>
                  </a:lnTo>
                  <a:lnTo>
                    <a:pt x="57234" y="14141"/>
                  </a:lnTo>
                  <a:lnTo>
                    <a:pt x="56414" y="13828"/>
                  </a:lnTo>
                  <a:lnTo>
                    <a:pt x="55574" y="13483"/>
                  </a:lnTo>
                  <a:lnTo>
                    <a:pt x="54703" y="13129"/>
                  </a:lnTo>
                  <a:lnTo>
                    <a:pt x="53812" y="12744"/>
                  </a:lnTo>
                  <a:lnTo>
                    <a:pt x="52922" y="12340"/>
                  </a:lnTo>
                  <a:lnTo>
                    <a:pt x="52021" y="11904"/>
                  </a:lnTo>
                  <a:lnTo>
                    <a:pt x="51120" y="11459"/>
                  </a:lnTo>
                  <a:lnTo>
                    <a:pt x="50685" y="11226"/>
                  </a:lnTo>
                  <a:lnTo>
                    <a:pt x="50239" y="10993"/>
                  </a:lnTo>
                  <a:lnTo>
                    <a:pt x="49804" y="10750"/>
                  </a:lnTo>
                  <a:lnTo>
                    <a:pt x="49369" y="10497"/>
                  </a:lnTo>
                  <a:lnTo>
                    <a:pt x="48943" y="10244"/>
                  </a:lnTo>
                  <a:lnTo>
                    <a:pt x="48528" y="9991"/>
                  </a:lnTo>
                  <a:lnTo>
                    <a:pt x="48113" y="9728"/>
                  </a:lnTo>
                  <a:lnTo>
                    <a:pt x="47719" y="9455"/>
                  </a:lnTo>
                  <a:lnTo>
                    <a:pt x="47324" y="9181"/>
                  </a:lnTo>
                  <a:lnTo>
                    <a:pt x="46939" y="8908"/>
                  </a:lnTo>
                  <a:lnTo>
                    <a:pt x="46565" y="8625"/>
                  </a:lnTo>
                  <a:lnTo>
                    <a:pt x="46200" y="8341"/>
                  </a:lnTo>
                  <a:lnTo>
                    <a:pt x="45856" y="8048"/>
                  </a:lnTo>
                  <a:lnTo>
                    <a:pt x="45522" y="7754"/>
                  </a:lnTo>
                  <a:lnTo>
                    <a:pt x="45198" y="7450"/>
                  </a:lnTo>
                  <a:lnTo>
                    <a:pt x="44894" y="7147"/>
                  </a:lnTo>
                  <a:lnTo>
                    <a:pt x="44601" y="6843"/>
                  </a:lnTo>
                  <a:lnTo>
                    <a:pt x="44338" y="6529"/>
                  </a:lnTo>
                  <a:lnTo>
                    <a:pt x="44074" y="6215"/>
                  </a:lnTo>
                  <a:lnTo>
                    <a:pt x="43842" y="5892"/>
                  </a:lnTo>
                  <a:lnTo>
                    <a:pt x="43619" y="5568"/>
                  </a:lnTo>
                  <a:lnTo>
                    <a:pt x="43427" y="5244"/>
                  </a:lnTo>
                  <a:lnTo>
                    <a:pt x="43244" y="4910"/>
                  </a:lnTo>
                  <a:lnTo>
                    <a:pt x="43093" y="4576"/>
                  </a:lnTo>
                  <a:lnTo>
                    <a:pt x="42961" y="4231"/>
                  </a:lnTo>
                  <a:lnTo>
                    <a:pt x="42850" y="3887"/>
                  </a:lnTo>
                  <a:lnTo>
                    <a:pt x="42809" y="3715"/>
                  </a:lnTo>
                  <a:lnTo>
                    <a:pt x="42769" y="3543"/>
                  </a:lnTo>
                  <a:lnTo>
                    <a:pt x="42728" y="3371"/>
                  </a:lnTo>
                  <a:lnTo>
                    <a:pt x="42708" y="3189"/>
                  </a:lnTo>
                  <a:lnTo>
                    <a:pt x="42647" y="2794"/>
                  </a:lnTo>
                  <a:lnTo>
                    <a:pt x="42576" y="2450"/>
                  </a:lnTo>
                  <a:lnTo>
                    <a:pt x="42495" y="2136"/>
                  </a:lnTo>
                  <a:lnTo>
                    <a:pt x="42414" y="1873"/>
                  </a:lnTo>
                  <a:lnTo>
                    <a:pt x="42333" y="1640"/>
                  </a:lnTo>
                  <a:lnTo>
                    <a:pt x="42242" y="1448"/>
                  </a:lnTo>
                  <a:lnTo>
                    <a:pt x="42151" y="1286"/>
                  </a:lnTo>
                  <a:lnTo>
                    <a:pt x="42070" y="1154"/>
                  </a:lnTo>
                  <a:lnTo>
                    <a:pt x="41989" y="1043"/>
                  </a:lnTo>
                  <a:lnTo>
                    <a:pt x="41908" y="962"/>
                  </a:lnTo>
                  <a:lnTo>
                    <a:pt x="41837" y="891"/>
                  </a:lnTo>
                  <a:lnTo>
                    <a:pt x="41777" y="850"/>
                  </a:lnTo>
                  <a:lnTo>
                    <a:pt x="41686" y="800"/>
                  </a:lnTo>
                  <a:lnTo>
                    <a:pt x="41655" y="790"/>
                  </a:lnTo>
                  <a:lnTo>
                    <a:pt x="41655" y="769"/>
                  </a:lnTo>
                  <a:lnTo>
                    <a:pt x="41645" y="739"/>
                  </a:lnTo>
                  <a:lnTo>
                    <a:pt x="41605" y="699"/>
                  </a:lnTo>
                  <a:lnTo>
                    <a:pt x="41534" y="648"/>
                  </a:lnTo>
                  <a:lnTo>
                    <a:pt x="41443" y="608"/>
                  </a:lnTo>
                  <a:lnTo>
                    <a:pt x="41331" y="567"/>
                  </a:lnTo>
                  <a:lnTo>
                    <a:pt x="41200" y="527"/>
                  </a:lnTo>
                  <a:lnTo>
                    <a:pt x="41038" y="486"/>
                  </a:lnTo>
                  <a:lnTo>
                    <a:pt x="40856" y="446"/>
                  </a:lnTo>
                  <a:lnTo>
                    <a:pt x="40430" y="375"/>
                  </a:lnTo>
                  <a:lnTo>
                    <a:pt x="39934" y="314"/>
                  </a:lnTo>
                  <a:lnTo>
                    <a:pt x="39367" y="253"/>
                  </a:lnTo>
                  <a:lnTo>
                    <a:pt x="38740" y="203"/>
                  </a:lnTo>
                  <a:lnTo>
                    <a:pt x="38062" y="152"/>
                  </a:lnTo>
                  <a:lnTo>
                    <a:pt x="37333" y="112"/>
                  </a:lnTo>
                  <a:lnTo>
                    <a:pt x="36564" y="81"/>
                  </a:lnTo>
                  <a:lnTo>
                    <a:pt x="35764" y="51"/>
                  </a:lnTo>
                  <a:lnTo>
                    <a:pt x="34934" y="31"/>
                  </a:lnTo>
                  <a:lnTo>
                    <a:pt x="34073" y="20"/>
                  </a:lnTo>
                  <a:lnTo>
                    <a:pt x="33213" y="10"/>
                  </a:lnTo>
                  <a:lnTo>
                    <a:pt x="32342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4;p15">
              <a:extLst>
                <a:ext uri="{FF2B5EF4-FFF2-40B4-BE49-F238E27FC236}">
                  <a16:creationId xmlns:a16="http://schemas.microsoft.com/office/drawing/2014/main" id="{A766076A-1D87-3136-5A1F-26BF2995DFAE}"/>
                </a:ext>
              </a:extLst>
            </p:cNvPr>
            <p:cNvSpPr/>
            <p:nvPr/>
          </p:nvSpPr>
          <p:spPr>
            <a:xfrm>
              <a:off x="457200" y="3141075"/>
              <a:ext cx="643550" cy="1470075"/>
            </a:xfrm>
            <a:custGeom>
              <a:avLst/>
              <a:gdLst/>
              <a:ahLst/>
              <a:cxnLst/>
              <a:rect l="l" t="t" r="r" b="b"/>
              <a:pathLst>
                <a:path w="25742" h="58803" extrusionOk="0">
                  <a:moveTo>
                    <a:pt x="25337" y="0"/>
                  </a:moveTo>
                  <a:lnTo>
                    <a:pt x="25195" y="20"/>
                  </a:lnTo>
                  <a:lnTo>
                    <a:pt x="24800" y="91"/>
                  </a:lnTo>
                  <a:lnTo>
                    <a:pt x="24173" y="213"/>
                  </a:lnTo>
                  <a:lnTo>
                    <a:pt x="23788" y="304"/>
                  </a:lnTo>
                  <a:lnTo>
                    <a:pt x="23353" y="405"/>
                  </a:lnTo>
                  <a:lnTo>
                    <a:pt x="22877" y="517"/>
                  </a:lnTo>
                  <a:lnTo>
                    <a:pt x="22361" y="658"/>
                  </a:lnTo>
                  <a:lnTo>
                    <a:pt x="21814" y="820"/>
                  </a:lnTo>
                  <a:lnTo>
                    <a:pt x="21227" y="1002"/>
                  </a:lnTo>
                  <a:lnTo>
                    <a:pt x="20630" y="1195"/>
                  </a:lnTo>
                  <a:lnTo>
                    <a:pt x="20002" y="1428"/>
                  </a:lnTo>
                  <a:lnTo>
                    <a:pt x="19354" y="1670"/>
                  </a:lnTo>
                  <a:lnTo>
                    <a:pt x="18696" y="1944"/>
                  </a:lnTo>
                  <a:lnTo>
                    <a:pt x="18028" y="2247"/>
                  </a:lnTo>
                  <a:lnTo>
                    <a:pt x="17350" y="2582"/>
                  </a:lnTo>
                  <a:lnTo>
                    <a:pt x="17006" y="2754"/>
                  </a:lnTo>
                  <a:lnTo>
                    <a:pt x="16662" y="2936"/>
                  </a:lnTo>
                  <a:lnTo>
                    <a:pt x="16328" y="3118"/>
                  </a:lnTo>
                  <a:lnTo>
                    <a:pt x="15984" y="3320"/>
                  </a:lnTo>
                  <a:lnTo>
                    <a:pt x="15649" y="3523"/>
                  </a:lnTo>
                  <a:lnTo>
                    <a:pt x="15305" y="3735"/>
                  </a:lnTo>
                  <a:lnTo>
                    <a:pt x="14971" y="3958"/>
                  </a:lnTo>
                  <a:lnTo>
                    <a:pt x="14637" y="4181"/>
                  </a:lnTo>
                  <a:lnTo>
                    <a:pt x="14313" y="4424"/>
                  </a:lnTo>
                  <a:lnTo>
                    <a:pt x="13989" y="4667"/>
                  </a:lnTo>
                  <a:lnTo>
                    <a:pt x="13665" y="4920"/>
                  </a:lnTo>
                  <a:lnTo>
                    <a:pt x="13352" y="5183"/>
                  </a:lnTo>
                  <a:lnTo>
                    <a:pt x="13038" y="5446"/>
                  </a:lnTo>
                  <a:lnTo>
                    <a:pt x="12724" y="5730"/>
                  </a:lnTo>
                  <a:lnTo>
                    <a:pt x="12431" y="6013"/>
                  </a:lnTo>
                  <a:lnTo>
                    <a:pt x="12137" y="6317"/>
                  </a:lnTo>
                  <a:lnTo>
                    <a:pt x="11843" y="6620"/>
                  </a:lnTo>
                  <a:lnTo>
                    <a:pt x="11570" y="6934"/>
                  </a:lnTo>
                  <a:lnTo>
                    <a:pt x="11297" y="7258"/>
                  </a:lnTo>
                  <a:lnTo>
                    <a:pt x="11034" y="7592"/>
                  </a:lnTo>
                  <a:lnTo>
                    <a:pt x="10781" y="7936"/>
                  </a:lnTo>
                  <a:lnTo>
                    <a:pt x="10527" y="8291"/>
                  </a:lnTo>
                  <a:lnTo>
                    <a:pt x="10295" y="8655"/>
                  </a:lnTo>
                  <a:lnTo>
                    <a:pt x="10072" y="9030"/>
                  </a:lnTo>
                  <a:lnTo>
                    <a:pt x="9859" y="9414"/>
                  </a:lnTo>
                  <a:lnTo>
                    <a:pt x="9647" y="9809"/>
                  </a:lnTo>
                  <a:lnTo>
                    <a:pt x="9465" y="10214"/>
                  </a:lnTo>
                  <a:lnTo>
                    <a:pt x="9282" y="10629"/>
                  </a:lnTo>
                  <a:lnTo>
                    <a:pt x="8969" y="11388"/>
                  </a:lnTo>
                  <a:lnTo>
                    <a:pt x="8402" y="12795"/>
                  </a:lnTo>
                  <a:lnTo>
                    <a:pt x="8037" y="13706"/>
                  </a:lnTo>
                  <a:lnTo>
                    <a:pt x="7632" y="14759"/>
                  </a:lnTo>
                  <a:lnTo>
                    <a:pt x="7187" y="15943"/>
                  </a:lnTo>
                  <a:lnTo>
                    <a:pt x="6721" y="17229"/>
                  </a:lnTo>
                  <a:lnTo>
                    <a:pt x="6215" y="18626"/>
                  </a:lnTo>
                  <a:lnTo>
                    <a:pt x="5699" y="20124"/>
                  </a:lnTo>
                  <a:lnTo>
                    <a:pt x="5173" y="21703"/>
                  </a:lnTo>
                  <a:lnTo>
                    <a:pt x="4626" y="23363"/>
                  </a:lnTo>
                  <a:lnTo>
                    <a:pt x="4100" y="25094"/>
                  </a:lnTo>
                  <a:lnTo>
                    <a:pt x="3826" y="25985"/>
                  </a:lnTo>
                  <a:lnTo>
                    <a:pt x="3563" y="26886"/>
                  </a:lnTo>
                  <a:lnTo>
                    <a:pt x="3300" y="27797"/>
                  </a:lnTo>
                  <a:lnTo>
                    <a:pt x="3047" y="28718"/>
                  </a:lnTo>
                  <a:lnTo>
                    <a:pt x="2794" y="29659"/>
                  </a:lnTo>
                  <a:lnTo>
                    <a:pt x="2551" y="30601"/>
                  </a:lnTo>
                  <a:lnTo>
                    <a:pt x="2308" y="31552"/>
                  </a:lnTo>
                  <a:lnTo>
                    <a:pt x="2075" y="32514"/>
                  </a:lnTo>
                  <a:lnTo>
                    <a:pt x="1852" y="33476"/>
                  </a:lnTo>
                  <a:lnTo>
                    <a:pt x="1640" y="34447"/>
                  </a:lnTo>
                  <a:lnTo>
                    <a:pt x="1437" y="35419"/>
                  </a:lnTo>
                  <a:lnTo>
                    <a:pt x="1235" y="36401"/>
                  </a:lnTo>
                  <a:lnTo>
                    <a:pt x="1053" y="37373"/>
                  </a:lnTo>
                  <a:lnTo>
                    <a:pt x="881" y="38355"/>
                  </a:lnTo>
                  <a:lnTo>
                    <a:pt x="719" y="39326"/>
                  </a:lnTo>
                  <a:lnTo>
                    <a:pt x="577" y="40298"/>
                  </a:lnTo>
                  <a:lnTo>
                    <a:pt x="445" y="41270"/>
                  </a:lnTo>
                  <a:lnTo>
                    <a:pt x="334" y="42232"/>
                  </a:lnTo>
                  <a:lnTo>
                    <a:pt x="233" y="43193"/>
                  </a:lnTo>
                  <a:lnTo>
                    <a:pt x="142" y="44145"/>
                  </a:lnTo>
                  <a:lnTo>
                    <a:pt x="81" y="45096"/>
                  </a:lnTo>
                  <a:lnTo>
                    <a:pt x="30" y="46028"/>
                  </a:lnTo>
                  <a:lnTo>
                    <a:pt x="0" y="46949"/>
                  </a:lnTo>
                  <a:lnTo>
                    <a:pt x="0" y="47870"/>
                  </a:lnTo>
                  <a:lnTo>
                    <a:pt x="10" y="48771"/>
                  </a:lnTo>
                  <a:lnTo>
                    <a:pt x="40" y="49651"/>
                  </a:lnTo>
                  <a:lnTo>
                    <a:pt x="101" y="50522"/>
                  </a:lnTo>
                  <a:lnTo>
                    <a:pt x="132" y="50957"/>
                  </a:lnTo>
                  <a:lnTo>
                    <a:pt x="172" y="51382"/>
                  </a:lnTo>
                  <a:lnTo>
                    <a:pt x="223" y="51808"/>
                  </a:lnTo>
                  <a:lnTo>
                    <a:pt x="273" y="52223"/>
                  </a:lnTo>
                  <a:lnTo>
                    <a:pt x="334" y="52627"/>
                  </a:lnTo>
                  <a:lnTo>
                    <a:pt x="405" y="53042"/>
                  </a:lnTo>
                  <a:lnTo>
                    <a:pt x="476" y="53447"/>
                  </a:lnTo>
                  <a:lnTo>
                    <a:pt x="557" y="53842"/>
                  </a:lnTo>
                  <a:lnTo>
                    <a:pt x="648" y="54237"/>
                  </a:lnTo>
                  <a:lnTo>
                    <a:pt x="739" y="54622"/>
                  </a:lnTo>
                  <a:lnTo>
                    <a:pt x="840" y="55006"/>
                  </a:lnTo>
                  <a:lnTo>
                    <a:pt x="941" y="55381"/>
                  </a:lnTo>
                  <a:lnTo>
                    <a:pt x="1053" y="55745"/>
                  </a:lnTo>
                  <a:lnTo>
                    <a:pt x="1174" y="56110"/>
                  </a:lnTo>
                  <a:lnTo>
                    <a:pt x="1306" y="56474"/>
                  </a:lnTo>
                  <a:lnTo>
                    <a:pt x="1437" y="56828"/>
                  </a:lnTo>
                  <a:lnTo>
                    <a:pt x="1579" y="57172"/>
                  </a:lnTo>
                  <a:lnTo>
                    <a:pt x="1731" y="57507"/>
                  </a:lnTo>
                  <a:lnTo>
                    <a:pt x="1893" y="57841"/>
                  </a:lnTo>
                  <a:lnTo>
                    <a:pt x="2055" y="58165"/>
                  </a:lnTo>
                  <a:lnTo>
                    <a:pt x="2227" y="58488"/>
                  </a:lnTo>
                  <a:lnTo>
                    <a:pt x="2409" y="58802"/>
                  </a:lnTo>
                  <a:lnTo>
                    <a:pt x="13929" y="46665"/>
                  </a:lnTo>
                  <a:lnTo>
                    <a:pt x="14374" y="44965"/>
                  </a:lnTo>
                  <a:lnTo>
                    <a:pt x="14840" y="43213"/>
                  </a:lnTo>
                  <a:lnTo>
                    <a:pt x="15326" y="41422"/>
                  </a:lnTo>
                  <a:lnTo>
                    <a:pt x="15832" y="39590"/>
                  </a:lnTo>
                  <a:lnTo>
                    <a:pt x="16348" y="37727"/>
                  </a:lnTo>
                  <a:lnTo>
                    <a:pt x="16884" y="35834"/>
                  </a:lnTo>
                  <a:lnTo>
                    <a:pt x="17978" y="32018"/>
                  </a:lnTo>
                  <a:lnTo>
                    <a:pt x="20184" y="24375"/>
                  </a:lnTo>
                  <a:lnTo>
                    <a:pt x="21247" y="20671"/>
                  </a:lnTo>
                  <a:lnTo>
                    <a:pt x="22260" y="17097"/>
                  </a:lnTo>
                  <a:lnTo>
                    <a:pt x="22735" y="15387"/>
                  </a:lnTo>
                  <a:lnTo>
                    <a:pt x="23181" y="13726"/>
                  </a:lnTo>
                  <a:lnTo>
                    <a:pt x="23606" y="12127"/>
                  </a:lnTo>
                  <a:lnTo>
                    <a:pt x="24001" y="10599"/>
                  </a:lnTo>
                  <a:lnTo>
                    <a:pt x="24365" y="9151"/>
                  </a:lnTo>
                  <a:lnTo>
                    <a:pt x="24689" y="7774"/>
                  </a:lnTo>
                  <a:lnTo>
                    <a:pt x="24983" y="6499"/>
                  </a:lnTo>
                  <a:lnTo>
                    <a:pt x="25225" y="5304"/>
                  </a:lnTo>
                  <a:lnTo>
                    <a:pt x="25327" y="4748"/>
                  </a:lnTo>
                  <a:lnTo>
                    <a:pt x="25428" y="4221"/>
                  </a:lnTo>
                  <a:lnTo>
                    <a:pt x="25509" y="3715"/>
                  </a:lnTo>
                  <a:lnTo>
                    <a:pt x="25580" y="3239"/>
                  </a:lnTo>
                  <a:lnTo>
                    <a:pt x="25640" y="2794"/>
                  </a:lnTo>
                  <a:lnTo>
                    <a:pt x="25681" y="2379"/>
                  </a:lnTo>
                  <a:lnTo>
                    <a:pt x="25721" y="1984"/>
                  </a:lnTo>
                  <a:lnTo>
                    <a:pt x="25732" y="1630"/>
                  </a:lnTo>
                  <a:lnTo>
                    <a:pt x="25742" y="1306"/>
                  </a:lnTo>
                  <a:lnTo>
                    <a:pt x="25732" y="1013"/>
                  </a:lnTo>
                  <a:lnTo>
                    <a:pt x="25701" y="759"/>
                  </a:lnTo>
                  <a:lnTo>
                    <a:pt x="25661" y="537"/>
                  </a:lnTo>
                  <a:lnTo>
                    <a:pt x="25640" y="436"/>
                  </a:lnTo>
                  <a:lnTo>
                    <a:pt x="25610" y="344"/>
                  </a:lnTo>
                  <a:lnTo>
                    <a:pt x="25570" y="263"/>
                  </a:lnTo>
                  <a:lnTo>
                    <a:pt x="25529" y="193"/>
                  </a:lnTo>
                  <a:lnTo>
                    <a:pt x="25489" y="132"/>
                  </a:lnTo>
                  <a:lnTo>
                    <a:pt x="25448" y="81"/>
                  </a:lnTo>
                  <a:lnTo>
                    <a:pt x="25398" y="41"/>
                  </a:lnTo>
                  <a:lnTo>
                    <a:pt x="25337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5;p15">
              <a:extLst>
                <a:ext uri="{FF2B5EF4-FFF2-40B4-BE49-F238E27FC236}">
                  <a16:creationId xmlns:a16="http://schemas.microsoft.com/office/drawing/2014/main" id="{29807E38-1A24-2DC4-C3EA-77F887E1218C}"/>
                </a:ext>
              </a:extLst>
            </p:cNvPr>
            <p:cNvSpPr/>
            <p:nvPr/>
          </p:nvSpPr>
          <p:spPr>
            <a:xfrm>
              <a:off x="457200" y="3141075"/>
              <a:ext cx="643550" cy="1470075"/>
            </a:xfrm>
            <a:custGeom>
              <a:avLst/>
              <a:gdLst/>
              <a:ahLst/>
              <a:cxnLst/>
              <a:rect l="l" t="t" r="r" b="b"/>
              <a:pathLst>
                <a:path w="25742" h="58803" fill="none" extrusionOk="0">
                  <a:moveTo>
                    <a:pt x="13929" y="46665"/>
                  </a:moveTo>
                  <a:lnTo>
                    <a:pt x="13929" y="46665"/>
                  </a:lnTo>
                  <a:lnTo>
                    <a:pt x="14374" y="44965"/>
                  </a:lnTo>
                  <a:lnTo>
                    <a:pt x="14840" y="43213"/>
                  </a:lnTo>
                  <a:lnTo>
                    <a:pt x="15326" y="41422"/>
                  </a:lnTo>
                  <a:lnTo>
                    <a:pt x="15832" y="39590"/>
                  </a:lnTo>
                  <a:lnTo>
                    <a:pt x="16348" y="37727"/>
                  </a:lnTo>
                  <a:lnTo>
                    <a:pt x="16884" y="35834"/>
                  </a:lnTo>
                  <a:lnTo>
                    <a:pt x="17978" y="32018"/>
                  </a:lnTo>
                  <a:lnTo>
                    <a:pt x="20184" y="24375"/>
                  </a:lnTo>
                  <a:lnTo>
                    <a:pt x="21247" y="20671"/>
                  </a:lnTo>
                  <a:lnTo>
                    <a:pt x="22260" y="17097"/>
                  </a:lnTo>
                  <a:lnTo>
                    <a:pt x="22735" y="15387"/>
                  </a:lnTo>
                  <a:lnTo>
                    <a:pt x="23181" y="13726"/>
                  </a:lnTo>
                  <a:lnTo>
                    <a:pt x="23606" y="12127"/>
                  </a:lnTo>
                  <a:lnTo>
                    <a:pt x="24001" y="10599"/>
                  </a:lnTo>
                  <a:lnTo>
                    <a:pt x="24365" y="9151"/>
                  </a:lnTo>
                  <a:lnTo>
                    <a:pt x="24689" y="7774"/>
                  </a:lnTo>
                  <a:lnTo>
                    <a:pt x="24983" y="6499"/>
                  </a:lnTo>
                  <a:lnTo>
                    <a:pt x="25225" y="5304"/>
                  </a:lnTo>
                  <a:lnTo>
                    <a:pt x="25327" y="4748"/>
                  </a:lnTo>
                  <a:lnTo>
                    <a:pt x="25428" y="4221"/>
                  </a:lnTo>
                  <a:lnTo>
                    <a:pt x="25509" y="3715"/>
                  </a:lnTo>
                  <a:lnTo>
                    <a:pt x="25580" y="3239"/>
                  </a:lnTo>
                  <a:lnTo>
                    <a:pt x="25640" y="2794"/>
                  </a:lnTo>
                  <a:lnTo>
                    <a:pt x="25681" y="2379"/>
                  </a:lnTo>
                  <a:lnTo>
                    <a:pt x="25721" y="1984"/>
                  </a:lnTo>
                  <a:lnTo>
                    <a:pt x="25732" y="1630"/>
                  </a:lnTo>
                  <a:lnTo>
                    <a:pt x="25742" y="1306"/>
                  </a:lnTo>
                  <a:lnTo>
                    <a:pt x="25732" y="1013"/>
                  </a:lnTo>
                  <a:lnTo>
                    <a:pt x="25701" y="759"/>
                  </a:lnTo>
                  <a:lnTo>
                    <a:pt x="25661" y="537"/>
                  </a:lnTo>
                  <a:lnTo>
                    <a:pt x="25640" y="436"/>
                  </a:lnTo>
                  <a:lnTo>
                    <a:pt x="25610" y="344"/>
                  </a:lnTo>
                  <a:lnTo>
                    <a:pt x="25570" y="263"/>
                  </a:lnTo>
                  <a:lnTo>
                    <a:pt x="25529" y="193"/>
                  </a:lnTo>
                  <a:lnTo>
                    <a:pt x="25489" y="132"/>
                  </a:lnTo>
                  <a:lnTo>
                    <a:pt x="25448" y="81"/>
                  </a:lnTo>
                  <a:lnTo>
                    <a:pt x="25398" y="41"/>
                  </a:lnTo>
                  <a:lnTo>
                    <a:pt x="25337" y="0"/>
                  </a:lnTo>
                  <a:lnTo>
                    <a:pt x="25337" y="0"/>
                  </a:lnTo>
                  <a:lnTo>
                    <a:pt x="25195" y="20"/>
                  </a:lnTo>
                  <a:lnTo>
                    <a:pt x="24800" y="91"/>
                  </a:lnTo>
                  <a:lnTo>
                    <a:pt x="24173" y="213"/>
                  </a:lnTo>
                  <a:lnTo>
                    <a:pt x="23788" y="304"/>
                  </a:lnTo>
                  <a:lnTo>
                    <a:pt x="23353" y="405"/>
                  </a:lnTo>
                  <a:lnTo>
                    <a:pt x="22877" y="517"/>
                  </a:lnTo>
                  <a:lnTo>
                    <a:pt x="22361" y="658"/>
                  </a:lnTo>
                  <a:lnTo>
                    <a:pt x="21814" y="820"/>
                  </a:lnTo>
                  <a:lnTo>
                    <a:pt x="21227" y="1002"/>
                  </a:lnTo>
                  <a:lnTo>
                    <a:pt x="20630" y="1195"/>
                  </a:lnTo>
                  <a:lnTo>
                    <a:pt x="20002" y="1428"/>
                  </a:lnTo>
                  <a:lnTo>
                    <a:pt x="19354" y="1670"/>
                  </a:lnTo>
                  <a:lnTo>
                    <a:pt x="18696" y="1944"/>
                  </a:lnTo>
                  <a:lnTo>
                    <a:pt x="18028" y="2247"/>
                  </a:lnTo>
                  <a:lnTo>
                    <a:pt x="17350" y="2582"/>
                  </a:lnTo>
                  <a:lnTo>
                    <a:pt x="17006" y="2754"/>
                  </a:lnTo>
                  <a:lnTo>
                    <a:pt x="16662" y="2936"/>
                  </a:lnTo>
                  <a:lnTo>
                    <a:pt x="16328" y="3118"/>
                  </a:lnTo>
                  <a:lnTo>
                    <a:pt x="15984" y="3320"/>
                  </a:lnTo>
                  <a:lnTo>
                    <a:pt x="15649" y="3523"/>
                  </a:lnTo>
                  <a:lnTo>
                    <a:pt x="15305" y="3735"/>
                  </a:lnTo>
                  <a:lnTo>
                    <a:pt x="14971" y="3958"/>
                  </a:lnTo>
                  <a:lnTo>
                    <a:pt x="14637" y="4181"/>
                  </a:lnTo>
                  <a:lnTo>
                    <a:pt x="14313" y="4424"/>
                  </a:lnTo>
                  <a:lnTo>
                    <a:pt x="13989" y="4667"/>
                  </a:lnTo>
                  <a:lnTo>
                    <a:pt x="13665" y="4920"/>
                  </a:lnTo>
                  <a:lnTo>
                    <a:pt x="13352" y="5183"/>
                  </a:lnTo>
                  <a:lnTo>
                    <a:pt x="13038" y="5446"/>
                  </a:lnTo>
                  <a:lnTo>
                    <a:pt x="12724" y="5730"/>
                  </a:lnTo>
                  <a:lnTo>
                    <a:pt x="12431" y="6013"/>
                  </a:lnTo>
                  <a:lnTo>
                    <a:pt x="12137" y="6317"/>
                  </a:lnTo>
                  <a:lnTo>
                    <a:pt x="11843" y="6620"/>
                  </a:lnTo>
                  <a:lnTo>
                    <a:pt x="11570" y="6934"/>
                  </a:lnTo>
                  <a:lnTo>
                    <a:pt x="11297" y="7258"/>
                  </a:lnTo>
                  <a:lnTo>
                    <a:pt x="11034" y="7592"/>
                  </a:lnTo>
                  <a:lnTo>
                    <a:pt x="10781" y="7936"/>
                  </a:lnTo>
                  <a:lnTo>
                    <a:pt x="10527" y="8291"/>
                  </a:lnTo>
                  <a:lnTo>
                    <a:pt x="10295" y="8655"/>
                  </a:lnTo>
                  <a:lnTo>
                    <a:pt x="10072" y="9030"/>
                  </a:lnTo>
                  <a:lnTo>
                    <a:pt x="9859" y="9414"/>
                  </a:lnTo>
                  <a:lnTo>
                    <a:pt x="9647" y="9809"/>
                  </a:lnTo>
                  <a:lnTo>
                    <a:pt x="9465" y="10214"/>
                  </a:lnTo>
                  <a:lnTo>
                    <a:pt x="9282" y="10629"/>
                  </a:lnTo>
                  <a:lnTo>
                    <a:pt x="9282" y="10629"/>
                  </a:lnTo>
                  <a:lnTo>
                    <a:pt x="8969" y="11388"/>
                  </a:lnTo>
                  <a:lnTo>
                    <a:pt x="8402" y="12795"/>
                  </a:lnTo>
                  <a:lnTo>
                    <a:pt x="8037" y="13706"/>
                  </a:lnTo>
                  <a:lnTo>
                    <a:pt x="7632" y="14759"/>
                  </a:lnTo>
                  <a:lnTo>
                    <a:pt x="7187" y="15943"/>
                  </a:lnTo>
                  <a:lnTo>
                    <a:pt x="6721" y="17229"/>
                  </a:lnTo>
                  <a:lnTo>
                    <a:pt x="6215" y="18626"/>
                  </a:lnTo>
                  <a:lnTo>
                    <a:pt x="5699" y="20124"/>
                  </a:lnTo>
                  <a:lnTo>
                    <a:pt x="5173" y="21703"/>
                  </a:lnTo>
                  <a:lnTo>
                    <a:pt x="4626" y="23363"/>
                  </a:lnTo>
                  <a:lnTo>
                    <a:pt x="4100" y="25094"/>
                  </a:lnTo>
                  <a:lnTo>
                    <a:pt x="3826" y="25985"/>
                  </a:lnTo>
                  <a:lnTo>
                    <a:pt x="3563" y="26886"/>
                  </a:lnTo>
                  <a:lnTo>
                    <a:pt x="3300" y="27797"/>
                  </a:lnTo>
                  <a:lnTo>
                    <a:pt x="3047" y="28718"/>
                  </a:lnTo>
                  <a:lnTo>
                    <a:pt x="2794" y="29659"/>
                  </a:lnTo>
                  <a:lnTo>
                    <a:pt x="2551" y="30601"/>
                  </a:lnTo>
                  <a:lnTo>
                    <a:pt x="2308" y="31552"/>
                  </a:lnTo>
                  <a:lnTo>
                    <a:pt x="2075" y="32514"/>
                  </a:lnTo>
                  <a:lnTo>
                    <a:pt x="1852" y="33476"/>
                  </a:lnTo>
                  <a:lnTo>
                    <a:pt x="1640" y="34447"/>
                  </a:lnTo>
                  <a:lnTo>
                    <a:pt x="1437" y="35419"/>
                  </a:lnTo>
                  <a:lnTo>
                    <a:pt x="1235" y="36401"/>
                  </a:lnTo>
                  <a:lnTo>
                    <a:pt x="1053" y="37373"/>
                  </a:lnTo>
                  <a:lnTo>
                    <a:pt x="881" y="38355"/>
                  </a:lnTo>
                  <a:lnTo>
                    <a:pt x="719" y="39326"/>
                  </a:lnTo>
                  <a:lnTo>
                    <a:pt x="577" y="40298"/>
                  </a:lnTo>
                  <a:lnTo>
                    <a:pt x="445" y="41270"/>
                  </a:lnTo>
                  <a:lnTo>
                    <a:pt x="334" y="42232"/>
                  </a:lnTo>
                  <a:lnTo>
                    <a:pt x="233" y="43193"/>
                  </a:lnTo>
                  <a:lnTo>
                    <a:pt x="142" y="44145"/>
                  </a:lnTo>
                  <a:lnTo>
                    <a:pt x="81" y="45096"/>
                  </a:lnTo>
                  <a:lnTo>
                    <a:pt x="30" y="46028"/>
                  </a:lnTo>
                  <a:lnTo>
                    <a:pt x="0" y="46949"/>
                  </a:lnTo>
                  <a:lnTo>
                    <a:pt x="0" y="47870"/>
                  </a:lnTo>
                  <a:lnTo>
                    <a:pt x="10" y="48771"/>
                  </a:lnTo>
                  <a:lnTo>
                    <a:pt x="40" y="49651"/>
                  </a:lnTo>
                  <a:lnTo>
                    <a:pt x="101" y="50522"/>
                  </a:lnTo>
                  <a:lnTo>
                    <a:pt x="132" y="50957"/>
                  </a:lnTo>
                  <a:lnTo>
                    <a:pt x="172" y="51382"/>
                  </a:lnTo>
                  <a:lnTo>
                    <a:pt x="223" y="51808"/>
                  </a:lnTo>
                  <a:lnTo>
                    <a:pt x="273" y="52223"/>
                  </a:lnTo>
                  <a:lnTo>
                    <a:pt x="334" y="52627"/>
                  </a:lnTo>
                  <a:lnTo>
                    <a:pt x="405" y="53042"/>
                  </a:lnTo>
                  <a:lnTo>
                    <a:pt x="476" y="53447"/>
                  </a:lnTo>
                  <a:lnTo>
                    <a:pt x="557" y="53842"/>
                  </a:lnTo>
                  <a:lnTo>
                    <a:pt x="648" y="54237"/>
                  </a:lnTo>
                  <a:lnTo>
                    <a:pt x="739" y="54622"/>
                  </a:lnTo>
                  <a:lnTo>
                    <a:pt x="840" y="55006"/>
                  </a:lnTo>
                  <a:lnTo>
                    <a:pt x="941" y="55381"/>
                  </a:lnTo>
                  <a:lnTo>
                    <a:pt x="1053" y="55745"/>
                  </a:lnTo>
                  <a:lnTo>
                    <a:pt x="1174" y="56110"/>
                  </a:lnTo>
                  <a:lnTo>
                    <a:pt x="1306" y="56474"/>
                  </a:lnTo>
                  <a:lnTo>
                    <a:pt x="1437" y="56828"/>
                  </a:lnTo>
                  <a:lnTo>
                    <a:pt x="1579" y="57172"/>
                  </a:lnTo>
                  <a:lnTo>
                    <a:pt x="1731" y="57507"/>
                  </a:lnTo>
                  <a:lnTo>
                    <a:pt x="1893" y="57841"/>
                  </a:lnTo>
                  <a:lnTo>
                    <a:pt x="2055" y="58165"/>
                  </a:lnTo>
                  <a:lnTo>
                    <a:pt x="2227" y="58488"/>
                  </a:lnTo>
                  <a:lnTo>
                    <a:pt x="2409" y="588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6;p15">
              <a:extLst>
                <a:ext uri="{FF2B5EF4-FFF2-40B4-BE49-F238E27FC236}">
                  <a16:creationId xmlns:a16="http://schemas.microsoft.com/office/drawing/2014/main" id="{64F6E9A1-3829-F4F0-9267-9EC3FCA2EDDF}"/>
                </a:ext>
              </a:extLst>
            </p:cNvPr>
            <p:cNvSpPr/>
            <p:nvPr/>
          </p:nvSpPr>
          <p:spPr>
            <a:xfrm>
              <a:off x="1292300" y="3096275"/>
              <a:ext cx="473250" cy="240175"/>
            </a:xfrm>
            <a:custGeom>
              <a:avLst/>
              <a:gdLst/>
              <a:ahLst/>
              <a:cxnLst/>
              <a:rect l="l" t="t" r="r" b="b"/>
              <a:pathLst>
                <a:path w="18930" h="9607" extrusionOk="0">
                  <a:moveTo>
                    <a:pt x="3908" y="1"/>
                  </a:moveTo>
                  <a:lnTo>
                    <a:pt x="3138" y="11"/>
                  </a:lnTo>
                  <a:lnTo>
                    <a:pt x="2481" y="31"/>
                  </a:lnTo>
                  <a:lnTo>
                    <a:pt x="1914" y="51"/>
                  </a:lnTo>
                  <a:lnTo>
                    <a:pt x="1448" y="92"/>
                  </a:lnTo>
                  <a:lnTo>
                    <a:pt x="1053" y="132"/>
                  </a:lnTo>
                  <a:lnTo>
                    <a:pt x="750" y="183"/>
                  </a:lnTo>
                  <a:lnTo>
                    <a:pt x="496" y="223"/>
                  </a:lnTo>
                  <a:lnTo>
                    <a:pt x="314" y="274"/>
                  </a:lnTo>
                  <a:lnTo>
                    <a:pt x="183" y="314"/>
                  </a:lnTo>
                  <a:lnTo>
                    <a:pt x="92" y="355"/>
                  </a:lnTo>
                  <a:lnTo>
                    <a:pt x="41" y="385"/>
                  </a:lnTo>
                  <a:lnTo>
                    <a:pt x="0" y="405"/>
                  </a:lnTo>
                  <a:lnTo>
                    <a:pt x="18839" y="9607"/>
                  </a:lnTo>
                  <a:lnTo>
                    <a:pt x="18859" y="9587"/>
                  </a:lnTo>
                  <a:lnTo>
                    <a:pt x="18889" y="9526"/>
                  </a:lnTo>
                  <a:lnTo>
                    <a:pt x="18909" y="9475"/>
                  </a:lnTo>
                  <a:lnTo>
                    <a:pt x="18920" y="9415"/>
                  </a:lnTo>
                  <a:lnTo>
                    <a:pt x="18930" y="9334"/>
                  </a:lnTo>
                  <a:lnTo>
                    <a:pt x="18920" y="9242"/>
                  </a:lnTo>
                  <a:lnTo>
                    <a:pt x="18899" y="9141"/>
                  </a:lnTo>
                  <a:lnTo>
                    <a:pt x="18859" y="9010"/>
                  </a:lnTo>
                  <a:lnTo>
                    <a:pt x="18798" y="8868"/>
                  </a:lnTo>
                  <a:lnTo>
                    <a:pt x="18707" y="8706"/>
                  </a:lnTo>
                  <a:lnTo>
                    <a:pt x="18596" y="8524"/>
                  </a:lnTo>
                  <a:lnTo>
                    <a:pt x="18454" y="8321"/>
                  </a:lnTo>
                  <a:lnTo>
                    <a:pt x="18282" y="8099"/>
                  </a:lnTo>
                  <a:lnTo>
                    <a:pt x="18059" y="7846"/>
                  </a:lnTo>
                  <a:lnTo>
                    <a:pt x="17806" y="7582"/>
                  </a:lnTo>
                  <a:lnTo>
                    <a:pt x="17513" y="7289"/>
                  </a:lnTo>
                  <a:lnTo>
                    <a:pt x="17168" y="6965"/>
                  </a:lnTo>
                  <a:lnTo>
                    <a:pt x="16763" y="6621"/>
                  </a:lnTo>
                  <a:lnTo>
                    <a:pt x="16318" y="6246"/>
                  </a:lnTo>
                  <a:lnTo>
                    <a:pt x="15812" y="5841"/>
                  </a:lnTo>
                  <a:lnTo>
                    <a:pt x="15245" y="5406"/>
                  </a:lnTo>
                  <a:lnTo>
                    <a:pt x="14617" y="4950"/>
                  </a:lnTo>
                  <a:lnTo>
                    <a:pt x="13929" y="4454"/>
                  </a:lnTo>
                  <a:lnTo>
                    <a:pt x="13160" y="3938"/>
                  </a:lnTo>
                  <a:lnTo>
                    <a:pt x="12320" y="3381"/>
                  </a:lnTo>
                  <a:lnTo>
                    <a:pt x="11409" y="2784"/>
                  </a:lnTo>
                  <a:lnTo>
                    <a:pt x="10417" y="2167"/>
                  </a:lnTo>
                  <a:lnTo>
                    <a:pt x="9344" y="1499"/>
                  </a:lnTo>
                  <a:lnTo>
                    <a:pt x="8190" y="810"/>
                  </a:lnTo>
                  <a:lnTo>
                    <a:pt x="6934" y="71"/>
                  </a:lnTo>
                  <a:lnTo>
                    <a:pt x="5801" y="31"/>
                  </a:lnTo>
                  <a:lnTo>
                    <a:pt x="4788" y="11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7;p15">
              <a:extLst>
                <a:ext uri="{FF2B5EF4-FFF2-40B4-BE49-F238E27FC236}">
                  <a16:creationId xmlns:a16="http://schemas.microsoft.com/office/drawing/2014/main" id="{6AF93D5A-BCDE-C739-DEB4-D16BF7ED3E96}"/>
                </a:ext>
              </a:extLst>
            </p:cNvPr>
            <p:cNvSpPr/>
            <p:nvPr/>
          </p:nvSpPr>
          <p:spPr>
            <a:xfrm>
              <a:off x="1797425" y="3278725"/>
              <a:ext cx="470725" cy="99225"/>
            </a:xfrm>
            <a:custGeom>
              <a:avLst/>
              <a:gdLst/>
              <a:ahLst/>
              <a:cxnLst/>
              <a:rect l="l" t="t" r="r" b="b"/>
              <a:pathLst>
                <a:path w="18829" h="3969" extrusionOk="0">
                  <a:moveTo>
                    <a:pt x="7835" y="1"/>
                  </a:moveTo>
                  <a:lnTo>
                    <a:pt x="7450" y="11"/>
                  </a:lnTo>
                  <a:lnTo>
                    <a:pt x="7066" y="21"/>
                  </a:lnTo>
                  <a:lnTo>
                    <a:pt x="6701" y="41"/>
                  </a:lnTo>
                  <a:lnTo>
                    <a:pt x="6347" y="62"/>
                  </a:lnTo>
                  <a:lnTo>
                    <a:pt x="6013" y="92"/>
                  </a:lnTo>
                  <a:lnTo>
                    <a:pt x="5679" y="133"/>
                  </a:lnTo>
                  <a:lnTo>
                    <a:pt x="5365" y="173"/>
                  </a:lnTo>
                  <a:lnTo>
                    <a:pt x="4758" y="264"/>
                  </a:lnTo>
                  <a:lnTo>
                    <a:pt x="4201" y="375"/>
                  </a:lnTo>
                  <a:lnTo>
                    <a:pt x="3695" y="497"/>
                  </a:lnTo>
                  <a:lnTo>
                    <a:pt x="3219" y="629"/>
                  </a:lnTo>
                  <a:lnTo>
                    <a:pt x="2784" y="780"/>
                  </a:lnTo>
                  <a:lnTo>
                    <a:pt x="2389" y="932"/>
                  </a:lnTo>
                  <a:lnTo>
                    <a:pt x="2035" y="1084"/>
                  </a:lnTo>
                  <a:lnTo>
                    <a:pt x="1711" y="1246"/>
                  </a:lnTo>
                  <a:lnTo>
                    <a:pt x="1417" y="1408"/>
                  </a:lnTo>
                  <a:lnTo>
                    <a:pt x="1164" y="1570"/>
                  </a:lnTo>
                  <a:lnTo>
                    <a:pt x="931" y="1732"/>
                  </a:lnTo>
                  <a:lnTo>
                    <a:pt x="739" y="1884"/>
                  </a:lnTo>
                  <a:lnTo>
                    <a:pt x="567" y="2036"/>
                  </a:lnTo>
                  <a:lnTo>
                    <a:pt x="425" y="2167"/>
                  </a:lnTo>
                  <a:lnTo>
                    <a:pt x="304" y="2299"/>
                  </a:lnTo>
                  <a:lnTo>
                    <a:pt x="203" y="2410"/>
                  </a:lnTo>
                  <a:lnTo>
                    <a:pt x="132" y="2501"/>
                  </a:lnTo>
                  <a:lnTo>
                    <a:pt x="30" y="2643"/>
                  </a:lnTo>
                  <a:lnTo>
                    <a:pt x="0" y="2694"/>
                  </a:lnTo>
                  <a:lnTo>
                    <a:pt x="769" y="3969"/>
                  </a:lnTo>
                  <a:lnTo>
                    <a:pt x="18828" y="3584"/>
                  </a:lnTo>
                  <a:lnTo>
                    <a:pt x="15336" y="811"/>
                  </a:lnTo>
                  <a:lnTo>
                    <a:pt x="14739" y="689"/>
                  </a:lnTo>
                  <a:lnTo>
                    <a:pt x="14151" y="588"/>
                  </a:lnTo>
                  <a:lnTo>
                    <a:pt x="13574" y="487"/>
                  </a:lnTo>
                  <a:lnTo>
                    <a:pt x="13018" y="406"/>
                  </a:lnTo>
                  <a:lnTo>
                    <a:pt x="12481" y="325"/>
                  </a:lnTo>
                  <a:lnTo>
                    <a:pt x="11955" y="254"/>
                  </a:lnTo>
                  <a:lnTo>
                    <a:pt x="11439" y="193"/>
                  </a:lnTo>
                  <a:lnTo>
                    <a:pt x="10943" y="143"/>
                  </a:lnTo>
                  <a:lnTo>
                    <a:pt x="10457" y="102"/>
                  </a:lnTo>
                  <a:lnTo>
                    <a:pt x="9981" y="62"/>
                  </a:lnTo>
                  <a:lnTo>
                    <a:pt x="9525" y="41"/>
                  </a:lnTo>
                  <a:lnTo>
                    <a:pt x="9090" y="21"/>
                  </a:lnTo>
                  <a:lnTo>
                    <a:pt x="8655" y="1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;p15">
              <a:extLst>
                <a:ext uri="{FF2B5EF4-FFF2-40B4-BE49-F238E27FC236}">
                  <a16:creationId xmlns:a16="http://schemas.microsoft.com/office/drawing/2014/main" id="{6EEA415A-FE5E-0440-D96A-B70FAADD7D66}"/>
                </a:ext>
              </a:extLst>
            </p:cNvPr>
            <p:cNvSpPr/>
            <p:nvPr/>
          </p:nvSpPr>
          <p:spPr>
            <a:xfrm>
              <a:off x="1008625" y="3084900"/>
              <a:ext cx="738950" cy="943425"/>
            </a:xfrm>
            <a:custGeom>
              <a:avLst/>
              <a:gdLst/>
              <a:ahLst/>
              <a:cxnLst/>
              <a:rect l="l" t="t" r="r" b="b"/>
              <a:pathLst>
                <a:path w="29558" h="37737" extrusionOk="0">
                  <a:moveTo>
                    <a:pt x="10963" y="0"/>
                  </a:moveTo>
                  <a:lnTo>
                    <a:pt x="0" y="28920"/>
                  </a:lnTo>
                  <a:lnTo>
                    <a:pt x="18595" y="37737"/>
                  </a:lnTo>
                  <a:lnTo>
                    <a:pt x="29558" y="8827"/>
                  </a:lnTo>
                  <a:lnTo>
                    <a:pt x="10963" y="0"/>
                  </a:lnTo>
                  <a:close/>
                </a:path>
              </a:pathLst>
            </a:custGeom>
            <a:solidFill>
              <a:srgbClr val="FCBF4A"/>
            </a:solidFill>
            <a:ln w="9525" cap="flat" cmpd="sng">
              <a:solidFill>
                <a:srgbClr val="FC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;p15">
              <a:extLst>
                <a:ext uri="{FF2B5EF4-FFF2-40B4-BE49-F238E27FC236}">
                  <a16:creationId xmlns:a16="http://schemas.microsoft.com/office/drawing/2014/main" id="{1391FC00-E8CA-A61B-1034-2461DF27B210}"/>
                </a:ext>
              </a:extLst>
            </p:cNvPr>
            <p:cNvSpPr/>
            <p:nvPr/>
          </p:nvSpPr>
          <p:spPr>
            <a:xfrm>
              <a:off x="1567625" y="3345050"/>
              <a:ext cx="730125" cy="753125"/>
            </a:xfrm>
            <a:custGeom>
              <a:avLst/>
              <a:gdLst/>
              <a:ahLst/>
              <a:cxnLst/>
              <a:rect l="l" t="t" r="r" b="b"/>
              <a:pathLst>
                <a:path w="29205" h="30125" extrusionOk="0">
                  <a:moveTo>
                    <a:pt x="10791" y="0"/>
                  </a:moveTo>
                  <a:lnTo>
                    <a:pt x="1" y="28738"/>
                  </a:lnTo>
                  <a:lnTo>
                    <a:pt x="18383" y="30125"/>
                  </a:lnTo>
                  <a:lnTo>
                    <a:pt x="29204" y="1002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CBF4A"/>
            </a:solidFill>
            <a:ln w="9525" cap="flat" cmpd="sng">
              <a:solidFill>
                <a:srgbClr val="FC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0;p15">
              <a:extLst>
                <a:ext uri="{FF2B5EF4-FFF2-40B4-BE49-F238E27FC236}">
                  <a16:creationId xmlns:a16="http://schemas.microsoft.com/office/drawing/2014/main" id="{AA64B1A7-740A-5B78-5BA4-19D04B5CA319}"/>
                </a:ext>
              </a:extLst>
            </p:cNvPr>
            <p:cNvSpPr/>
            <p:nvPr/>
          </p:nvSpPr>
          <p:spPr>
            <a:xfrm>
              <a:off x="1476025" y="3305550"/>
              <a:ext cx="361400" cy="757950"/>
            </a:xfrm>
            <a:custGeom>
              <a:avLst/>
              <a:gdLst/>
              <a:ahLst/>
              <a:cxnLst/>
              <a:rect l="l" t="t" r="r" b="b"/>
              <a:pathLst>
                <a:path w="14456" h="30318" extrusionOk="0">
                  <a:moveTo>
                    <a:pt x="10862" y="1"/>
                  </a:moveTo>
                  <a:lnTo>
                    <a:pt x="0" y="28719"/>
                  </a:lnTo>
                  <a:lnTo>
                    <a:pt x="3665" y="30318"/>
                  </a:lnTo>
                  <a:lnTo>
                    <a:pt x="14455" y="1580"/>
                  </a:lnTo>
                  <a:lnTo>
                    <a:pt x="10862" y="1"/>
                  </a:lnTo>
                  <a:close/>
                </a:path>
              </a:pathLst>
            </a:custGeom>
            <a:solidFill>
              <a:srgbClr val="D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;p15">
              <a:extLst>
                <a:ext uri="{FF2B5EF4-FFF2-40B4-BE49-F238E27FC236}">
                  <a16:creationId xmlns:a16="http://schemas.microsoft.com/office/drawing/2014/main" id="{7B5914CF-F968-13C3-F5C2-92229A2EFA26}"/>
                </a:ext>
              </a:extLst>
            </p:cNvPr>
            <p:cNvSpPr/>
            <p:nvPr/>
          </p:nvSpPr>
          <p:spPr>
            <a:xfrm>
              <a:off x="985075" y="3698075"/>
              <a:ext cx="768575" cy="646851"/>
            </a:xfrm>
            <a:custGeom>
              <a:avLst/>
              <a:gdLst/>
              <a:ahLst/>
              <a:cxnLst/>
              <a:rect l="l" t="t" r="r" b="b"/>
              <a:pathLst>
                <a:path w="30743" h="25874" extrusionOk="0">
                  <a:moveTo>
                    <a:pt x="24518" y="0"/>
                  </a:moveTo>
                  <a:lnTo>
                    <a:pt x="24386" y="20"/>
                  </a:lnTo>
                  <a:lnTo>
                    <a:pt x="24234" y="71"/>
                  </a:lnTo>
                  <a:lnTo>
                    <a:pt x="24062" y="132"/>
                  </a:lnTo>
                  <a:lnTo>
                    <a:pt x="23870" y="223"/>
                  </a:lnTo>
                  <a:lnTo>
                    <a:pt x="23667" y="334"/>
                  </a:lnTo>
                  <a:lnTo>
                    <a:pt x="23434" y="456"/>
                  </a:lnTo>
                  <a:lnTo>
                    <a:pt x="23191" y="607"/>
                  </a:lnTo>
                  <a:lnTo>
                    <a:pt x="22938" y="769"/>
                  </a:lnTo>
                  <a:lnTo>
                    <a:pt x="22655" y="952"/>
                  </a:lnTo>
                  <a:lnTo>
                    <a:pt x="22058" y="1367"/>
                  </a:lnTo>
                  <a:lnTo>
                    <a:pt x="21400" y="1842"/>
                  </a:lnTo>
                  <a:lnTo>
                    <a:pt x="20691" y="2379"/>
                  </a:lnTo>
                  <a:lnTo>
                    <a:pt x="19932" y="2966"/>
                  </a:lnTo>
                  <a:lnTo>
                    <a:pt x="19132" y="3604"/>
                  </a:lnTo>
                  <a:lnTo>
                    <a:pt x="18292" y="4272"/>
                  </a:lnTo>
                  <a:lnTo>
                    <a:pt x="17422" y="4980"/>
                  </a:lnTo>
                  <a:lnTo>
                    <a:pt x="16531" y="5729"/>
                  </a:lnTo>
                  <a:lnTo>
                    <a:pt x="14678" y="7278"/>
                  </a:lnTo>
                  <a:lnTo>
                    <a:pt x="12148" y="9424"/>
                  </a:lnTo>
                  <a:lnTo>
                    <a:pt x="9637" y="11580"/>
                  </a:lnTo>
                  <a:lnTo>
                    <a:pt x="7218" y="13625"/>
                  </a:lnTo>
                  <a:lnTo>
                    <a:pt x="6084" y="14587"/>
                  </a:lnTo>
                  <a:lnTo>
                    <a:pt x="5001" y="15488"/>
                  </a:lnTo>
                  <a:lnTo>
                    <a:pt x="3999" y="16307"/>
                  </a:lnTo>
                  <a:lnTo>
                    <a:pt x="3078" y="17046"/>
                  </a:lnTo>
                  <a:lnTo>
                    <a:pt x="2258" y="17694"/>
                  </a:lnTo>
                  <a:lnTo>
                    <a:pt x="1883" y="17968"/>
                  </a:lnTo>
                  <a:lnTo>
                    <a:pt x="1539" y="18221"/>
                  </a:lnTo>
                  <a:lnTo>
                    <a:pt x="1226" y="18443"/>
                  </a:lnTo>
                  <a:lnTo>
                    <a:pt x="952" y="18626"/>
                  </a:lnTo>
                  <a:lnTo>
                    <a:pt x="699" y="18777"/>
                  </a:lnTo>
                  <a:lnTo>
                    <a:pt x="487" y="18899"/>
                  </a:lnTo>
                  <a:lnTo>
                    <a:pt x="304" y="18980"/>
                  </a:lnTo>
                  <a:lnTo>
                    <a:pt x="233" y="19000"/>
                  </a:lnTo>
                  <a:lnTo>
                    <a:pt x="163" y="19020"/>
                  </a:lnTo>
                  <a:lnTo>
                    <a:pt x="61" y="19020"/>
                  </a:lnTo>
                  <a:lnTo>
                    <a:pt x="31" y="19000"/>
                  </a:lnTo>
                  <a:lnTo>
                    <a:pt x="1" y="18980"/>
                  </a:lnTo>
                  <a:lnTo>
                    <a:pt x="102" y="19395"/>
                  </a:lnTo>
                  <a:lnTo>
                    <a:pt x="233" y="19881"/>
                  </a:lnTo>
                  <a:lnTo>
                    <a:pt x="385" y="20407"/>
                  </a:lnTo>
                  <a:lnTo>
                    <a:pt x="568" y="20984"/>
                  </a:lnTo>
                  <a:lnTo>
                    <a:pt x="770" y="21581"/>
                  </a:lnTo>
                  <a:lnTo>
                    <a:pt x="993" y="22189"/>
                  </a:lnTo>
                  <a:lnTo>
                    <a:pt x="1114" y="22482"/>
                  </a:lnTo>
                  <a:lnTo>
                    <a:pt x="1246" y="22786"/>
                  </a:lnTo>
                  <a:lnTo>
                    <a:pt x="1377" y="23079"/>
                  </a:lnTo>
                  <a:lnTo>
                    <a:pt x="1519" y="23373"/>
                  </a:lnTo>
                  <a:lnTo>
                    <a:pt x="1661" y="23656"/>
                  </a:lnTo>
                  <a:lnTo>
                    <a:pt x="1802" y="23930"/>
                  </a:lnTo>
                  <a:lnTo>
                    <a:pt x="1964" y="24193"/>
                  </a:lnTo>
                  <a:lnTo>
                    <a:pt x="2116" y="24436"/>
                  </a:lnTo>
                  <a:lnTo>
                    <a:pt x="2278" y="24679"/>
                  </a:lnTo>
                  <a:lnTo>
                    <a:pt x="2450" y="24891"/>
                  </a:lnTo>
                  <a:lnTo>
                    <a:pt x="2622" y="25094"/>
                  </a:lnTo>
                  <a:lnTo>
                    <a:pt x="2805" y="25276"/>
                  </a:lnTo>
                  <a:lnTo>
                    <a:pt x="2987" y="25438"/>
                  </a:lnTo>
                  <a:lnTo>
                    <a:pt x="3169" y="25580"/>
                  </a:lnTo>
                  <a:lnTo>
                    <a:pt x="3361" y="25691"/>
                  </a:lnTo>
                  <a:lnTo>
                    <a:pt x="3452" y="25732"/>
                  </a:lnTo>
                  <a:lnTo>
                    <a:pt x="3554" y="25772"/>
                  </a:lnTo>
                  <a:lnTo>
                    <a:pt x="3655" y="25813"/>
                  </a:lnTo>
                  <a:lnTo>
                    <a:pt x="3756" y="25833"/>
                  </a:lnTo>
                  <a:lnTo>
                    <a:pt x="3857" y="25853"/>
                  </a:lnTo>
                  <a:lnTo>
                    <a:pt x="3959" y="25863"/>
                  </a:lnTo>
                  <a:lnTo>
                    <a:pt x="4060" y="25873"/>
                  </a:lnTo>
                  <a:lnTo>
                    <a:pt x="4171" y="25863"/>
                  </a:lnTo>
                  <a:lnTo>
                    <a:pt x="4272" y="25853"/>
                  </a:lnTo>
                  <a:lnTo>
                    <a:pt x="4374" y="25833"/>
                  </a:lnTo>
                  <a:lnTo>
                    <a:pt x="4475" y="25792"/>
                  </a:lnTo>
                  <a:lnTo>
                    <a:pt x="4617" y="25732"/>
                  </a:lnTo>
                  <a:lnTo>
                    <a:pt x="5052" y="25499"/>
                  </a:lnTo>
                  <a:lnTo>
                    <a:pt x="5659" y="25165"/>
                  </a:lnTo>
                  <a:lnTo>
                    <a:pt x="6388" y="24740"/>
                  </a:lnTo>
                  <a:lnTo>
                    <a:pt x="7228" y="24233"/>
                  </a:lnTo>
                  <a:lnTo>
                    <a:pt x="8149" y="23687"/>
                  </a:lnTo>
                  <a:lnTo>
                    <a:pt x="10103" y="22492"/>
                  </a:lnTo>
                  <a:lnTo>
                    <a:pt x="12026" y="21318"/>
                  </a:lnTo>
                  <a:lnTo>
                    <a:pt x="13686" y="20286"/>
                  </a:lnTo>
                  <a:lnTo>
                    <a:pt x="15286" y="19294"/>
                  </a:lnTo>
                  <a:lnTo>
                    <a:pt x="15600" y="19152"/>
                  </a:lnTo>
                  <a:lnTo>
                    <a:pt x="15964" y="19000"/>
                  </a:lnTo>
                  <a:lnTo>
                    <a:pt x="16824" y="18656"/>
                  </a:lnTo>
                  <a:lnTo>
                    <a:pt x="17847" y="18271"/>
                  </a:lnTo>
                  <a:lnTo>
                    <a:pt x="18991" y="17846"/>
                  </a:lnTo>
                  <a:lnTo>
                    <a:pt x="21521" y="16935"/>
                  </a:lnTo>
                  <a:lnTo>
                    <a:pt x="24163" y="15994"/>
                  </a:lnTo>
                  <a:lnTo>
                    <a:pt x="26653" y="15103"/>
                  </a:lnTo>
                  <a:lnTo>
                    <a:pt x="27757" y="14698"/>
                  </a:lnTo>
                  <a:lnTo>
                    <a:pt x="28729" y="14323"/>
                  </a:lnTo>
                  <a:lnTo>
                    <a:pt x="29528" y="14000"/>
                  </a:lnTo>
                  <a:lnTo>
                    <a:pt x="29862" y="13868"/>
                  </a:lnTo>
                  <a:lnTo>
                    <a:pt x="30136" y="13736"/>
                  </a:lnTo>
                  <a:lnTo>
                    <a:pt x="30358" y="13635"/>
                  </a:lnTo>
                  <a:lnTo>
                    <a:pt x="30510" y="13544"/>
                  </a:lnTo>
                  <a:lnTo>
                    <a:pt x="30561" y="13504"/>
                  </a:lnTo>
                  <a:lnTo>
                    <a:pt x="30601" y="13473"/>
                  </a:lnTo>
                  <a:lnTo>
                    <a:pt x="30621" y="13443"/>
                  </a:lnTo>
                  <a:lnTo>
                    <a:pt x="30621" y="13423"/>
                  </a:lnTo>
                  <a:lnTo>
                    <a:pt x="30591" y="13362"/>
                  </a:lnTo>
                  <a:lnTo>
                    <a:pt x="30551" y="13311"/>
                  </a:lnTo>
                  <a:lnTo>
                    <a:pt x="30510" y="13261"/>
                  </a:lnTo>
                  <a:lnTo>
                    <a:pt x="30459" y="13220"/>
                  </a:lnTo>
                  <a:lnTo>
                    <a:pt x="30399" y="13190"/>
                  </a:lnTo>
                  <a:lnTo>
                    <a:pt x="30328" y="13159"/>
                  </a:lnTo>
                  <a:lnTo>
                    <a:pt x="30247" y="13129"/>
                  </a:lnTo>
                  <a:lnTo>
                    <a:pt x="30166" y="13109"/>
                  </a:lnTo>
                  <a:lnTo>
                    <a:pt x="29984" y="13068"/>
                  </a:lnTo>
                  <a:lnTo>
                    <a:pt x="29781" y="13048"/>
                  </a:lnTo>
                  <a:lnTo>
                    <a:pt x="29548" y="13048"/>
                  </a:lnTo>
                  <a:lnTo>
                    <a:pt x="29295" y="13058"/>
                  </a:lnTo>
                  <a:lnTo>
                    <a:pt x="29032" y="13078"/>
                  </a:lnTo>
                  <a:lnTo>
                    <a:pt x="28749" y="13099"/>
                  </a:lnTo>
                  <a:lnTo>
                    <a:pt x="28445" y="13139"/>
                  </a:lnTo>
                  <a:lnTo>
                    <a:pt x="28141" y="13190"/>
                  </a:lnTo>
                  <a:lnTo>
                    <a:pt x="27494" y="13291"/>
                  </a:lnTo>
                  <a:lnTo>
                    <a:pt x="26836" y="13423"/>
                  </a:lnTo>
                  <a:lnTo>
                    <a:pt x="25520" y="13665"/>
                  </a:lnTo>
                  <a:lnTo>
                    <a:pt x="24902" y="13777"/>
                  </a:lnTo>
                  <a:lnTo>
                    <a:pt x="24335" y="13858"/>
                  </a:lnTo>
                  <a:lnTo>
                    <a:pt x="24072" y="13888"/>
                  </a:lnTo>
                  <a:lnTo>
                    <a:pt x="23829" y="13898"/>
                  </a:lnTo>
                  <a:lnTo>
                    <a:pt x="23617" y="13908"/>
                  </a:lnTo>
                  <a:lnTo>
                    <a:pt x="23414" y="13898"/>
                  </a:lnTo>
                  <a:lnTo>
                    <a:pt x="23242" y="13878"/>
                  </a:lnTo>
                  <a:lnTo>
                    <a:pt x="23100" y="13838"/>
                  </a:lnTo>
                  <a:lnTo>
                    <a:pt x="23040" y="13817"/>
                  </a:lnTo>
                  <a:lnTo>
                    <a:pt x="22989" y="13787"/>
                  </a:lnTo>
                  <a:lnTo>
                    <a:pt x="22938" y="13757"/>
                  </a:lnTo>
                  <a:lnTo>
                    <a:pt x="22908" y="13716"/>
                  </a:lnTo>
                  <a:lnTo>
                    <a:pt x="23080" y="13514"/>
                  </a:lnTo>
                  <a:lnTo>
                    <a:pt x="23283" y="13301"/>
                  </a:lnTo>
                  <a:lnTo>
                    <a:pt x="23515" y="13099"/>
                  </a:lnTo>
                  <a:lnTo>
                    <a:pt x="23758" y="12886"/>
                  </a:lnTo>
                  <a:lnTo>
                    <a:pt x="24032" y="12663"/>
                  </a:lnTo>
                  <a:lnTo>
                    <a:pt x="24325" y="12451"/>
                  </a:lnTo>
                  <a:lnTo>
                    <a:pt x="24629" y="12228"/>
                  </a:lnTo>
                  <a:lnTo>
                    <a:pt x="24943" y="12015"/>
                  </a:lnTo>
                  <a:lnTo>
                    <a:pt x="25611" y="11570"/>
                  </a:lnTo>
                  <a:lnTo>
                    <a:pt x="26309" y="11135"/>
                  </a:lnTo>
                  <a:lnTo>
                    <a:pt x="27706" y="10274"/>
                  </a:lnTo>
                  <a:lnTo>
                    <a:pt x="28374" y="9870"/>
                  </a:lnTo>
                  <a:lnTo>
                    <a:pt x="28992" y="9475"/>
                  </a:lnTo>
                  <a:lnTo>
                    <a:pt x="29538" y="9110"/>
                  </a:lnTo>
                  <a:lnTo>
                    <a:pt x="29791" y="8928"/>
                  </a:lnTo>
                  <a:lnTo>
                    <a:pt x="30014" y="8756"/>
                  </a:lnTo>
                  <a:lnTo>
                    <a:pt x="30206" y="8594"/>
                  </a:lnTo>
                  <a:lnTo>
                    <a:pt x="30379" y="8442"/>
                  </a:lnTo>
                  <a:lnTo>
                    <a:pt x="30520" y="8290"/>
                  </a:lnTo>
                  <a:lnTo>
                    <a:pt x="30632" y="8159"/>
                  </a:lnTo>
                  <a:lnTo>
                    <a:pt x="30672" y="8088"/>
                  </a:lnTo>
                  <a:lnTo>
                    <a:pt x="30702" y="8027"/>
                  </a:lnTo>
                  <a:lnTo>
                    <a:pt x="30723" y="7966"/>
                  </a:lnTo>
                  <a:lnTo>
                    <a:pt x="30733" y="7906"/>
                  </a:lnTo>
                  <a:lnTo>
                    <a:pt x="30743" y="7855"/>
                  </a:lnTo>
                  <a:lnTo>
                    <a:pt x="30733" y="7794"/>
                  </a:lnTo>
                  <a:lnTo>
                    <a:pt x="30713" y="7744"/>
                  </a:lnTo>
                  <a:lnTo>
                    <a:pt x="30692" y="7703"/>
                  </a:lnTo>
                  <a:lnTo>
                    <a:pt x="30652" y="7653"/>
                  </a:lnTo>
                  <a:lnTo>
                    <a:pt x="30601" y="7622"/>
                  </a:lnTo>
                  <a:lnTo>
                    <a:pt x="30551" y="7602"/>
                  </a:lnTo>
                  <a:lnTo>
                    <a:pt x="30490" y="7582"/>
                  </a:lnTo>
                  <a:lnTo>
                    <a:pt x="30419" y="7572"/>
                  </a:lnTo>
                  <a:lnTo>
                    <a:pt x="30338" y="7562"/>
                  </a:lnTo>
                  <a:lnTo>
                    <a:pt x="30156" y="7572"/>
                  </a:lnTo>
                  <a:lnTo>
                    <a:pt x="29953" y="7612"/>
                  </a:lnTo>
                  <a:lnTo>
                    <a:pt x="29721" y="7663"/>
                  </a:lnTo>
                  <a:lnTo>
                    <a:pt x="29457" y="7744"/>
                  </a:lnTo>
                  <a:lnTo>
                    <a:pt x="29184" y="7845"/>
                  </a:lnTo>
                  <a:lnTo>
                    <a:pt x="28880" y="7956"/>
                  </a:lnTo>
                  <a:lnTo>
                    <a:pt x="28567" y="8078"/>
                  </a:lnTo>
                  <a:lnTo>
                    <a:pt x="27898" y="8371"/>
                  </a:lnTo>
                  <a:lnTo>
                    <a:pt x="27200" y="8685"/>
                  </a:lnTo>
                  <a:lnTo>
                    <a:pt x="26471" y="9019"/>
                  </a:lnTo>
                  <a:lnTo>
                    <a:pt x="25742" y="9353"/>
                  </a:lnTo>
                  <a:lnTo>
                    <a:pt x="25034" y="9667"/>
                  </a:lnTo>
                  <a:lnTo>
                    <a:pt x="24366" y="9950"/>
                  </a:lnTo>
                  <a:lnTo>
                    <a:pt x="24052" y="10072"/>
                  </a:lnTo>
                  <a:lnTo>
                    <a:pt x="23748" y="10183"/>
                  </a:lnTo>
                  <a:lnTo>
                    <a:pt x="23465" y="10274"/>
                  </a:lnTo>
                  <a:lnTo>
                    <a:pt x="23202" y="10345"/>
                  </a:lnTo>
                  <a:lnTo>
                    <a:pt x="22959" y="10406"/>
                  </a:lnTo>
                  <a:lnTo>
                    <a:pt x="22746" y="10426"/>
                  </a:lnTo>
                  <a:lnTo>
                    <a:pt x="22645" y="10436"/>
                  </a:lnTo>
                  <a:lnTo>
                    <a:pt x="22554" y="10436"/>
                  </a:lnTo>
                  <a:lnTo>
                    <a:pt x="22473" y="10426"/>
                  </a:lnTo>
                  <a:lnTo>
                    <a:pt x="22402" y="10406"/>
                  </a:lnTo>
                  <a:lnTo>
                    <a:pt x="22331" y="10386"/>
                  </a:lnTo>
                  <a:lnTo>
                    <a:pt x="22270" y="10355"/>
                  </a:lnTo>
                  <a:lnTo>
                    <a:pt x="22220" y="10325"/>
                  </a:lnTo>
                  <a:lnTo>
                    <a:pt x="22179" y="10274"/>
                  </a:lnTo>
                  <a:lnTo>
                    <a:pt x="22159" y="10234"/>
                  </a:lnTo>
                  <a:lnTo>
                    <a:pt x="22159" y="10193"/>
                  </a:lnTo>
                  <a:lnTo>
                    <a:pt x="22169" y="10143"/>
                  </a:lnTo>
                  <a:lnTo>
                    <a:pt x="22179" y="10092"/>
                  </a:lnTo>
                  <a:lnTo>
                    <a:pt x="22210" y="10031"/>
                  </a:lnTo>
                  <a:lnTo>
                    <a:pt x="22250" y="9971"/>
                  </a:lnTo>
                  <a:lnTo>
                    <a:pt x="22361" y="9829"/>
                  </a:lnTo>
                  <a:lnTo>
                    <a:pt x="22513" y="9657"/>
                  </a:lnTo>
                  <a:lnTo>
                    <a:pt x="22706" y="9485"/>
                  </a:lnTo>
                  <a:lnTo>
                    <a:pt x="22918" y="9282"/>
                  </a:lnTo>
                  <a:lnTo>
                    <a:pt x="23171" y="9070"/>
                  </a:lnTo>
                  <a:lnTo>
                    <a:pt x="23738" y="8614"/>
                  </a:lnTo>
                  <a:lnTo>
                    <a:pt x="24376" y="8108"/>
                  </a:lnTo>
                  <a:lnTo>
                    <a:pt x="25783" y="7025"/>
                  </a:lnTo>
                  <a:lnTo>
                    <a:pt x="26491" y="6468"/>
                  </a:lnTo>
                  <a:lnTo>
                    <a:pt x="27160" y="5901"/>
                  </a:lnTo>
                  <a:lnTo>
                    <a:pt x="27483" y="5628"/>
                  </a:lnTo>
                  <a:lnTo>
                    <a:pt x="27777" y="5365"/>
                  </a:lnTo>
                  <a:lnTo>
                    <a:pt x="28060" y="5102"/>
                  </a:lnTo>
                  <a:lnTo>
                    <a:pt x="28314" y="4839"/>
                  </a:lnTo>
                  <a:lnTo>
                    <a:pt x="28536" y="4596"/>
                  </a:lnTo>
                  <a:lnTo>
                    <a:pt x="28739" y="4363"/>
                  </a:lnTo>
                  <a:lnTo>
                    <a:pt x="28890" y="4130"/>
                  </a:lnTo>
                  <a:lnTo>
                    <a:pt x="28961" y="4029"/>
                  </a:lnTo>
                  <a:lnTo>
                    <a:pt x="29012" y="3928"/>
                  </a:lnTo>
                  <a:lnTo>
                    <a:pt x="29063" y="3826"/>
                  </a:lnTo>
                  <a:lnTo>
                    <a:pt x="29093" y="3725"/>
                  </a:lnTo>
                  <a:lnTo>
                    <a:pt x="29123" y="3634"/>
                  </a:lnTo>
                  <a:lnTo>
                    <a:pt x="29133" y="3543"/>
                  </a:lnTo>
                  <a:lnTo>
                    <a:pt x="29133" y="3462"/>
                  </a:lnTo>
                  <a:lnTo>
                    <a:pt x="29123" y="3381"/>
                  </a:lnTo>
                  <a:lnTo>
                    <a:pt x="29103" y="3310"/>
                  </a:lnTo>
                  <a:lnTo>
                    <a:pt x="29063" y="3239"/>
                  </a:lnTo>
                  <a:lnTo>
                    <a:pt x="29032" y="3199"/>
                  </a:lnTo>
                  <a:lnTo>
                    <a:pt x="28992" y="3168"/>
                  </a:lnTo>
                  <a:lnTo>
                    <a:pt x="28951" y="3138"/>
                  </a:lnTo>
                  <a:lnTo>
                    <a:pt x="28901" y="3128"/>
                  </a:lnTo>
                  <a:lnTo>
                    <a:pt x="28850" y="3108"/>
                  </a:lnTo>
                  <a:lnTo>
                    <a:pt x="28648" y="3108"/>
                  </a:lnTo>
                  <a:lnTo>
                    <a:pt x="28486" y="3138"/>
                  </a:lnTo>
                  <a:lnTo>
                    <a:pt x="28314" y="3178"/>
                  </a:lnTo>
                  <a:lnTo>
                    <a:pt x="28111" y="3249"/>
                  </a:lnTo>
                  <a:lnTo>
                    <a:pt x="27898" y="3330"/>
                  </a:lnTo>
                  <a:lnTo>
                    <a:pt x="27666" y="3432"/>
                  </a:lnTo>
                  <a:lnTo>
                    <a:pt x="27413" y="3553"/>
                  </a:lnTo>
                  <a:lnTo>
                    <a:pt x="26876" y="3826"/>
                  </a:lnTo>
                  <a:lnTo>
                    <a:pt x="26279" y="4150"/>
                  </a:lnTo>
                  <a:lnTo>
                    <a:pt x="25641" y="4515"/>
                  </a:lnTo>
                  <a:lnTo>
                    <a:pt x="24285" y="5314"/>
                  </a:lnTo>
                  <a:lnTo>
                    <a:pt x="23576" y="5729"/>
                  </a:lnTo>
                  <a:lnTo>
                    <a:pt x="22847" y="6155"/>
                  </a:lnTo>
                  <a:lnTo>
                    <a:pt x="22129" y="6559"/>
                  </a:lnTo>
                  <a:lnTo>
                    <a:pt x="21420" y="6944"/>
                  </a:lnTo>
                  <a:lnTo>
                    <a:pt x="20722" y="7298"/>
                  </a:lnTo>
                  <a:lnTo>
                    <a:pt x="20388" y="7460"/>
                  </a:lnTo>
                  <a:lnTo>
                    <a:pt x="20053" y="7602"/>
                  </a:lnTo>
                  <a:lnTo>
                    <a:pt x="20114" y="7430"/>
                  </a:lnTo>
                  <a:lnTo>
                    <a:pt x="20205" y="7248"/>
                  </a:lnTo>
                  <a:lnTo>
                    <a:pt x="20307" y="7045"/>
                  </a:lnTo>
                  <a:lnTo>
                    <a:pt x="20438" y="6823"/>
                  </a:lnTo>
                  <a:lnTo>
                    <a:pt x="20590" y="6590"/>
                  </a:lnTo>
                  <a:lnTo>
                    <a:pt x="20752" y="6347"/>
                  </a:lnTo>
                  <a:lnTo>
                    <a:pt x="21126" y="5831"/>
                  </a:lnTo>
                  <a:lnTo>
                    <a:pt x="21542" y="5284"/>
                  </a:lnTo>
                  <a:lnTo>
                    <a:pt x="21987" y="4707"/>
                  </a:lnTo>
                  <a:lnTo>
                    <a:pt x="22918" y="3543"/>
                  </a:lnTo>
                  <a:lnTo>
                    <a:pt x="23364" y="2976"/>
                  </a:lnTo>
                  <a:lnTo>
                    <a:pt x="23779" y="2419"/>
                  </a:lnTo>
                  <a:lnTo>
                    <a:pt x="23971" y="2156"/>
                  </a:lnTo>
                  <a:lnTo>
                    <a:pt x="24143" y="1893"/>
                  </a:lnTo>
                  <a:lnTo>
                    <a:pt x="24315" y="1650"/>
                  </a:lnTo>
                  <a:lnTo>
                    <a:pt x="24457" y="1407"/>
                  </a:lnTo>
                  <a:lnTo>
                    <a:pt x="24578" y="1184"/>
                  </a:lnTo>
                  <a:lnTo>
                    <a:pt x="24690" y="972"/>
                  </a:lnTo>
                  <a:lnTo>
                    <a:pt x="24771" y="779"/>
                  </a:lnTo>
                  <a:lnTo>
                    <a:pt x="24831" y="597"/>
                  </a:lnTo>
                  <a:lnTo>
                    <a:pt x="24862" y="435"/>
                  </a:lnTo>
                  <a:lnTo>
                    <a:pt x="24862" y="364"/>
                  </a:lnTo>
                  <a:lnTo>
                    <a:pt x="24862" y="294"/>
                  </a:lnTo>
                  <a:lnTo>
                    <a:pt x="24852" y="233"/>
                  </a:lnTo>
                  <a:lnTo>
                    <a:pt x="24831" y="172"/>
                  </a:lnTo>
                  <a:lnTo>
                    <a:pt x="24811" y="121"/>
                  </a:lnTo>
                  <a:lnTo>
                    <a:pt x="24771" y="71"/>
                  </a:lnTo>
                  <a:lnTo>
                    <a:pt x="24740" y="51"/>
                  </a:lnTo>
                  <a:lnTo>
                    <a:pt x="24710" y="20"/>
                  </a:lnTo>
                  <a:lnTo>
                    <a:pt x="24669" y="10"/>
                  </a:lnTo>
                  <a:lnTo>
                    <a:pt x="24619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2;p15">
              <a:extLst>
                <a:ext uri="{FF2B5EF4-FFF2-40B4-BE49-F238E27FC236}">
                  <a16:creationId xmlns:a16="http://schemas.microsoft.com/office/drawing/2014/main" id="{CA9BAB58-68A3-4C2E-B1AE-C637BDAAF392}"/>
                </a:ext>
              </a:extLst>
            </p:cNvPr>
            <p:cNvSpPr/>
            <p:nvPr/>
          </p:nvSpPr>
          <p:spPr>
            <a:xfrm>
              <a:off x="487300" y="3929100"/>
              <a:ext cx="805025" cy="742525"/>
            </a:xfrm>
            <a:custGeom>
              <a:avLst/>
              <a:gdLst/>
              <a:ahLst/>
              <a:cxnLst/>
              <a:rect l="l" t="t" r="r" b="b"/>
              <a:pathLst>
                <a:path w="32201" h="29701" extrusionOk="0">
                  <a:moveTo>
                    <a:pt x="30034" y="1"/>
                  </a:moveTo>
                  <a:lnTo>
                    <a:pt x="29407" y="375"/>
                  </a:lnTo>
                  <a:lnTo>
                    <a:pt x="28678" y="790"/>
                  </a:lnTo>
                  <a:lnTo>
                    <a:pt x="27878" y="1236"/>
                  </a:lnTo>
                  <a:lnTo>
                    <a:pt x="26997" y="1712"/>
                  </a:lnTo>
                  <a:lnTo>
                    <a:pt x="25034" y="2754"/>
                  </a:lnTo>
                  <a:lnTo>
                    <a:pt x="22857" y="3918"/>
                  </a:lnTo>
                  <a:lnTo>
                    <a:pt x="21703" y="4536"/>
                  </a:lnTo>
                  <a:lnTo>
                    <a:pt x="20519" y="5184"/>
                  </a:lnTo>
                  <a:lnTo>
                    <a:pt x="19304" y="5852"/>
                  </a:lnTo>
                  <a:lnTo>
                    <a:pt x="18069" y="6540"/>
                  </a:lnTo>
                  <a:lnTo>
                    <a:pt x="16824" y="7259"/>
                  </a:lnTo>
                  <a:lnTo>
                    <a:pt x="15569" y="7988"/>
                  </a:lnTo>
                  <a:lnTo>
                    <a:pt x="14324" y="8747"/>
                  </a:lnTo>
                  <a:lnTo>
                    <a:pt x="13079" y="9516"/>
                  </a:lnTo>
                  <a:lnTo>
                    <a:pt x="12461" y="9911"/>
                  </a:lnTo>
                  <a:lnTo>
                    <a:pt x="11854" y="10306"/>
                  </a:lnTo>
                  <a:lnTo>
                    <a:pt x="11247" y="10711"/>
                  </a:lnTo>
                  <a:lnTo>
                    <a:pt x="10650" y="11115"/>
                  </a:lnTo>
                  <a:lnTo>
                    <a:pt x="10052" y="11520"/>
                  </a:lnTo>
                  <a:lnTo>
                    <a:pt x="9475" y="11935"/>
                  </a:lnTo>
                  <a:lnTo>
                    <a:pt x="8898" y="12350"/>
                  </a:lnTo>
                  <a:lnTo>
                    <a:pt x="8331" y="12765"/>
                  </a:lnTo>
                  <a:lnTo>
                    <a:pt x="7775" y="13191"/>
                  </a:lnTo>
                  <a:lnTo>
                    <a:pt x="7238" y="13616"/>
                  </a:lnTo>
                  <a:lnTo>
                    <a:pt x="6702" y="14041"/>
                  </a:lnTo>
                  <a:lnTo>
                    <a:pt x="6185" y="14476"/>
                  </a:lnTo>
                  <a:lnTo>
                    <a:pt x="5689" y="14901"/>
                  </a:lnTo>
                  <a:lnTo>
                    <a:pt x="5204" y="15337"/>
                  </a:lnTo>
                  <a:lnTo>
                    <a:pt x="4728" y="15782"/>
                  </a:lnTo>
                  <a:lnTo>
                    <a:pt x="4272" y="16217"/>
                  </a:lnTo>
                  <a:lnTo>
                    <a:pt x="3837" y="16663"/>
                  </a:lnTo>
                  <a:lnTo>
                    <a:pt x="3422" y="17098"/>
                  </a:lnTo>
                  <a:lnTo>
                    <a:pt x="3027" y="17543"/>
                  </a:lnTo>
                  <a:lnTo>
                    <a:pt x="2643" y="17999"/>
                  </a:lnTo>
                  <a:lnTo>
                    <a:pt x="2288" y="18444"/>
                  </a:lnTo>
                  <a:lnTo>
                    <a:pt x="1954" y="18890"/>
                  </a:lnTo>
                  <a:lnTo>
                    <a:pt x="1640" y="19345"/>
                  </a:lnTo>
                  <a:lnTo>
                    <a:pt x="1357" y="19791"/>
                  </a:lnTo>
                  <a:lnTo>
                    <a:pt x="1094" y="20246"/>
                  </a:lnTo>
                  <a:lnTo>
                    <a:pt x="861" y="20702"/>
                  </a:lnTo>
                  <a:lnTo>
                    <a:pt x="750" y="20924"/>
                  </a:lnTo>
                  <a:lnTo>
                    <a:pt x="648" y="21157"/>
                  </a:lnTo>
                  <a:lnTo>
                    <a:pt x="547" y="21380"/>
                  </a:lnTo>
                  <a:lnTo>
                    <a:pt x="466" y="21613"/>
                  </a:lnTo>
                  <a:lnTo>
                    <a:pt x="385" y="21835"/>
                  </a:lnTo>
                  <a:lnTo>
                    <a:pt x="304" y="22068"/>
                  </a:lnTo>
                  <a:lnTo>
                    <a:pt x="244" y="22291"/>
                  </a:lnTo>
                  <a:lnTo>
                    <a:pt x="183" y="22513"/>
                  </a:lnTo>
                  <a:lnTo>
                    <a:pt x="132" y="22746"/>
                  </a:lnTo>
                  <a:lnTo>
                    <a:pt x="92" y="22969"/>
                  </a:lnTo>
                  <a:lnTo>
                    <a:pt x="51" y="23202"/>
                  </a:lnTo>
                  <a:lnTo>
                    <a:pt x="21" y="23425"/>
                  </a:lnTo>
                  <a:lnTo>
                    <a:pt x="1" y="23718"/>
                  </a:lnTo>
                  <a:lnTo>
                    <a:pt x="1" y="24012"/>
                  </a:lnTo>
                  <a:lnTo>
                    <a:pt x="21" y="24305"/>
                  </a:lnTo>
                  <a:lnTo>
                    <a:pt x="61" y="24609"/>
                  </a:lnTo>
                  <a:lnTo>
                    <a:pt x="112" y="24902"/>
                  </a:lnTo>
                  <a:lnTo>
                    <a:pt x="183" y="25206"/>
                  </a:lnTo>
                  <a:lnTo>
                    <a:pt x="274" y="25500"/>
                  </a:lnTo>
                  <a:lnTo>
                    <a:pt x="385" y="25793"/>
                  </a:lnTo>
                  <a:lnTo>
                    <a:pt x="507" y="26087"/>
                  </a:lnTo>
                  <a:lnTo>
                    <a:pt x="648" y="26380"/>
                  </a:lnTo>
                  <a:lnTo>
                    <a:pt x="800" y="26664"/>
                  </a:lnTo>
                  <a:lnTo>
                    <a:pt x="972" y="26937"/>
                  </a:lnTo>
                  <a:lnTo>
                    <a:pt x="1155" y="27210"/>
                  </a:lnTo>
                  <a:lnTo>
                    <a:pt x="1347" y="27463"/>
                  </a:lnTo>
                  <a:lnTo>
                    <a:pt x="1549" y="27716"/>
                  </a:lnTo>
                  <a:lnTo>
                    <a:pt x="1772" y="27959"/>
                  </a:lnTo>
                  <a:lnTo>
                    <a:pt x="1995" y="28192"/>
                  </a:lnTo>
                  <a:lnTo>
                    <a:pt x="2238" y="28415"/>
                  </a:lnTo>
                  <a:lnTo>
                    <a:pt x="2491" y="28617"/>
                  </a:lnTo>
                  <a:lnTo>
                    <a:pt x="2744" y="28810"/>
                  </a:lnTo>
                  <a:lnTo>
                    <a:pt x="3017" y="28982"/>
                  </a:lnTo>
                  <a:lnTo>
                    <a:pt x="3290" y="29144"/>
                  </a:lnTo>
                  <a:lnTo>
                    <a:pt x="3574" y="29285"/>
                  </a:lnTo>
                  <a:lnTo>
                    <a:pt x="3867" y="29407"/>
                  </a:lnTo>
                  <a:lnTo>
                    <a:pt x="4161" y="29508"/>
                  </a:lnTo>
                  <a:lnTo>
                    <a:pt x="4465" y="29589"/>
                  </a:lnTo>
                  <a:lnTo>
                    <a:pt x="4778" y="29650"/>
                  </a:lnTo>
                  <a:lnTo>
                    <a:pt x="5092" y="29690"/>
                  </a:lnTo>
                  <a:lnTo>
                    <a:pt x="5244" y="29701"/>
                  </a:lnTo>
                  <a:lnTo>
                    <a:pt x="5568" y="29701"/>
                  </a:lnTo>
                  <a:lnTo>
                    <a:pt x="5730" y="29690"/>
                  </a:lnTo>
                  <a:lnTo>
                    <a:pt x="5892" y="29680"/>
                  </a:lnTo>
                  <a:lnTo>
                    <a:pt x="6054" y="29660"/>
                  </a:lnTo>
                  <a:lnTo>
                    <a:pt x="6216" y="29630"/>
                  </a:lnTo>
                  <a:lnTo>
                    <a:pt x="6378" y="29599"/>
                  </a:lnTo>
                  <a:lnTo>
                    <a:pt x="6671" y="29528"/>
                  </a:lnTo>
                  <a:lnTo>
                    <a:pt x="6985" y="29447"/>
                  </a:lnTo>
                  <a:lnTo>
                    <a:pt x="7309" y="29346"/>
                  </a:lnTo>
                  <a:lnTo>
                    <a:pt x="7643" y="29245"/>
                  </a:lnTo>
                  <a:lnTo>
                    <a:pt x="8342" y="29012"/>
                  </a:lnTo>
                  <a:lnTo>
                    <a:pt x="9081" y="28739"/>
                  </a:lnTo>
                  <a:lnTo>
                    <a:pt x="9850" y="28435"/>
                  </a:lnTo>
                  <a:lnTo>
                    <a:pt x="10650" y="28101"/>
                  </a:lnTo>
                  <a:lnTo>
                    <a:pt x="11490" y="27727"/>
                  </a:lnTo>
                  <a:lnTo>
                    <a:pt x="12340" y="27332"/>
                  </a:lnTo>
                  <a:lnTo>
                    <a:pt x="13231" y="26907"/>
                  </a:lnTo>
                  <a:lnTo>
                    <a:pt x="14122" y="26451"/>
                  </a:lnTo>
                  <a:lnTo>
                    <a:pt x="15043" y="25975"/>
                  </a:lnTo>
                  <a:lnTo>
                    <a:pt x="15974" y="25479"/>
                  </a:lnTo>
                  <a:lnTo>
                    <a:pt x="16905" y="24953"/>
                  </a:lnTo>
                  <a:lnTo>
                    <a:pt x="17847" y="24417"/>
                  </a:lnTo>
                  <a:lnTo>
                    <a:pt x="18798" y="23850"/>
                  </a:lnTo>
                  <a:lnTo>
                    <a:pt x="19740" y="23283"/>
                  </a:lnTo>
                  <a:lnTo>
                    <a:pt x="20681" y="22686"/>
                  </a:lnTo>
                  <a:lnTo>
                    <a:pt x="21622" y="22088"/>
                  </a:lnTo>
                  <a:lnTo>
                    <a:pt x="22544" y="21471"/>
                  </a:lnTo>
                  <a:lnTo>
                    <a:pt x="23455" y="20853"/>
                  </a:lnTo>
                  <a:lnTo>
                    <a:pt x="24345" y="20226"/>
                  </a:lnTo>
                  <a:lnTo>
                    <a:pt x="25216" y="19588"/>
                  </a:lnTo>
                  <a:lnTo>
                    <a:pt x="26066" y="18940"/>
                  </a:lnTo>
                  <a:lnTo>
                    <a:pt x="26886" y="18303"/>
                  </a:lnTo>
                  <a:lnTo>
                    <a:pt x="27676" y="17655"/>
                  </a:lnTo>
                  <a:lnTo>
                    <a:pt x="28435" y="17017"/>
                  </a:lnTo>
                  <a:lnTo>
                    <a:pt x="29164" y="16369"/>
                  </a:lnTo>
                  <a:lnTo>
                    <a:pt x="29508" y="16055"/>
                  </a:lnTo>
                  <a:lnTo>
                    <a:pt x="29842" y="15731"/>
                  </a:lnTo>
                  <a:lnTo>
                    <a:pt x="30166" y="15418"/>
                  </a:lnTo>
                  <a:lnTo>
                    <a:pt x="30480" y="15104"/>
                  </a:lnTo>
                  <a:lnTo>
                    <a:pt x="30783" y="14790"/>
                  </a:lnTo>
                  <a:lnTo>
                    <a:pt x="31067" y="14486"/>
                  </a:lnTo>
                  <a:lnTo>
                    <a:pt x="31350" y="14173"/>
                  </a:lnTo>
                  <a:lnTo>
                    <a:pt x="31613" y="13869"/>
                  </a:lnTo>
                  <a:lnTo>
                    <a:pt x="31856" y="13565"/>
                  </a:lnTo>
                  <a:lnTo>
                    <a:pt x="32099" y="13261"/>
                  </a:lnTo>
                  <a:lnTo>
                    <a:pt x="32130" y="13089"/>
                  </a:lnTo>
                  <a:lnTo>
                    <a:pt x="32160" y="12877"/>
                  </a:lnTo>
                  <a:lnTo>
                    <a:pt x="32180" y="12634"/>
                  </a:lnTo>
                  <a:lnTo>
                    <a:pt x="32190" y="12371"/>
                  </a:lnTo>
                  <a:lnTo>
                    <a:pt x="32200" y="12067"/>
                  </a:lnTo>
                  <a:lnTo>
                    <a:pt x="32200" y="11743"/>
                  </a:lnTo>
                  <a:lnTo>
                    <a:pt x="32180" y="11024"/>
                  </a:lnTo>
                  <a:lnTo>
                    <a:pt x="32130" y="10225"/>
                  </a:lnTo>
                  <a:lnTo>
                    <a:pt x="32059" y="9364"/>
                  </a:lnTo>
                  <a:lnTo>
                    <a:pt x="31968" y="8443"/>
                  </a:lnTo>
                  <a:lnTo>
                    <a:pt x="31846" y="7481"/>
                  </a:lnTo>
                  <a:lnTo>
                    <a:pt x="31694" y="6489"/>
                  </a:lnTo>
                  <a:lnTo>
                    <a:pt x="31532" y="5487"/>
                  </a:lnTo>
                  <a:lnTo>
                    <a:pt x="31431" y="4991"/>
                  </a:lnTo>
                  <a:lnTo>
                    <a:pt x="31340" y="4485"/>
                  </a:lnTo>
                  <a:lnTo>
                    <a:pt x="31229" y="3999"/>
                  </a:lnTo>
                  <a:lnTo>
                    <a:pt x="31117" y="3503"/>
                  </a:lnTo>
                  <a:lnTo>
                    <a:pt x="31006" y="3028"/>
                  </a:lnTo>
                  <a:lnTo>
                    <a:pt x="30885" y="2552"/>
                  </a:lnTo>
                  <a:lnTo>
                    <a:pt x="30753" y="2086"/>
                  </a:lnTo>
                  <a:lnTo>
                    <a:pt x="30621" y="1641"/>
                  </a:lnTo>
                  <a:lnTo>
                    <a:pt x="30480" y="1206"/>
                  </a:lnTo>
                  <a:lnTo>
                    <a:pt x="30338" y="780"/>
                  </a:lnTo>
                  <a:lnTo>
                    <a:pt x="30196" y="375"/>
                  </a:lnTo>
                  <a:lnTo>
                    <a:pt x="30034" y="1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3;p15">
              <a:extLst>
                <a:ext uri="{FF2B5EF4-FFF2-40B4-BE49-F238E27FC236}">
                  <a16:creationId xmlns:a16="http://schemas.microsoft.com/office/drawing/2014/main" id="{94749A91-C9D5-6832-6F90-C1BC1D3E6A8B}"/>
                </a:ext>
              </a:extLst>
            </p:cNvPr>
            <p:cNvSpPr/>
            <p:nvPr/>
          </p:nvSpPr>
          <p:spPr>
            <a:xfrm>
              <a:off x="599400" y="4140425"/>
              <a:ext cx="255625" cy="126550"/>
            </a:xfrm>
            <a:custGeom>
              <a:avLst/>
              <a:gdLst/>
              <a:ahLst/>
              <a:cxnLst/>
              <a:rect l="l" t="t" r="r" b="b"/>
              <a:pathLst>
                <a:path w="10225" h="5062" extrusionOk="0">
                  <a:moveTo>
                    <a:pt x="9779" y="0"/>
                  </a:moveTo>
                  <a:lnTo>
                    <a:pt x="9638" y="21"/>
                  </a:lnTo>
                  <a:lnTo>
                    <a:pt x="9496" y="41"/>
                  </a:lnTo>
                  <a:lnTo>
                    <a:pt x="9192" y="122"/>
                  </a:lnTo>
                  <a:lnTo>
                    <a:pt x="8899" y="193"/>
                  </a:lnTo>
                  <a:lnTo>
                    <a:pt x="8342" y="355"/>
                  </a:lnTo>
                  <a:lnTo>
                    <a:pt x="7775" y="517"/>
                  </a:lnTo>
                  <a:lnTo>
                    <a:pt x="7249" y="678"/>
                  </a:lnTo>
                  <a:lnTo>
                    <a:pt x="6712" y="851"/>
                  </a:lnTo>
                  <a:lnTo>
                    <a:pt x="6196" y="1033"/>
                  </a:lnTo>
                  <a:lnTo>
                    <a:pt x="5670" y="1225"/>
                  </a:lnTo>
                  <a:lnTo>
                    <a:pt x="5184" y="1428"/>
                  </a:lnTo>
                  <a:lnTo>
                    <a:pt x="4698" y="1640"/>
                  </a:lnTo>
                  <a:lnTo>
                    <a:pt x="4222" y="1873"/>
                  </a:lnTo>
                  <a:lnTo>
                    <a:pt x="3756" y="2116"/>
                  </a:lnTo>
                  <a:lnTo>
                    <a:pt x="3291" y="2369"/>
                  </a:lnTo>
                  <a:lnTo>
                    <a:pt x="2845" y="2652"/>
                  </a:lnTo>
                  <a:lnTo>
                    <a:pt x="2400" y="2946"/>
                  </a:lnTo>
                  <a:lnTo>
                    <a:pt x="1975" y="3250"/>
                  </a:lnTo>
                  <a:lnTo>
                    <a:pt x="1732" y="3442"/>
                  </a:lnTo>
                  <a:lnTo>
                    <a:pt x="1489" y="3634"/>
                  </a:lnTo>
                  <a:lnTo>
                    <a:pt x="1256" y="3837"/>
                  </a:lnTo>
                  <a:lnTo>
                    <a:pt x="1023" y="4039"/>
                  </a:lnTo>
                  <a:lnTo>
                    <a:pt x="790" y="4252"/>
                  </a:lnTo>
                  <a:lnTo>
                    <a:pt x="568" y="4474"/>
                  </a:lnTo>
                  <a:lnTo>
                    <a:pt x="436" y="4616"/>
                  </a:lnTo>
                  <a:lnTo>
                    <a:pt x="347" y="4712"/>
                  </a:lnTo>
                  <a:lnTo>
                    <a:pt x="347" y="4712"/>
                  </a:lnTo>
                  <a:lnTo>
                    <a:pt x="497" y="4586"/>
                  </a:lnTo>
                  <a:lnTo>
                    <a:pt x="922" y="4201"/>
                  </a:lnTo>
                  <a:lnTo>
                    <a:pt x="1367" y="3837"/>
                  </a:lnTo>
                  <a:lnTo>
                    <a:pt x="1600" y="3665"/>
                  </a:lnTo>
                  <a:lnTo>
                    <a:pt x="1833" y="3493"/>
                  </a:lnTo>
                  <a:lnTo>
                    <a:pt x="2268" y="3189"/>
                  </a:lnTo>
                  <a:lnTo>
                    <a:pt x="2714" y="2916"/>
                  </a:lnTo>
                  <a:lnTo>
                    <a:pt x="3179" y="2642"/>
                  </a:lnTo>
                  <a:lnTo>
                    <a:pt x="3645" y="2399"/>
                  </a:lnTo>
                  <a:lnTo>
                    <a:pt x="4121" y="2166"/>
                  </a:lnTo>
                  <a:lnTo>
                    <a:pt x="4607" y="1954"/>
                  </a:lnTo>
                  <a:lnTo>
                    <a:pt x="5103" y="1751"/>
                  </a:lnTo>
                  <a:lnTo>
                    <a:pt x="5609" y="1569"/>
                  </a:lnTo>
                  <a:lnTo>
                    <a:pt x="6105" y="1397"/>
                  </a:lnTo>
                  <a:lnTo>
                    <a:pt x="6621" y="1245"/>
                  </a:lnTo>
                  <a:lnTo>
                    <a:pt x="7127" y="1093"/>
                  </a:lnTo>
                  <a:lnTo>
                    <a:pt x="7643" y="962"/>
                  </a:lnTo>
                  <a:lnTo>
                    <a:pt x="8251" y="810"/>
                  </a:lnTo>
                  <a:lnTo>
                    <a:pt x="8858" y="668"/>
                  </a:lnTo>
                  <a:lnTo>
                    <a:pt x="9526" y="527"/>
                  </a:lnTo>
                  <a:lnTo>
                    <a:pt x="9688" y="476"/>
                  </a:lnTo>
                  <a:lnTo>
                    <a:pt x="9840" y="415"/>
                  </a:lnTo>
                  <a:lnTo>
                    <a:pt x="10154" y="284"/>
                  </a:lnTo>
                  <a:lnTo>
                    <a:pt x="10194" y="253"/>
                  </a:lnTo>
                  <a:lnTo>
                    <a:pt x="10215" y="213"/>
                  </a:lnTo>
                  <a:lnTo>
                    <a:pt x="10225" y="162"/>
                  </a:lnTo>
                  <a:lnTo>
                    <a:pt x="10215" y="112"/>
                  </a:lnTo>
                  <a:lnTo>
                    <a:pt x="10194" y="71"/>
                  </a:lnTo>
                  <a:lnTo>
                    <a:pt x="10164" y="31"/>
                  </a:lnTo>
                  <a:lnTo>
                    <a:pt x="10123" y="0"/>
                  </a:lnTo>
                  <a:close/>
                  <a:moveTo>
                    <a:pt x="347" y="4712"/>
                  </a:moveTo>
                  <a:lnTo>
                    <a:pt x="244" y="4798"/>
                  </a:lnTo>
                  <a:lnTo>
                    <a:pt x="122" y="4920"/>
                  </a:lnTo>
                  <a:lnTo>
                    <a:pt x="78" y="4973"/>
                  </a:lnTo>
                  <a:lnTo>
                    <a:pt x="78" y="4973"/>
                  </a:lnTo>
                  <a:lnTo>
                    <a:pt x="82" y="4970"/>
                  </a:lnTo>
                  <a:lnTo>
                    <a:pt x="163" y="4910"/>
                  </a:lnTo>
                  <a:lnTo>
                    <a:pt x="294" y="4768"/>
                  </a:lnTo>
                  <a:lnTo>
                    <a:pt x="347" y="4712"/>
                  </a:lnTo>
                  <a:close/>
                  <a:moveTo>
                    <a:pt x="78" y="4973"/>
                  </a:moveTo>
                  <a:lnTo>
                    <a:pt x="11" y="5021"/>
                  </a:lnTo>
                  <a:lnTo>
                    <a:pt x="1" y="5041"/>
                  </a:lnTo>
                  <a:lnTo>
                    <a:pt x="11" y="5051"/>
                  </a:lnTo>
                  <a:lnTo>
                    <a:pt x="21" y="5062"/>
                  </a:lnTo>
                  <a:lnTo>
                    <a:pt x="31" y="5051"/>
                  </a:lnTo>
                  <a:lnTo>
                    <a:pt x="72" y="4981"/>
                  </a:lnTo>
                  <a:lnTo>
                    <a:pt x="78" y="4973"/>
                  </a:lnTo>
                  <a:close/>
                </a:path>
              </a:pathLst>
            </a:custGeom>
            <a:solidFill>
              <a:srgbClr val="262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4;p15">
              <a:extLst>
                <a:ext uri="{FF2B5EF4-FFF2-40B4-BE49-F238E27FC236}">
                  <a16:creationId xmlns:a16="http://schemas.microsoft.com/office/drawing/2014/main" id="{3F5C64CD-83A1-5697-1ADB-8A28DD3D0916}"/>
                </a:ext>
              </a:extLst>
            </p:cNvPr>
            <p:cNvSpPr/>
            <p:nvPr/>
          </p:nvSpPr>
          <p:spPr>
            <a:xfrm>
              <a:off x="2065925" y="2213075"/>
              <a:ext cx="188050" cy="289800"/>
            </a:xfrm>
            <a:custGeom>
              <a:avLst/>
              <a:gdLst/>
              <a:ahLst/>
              <a:cxnLst/>
              <a:rect l="l" t="t" r="r" b="b"/>
              <a:pathLst>
                <a:path w="7522" h="11592" extrusionOk="0">
                  <a:moveTo>
                    <a:pt x="3422" y="1"/>
                  </a:moveTo>
                  <a:lnTo>
                    <a:pt x="3280" y="11"/>
                  </a:lnTo>
                  <a:lnTo>
                    <a:pt x="3138" y="21"/>
                  </a:lnTo>
                  <a:lnTo>
                    <a:pt x="2996" y="51"/>
                  </a:lnTo>
                  <a:lnTo>
                    <a:pt x="2855" y="82"/>
                  </a:lnTo>
                  <a:lnTo>
                    <a:pt x="2713" y="112"/>
                  </a:lnTo>
                  <a:lnTo>
                    <a:pt x="2581" y="163"/>
                  </a:lnTo>
                  <a:lnTo>
                    <a:pt x="2440" y="213"/>
                  </a:lnTo>
                  <a:lnTo>
                    <a:pt x="2308" y="274"/>
                  </a:lnTo>
                  <a:lnTo>
                    <a:pt x="2177" y="335"/>
                  </a:lnTo>
                  <a:lnTo>
                    <a:pt x="2045" y="406"/>
                  </a:lnTo>
                  <a:lnTo>
                    <a:pt x="1913" y="487"/>
                  </a:lnTo>
                  <a:lnTo>
                    <a:pt x="1792" y="568"/>
                  </a:lnTo>
                  <a:lnTo>
                    <a:pt x="1549" y="740"/>
                  </a:lnTo>
                  <a:lnTo>
                    <a:pt x="1316" y="942"/>
                  </a:lnTo>
                  <a:lnTo>
                    <a:pt x="1104" y="1155"/>
                  </a:lnTo>
                  <a:lnTo>
                    <a:pt x="911" y="1388"/>
                  </a:lnTo>
                  <a:lnTo>
                    <a:pt x="729" y="1641"/>
                  </a:lnTo>
                  <a:lnTo>
                    <a:pt x="658" y="1762"/>
                  </a:lnTo>
                  <a:lnTo>
                    <a:pt x="577" y="1894"/>
                  </a:lnTo>
                  <a:lnTo>
                    <a:pt x="506" y="2025"/>
                  </a:lnTo>
                  <a:lnTo>
                    <a:pt x="446" y="2167"/>
                  </a:lnTo>
                  <a:lnTo>
                    <a:pt x="334" y="2440"/>
                  </a:lnTo>
                  <a:lnTo>
                    <a:pt x="243" y="2714"/>
                  </a:lnTo>
                  <a:lnTo>
                    <a:pt x="162" y="2997"/>
                  </a:lnTo>
                  <a:lnTo>
                    <a:pt x="101" y="3291"/>
                  </a:lnTo>
                  <a:lnTo>
                    <a:pt x="61" y="3584"/>
                  </a:lnTo>
                  <a:lnTo>
                    <a:pt x="31" y="3878"/>
                  </a:lnTo>
                  <a:lnTo>
                    <a:pt x="10" y="4171"/>
                  </a:lnTo>
                  <a:lnTo>
                    <a:pt x="0" y="4465"/>
                  </a:lnTo>
                  <a:lnTo>
                    <a:pt x="10" y="4769"/>
                  </a:lnTo>
                  <a:lnTo>
                    <a:pt x="20" y="5072"/>
                  </a:lnTo>
                  <a:lnTo>
                    <a:pt x="41" y="5366"/>
                  </a:lnTo>
                  <a:lnTo>
                    <a:pt x="71" y="5669"/>
                  </a:lnTo>
                  <a:lnTo>
                    <a:pt x="112" y="5963"/>
                  </a:lnTo>
                  <a:lnTo>
                    <a:pt x="162" y="6267"/>
                  </a:lnTo>
                  <a:lnTo>
                    <a:pt x="263" y="6854"/>
                  </a:lnTo>
                  <a:lnTo>
                    <a:pt x="496" y="8028"/>
                  </a:lnTo>
                  <a:lnTo>
                    <a:pt x="618" y="8615"/>
                  </a:lnTo>
                  <a:lnTo>
                    <a:pt x="719" y="9212"/>
                  </a:lnTo>
                  <a:lnTo>
                    <a:pt x="759" y="9506"/>
                  </a:lnTo>
                  <a:lnTo>
                    <a:pt x="800" y="9799"/>
                  </a:lnTo>
                  <a:lnTo>
                    <a:pt x="830" y="10093"/>
                  </a:lnTo>
                  <a:lnTo>
                    <a:pt x="850" y="10387"/>
                  </a:lnTo>
                  <a:lnTo>
                    <a:pt x="861" y="10680"/>
                  </a:lnTo>
                  <a:lnTo>
                    <a:pt x="861" y="10984"/>
                  </a:lnTo>
                  <a:lnTo>
                    <a:pt x="850" y="11277"/>
                  </a:lnTo>
                  <a:lnTo>
                    <a:pt x="830" y="11571"/>
                  </a:lnTo>
                  <a:lnTo>
                    <a:pt x="1083" y="11591"/>
                  </a:lnTo>
                  <a:lnTo>
                    <a:pt x="1336" y="11591"/>
                  </a:lnTo>
                  <a:lnTo>
                    <a:pt x="1589" y="11581"/>
                  </a:lnTo>
                  <a:lnTo>
                    <a:pt x="1832" y="11561"/>
                  </a:lnTo>
                  <a:lnTo>
                    <a:pt x="2085" y="11541"/>
                  </a:lnTo>
                  <a:lnTo>
                    <a:pt x="2328" y="11500"/>
                  </a:lnTo>
                  <a:lnTo>
                    <a:pt x="2581" y="11449"/>
                  </a:lnTo>
                  <a:lnTo>
                    <a:pt x="2824" y="11389"/>
                  </a:lnTo>
                  <a:lnTo>
                    <a:pt x="3057" y="11318"/>
                  </a:lnTo>
                  <a:lnTo>
                    <a:pt x="3300" y="11237"/>
                  </a:lnTo>
                  <a:lnTo>
                    <a:pt x="3533" y="11156"/>
                  </a:lnTo>
                  <a:lnTo>
                    <a:pt x="3766" y="11055"/>
                  </a:lnTo>
                  <a:lnTo>
                    <a:pt x="3999" y="10943"/>
                  </a:lnTo>
                  <a:lnTo>
                    <a:pt x="4221" y="10832"/>
                  </a:lnTo>
                  <a:lnTo>
                    <a:pt x="4434" y="10710"/>
                  </a:lnTo>
                  <a:lnTo>
                    <a:pt x="4657" y="10579"/>
                  </a:lnTo>
                  <a:lnTo>
                    <a:pt x="4859" y="10437"/>
                  </a:lnTo>
                  <a:lnTo>
                    <a:pt x="5061" y="10295"/>
                  </a:lnTo>
                  <a:lnTo>
                    <a:pt x="5264" y="10133"/>
                  </a:lnTo>
                  <a:lnTo>
                    <a:pt x="5456" y="9972"/>
                  </a:lnTo>
                  <a:lnTo>
                    <a:pt x="5638" y="9810"/>
                  </a:lnTo>
                  <a:lnTo>
                    <a:pt x="5821" y="9627"/>
                  </a:lnTo>
                  <a:lnTo>
                    <a:pt x="5993" y="9445"/>
                  </a:lnTo>
                  <a:lnTo>
                    <a:pt x="6155" y="9253"/>
                  </a:lnTo>
                  <a:lnTo>
                    <a:pt x="6317" y="9061"/>
                  </a:lnTo>
                  <a:lnTo>
                    <a:pt x="6458" y="8858"/>
                  </a:lnTo>
                  <a:lnTo>
                    <a:pt x="6600" y="8656"/>
                  </a:lnTo>
                  <a:lnTo>
                    <a:pt x="6732" y="8443"/>
                  </a:lnTo>
                  <a:lnTo>
                    <a:pt x="6853" y="8220"/>
                  </a:lnTo>
                  <a:lnTo>
                    <a:pt x="6965" y="7998"/>
                  </a:lnTo>
                  <a:lnTo>
                    <a:pt x="7076" y="7765"/>
                  </a:lnTo>
                  <a:lnTo>
                    <a:pt x="7167" y="7532"/>
                  </a:lnTo>
                  <a:lnTo>
                    <a:pt x="7248" y="7289"/>
                  </a:lnTo>
                  <a:lnTo>
                    <a:pt x="7319" y="7056"/>
                  </a:lnTo>
                  <a:lnTo>
                    <a:pt x="7380" y="6813"/>
                  </a:lnTo>
                  <a:lnTo>
                    <a:pt x="7430" y="6560"/>
                  </a:lnTo>
                  <a:lnTo>
                    <a:pt x="7471" y="6317"/>
                  </a:lnTo>
                  <a:lnTo>
                    <a:pt x="7501" y="6064"/>
                  </a:lnTo>
                  <a:lnTo>
                    <a:pt x="7511" y="5821"/>
                  </a:lnTo>
                  <a:lnTo>
                    <a:pt x="7521" y="5568"/>
                  </a:lnTo>
                  <a:lnTo>
                    <a:pt x="7521" y="5315"/>
                  </a:lnTo>
                  <a:lnTo>
                    <a:pt x="7511" y="5062"/>
                  </a:lnTo>
                  <a:lnTo>
                    <a:pt x="7491" y="4819"/>
                  </a:lnTo>
                  <a:lnTo>
                    <a:pt x="7461" y="4566"/>
                  </a:lnTo>
                  <a:lnTo>
                    <a:pt x="7420" y="4313"/>
                  </a:lnTo>
                  <a:lnTo>
                    <a:pt x="7369" y="4070"/>
                  </a:lnTo>
                  <a:lnTo>
                    <a:pt x="7309" y="3827"/>
                  </a:lnTo>
                  <a:lnTo>
                    <a:pt x="7248" y="3584"/>
                  </a:lnTo>
                  <a:lnTo>
                    <a:pt x="7167" y="3341"/>
                  </a:lnTo>
                  <a:lnTo>
                    <a:pt x="7076" y="3108"/>
                  </a:lnTo>
                  <a:lnTo>
                    <a:pt x="6985" y="2876"/>
                  </a:lnTo>
                  <a:lnTo>
                    <a:pt x="6884" y="2643"/>
                  </a:lnTo>
                  <a:lnTo>
                    <a:pt x="6772" y="2420"/>
                  </a:lnTo>
                  <a:lnTo>
                    <a:pt x="6651" y="2197"/>
                  </a:lnTo>
                  <a:lnTo>
                    <a:pt x="6519" y="1985"/>
                  </a:lnTo>
                  <a:lnTo>
                    <a:pt x="6377" y="1772"/>
                  </a:lnTo>
                  <a:lnTo>
                    <a:pt x="6236" y="1570"/>
                  </a:lnTo>
                  <a:lnTo>
                    <a:pt x="6084" y="1377"/>
                  </a:lnTo>
                  <a:lnTo>
                    <a:pt x="5922" y="1185"/>
                  </a:lnTo>
                  <a:lnTo>
                    <a:pt x="5750" y="1003"/>
                  </a:lnTo>
                  <a:lnTo>
                    <a:pt x="5568" y="821"/>
                  </a:lnTo>
                  <a:lnTo>
                    <a:pt x="5385" y="649"/>
                  </a:lnTo>
                  <a:lnTo>
                    <a:pt x="5193" y="497"/>
                  </a:lnTo>
                  <a:lnTo>
                    <a:pt x="4991" y="335"/>
                  </a:lnTo>
                  <a:lnTo>
                    <a:pt x="4282" y="132"/>
                  </a:lnTo>
                  <a:lnTo>
                    <a:pt x="4140" y="92"/>
                  </a:lnTo>
                  <a:lnTo>
                    <a:pt x="3999" y="51"/>
                  </a:lnTo>
                  <a:lnTo>
                    <a:pt x="3857" y="31"/>
                  </a:lnTo>
                  <a:lnTo>
                    <a:pt x="3715" y="11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5;p15">
              <a:extLst>
                <a:ext uri="{FF2B5EF4-FFF2-40B4-BE49-F238E27FC236}">
                  <a16:creationId xmlns:a16="http://schemas.microsoft.com/office/drawing/2014/main" id="{8DB2876B-95D6-2E19-8B1C-CEC1E2C70140}"/>
                </a:ext>
              </a:extLst>
            </p:cNvPr>
            <p:cNvSpPr/>
            <p:nvPr/>
          </p:nvSpPr>
          <p:spPr>
            <a:xfrm>
              <a:off x="2065925" y="2213075"/>
              <a:ext cx="188050" cy="289800"/>
            </a:xfrm>
            <a:custGeom>
              <a:avLst/>
              <a:gdLst/>
              <a:ahLst/>
              <a:cxnLst/>
              <a:rect l="l" t="t" r="r" b="b"/>
              <a:pathLst>
                <a:path w="7522" h="11592" fill="none" extrusionOk="0">
                  <a:moveTo>
                    <a:pt x="4991" y="335"/>
                  </a:moveTo>
                  <a:lnTo>
                    <a:pt x="4991" y="335"/>
                  </a:lnTo>
                  <a:lnTo>
                    <a:pt x="5193" y="497"/>
                  </a:lnTo>
                  <a:lnTo>
                    <a:pt x="5385" y="649"/>
                  </a:lnTo>
                  <a:lnTo>
                    <a:pt x="5568" y="821"/>
                  </a:lnTo>
                  <a:lnTo>
                    <a:pt x="5750" y="1003"/>
                  </a:lnTo>
                  <a:lnTo>
                    <a:pt x="5922" y="1185"/>
                  </a:lnTo>
                  <a:lnTo>
                    <a:pt x="6084" y="1377"/>
                  </a:lnTo>
                  <a:lnTo>
                    <a:pt x="6236" y="1570"/>
                  </a:lnTo>
                  <a:lnTo>
                    <a:pt x="6377" y="1772"/>
                  </a:lnTo>
                  <a:lnTo>
                    <a:pt x="6519" y="1985"/>
                  </a:lnTo>
                  <a:lnTo>
                    <a:pt x="6651" y="2197"/>
                  </a:lnTo>
                  <a:lnTo>
                    <a:pt x="6772" y="2420"/>
                  </a:lnTo>
                  <a:lnTo>
                    <a:pt x="6884" y="2643"/>
                  </a:lnTo>
                  <a:lnTo>
                    <a:pt x="6985" y="2876"/>
                  </a:lnTo>
                  <a:lnTo>
                    <a:pt x="7076" y="3108"/>
                  </a:lnTo>
                  <a:lnTo>
                    <a:pt x="7167" y="3341"/>
                  </a:lnTo>
                  <a:lnTo>
                    <a:pt x="7248" y="3584"/>
                  </a:lnTo>
                  <a:lnTo>
                    <a:pt x="7309" y="3827"/>
                  </a:lnTo>
                  <a:lnTo>
                    <a:pt x="7369" y="4070"/>
                  </a:lnTo>
                  <a:lnTo>
                    <a:pt x="7420" y="4313"/>
                  </a:lnTo>
                  <a:lnTo>
                    <a:pt x="7461" y="4566"/>
                  </a:lnTo>
                  <a:lnTo>
                    <a:pt x="7491" y="4819"/>
                  </a:lnTo>
                  <a:lnTo>
                    <a:pt x="7511" y="5062"/>
                  </a:lnTo>
                  <a:lnTo>
                    <a:pt x="7521" y="5315"/>
                  </a:lnTo>
                  <a:lnTo>
                    <a:pt x="7521" y="5568"/>
                  </a:lnTo>
                  <a:lnTo>
                    <a:pt x="7511" y="5821"/>
                  </a:lnTo>
                  <a:lnTo>
                    <a:pt x="7501" y="6064"/>
                  </a:lnTo>
                  <a:lnTo>
                    <a:pt x="7471" y="6317"/>
                  </a:lnTo>
                  <a:lnTo>
                    <a:pt x="7430" y="6560"/>
                  </a:lnTo>
                  <a:lnTo>
                    <a:pt x="7380" y="6813"/>
                  </a:lnTo>
                  <a:lnTo>
                    <a:pt x="7319" y="7056"/>
                  </a:lnTo>
                  <a:lnTo>
                    <a:pt x="7248" y="7289"/>
                  </a:lnTo>
                  <a:lnTo>
                    <a:pt x="7167" y="7532"/>
                  </a:lnTo>
                  <a:lnTo>
                    <a:pt x="7167" y="7532"/>
                  </a:lnTo>
                  <a:lnTo>
                    <a:pt x="7076" y="7765"/>
                  </a:lnTo>
                  <a:lnTo>
                    <a:pt x="6965" y="7998"/>
                  </a:lnTo>
                  <a:lnTo>
                    <a:pt x="6853" y="8220"/>
                  </a:lnTo>
                  <a:lnTo>
                    <a:pt x="6732" y="8443"/>
                  </a:lnTo>
                  <a:lnTo>
                    <a:pt x="6600" y="8656"/>
                  </a:lnTo>
                  <a:lnTo>
                    <a:pt x="6458" y="8858"/>
                  </a:lnTo>
                  <a:lnTo>
                    <a:pt x="6317" y="9061"/>
                  </a:lnTo>
                  <a:lnTo>
                    <a:pt x="6155" y="9253"/>
                  </a:lnTo>
                  <a:lnTo>
                    <a:pt x="5993" y="9445"/>
                  </a:lnTo>
                  <a:lnTo>
                    <a:pt x="5821" y="9627"/>
                  </a:lnTo>
                  <a:lnTo>
                    <a:pt x="5638" y="9810"/>
                  </a:lnTo>
                  <a:lnTo>
                    <a:pt x="5456" y="9972"/>
                  </a:lnTo>
                  <a:lnTo>
                    <a:pt x="5264" y="10133"/>
                  </a:lnTo>
                  <a:lnTo>
                    <a:pt x="5061" y="10295"/>
                  </a:lnTo>
                  <a:lnTo>
                    <a:pt x="4859" y="10437"/>
                  </a:lnTo>
                  <a:lnTo>
                    <a:pt x="4657" y="10579"/>
                  </a:lnTo>
                  <a:lnTo>
                    <a:pt x="4434" y="10710"/>
                  </a:lnTo>
                  <a:lnTo>
                    <a:pt x="4221" y="10832"/>
                  </a:lnTo>
                  <a:lnTo>
                    <a:pt x="3999" y="10943"/>
                  </a:lnTo>
                  <a:lnTo>
                    <a:pt x="3766" y="11055"/>
                  </a:lnTo>
                  <a:lnTo>
                    <a:pt x="3533" y="11156"/>
                  </a:lnTo>
                  <a:lnTo>
                    <a:pt x="3300" y="11237"/>
                  </a:lnTo>
                  <a:lnTo>
                    <a:pt x="3057" y="11318"/>
                  </a:lnTo>
                  <a:lnTo>
                    <a:pt x="2824" y="11389"/>
                  </a:lnTo>
                  <a:lnTo>
                    <a:pt x="2581" y="11449"/>
                  </a:lnTo>
                  <a:lnTo>
                    <a:pt x="2328" y="11500"/>
                  </a:lnTo>
                  <a:lnTo>
                    <a:pt x="2085" y="11541"/>
                  </a:lnTo>
                  <a:lnTo>
                    <a:pt x="1832" y="11561"/>
                  </a:lnTo>
                  <a:lnTo>
                    <a:pt x="1589" y="11581"/>
                  </a:lnTo>
                  <a:lnTo>
                    <a:pt x="1336" y="11591"/>
                  </a:lnTo>
                  <a:lnTo>
                    <a:pt x="1083" y="11591"/>
                  </a:lnTo>
                  <a:lnTo>
                    <a:pt x="830" y="11571"/>
                  </a:lnTo>
                  <a:lnTo>
                    <a:pt x="830" y="11571"/>
                  </a:lnTo>
                  <a:lnTo>
                    <a:pt x="850" y="11277"/>
                  </a:lnTo>
                  <a:lnTo>
                    <a:pt x="861" y="10984"/>
                  </a:lnTo>
                  <a:lnTo>
                    <a:pt x="861" y="10680"/>
                  </a:lnTo>
                  <a:lnTo>
                    <a:pt x="850" y="10387"/>
                  </a:lnTo>
                  <a:lnTo>
                    <a:pt x="830" y="10093"/>
                  </a:lnTo>
                  <a:lnTo>
                    <a:pt x="800" y="9799"/>
                  </a:lnTo>
                  <a:lnTo>
                    <a:pt x="759" y="9506"/>
                  </a:lnTo>
                  <a:lnTo>
                    <a:pt x="719" y="9212"/>
                  </a:lnTo>
                  <a:lnTo>
                    <a:pt x="618" y="8615"/>
                  </a:lnTo>
                  <a:lnTo>
                    <a:pt x="496" y="8028"/>
                  </a:lnTo>
                  <a:lnTo>
                    <a:pt x="263" y="6854"/>
                  </a:lnTo>
                  <a:lnTo>
                    <a:pt x="263" y="6854"/>
                  </a:lnTo>
                  <a:lnTo>
                    <a:pt x="162" y="6267"/>
                  </a:lnTo>
                  <a:lnTo>
                    <a:pt x="112" y="5963"/>
                  </a:lnTo>
                  <a:lnTo>
                    <a:pt x="71" y="5669"/>
                  </a:lnTo>
                  <a:lnTo>
                    <a:pt x="41" y="5366"/>
                  </a:lnTo>
                  <a:lnTo>
                    <a:pt x="20" y="5072"/>
                  </a:lnTo>
                  <a:lnTo>
                    <a:pt x="10" y="4769"/>
                  </a:lnTo>
                  <a:lnTo>
                    <a:pt x="0" y="4465"/>
                  </a:lnTo>
                  <a:lnTo>
                    <a:pt x="10" y="4171"/>
                  </a:lnTo>
                  <a:lnTo>
                    <a:pt x="31" y="3878"/>
                  </a:lnTo>
                  <a:lnTo>
                    <a:pt x="61" y="3584"/>
                  </a:lnTo>
                  <a:lnTo>
                    <a:pt x="101" y="3291"/>
                  </a:lnTo>
                  <a:lnTo>
                    <a:pt x="162" y="2997"/>
                  </a:lnTo>
                  <a:lnTo>
                    <a:pt x="243" y="2714"/>
                  </a:lnTo>
                  <a:lnTo>
                    <a:pt x="334" y="2440"/>
                  </a:lnTo>
                  <a:lnTo>
                    <a:pt x="446" y="2167"/>
                  </a:lnTo>
                  <a:lnTo>
                    <a:pt x="446" y="2167"/>
                  </a:lnTo>
                  <a:lnTo>
                    <a:pt x="506" y="2025"/>
                  </a:lnTo>
                  <a:lnTo>
                    <a:pt x="577" y="1894"/>
                  </a:lnTo>
                  <a:lnTo>
                    <a:pt x="658" y="1762"/>
                  </a:lnTo>
                  <a:lnTo>
                    <a:pt x="729" y="1641"/>
                  </a:lnTo>
                  <a:lnTo>
                    <a:pt x="911" y="1388"/>
                  </a:lnTo>
                  <a:lnTo>
                    <a:pt x="1104" y="1155"/>
                  </a:lnTo>
                  <a:lnTo>
                    <a:pt x="1316" y="942"/>
                  </a:lnTo>
                  <a:lnTo>
                    <a:pt x="1549" y="740"/>
                  </a:lnTo>
                  <a:lnTo>
                    <a:pt x="1792" y="568"/>
                  </a:lnTo>
                  <a:lnTo>
                    <a:pt x="1913" y="487"/>
                  </a:lnTo>
                  <a:lnTo>
                    <a:pt x="2045" y="406"/>
                  </a:lnTo>
                  <a:lnTo>
                    <a:pt x="2177" y="335"/>
                  </a:lnTo>
                  <a:lnTo>
                    <a:pt x="2308" y="274"/>
                  </a:lnTo>
                  <a:lnTo>
                    <a:pt x="2440" y="213"/>
                  </a:lnTo>
                  <a:lnTo>
                    <a:pt x="2581" y="163"/>
                  </a:lnTo>
                  <a:lnTo>
                    <a:pt x="2713" y="112"/>
                  </a:lnTo>
                  <a:lnTo>
                    <a:pt x="2855" y="82"/>
                  </a:lnTo>
                  <a:lnTo>
                    <a:pt x="2996" y="51"/>
                  </a:lnTo>
                  <a:lnTo>
                    <a:pt x="3138" y="21"/>
                  </a:lnTo>
                  <a:lnTo>
                    <a:pt x="3280" y="11"/>
                  </a:lnTo>
                  <a:lnTo>
                    <a:pt x="3422" y="1"/>
                  </a:lnTo>
                  <a:lnTo>
                    <a:pt x="3573" y="1"/>
                  </a:lnTo>
                  <a:lnTo>
                    <a:pt x="3715" y="11"/>
                  </a:lnTo>
                  <a:lnTo>
                    <a:pt x="3857" y="31"/>
                  </a:lnTo>
                  <a:lnTo>
                    <a:pt x="3999" y="51"/>
                  </a:lnTo>
                  <a:lnTo>
                    <a:pt x="4140" y="92"/>
                  </a:lnTo>
                  <a:lnTo>
                    <a:pt x="4282" y="1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6;p15">
              <a:extLst>
                <a:ext uri="{FF2B5EF4-FFF2-40B4-BE49-F238E27FC236}">
                  <a16:creationId xmlns:a16="http://schemas.microsoft.com/office/drawing/2014/main" id="{9F26AFB0-F7B9-1263-740B-97BCD0FB9BC6}"/>
                </a:ext>
              </a:extLst>
            </p:cNvPr>
            <p:cNvSpPr/>
            <p:nvPr/>
          </p:nvSpPr>
          <p:spPr>
            <a:xfrm>
              <a:off x="1204475" y="2213075"/>
              <a:ext cx="188075" cy="289800"/>
            </a:xfrm>
            <a:custGeom>
              <a:avLst/>
              <a:gdLst/>
              <a:ahLst/>
              <a:cxnLst/>
              <a:rect l="l" t="t" r="r" b="b"/>
              <a:pathLst>
                <a:path w="7523" h="11592" extrusionOk="0">
                  <a:moveTo>
                    <a:pt x="3949" y="1"/>
                  </a:moveTo>
                  <a:lnTo>
                    <a:pt x="3807" y="11"/>
                  </a:lnTo>
                  <a:lnTo>
                    <a:pt x="3665" y="31"/>
                  </a:lnTo>
                  <a:lnTo>
                    <a:pt x="3524" y="51"/>
                  </a:lnTo>
                  <a:lnTo>
                    <a:pt x="3382" y="92"/>
                  </a:lnTo>
                  <a:lnTo>
                    <a:pt x="3240" y="132"/>
                  </a:lnTo>
                  <a:lnTo>
                    <a:pt x="2532" y="335"/>
                  </a:lnTo>
                  <a:lnTo>
                    <a:pt x="2329" y="497"/>
                  </a:lnTo>
                  <a:lnTo>
                    <a:pt x="2137" y="649"/>
                  </a:lnTo>
                  <a:lnTo>
                    <a:pt x="1955" y="821"/>
                  </a:lnTo>
                  <a:lnTo>
                    <a:pt x="1772" y="1003"/>
                  </a:lnTo>
                  <a:lnTo>
                    <a:pt x="1600" y="1185"/>
                  </a:lnTo>
                  <a:lnTo>
                    <a:pt x="1438" y="1377"/>
                  </a:lnTo>
                  <a:lnTo>
                    <a:pt x="1287" y="1570"/>
                  </a:lnTo>
                  <a:lnTo>
                    <a:pt x="1145" y="1772"/>
                  </a:lnTo>
                  <a:lnTo>
                    <a:pt x="1003" y="1985"/>
                  </a:lnTo>
                  <a:lnTo>
                    <a:pt x="871" y="2197"/>
                  </a:lnTo>
                  <a:lnTo>
                    <a:pt x="750" y="2420"/>
                  </a:lnTo>
                  <a:lnTo>
                    <a:pt x="639" y="2643"/>
                  </a:lnTo>
                  <a:lnTo>
                    <a:pt x="537" y="2876"/>
                  </a:lnTo>
                  <a:lnTo>
                    <a:pt x="446" y="3108"/>
                  </a:lnTo>
                  <a:lnTo>
                    <a:pt x="355" y="3341"/>
                  </a:lnTo>
                  <a:lnTo>
                    <a:pt x="274" y="3584"/>
                  </a:lnTo>
                  <a:lnTo>
                    <a:pt x="214" y="3827"/>
                  </a:lnTo>
                  <a:lnTo>
                    <a:pt x="153" y="4070"/>
                  </a:lnTo>
                  <a:lnTo>
                    <a:pt x="102" y="4313"/>
                  </a:lnTo>
                  <a:lnTo>
                    <a:pt x="62" y="4566"/>
                  </a:lnTo>
                  <a:lnTo>
                    <a:pt x="31" y="4819"/>
                  </a:lnTo>
                  <a:lnTo>
                    <a:pt x="11" y="5062"/>
                  </a:lnTo>
                  <a:lnTo>
                    <a:pt x="1" y="5315"/>
                  </a:lnTo>
                  <a:lnTo>
                    <a:pt x="1" y="5568"/>
                  </a:lnTo>
                  <a:lnTo>
                    <a:pt x="11" y="5821"/>
                  </a:lnTo>
                  <a:lnTo>
                    <a:pt x="21" y="6064"/>
                  </a:lnTo>
                  <a:lnTo>
                    <a:pt x="52" y="6317"/>
                  </a:lnTo>
                  <a:lnTo>
                    <a:pt x="92" y="6560"/>
                  </a:lnTo>
                  <a:lnTo>
                    <a:pt x="143" y="6813"/>
                  </a:lnTo>
                  <a:lnTo>
                    <a:pt x="203" y="7056"/>
                  </a:lnTo>
                  <a:lnTo>
                    <a:pt x="274" y="7289"/>
                  </a:lnTo>
                  <a:lnTo>
                    <a:pt x="355" y="7532"/>
                  </a:lnTo>
                  <a:lnTo>
                    <a:pt x="446" y="7765"/>
                  </a:lnTo>
                  <a:lnTo>
                    <a:pt x="558" y="7998"/>
                  </a:lnTo>
                  <a:lnTo>
                    <a:pt x="669" y="8220"/>
                  </a:lnTo>
                  <a:lnTo>
                    <a:pt x="791" y="8443"/>
                  </a:lnTo>
                  <a:lnTo>
                    <a:pt x="922" y="8656"/>
                  </a:lnTo>
                  <a:lnTo>
                    <a:pt x="1064" y="8858"/>
                  </a:lnTo>
                  <a:lnTo>
                    <a:pt x="1206" y="9061"/>
                  </a:lnTo>
                  <a:lnTo>
                    <a:pt x="1367" y="9253"/>
                  </a:lnTo>
                  <a:lnTo>
                    <a:pt x="1529" y="9445"/>
                  </a:lnTo>
                  <a:lnTo>
                    <a:pt x="1702" y="9627"/>
                  </a:lnTo>
                  <a:lnTo>
                    <a:pt x="1884" y="9810"/>
                  </a:lnTo>
                  <a:lnTo>
                    <a:pt x="2066" y="9972"/>
                  </a:lnTo>
                  <a:lnTo>
                    <a:pt x="2258" y="10133"/>
                  </a:lnTo>
                  <a:lnTo>
                    <a:pt x="2461" y="10295"/>
                  </a:lnTo>
                  <a:lnTo>
                    <a:pt x="2663" y="10437"/>
                  </a:lnTo>
                  <a:lnTo>
                    <a:pt x="2866" y="10579"/>
                  </a:lnTo>
                  <a:lnTo>
                    <a:pt x="3088" y="10710"/>
                  </a:lnTo>
                  <a:lnTo>
                    <a:pt x="3301" y="10832"/>
                  </a:lnTo>
                  <a:lnTo>
                    <a:pt x="3524" y="10943"/>
                  </a:lnTo>
                  <a:lnTo>
                    <a:pt x="3756" y="11055"/>
                  </a:lnTo>
                  <a:lnTo>
                    <a:pt x="3989" y="11156"/>
                  </a:lnTo>
                  <a:lnTo>
                    <a:pt x="4222" y="11237"/>
                  </a:lnTo>
                  <a:lnTo>
                    <a:pt x="4465" y="11318"/>
                  </a:lnTo>
                  <a:lnTo>
                    <a:pt x="4698" y="11389"/>
                  </a:lnTo>
                  <a:lnTo>
                    <a:pt x="4941" y="11449"/>
                  </a:lnTo>
                  <a:lnTo>
                    <a:pt x="5194" y="11500"/>
                  </a:lnTo>
                  <a:lnTo>
                    <a:pt x="5437" y="11541"/>
                  </a:lnTo>
                  <a:lnTo>
                    <a:pt x="5690" y="11561"/>
                  </a:lnTo>
                  <a:lnTo>
                    <a:pt x="5933" y="11581"/>
                  </a:lnTo>
                  <a:lnTo>
                    <a:pt x="6186" y="11591"/>
                  </a:lnTo>
                  <a:lnTo>
                    <a:pt x="6439" y="11591"/>
                  </a:lnTo>
                  <a:lnTo>
                    <a:pt x="6692" y="11571"/>
                  </a:lnTo>
                  <a:lnTo>
                    <a:pt x="6672" y="11277"/>
                  </a:lnTo>
                  <a:lnTo>
                    <a:pt x="6662" y="10984"/>
                  </a:lnTo>
                  <a:lnTo>
                    <a:pt x="6662" y="10680"/>
                  </a:lnTo>
                  <a:lnTo>
                    <a:pt x="6672" y="10387"/>
                  </a:lnTo>
                  <a:lnTo>
                    <a:pt x="6692" y="10093"/>
                  </a:lnTo>
                  <a:lnTo>
                    <a:pt x="6722" y="9799"/>
                  </a:lnTo>
                  <a:lnTo>
                    <a:pt x="6763" y="9506"/>
                  </a:lnTo>
                  <a:lnTo>
                    <a:pt x="6803" y="9212"/>
                  </a:lnTo>
                  <a:lnTo>
                    <a:pt x="6905" y="8615"/>
                  </a:lnTo>
                  <a:lnTo>
                    <a:pt x="7026" y="8028"/>
                  </a:lnTo>
                  <a:lnTo>
                    <a:pt x="7259" y="6854"/>
                  </a:lnTo>
                  <a:lnTo>
                    <a:pt x="7360" y="6267"/>
                  </a:lnTo>
                  <a:lnTo>
                    <a:pt x="7411" y="5963"/>
                  </a:lnTo>
                  <a:lnTo>
                    <a:pt x="7451" y="5669"/>
                  </a:lnTo>
                  <a:lnTo>
                    <a:pt x="7482" y="5366"/>
                  </a:lnTo>
                  <a:lnTo>
                    <a:pt x="7502" y="5072"/>
                  </a:lnTo>
                  <a:lnTo>
                    <a:pt x="7512" y="4769"/>
                  </a:lnTo>
                  <a:lnTo>
                    <a:pt x="7522" y="4465"/>
                  </a:lnTo>
                  <a:lnTo>
                    <a:pt x="7512" y="4171"/>
                  </a:lnTo>
                  <a:lnTo>
                    <a:pt x="7492" y="3878"/>
                  </a:lnTo>
                  <a:lnTo>
                    <a:pt x="7461" y="3584"/>
                  </a:lnTo>
                  <a:lnTo>
                    <a:pt x="7421" y="3291"/>
                  </a:lnTo>
                  <a:lnTo>
                    <a:pt x="7360" y="2997"/>
                  </a:lnTo>
                  <a:lnTo>
                    <a:pt x="7279" y="2714"/>
                  </a:lnTo>
                  <a:lnTo>
                    <a:pt x="7188" y="2440"/>
                  </a:lnTo>
                  <a:lnTo>
                    <a:pt x="7077" y="2167"/>
                  </a:lnTo>
                  <a:lnTo>
                    <a:pt x="7016" y="2025"/>
                  </a:lnTo>
                  <a:lnTo>
                    <a:pt x="6945" y="1894"/>
                  </a:lnTo>
                  <a:lnTo>
                    <a:pt x="6864" y="1762"/>
                  </a:lnTo>
                  <a:lnTo>
                    <a:pt x="6783" y="1641"/>
                  </a:lnTo>
                  <a:lnTo>
                    <a:pt x="6611" y="1388"/>
                  </a:lnTo>
                  <a:lnTo>
                    <a:pt x="6419" y="1155"/>
                  </a:lnTo>
                  <a:lnTo>
                    <a:pt x="6206" y="942"/>
                  </a:lnTo>
                  <a:lnTo>
                    <a:pt x="5973" y="740"/>
                  </a:lnTo>
                  <a:lnTo>
                    <a:pt x="5730" y="568"/>
                  </a:lnTo>
                  <a:lnTo>
                    <a:pt x="5609" y="487"/>
                  </a:lnTo>
                  <a:lnTo>
                    <a:pt x="5477" y="406"/>
                  </a:lnTo>
                  <a:lnTo>
                    <a:pt x="5346" y="335"/>
                  </a:lnTo>
                  <a:lnTo>
                    <a:pt x="5214" y="274"/>
                  </a:lnTo>
                  <a:lnTo>
                    <a:pt x="5082" y="213"/>
                  </a:lnTo>
                  <a:lnTo>
                    <a:pt x="4941" y="163"/>
                  </a:lnTo>
                  <a:lnTo>
                    <a:pt x="4809" y="112"/>
                  </a:lnTo>
                  <a:lnTo>
                    <a:pt x="4667" y="82"/>
                  </a:lnTo>
                  <a:lnTo>
                    <a:pt x="4526" y="51"/>
                  </a:lnTo>
                  <a:lnTo>
                    <a:pt x="4384" y="21"/>
                  </a:lnTo>
                  <a:lnTo>
                    <a:pt x="4242" y="11"/>
                  </a:lnTo>
                  <a:lnTo>
                    <a:pt x="4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7;p15">
              <a:extLst>
                <a:ext uri="{FF2B5EF4-FFF2-40B4-BE49-F238E27FC236}">
                  <a16:creationId xmlns:a16="http://schemas.microsoft.com/office/drawing/2014/main" id="{D5335B7A-3FAF-1AD4-6FD4-717AFE99A187}"/>
                </a:ext>
              </a:extLst>
            </p:cNvPr>
            <p:cNvSpPr/>
            <p:nvPr/>
          </p:nvSpPr>
          <p:spPr>
            <a:xfrm>
              <a:off x="1204475" y="2213075"/>
              <a:ext cx="188075" cy="289800"/>
            </a:xfrm>
            <a:custGeom>
              <a:avLst/>
              <a:gdLst/>
              <a:ahLst/>
              <a:cxnLst/>
              <a:rect l="l" t="t" r="r" b="b"/>
              <a:pathLst>
                <a:path w="7523" h="11592" fill="none" extrusionOk="0">
                  <a:moveTo>
                    <a:pt x="2532" y="335"/>
                  </a:moveTo>
                  <a:lnTo>
                    <a:pt x="2532" y="335"/>
                  </a:lnTo>
                  <a:lnTo>
                    <a:pt x="2329" y="497"/>
                  </a:lnTo>
                  <a:lnTo>
                    <a:pt x="2137" y="649"/>
                  </a:lnTo>
                  <a:lnTo>
                    <a:pt x="1955" y="821"/>
                  </a:lnTo>
                  <a:lnTo>
                    <a:pt x="1772" y="1003"/>
                  </a:lnTo>
                  <a:lnTo>
                    <a:pt x="1600" y="1185"/>
                  </a:lnTo>
                  <a:lnTo>
                    <a:pt x="1438" y="1377"/>
                  </a:lnTo>
                  <a:lnTo>
                    <a:pt x="1287" y="1570"/>
                  </a:lnTo>
                  <a:lnTo>
                    <a:pt x="1145" y="1772"/>
                  </a:lnTo>
                  <a:lnTo>
                    <a:pt x="1003" y="1985"/>
                  </a:lnTo>
                  <a:lnTo>
                    <a:pt x="871" y="2197"/>
                  </a:lnTo>
                  <a:lnTo>
                    <a:pt x="750" y="2420"/>
                  </a:lnTo>
                  <a:lnTo>
                    <a:pt x="639" y="2643"/>
                  </a:lnTo>
                  <a:lnTo>
                    <a:pt x="537" y="2876"/>
                  </a:lnTo>
                  <a:lnTo>
                    <a:pt x="446" y="3108"/>
                  </a:lnTo>
                  <a:lnTo>
                    <a:pt x="355" y="3341"/>
                  </a:lnTo>
                  <a:lnTo>
                    <a:pt x="274" y="3584"/>
                  </a:lnTo>
                  <a:lnTo>
                    <a:pt x="214" y="3827"/>
                  </a:lnTo>
                  <a:lnTo>
                    <a:pt x="153" y="4070"/>
                  </a:lnTo>
                  <a:lnTo>
                    <a:pt x="102" y="4313"/>
                  </a:lnTo>
                  <a:lnTo>
                    <a:pt x="62" y="4566"/>
                  </a:lnTo>
                  <a:lnTo>
                    <a:pt x="31" y="4819"/>
                  </a:lnTo>
                  <a:lnTo>
                    <a:pt x="11" y="5062"/>
                  </a:lnTo>
                  <a:lnTo>
                    <a:pt x="1" y="5315"/>
                  </a:lnTo>
                  <a:lnTo>
                    <a:pt x="1" y="5568"/>
                  </a:lnTo>
                  <a:lnTo>
                    <a:pt x="11" y="5821"/>
                  </a:lnTo>
                  <a:lnTo>
                    <a:pt x="21" y="6064"/>
                  </a:lnTo>
                  <a:lnTo>
                    <a:pt x="52" y="6317"/>
                  </a:lnTo>
                  <a:lnTo>
                    <a:pt x="92" y="6560"/>
                  </a:lnTo>
                  <a:lnTo>
                    <a:pt x="143" y="6813"/>
                  </a:lnTo>
                  <a:lnTo>
                    <a:pt x="203" y="7056"/>
                  </a:lnTo>
                  <a:lnTo>
                    <a:pt x="274" y="7289"/>
                  </a:lnTo>
                  <a:lnTo>
                    <a:pt x="355" y="7532"/>
                  </a:lnTo>
                  <a:lnTo>
                    <a:pt x="355" y="7532"/>
                  </a:lnTo>
                  <a:lnTo>
                    <a:pt x="446" y="7765"/>
                  </a:lnTo>
                  <a:lnTo>
                    <a:pt x="558" y="7998"/>
                  </a:lnTo>
                  <a:lnTo>
                    <a:pt x="669" y="8220"/>
                  </a:lnTo>
                  <a:lnTo>
                    <a:pt x="791" y="8443"/>
                  </a:lnTo>
                  <a:lnTo>
                    <a:pt x="922" y="8656"/>
                  </a:lnTo>
                  <a:lnTo>
                    <a:pt x="1064" y="8858"/>
                  </a:lnTo>
                  <a:lnTo>
                    <a:pt x="1206" y="9061"/>
                  </a:lnTo>
                  <a:lnTo>
                    <a:pt x="1367" y="9253"/>
                  </a:lnTo>
                  <a:lnTo>
                    <a:pt x="1529" y="9445"/>
                  </a:lnTo>
                  <a:lnTo>
                    <a:pt x="1702" y="9627"/>
                  </a:lnTo>
                  <a:lnTo>
                    <a:pt x="1884" y="9810"/>
                  </a:lnTo>
                  <a:lnTo>
                    <a:pt x="2066" y="9972"/>
                  </a:lnTo>
                  <a:lnTo>
                    <a:pt x="2258" y="10133"/>
                  </a:lnTo>
                  <a:lnTo>
                    <a:pt x="2461" y="10295"/>
                  </a:lnTo>
                  <a:lnTo>
                    <a:pt x="2663" y="10437"/>
                  </a:lnTo>
                  <a:lnTo>
                    <a:pt x="2866" y="10579"/>
                  </a:lnTo>
                  <a:lnTo>
                    <a:pt x="3088" y="10710"/>
                  </a:lnTo>
                  <a:lnTo>
                    <a:pt x="3301" y="10832"/>
                  </a:lnTo>
                  <a:lnTo>
                    <a:pt x="3524" y="10943"/>
                  </a:lnTo>
                  <a:lnTo>
                    <a:pt x="3756" y="11055"/>
                  </a:lnTo>
                  <a:lnTo>
                    <a:pt x="3989" y="11156"/>
                  </a:lnTo>
                  <a:lnTo>
                    <a:pt x="4222" y="11237"/>
                  </a:lnTo>
                  <a:lnTo>
                    <a:pt x="4465" y="11318"/>
                  </a:lnTo>
                  <a:lnTo>
                    <a:pt x="4698" y="11389"/>
                  </a:lnTo>
                  <a:lnTo>
                    <a:pt x="4941" y="11449"/>
                  </a:lnTo>
                  <a:lnTo>
                    <a:pt x="5194" y="11500"/>
                  </a:lnTo>
                  <a:lnTo>
                    <a:pt x="5437" y="11541"/>
                  </a:lnTo>
                  <a:lnTo>
                    <a:pt x="5690" y="11561"/>
                  </a:lnTo>
                  <a:lnTo>
                    <a:pt x="5933" y="11581"/>
                  </a:lnTo>
                  <a:lnTo>
                    <a:pt x="6186" y="11591"/>
                  </a:lnTo>
                  <a:lnTo>
                    <a:pt x="6439" y="11591"/>
                  </a:lnTo>
                  <a:lnTo>
                    <a:pt x="6692" y="11571"/>
                  </a:lnTo>
                  <a:lnTo>
                    <a:pt x="6692" y="11571"/>
                  </a:lnTo>
                  <a:lnTo>
                    <a:pt x="6672" y="11277"/>
                  </a:lnTo>
                  <a:lnTo>
                    <a:pt x="6662" y="10984"/>
                  </a:lnTo>
                  <a:lnTo>
                    <a:pt x="6662" y="10680"/>
                  </a:lnTo>
                  <a:lnTo>
                    <a:pt x="6672" y="10387"/>
                  </a:lnTo>
                  <a:lnTo>
                    <a:pt x="6692" y="10093"/>
                  </a:lnTo>
                  <a:lnTo>
                    <a:pt x="6722" y="9799"/>
                  </a:lnTo>
                  <a:lnTo>
                    <a:pt x="6763" y="9506"/>
                  </a:lnTo>
                  <a:lnTo>
                    <a:pt x="6803" y="9212"/>
                  </a:lnTo>
                  <a:lnTo>
                    <a:pt x="6905" y="8615"/>
                  </a:lnTo>
                  <a:lnTo>
                    <a:pt x="7026" y="8028"/>
                  </a:lnTo>
                  <a:lnTo>
                    <a:pt x="7259" y="6854"/>
                  </a:lnTo>
                  <a:lnTo>
                    <a:pt x="7259" y="6854"/>
                  </a:lnTo>
                  <a:lnTo>
                    <a:pt x="7360" y="6267"/>
                  </a:lnTo>
                  <a:lnTo>
                    <a:pt x="7411" y="5963"/>
                  </a:lnTo>
                  <a:lnTo>
                    <a:pt x="7451" y="5669"/>
                  </a:lnTo>
                  <a:lnTo>
                    <a:pt x="7482" y="5366"/>
                  </a:lnTo>
                  <a:lnTo>
                    <a:pt x="7502" y="5072"/>
                  </a:lnTo>
                  <a:lnTo>
                    <a:pt x="7512" y="4769"/>
                  </a:lnTo>
                  <a:lnTo>
                    <a:pt x="7522" y="4465"/>
                  </a:lnTo>
                  <a:lnTo>
                    <a:pt x="7512" y="4171"/>
                  </a:lnTo>
                  <a:lnTo>
                    <a:pt x="7492" y="3878"/>
                  </a:lnTo>
                  <a:lnTo>
                    <a:pt x="7461" y="3584"/>
                  </a:lnTo>
                  <a:lnTo>
                    <a:pt x="7421" y="3291"/>
                  </a:lnTo>
                  <a:lnTo>
                    <a:pt x="7360" y="2997"/>
                  </a:lnTo>
                  <a:lnTo>
                    <a:pt x="7279" y="2714"/>
                  </a:lnTo>
                  <a:lnTo>
                    <a:pt x="7188" y="2440"/>
                  </a:lnTo>
                  <a:lnTo>
                    <a:pt x="7077" y="2167"/>
                  </a:lnTo>
                  <a:lnTo>
                    <a:pt x="7077" y="2167"/>
                  </a:lnTo>
                  <a:lnTo>
                    <a:pt x="7016" y="2025"/>
                  </a:lnTo>
                  <a:lnTo>
                    <a:pt x="6945" y="1894"/>
                  </a:lnTo>
                  <a:lnTo>
                    <a:pt x="6864" y="1762"/>
                  </a:lnTo>
                  <a:lnTo>
                    <a:pt x="6783" y="1641"/>
                  </a:lnTo>
                  <a:lnTo>
                    <a:pt x="6611" y="1388"/>
                  </a:lnTo>
                  <a:lnTo>
                    <a:pt x="6419" y="1155"/>
                  </a:lnTo>
                  <a:lnTo>
                    <a:pt x="6206" y="942"/>
                  </a:lnTo>
                  <a:lnTo>
                    <a:pt x="5973" y="740"/>
                  </a:lnTo>
                  <a:lnTo>
                    <a:pt x="5730" y="568"/>
                  </a:lnTo>
                  <a:lnTo>
                    <a:pt x="5609" y="487"/>
                  </a:lnTo>
                  <a:lnTo>
                    <a:pt x="5477" y="406"/>
                  </a:lnTo>
                  <a:lnTo>
                    <a:pt x="5346" y="335"/>
                  </a:lnTo>
                  <a:lnTo>
                    <a:pt x="5214" y="274"/>
                  </a:lnTo>
                  <a:lnTo>
                    <a:pt x="5082" y="213"/>
                  </a:lnTo>
                  <a:lnTo>
                    <a:pt x="4941" y="163"/>
                  </a:lnTo>
                  <a:lnTo>
                    <a:pt x="4809" y="112"/>
                  </a:lnTo>
                  <a:lnTo>
                    <a:pt x="4667" y="82"/>
                  </a:lnTo>
                  <a:lnTo>
                    <a:pt x="4526" y="51"/>
                  </a:lnTo>
                  <a:lnTo>
                    <a:pt x="4384" y="21"/>
                  </a:lnTo>
                  <a:lnTo>
                    <a:pt x="4242" y="11"/>
                  </a:lnTo>
                  <a:lnTo>
                    <a:pt x="4101" y="1"/>
                  </a:lnTo>
                  <a:lnTo>
                    <a:pt x="3949" y="1"/>
                  </a:lnTo>
                  <a:lnTo>
                    <a:pt x="3807" y="11"/>
                  </a:lnTo>
                  <a:lnTo>
                    <a:pt x="3665" y="31"/>
                  </a:lnTo>
                  <a:lnTo>
                    <a:pt x="3524" y="51"/>
                  </a:lnTo>
                  <a:lnTo>
                    <a:pt x="3382" y="92"/>
                  </a:lnTo>
                  <a:lnTo>
                    <a:pt x="3240" y="1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8;p15">
              <a:extLst>
                <a:ext uri="{FF2B5EF4-FFF2-40B4-BE49-F238E27FC236}">
                  <a16:creationId xmlns:a16="http://schemas.microsoft.com/office/drawing/2014/main" id="{09D35EFC-CBE2-3506-367B-A8B17E9ECDC4}"/>
                </a:ext>
              </a:extLst>
            </p:cNvPr>
            <p:cNvSpPr/>
            <p:nvPr/>
          </p:nvSpPr>
          <p:spPr>
            <a:xfrm>
              <a:off x="1271550" y="1755300"/>
              <a:ext cx="904225" cy="912300"/>
            </a:xfrm>
            <a:custGeom>
              <a:avLst/>
              <a:gdLst/>
              <a:ahLst/>
              <a:cxnLst/>
              <a:rect l="l" t="t" r="r" b="b"/>
              <a:pathLst>
                <a:path w="36169" h="36492" extrusionOk="0">
                  <a:moveTo>
                    <a:pt x="17239" y="0"/>
                  </a:moveTo>
                  <a:lnTo>
                    <a:pt x="16814" y="10"/>
                  </a:lnTo>
                  <a:lnTo>
                    <a:pt x="16389" y="20"/>
                  </a:lnTo>
                  <a:lnTo>
                    <a:pt x="15974" y="41"/>
                  </a:lnTo>
                  <a:lnTo>
                    <a:pt x="15549" y="81"/>
                  </a:lnTo>
                  <a:lnTo>
                    <a:pt x="15134" y="122"/>
                  </a:lnTo>
                  <a:lnTo>
                    <a:pt x="14709" y="172"/>
                  </a:lnTo>
                  <a:lnTo>
                    <a:pt x="14293" y="233"/>
                  </a:lnTo>
                  <a:lnTo>
                    <a:pt x="13878" y="304"/>
                  </a:lnTo>
                  <a:lnTo>
                    <a:pt x="13474" y="385"/>
                  </a:lnTo>
                  <a:lnTo>
                    <a:pt x="13059" y="466"/>
                  </a:lnTo>
                  <a:lnTo>
                    <a:pt x="12654" y="567"/>
                  </a:lnTo>
                  <a:lnTo>
                    <a:pt x="12249" y="678"/>
                  </a:lnTo>
                  <a:lnTo>
                    <a:pt x="11844" y="790"/>
                  </a:lnTo>
                  <a:lnTo>
                    <a:pt x="11449" y="921"/>
                  </a:lnTo>
                  <a:lnTo>
                    <a:pt x="11054" y="1053"/>
                  </a:lnTo>
                  <a:lnTo>
                    <a:pt x="10659" y="1195"/>
                  </a:lnTo>
                  <a:lnTo>
                    <a:pt x="10275" y="1357"/>
                  </a:lnTo>
                  <a:lnTo>
                    <a:pt x="9890" y="1518"/>
                  </a:lnTo>
                  <a:lnTo>
                    <a:pt x="9506" y="1691"/>
                  </a:lnTo>
                  <a:lnTo>
                    <a:pt x="9131" y="1873"/>
                  </a:lnTo>
                  <a:lnTo>
                    <a:pt x="8756" y="2065"/>
                  </a:lnTo>
                  <a:lnTo>
                    <a:pt x="8392" y="2278"/>
                  </a:lnTo>
                  <a:lnTo>
                    <a:pt x="8028" y="2490"/>
                  </a:lnTo>
                  <a:lnTo>
                    <a:pt x="7673" y="2713"/>
                  </a:lnTo>
                  <a:lnTo>
                    <a:pt x="7319" y="2936"/>
                  </a:lnTo>
                  <a:lnTo>
                    <a:pt x="6975" y="3179"/>
                  </a:lnTo>
                  <a:lnTo>
                    <a:pt x="6641" y="3432"/>
                  </a:lnTo>
                  <a:lnTo>
                    <a:pt x="6307" y="3695"/>
                  </a:lnTo>
                  <a:lnTo>
                    <a:pt x="5973" y="3968"/>
                  </a:lnTo>
                  <a:lnTo>
                    <a:pt x="5659" y="4252"/>
                  </a:lnTo>
                  <a:lnTo>
                    <a:pt x="5345" y="4545"/>
                  </a:lnTo>
                  <a:lnTo>
                    <a:pt x="5031" y="4839"/>
                  </a:lnTo>
                  <a:lnTo>
                    <a:pt x="4728" y="5152"/>
                  </a:lnTo>
                  <a:lnTo>
                    <a:pt x="4434" y="5476"/>
                  </a:lnTo>
                  <a:lnTo>
                    <a:pt x="4151" y="5810"/>
                  </a:lnTo>
                  <a:lnTo>
                    <a:pt x="3877" y="6144"/>
                  </a:lnTo>
                  <a:lnTo>
                    <a:pt x="3604" y="6499"/>
                  </a:lnTo>
                  <a:lnTo>
                    <a:pt x="3341" y="6863"/>
                  </a:lnTo>
                  <a:lnTo>
                    <a:pt x="3088" y="7228"/>
                  </a:lnTo>
                  <a:lnTo>
                    <a:pt x="2845" y="7612"/>
                  </a:lnTo>
                  <a:lnTo>
                    <a:pt x="2602" y="8007"/>
                  </a:lnTo>
                  <a:lnTo>
                    <a:pt x="2379" y="8412"/>
                  </a:lnTo>
                  <a:lnTo>
                    <a:pt x="2157" y="8817"/>
                  </a:lnTo>
                  <a:lnTo>
                    <a:pt x="1944" y="9242"/>
                  </a:lnTo>
                  <a:lnTo>
                    <a:pt x="1752" y="9677"/>
                  </a:lnTo>
                  <a:lnTo>
                    <a:pt x="1559" y="10123"/>
                  </a:lnTo>
                  <a:lnTo>
                    <a:pt x="1377" y="10568"/>
                  </a:lnTo>
                  <a:lnTo>
                    <a:pt x="1205" y="11034"/>
                  </a:lnTo>
                  <a:lnTo>
                    <a:pt x="1043" y="11509"/>
                  </a:lnTo>
                  <a:lnTo>
                    <a:pt x="901" y="11995"/>
                  </a:lnTo>
                  <a:lnTo>
                    <a:pt x="760" y="12491"/>
                  </a:lnTo>
                  <a:lnTo>
                    <a:pt x="628" y="12997"/>
                  </a:lnTo>
                  <a:lnTo>
                    <a:pt x="517" y="13514"/>
                  </a:lnTo>
                  <a:lnTo>
                    <a:pt x="405" y="14040"/>
                  </a:lnTo>
                  <a:lnTo>
                    <a:pt x="314" y="14577"/>
                  </a:lnTo>
                  <a:lnTo>
                    <a:pt x="233" y="15123"/>
                  </a:lnTo>
                  <a:lnTo>
                    <a:pt x="162" y="15680"/>
                  </a:lnTo>
                  <a:lnTo>
                    <a:pt x="112" y="16247"/>
                  </a:lnTo>
                  <a:lnTo>
                    <a:pt x="61" y="16824"/>
                  </a:lnTo>
                  <a:lnTo>
                    <a:pt x="31" y="17421"/>
                  </a:lnTo>
                  <a:lnTo>
                    <a:pt x="11" y="18018"/>
                  </a:lnTo>
                  <a:lnTo>
                    <a:pt x="0" y="18626"/>
                  </a:lnTo>
                  <a:lnTo>
                    <a:pt x="11" y="19668"/>
                  </a:lnTo>
                  <a:lnTo>
                    <a:pt x="41" y="20680"/>
                  </a:lnTo>
                  <a:lnTo>
                    <a:pt x="92" y="21672"/>
                  </a:lnTo>
                  <a:lnTo>
                    <a:pt x="122" y="22148"/>
                  </a:lnTo>
                  <a:lnTo>
                    <a:pt x="162" y="22624"/>
                  </a:lnTo>
                  <a:lnTo>
                    <a:pt x="203" y="23100"/>
                  </a:lnTo>
                  <a:lnTo>
                    <a:pt x="253" y="23555"/>
                  </a:lnTo>
                  <a:lnTo>
                    <a:pt x="304" y="24011"/>
                  </a:lnTo>
                  <a:lnTo>
                    <a:pt x="375" y="24456"/>
                  </a:lnTo>
                  <a:lnTo>
                    <a:pt x="446" y="24891"/>
                  </a:lnTo>
                  <a:lnTo>
                    <a:pt x="517" y="25327"/>
                  </a:lnTo>
                  <a:lnTo>
                    <a:pt x="598" y="25752"/>
                  </a:lnTo>
                  <a:lnTo>
                    <a:pt x="689" y="26167"/>
                  </a:lnTo>
                  <a:lnTo>
                    <a:pt x="790" y="26582"/>
                  </a:lnTo>
                  <a:lnTo>
                    <a:pt x="901" y="26977"/>
                  </a:lnTo>
                  <a:lnTo>
                    <a:pt x="1013" y="27372"/>
                  </a:lnTo>
                  <a:lnTo>
                    <a:pt x="1134" y="27756"/>
                  </a:lnTo>
                  <a:lnTo>
                    <a:pt x="1276" y="28141"/>
                  </a:lnTo>
                  <a:lnTo>
                    <a:pt x="1407" y="28505"/>
                  </a:lnTo>
                  <a:lnTo>
                    <a:pt x="1559" y="28870"/>
                  </a:lnTo>
                  <a:lnTo>
                    <a:pt x="1721" y="29224"/>
                  </a:lnTo>
                  <a:lnTo>
                    <a:pt x="1893" y="29578"/>
                  </a:lnTo>
                  <a:lnTo>
                    <a:pt x="2065" y="29912"/>
                  </a:lnTo>
                  <a:lnTo>
                    <a:pt x="2258" y="30246"/>
                  </a:lnTo>
                  <a:lnTo>
                    <a:pt x="2450" y="30570"/>
                  </a:lnTo>
                  <a:lnTo>
                    <a:pt x="2663" y="30884"/>
                  </a:lnTo>
                  <a:lnTo>
                    <a:pt x="2875" y="31188"/>
                  </a:lnTo>
                  <a:lnTo>
                    <a:pt x="3108" y="31491"/>
                  </a:lnTo>
                  <a:lnTo>
                    <a:pt x="3351" y="31785"/>
                  </a:lnTo>
                  <a:lnTo>
                    <a:pt x="3604" y="32068"/>
                  </a:lnTo>
                  <a:lnTo>
                    <a:pt x="3867" y="32342"/>
                  </a:lnTo>
                  <a:lnTo>
                    <a:pt x="4141" y="32605"/>
                  </a:lnTo>
                  <a:lnTo>
                    <a:pt x="4424" y="32858"/>
                  </a:lnTo>
                  <a:lnTo>
                    <a:pt x="4718" y="33111"/>
                  </a:lnTo>
                  <a:lnTo>
                    <a:pt x="5031" y="33354"/>
                  </a:lnTo>
                  <a:lnTo>
                    <a:pt x="5355" y="33587"/>
                  </a:lnTo>
                  <a:lnTo>
                    <a:pt x="5689" y="33809"/>
                  </a:lnTo>
                  <a:lnTo>
                    <a:pt x="6044" y="34022"/>
                  </a:lnTo>
                  <a:lnTo>
                    <a:pt x="6398" y="34224"/>
                  </a:lnTo>
                  <a:lnTo>
                    <a:pt x="6772" y="34427"/>
                  </a:lnTo>
                  <a:lnTo>
                    <a:pt x="7167" y="34619"/>
                  </a:lnTo>
                  <a:lnTo>
                    <a:pt x="7562" y="34791"/>
                  </a:lnTo>
                  <a:lnTo>
                    <a:pt x="7977" y="34963"/>
                  </a:lnTo>
                  <a:lnTo>
                    <a:pt x="8412" y="35125"/>
                  </a:lnTo>
                  <a:lnTo>
                    <a:pt x="8858" y="35287"/>
                  </a:lnTo>
                  <a:lnTo>
                    <a:pt x="9313" y="35429"/>
                  </a:lnTo>
                  <a:lnTo>
                    <a:pt x="9789" y="35561"/>
                  </a:lnTo>
                  <a:lnTo>
                    <a:pt x="10275" y="35692"/>
                  </a:lnTo>
                  <a:lnTo>
                    <a:pt x="10781" y="35804"/>
                  </a:lnTo>
                  <a:lnTo>
                    <a:pt x="11297" y="35915"/>
                  </a:lnTo>
                  <a:lnTo>
                    <a:pt x="11834" y="36016"/>
                  </a:lnTo>
                  <a:lnTo>
                    <a:pt x="12380" y="36107"/>
                  </a:lnTo>
                  <a:lnTo>
                    <a:pt x="12947" y="36188"/>
                  </a:lnTo>
                  <a:lnTo>
                    <a:pt x="13534" y="36259"/>
                  </a:lnTo>
                  <a:lnTo>
                    <a:pt x="14132" y="36320"/>
                  </a:lnTo>
                  <a:lnTo>
                    <a:pt x="14749" y="36370"/>
                  </a:lnTo>
                  <a:lnTo>
                    <a:pt x="15377" y="36411"/>
                  </a:lnTo>
                  <a:lnTo>
                    <a:pt x="16035" y="36451"/>
                  </a:lnTo>
                  <a:lnTo>
                    <a:pt x="16703" y="36472"/>
                  </a:lnTo>
                  <a:lnTo>
                    <a:pt x="17381" y="36482"/>
                  </a:lnTo>
                  <a:lnTo>
                    <a:pt x="18089" y="36492"/>
                  </a:lnTo>
                  <a:lnTo>
                    <a:pt x="18788" y="36482"/>
                  </a:lnTo>
                  <a:lnTo>
                    <a:pt x="19476" y="36472"/>
                  </a:lnTo>
                  <a:lnTo>
                    <a:pt x="20144" y="36451"/>
                  </a:lnTo>
                  <a:lnTo>
                    <a:pt x="20792" y="36411"/>
                  </a:lnTo>
                  <a:lnTo>
                    <a:pt x="21430" y="36370"/>
                  </a:lnTo>
                  <a:lnTo>
                    <a:pt x="22037" y="36320"/>
                  </a:lnTo>
                  <a:lnTo>
                    <a:pt x="22645" y="36259"/>
                  </a:lnTo>
                  <a:lnTo>
                    <a:pt x="23222" y="36188"/>
                  </a:lnTo>
                  <a:lnTo>
                    <a:pt x="23788" y="36107"/>
                  </a:lnTo>
                  <a:lnTo>
                    <a:pt x="24345" y="36016"/>
                  </a:lnTo>
                  <a:lnTo>
                    <a:pt x="24872" y="35915"/>
                  </a:lnTo>
                  <a:lnTo>
                    <a:pt x="25398" y="35804"/>
                  </a:lnTo>
                  <a:lnTo>
                    <a:pt x="25894" y="35692"/>
                  </a:lnTo>
                  <a:lnTo>
                    <a:pt x="26390" y="35561"/>
                  </a:lnTo>
                  <a:lnTo>
                    <a:pt x="26856" y="35429"/>
                  </a:lnTo>
                  <a:lnTo>
                    <a:pt x="27321" y="35287"/>
                  </a:lnTo>
                  <a:lnTo>
                    <a:pt x="27767" y="35125"/>
                  </a:lnTo>
                  <a:lnTo>
                    <a:pt x="28192" y="34963"/>
                  </a:lnTo>
                  <a:lnTo>
                    <a:pt x="28607" y="34791"/>
                  </a:lnTo>
                  <a:lnTo>
                    <a:pt x="29012" y="34619"/>
                  </a:lnTo>
                  <a:lnTo>
                    <a:pt x="29396" y="34427"/>
                  </a:lnTo>
                  <a:lnTo>
                    <a:pt x="29771" y="34224"/>
                  </a:lnTo>
                  <a:lnTo>
                    <a:pt x="30135" y="34022"/>
                  </a:lnTo>
                  <a:lnTo>
                    <a:pt x="30479" y="33809"/>
                  </a:lnTo>
                  <a:lnTo>
                    <a:pt x="30814" y="33587"/>
                  </a:lnTo>
                  <a:lnTo>
                    <a:pt x="31137" y="33354"/>
                  </a:lnTo>
                  <a:lnTo>
                    <a:pt x="31451" y="33111"/>
                  </a:lnTo>
                  <a:lnTo>
                    <a:pt x="31745" y="32858"/>
                  </a:lnTo>
                  <a:lnTo>
                    <a:pt x="32038" y="32605"/>
                  </a:lnTo>
                  <a:lnTo>
                    <a:pt x="32312" y="32342"/>
                  </a:lnTo>
                  <a:lnTo>
                    <a:pt x="32575" y="32068"/>
                  </a:lnTo>
                  <a:lnTo>
                    <a:pt x="32828" y="31785"/>
                  </a:lnTo>
                  <a:lnTo>
                    <a:pt x="33061" y="31491"/>
                  </a:lnTo>
                  <a:lnTo>
                    <a:pt x="33294" y="31188"/>
                  </a:lnTo>
                  <a:lnTo>
                    <a:pt x="33516" y="30884"/>
                  </a:lnTo>
                  <a:lnTo>
                    <a:pt x="33719" y="30570"/>
                  </a:lnTo>
                  <a:lnTo>
                    <a:pt x="33921" y="30246"/>
                  </a:lnTo>
                  <a:lnTo>
                    <a:pt x="34103" y="29912"/>
                  </a:lnTo>
                  <a:lnTo>
                    <a:pt x="34286" y="29578"/>
                  </a:lnTo>
                  <a:lnTo>
                    <a:pt x="34448" y="29224"/>
                  </a:lnTo>
                  <a:lnTo>
                    <a:pt x="34609" y="28870"/>
                  </a:lnTo>
                  <a:lnTo>
                    <a:pt x="34761" y="28505"/>
                  </a:lnTo>
                  <a:lnTo>
                    <a:pt x="34903" y="28141"/>
                  </a:lnTo>
                  <a:lnTo>
                    <a:pt x="35035" y="27756"/>
                  </a:lnTo>
                  <a:lnTo>
                    <a:pt x="35156" y="27372"/>
                  </a:lnTo>
                  <a:lnTo>
                    <a:pt x="35278" y="26977"/>
                  </a:lnTo>
                  <a:lnTo>
                    <a:pt x="35379" y="26582"/>
                  </a:lnTo>
                  <a:lnTo>
                    <a:pt x="35480" y="26167"/>
                  </a:lnTo>
                  <a:lnTo>
                    <a:pt x="35571" y="25752"/>
                  </a:lnTo>
                  <a:lnTo>
                    <a:pt x="35652" y="25327"/>
                  </a:lnTo>
                  <a:lnTo>
                    <a:pt x="35733" y="24891"/>
                  </a:lnTo>
                  <a:lnTo>
                    <a:pt x="35804" y="24456"/>
                  </a:lnTo>
                  <a:lnTo>
                    <a:pt x="35865" y="24011"/>
                  </a:lnTo>
                  <a:lnTo>
                    <a:pt x="35925" y="23555"/>
                  </a:lnTo>
                  <a:lnTo>
                    <a:pt x="35966" y="23100"/>
                  </a:lnTo>
                  <a:lnTo>
                    <a:pt x="36017" y="22624"/>
                  </a:lnTo>
                  <a:lnTo>
                    <a:pt x="36057" y="22148"/>
                  </a:lnTo>
                  <a:lnTo>
                    <a:pt x="36087" y="21672"/>
                  </a:lnTo>
                  <a:lnTo>
                    <a:pt x="36128" y="20680"/>
                  </a:lnTo>
                  <a:lnTo>
                    <a:pt x="36158" y="19668"/>
                  </a:lnTo>
                  <a:lnTo>
                    <a:pt x="36168" y="18626"/>
                  </a:lnTo>
                  <a:lnTo>
                    <a:pt x="36158" y="18089"/>
                  </a:lnTo>
                  <a:lnTo>
                    <a:pt x="36138" y="17553"/>
                  </a:lnTo>
                  <a:lnTo>
                    <a:pt x="36108" y="17026"/>
                  </a:lnTo>
                  <a:lnTo>
                    <a:pt x="36067" y="16500"/>
                  </a:lnTo>
                  <a:lnTo>
                    <a:pt x="36006" y="15994"/>
                  </a:lnTo>
                  <a:lnTo>
                    <a:pt x="35936" y="15488"/>
                  </a:lnTo>
                  <a:lnTo>
                    <a:pt x="35855" y="14992"/>
                  </a:lnTo>
                  <a:lnTo>
                    <a:pt x="35763" y="14496"/>
                  </a:lnTo>
                  <a:lnTo>
                    <a:pt x="35662" y="14020"/>
                  </a:lnTo>
                  <a:lnTo>
                    <a:pt x="35541" y="13544"/>
                  </a:lnTo>
                  <a:lnTo>
                    <a:pt x="35409" y="13078"/>
                  </a:lnTo>
                  <a:lnTo>
                    <a:pt x="35278" y="12613"/>
                  </a:lnTo>
                  <a:lnTo>
                    <a:pt x="35126" y="12167"/>
                  </a:lnTo>
                  <a:lnTo>
                    <a:pt x="34964" y="11722"/>
                  </a:lnTo>
                  <a:lnTo>
                    <a:pt x="34792" y="11287"/>
                  </a:lnTo>
                  <a:lnTo>
                    <a:pt x="34620" y="10851"/>
                  </a:lnTo>
                  <a:lnTo>
                    <a:pt x="34427" y="10436"/>
                  </a:lnTo>
                  <a:lnTo>
                    <a:pt x="34225" y="10021"/>
                  </a:lnTo>
                  <a:lnTo>
                    <a:pt x="34012" y="9617"/>
                  </a:lnTo>
                  <a:lnTo>
                    <a:pt x="33800" y="9222"/>
                  </a:lnTo>
                  <a:lnTo>
                    <a:pt x="33567" y="8837"/>
                  </a:lnTo>
                  <a:lnTo>
                    <a:pt x="33334" y="8452"/>
                  </a:lnTo>
                  <a:lnTo>
                    <a:pt x="33081" y="8078"/>
                  </a:lnTo>
                  <a:lnTo>
                    <a:pt x="32828" y="7713"/>
                  </a:lnTo>
                  <a:lnTo>
                    <a:pt x="32565" y="7359"/>
                  </a:lnTo>
                  <a:lnTo>
                    <a:pt x="32302" y="7015"/>
                  </a:lnTo>
                  <a:lnTo>
                    <a:pt x="32018" y="6671"/>
                  </a:lnTo>
                  <a:lnTo>
                    <a:pt x="31735" y="6337"/>
                  </a:lnTo>
                  <a:lnTo>
                    <a:pt x="31441" y="6013"/>
                  </a:lnTo>
                  <a:lnTo>
                    <a:pt x="31137" y="5699"/>
                  </a:lnTo>
                  <a:lnTo>
                    <a:pt x="30834" y="5395"/>
                  </a:lnTo>
                  <a:lnTo>
                    <a:pt x="30520" y="5092"/>
                  </a:lnTo>
                  <a:lnTo>
                    <a:pt x="30196" y="4798"/>
                  </a:lnTo>
                  <a:lnTo>
                    <a:pt x="29872" y="4515"/>
                  </a:lnTo>
                  <a:lnTo>
                    <a:pt x="29538" y="4241"/>
                  </a:lnTo>
                  <a:lnTo>
                    <a:pt x="29194" y="3978"/>
                  </a:lnTo>
                  <a:lnTo>
                    <a:pt x="28850" y="3715"/>
                  </a:lnTo>
                  <a:lnTo>
                    <a:pt x="28495" y="3472"/>
                  </a:lnTo>
                  <a:lnTo>
                    <a:pt x="28141" y="3229"/>
                  </a:lnTo>
                  <a:lnTo>
                    <a:pt x="27777" y="2996"/>
                  </a:lnTo>
                  <a:lnTo>
                    <a:pt x="27412" y="2774"/>
                  </a:lnTo>
                  <a:lnTo>
                    <a:pt x="27048" y="2561"/>
                  </a:lnTo>
                  <a:lnTo>
                    <a:pt x="26663" y="2349"/>
                  </a:lnTo>
                  <a:lnTo>
                    <a:pt x="26289" y="2156"/>
                  </a:lnTo>
                  <a:lnTo>
                    <a:pt x="25904" y="1964"/>
                  </a:lnTo>
                  <a:lnTo>
                    <a:pt x="25509" y="1782"/>
                  </a:lnTo>
                  <a:lnTo>
                    <a:pt x="25125" y="1610"/>
                  </a:lnTo>
                  <a:lnTo>
                    <a:pt x="24730" y="1448"/>
                  </a:lnTo>
                  <a:lnTo>
                    <a:pt x="24325" y="1286"/>
                  </a:lnTo>
                  <a:lnTo>
                    <a:pt x="23920" y="1144"/>
                  </a:lnTo>
                  <a:lnTo>
                    <a:pt x="23515" y="1002"/>
                  </a:lnTo>
                  <a:lnTo>
                    <a:pt x="23110" y="871"/>
                  </a:lnTo>
                  <a:lnTo>
                    <a:pt x="22705" y="759"/>
                  </a:lnTo>
                  <a:lnTo>
                    <a:pt x="22290" y="648"/>
                  </a:lnTo>
                  <a:lnTo>
                    <a:pt x="21875" y="537"/>
                  </a:lnTo>
                  <a:lnTo>
                    <a:pt x="21460" y="445"/>
                  </a:lnTo>
                  <a:lnTo>
                    <a:pt x="21045" y="365"/>
                  </a:lnTo>
                  <a:lnTo>
                    <a:pt x="20620" y="284"/>
                  </a:lnTo>
                  <a:lnTo>
                    <a:pt x="20205" y="223"/>
                  </a:lnTo>
                  <a:lnTo>
                    <a:pt x="19780" y="162"/>
                  </a:lnTo>
                  <a:lnTo>
                    <a:pt x="19355" y="111"/>
                  </a:lnTo>
                  <a:lnTo>
                    <a:pt x="18930" y="71"/>
                  </a:lnTo>
                  <a:lnTo>
                    <a:pt x="18515" y="41"/>
                  </a:lnTo>
                  <a:lnTo>
                    <a:pt x="18089" y="20"/>
                  </a:lnTo>
                  <a:lnTo>
                    <a:pt x="17664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9;p15">
              <a:extLst>
                <a:ext uri="{FF2B5EF4-FFF2-40B4-BE49-F238E27FC236}">
                  <a16:creationId xmlns:a16="http://schemas.microsoft.com/office/drawing/2014/main" id="{973A9BA7-9257-FC7B-5A33-6D745F33FE68}"/>
                </a:ext>
              </a:extLst>
            </p:cNvPr>
            <p:cNvSpPr/>
            <p:nvPr/>
          </p:nvSpPr>
          <p:spPr>
            <a:xfrm>
              <a:off x="1495500" y="2639250"/>
              <a:ext cx="439100" cy="50375"/>
            </a:xfrm>
            <a:custGeom>
              <a:avLst/>
              <a:gdLst/>
              <a:ahLst/>
              <a:cxnLst/>
              <a:rect l="l" t="t" r="r" b="b"/>
              <a:pathLst>
                <a:path w="17564" h="2015" extrusionOk="0">
                  <a:moveTo>
                    <a:pt x="52" y="0"/>
                  </a:moveTo>
                  <a:lnTo>
                    <a:pt x="21" y="10"/>
                  </a:lnTo>
                  <a:lnTo>
                    <a:pt x="11" y="20"/>
                  </a:lnTo>
                  <a:lnTo>
                    <a:pt x="1" y="51"/>
                  </a:lnTo>
                  <a:lnTo>
                    <a:pt x="21" y="61"/>
                  </a:lnTo>
                  <a:lnTo>
                    <a:pt x="527" y="294"/>
                  </a:lnTo>
                  <a:lnTo>
                    <a:pt x="1044" y="506"/>
                  </a:lnTo>
                  <a:lnTo>
                    <a:pt x="1560" y="709"/>
                  </a:lnTo>
                  <a:lnTo>
                    <a:pt x="2086" y="891"/>
                  </a:lnTo>
                  <a:lnTo>
                    <a:pt x="2613" y="1063"/>
                  </a:lnTo>
                  <a:lnTo>
                    <a:pt x="3139" y="1215"/>
                  </a:lnTo>
                  <a:lnTo>
                    <a:pt x="3675" y="1357"/>
                  </a:lnTo>
                  <a:lnTo>
                    <a:pt x="4212" y="1488"/>
                  </a:lnTo>
                  <a:lnTo>
                    <a:pt x="4748" y="1600"/>
                  </a:lnTo>
                  <a:lnTo>
                    <a:pt x="5285" y="1701"/>
                  </a:lnTo>
                  <a:lnTo>
                    <a:pt x="5832" y="1782"/>
                  </a:lnTo>
                  <a:lnTo>
                    <a:pt x="6378" y="1853"/>
                  </a:lnTo>
                  <a:lnTo>
                    <a:pt x="6925" y="1913"/>
                  </a:lnTo>
                  <a:lnTo>
                    <a:pt x="7481" y="1954"/>
                  </a:lnTo>
                  <a:lnTo>
                    <a:pt x="8028" y="1984"/>
                  </a:lnTo>
                  <a:lnTo>
                    <a:pt x="8585" y="2004"/>
                  </a:lnTo>
                  <a:lnTo>
                    <a:pt x="9131" y="2015"/>
                  </a:lnTo>
                  <a:lnTo>
                    <a:pt x="9688" y="2015"/>
                  </a:lnTo>
                  <a:lnTo>
                    <a:pt x="10245" y="1994"/>
                  </a:lnTo>
                  <a:lnTo>
                    <a:pt x="10792" y="1964"/>
                  </a:lnTo>
                  <a:lnTo>
                    <a:pt x="11348" y="1934"/>
                  </a:lnTo>
                  <a:lnTo>
                    <a:pt x="11895" y="1883"/>
                  </a:lnTo>
                  <a:lnTo>
                    <a:pt x="12452" y="1822"/>
                  </a:lnTo>
                  <a:lnTo>
                    <a:pt x="12998" y="1741"/>
                  </a:lnTo>
                  <a:lnTo>
                    <a:pt x="13545" y="1660"/>
                  </a:lnTo>
                  <a:lnTo>
                    <a:pt x="14092" y="1569"/>
                  </a:lnTo>
                  <a:lnTo>
                    <a:pt x="14638" y="1468"/>
                  </a:lnTo>
                  <a:lnTo>
                    <a:pt x="15185" y="1357"/>
                  </a:lnTo>
                  <a:lnTo>
                    <a:pt x="15721" y="1235"/>
                  </a:lnTo>
                  <a:lnTo>
                    <a:pt x="16258" y="1104"/>
                  </a:lnTo>
                  <a:lnTo>
                    <a:pt x="16794" y="962"/>
                  </a:lnTo>
                  <a:lnTo>
                    <a:pt x="17321" y="810"/>
                  </a:lnTo>
                  <a:lnTo>
                    <a:pt x="17391" y="780"/>
                  </a:lnTo>
                  <a:lnTo>
                    <a:pt x="17452" y="739"/>
                  </a:lnTo>
                  <a:lnTo>
                    <a:pt x="17493" y="689"/>
                  </a:lnTo>
                  <a:lnTo>
                    <a:pt x="17533" y="638"/>
                  </a:lnTo>
                  <a:lnTo>
                    <a:pt x="17553" y="577"/>
                  </a:lnTo>
                  <a:lnTo>
                    <a:pt x="17564" y="506"/>
                  </a:lnTo>
                  <a:lnTo>
                    <a:pt x="17553" y="446"/>
                  </a:lnTo>
                  <a:lnTo>
                    <a:pt x="17543" y="385"/>
                  </a:lnTo>
                  <a:lnTo>
                    <a:pt x="17523" y="324"/>
                  </a:lnTo>
                  <a:lnTo>
                    <a:pt x="17493" y="263"/>
                  </a:lnTo>
                  <a:lnTo>
                    <a:pt x="17452" y="223"/>
                  </a:lnTo>
                  <a:lnTo>
                    <a:pt x="17402" y="182"/>
                  </a:lnTo>
                  <a:lnTo>
                    <a:pt x="17351" y="152"/>
                  </a:lnTo>
                  <a:lnTo>
                    <a:pt x="17280" y="132"/>
                  </a:lnTo>
                  <a:lnTo>
                    <a:pt x="17219" y="132"/>
                  </a:lnTo>
                  <a:lnTo>
                    <a:pt x="17138" y="152"/>
                  </a:lnTo>
                  <a:lnTo>
                    <a:pt x="16592" y="314"/>
                  </a:lnTo>
                  <a:lnTo>
                    <a:pt x="16045" y="456"/>
                  </a:lnTo>
                  <a:lnTo>
                    <a:pt x="15509" y="597"/>
                  </a:lnTo>
                  <a:lnTo>
                    <a:pt x="14962" y="719"/>
                  </a:lnTo>
                  <a:lnTo>
                    <a:pt x="14426" y="830"/>
                  </a:lnTo>
                  <a:lnTo>
                    <a:pt x="13889" y="931"/>
                  </a:lnTo>
                  <a:lnTo>
                    <a:pt x="13363" y="1012"/>
                  </a:lnTo>
                  <a:lnTo>
                    <a:pt x="12826" y="1093"/>
                  </a:lnTo>
                  <a:lnTo>
                    <a:pt x="12290" y="1154"/>
                  </a:lnTo>
                  <a:lnTo>
                    <a:pt x="11763" y="1205"/>
                  </a:lnTo>
                  <a:lnTo>
                    <a:pt x="11237" y="1245"/>
                  </a:lnTo>
                  <a:lnTo>
                    <a:pt x="10700" y="1276"/>
                  </a:lnTo>
                  <a:lnTo>
                    <a:pt x="10174" y="1296"/>
                  </a:lnTo>
                  <a:lnTo>
                    <a:pt x="9648" y="1306"/>
                  </a:lnTo>
                  <a:lnTo>
                    <a:pt x="9121" y="1306"/>
                  </a:lnTo>
                  <a:lnTo>
                    <a:pt x="8595" y="1296"/>
                  </a:lnTo>
                  <a:lnTo>
                    <a:pt x="8069" y="1276"/>
                  </a:lnTo>
                  <a:lnTo>
                    <a:pt x="7542" y="1245"/>
                  </a:lnTo>
                  <a:lnTo>
                    <a:pt x="7006" y="1215"/>
                  </a:lnTo>
                  <a:lnTo>
                    <a:pt x="6479" y="1164"/>
                  </a:lnTo>
                  <a:lnTo>
                    <a:pt x="5953" y="1114"/>
                  </a:lnTo>
                  <a:lnTo>
                    <a:pt x="5427" y="1043"/>
                  </a:lnTo>
                  <a:lnTo>
                    <a:pt x="4890" y="972"/>
                  </a:lnTo>
                  <a:lnTo>
                    <a:pt x="4364" y="891"/>
                  </a:lnTo>
                  <a:lnTo>
                    <a:pt x="3827" y="810"/>
                  </a:lnTo>
                  <a:lnTo>
                    <a:pt x="3291" y="709"/>
                  </a:lnTo>
                  <a:lnTo>
                    <a:pt x="2754" y="608"/>
                  </a:lnTo>
                  <a:lnTo>
                    <a:pt x="2218" y="506"/>
                  </a:lnTo>
                  <a:lnTo>
                    <a:pt x="1135" y="26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86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0;p15">
              <a:extLst>
                <a:ext uri="{FF2B5EF4-FFF2-40B4-BE49-F238E27FC236}">
                  <a16:creationId xmlns:a16="http://schemas.microsoft.com/office/drawing/2014/main" id="{6AFD9DC0-A8F8-8FD3-5D0F-4419416673B8}"/>
                </a:ext>
              </a:extLst>
            </p:cNvPr>
            <p:cNvSpPr/>
            <p:nvPr/>
          </p:nvSpPr>
          <p:spPr>
            <a:xfrm>
              <a:off x="1115400" y="1608525"/>
              <a:ext cx="1060625" cy="614700"/>
            </a:xfrm>
            <a:custGeom>
              <a:avLst/>
              <a:gdLst/>
              <a:ahLst/>
              <a:cxnLst/>
              <a:rect l="l" t="t" r="r" b="b"/>
              <a:pathLst>
                <a:path w="42425" h="24588" extrusionOk="0">
                  <a:moveTo>
                    <a:pt x="27443" y="0"/>
                  </a:moveTo>
                  <a:lnTo>
                    <a:pt x="27220" y="10"/>
                  </a:lnTo>
                  <a:lnTo>
                    <a:pt x="26998" y="20"/>
                  </a:lnTo>
                  <a:lnTo>
                    <a:pt x="26765" y="40"/>
                  </a:lnTo>
                  <a:lnTo>
                    <a:pt x="26542" y="71"/>
                  </a:lnTo>
                  <a:lnTo>
                    <a:pt x="26309" y="101"/>
                  </a:lnTo>
                  <a:lnTo>
                    <a:pt x="26087" y="142"/>
                  </a:lnTo>
                  <a:lnTo>
                    <a:pt x="25854" y="192"/>
                  </a:lnTo>
                  <a:lnTo>
                    <a:pt x="25631" y="243"/>
                  </a:lnTo>
                  <a:lnTo>
                    <a:pt x="25408" y="304"/>
                  </a:lnTo>
                  <a:lnTo>
                    <a:pt x="25186" y="375"/>
                  </a:lnTo>
                  <a:lnTo>
                    <a:pt x="24963" y="445"/>
                  </a:lnTo>
                  <a:lnTo>
                    <a:pt x="24750" y="526"/>
                  </a:lnTo>
                  <a:lnTo>
                    <a:pt x="24538" y="617"/>
                  </a:lnTo>
                  <a:lnTo>
                    <a:pt x="24325" y="709"/>
                  </a:lnTo>
                  <a:lnTo>
                    <a:pt x="24113" y="810"/>
                  </a:lnTo>
                  <a:lnTo>
                    <a:pt x="23910" y="911"/>
                  </a:lnTo>
                  <a:lnTo>
                    <a:pt x="23708" y="1022"/>
                  </a:lnTo>
                  <a:lnTo>
                    <a:pt x="23505" y="1144"/>
                  </a:lnTo>
                  <a:lnTo>
                    <a:pt x="23313" y="1275"/>
                  </a:lnTo>
                  <a:lnTo>
                    <a:pt x="23121" y="1407"/>
                  </a:lnTo>
                  <a:lnTo>
                    <a:pt x="22939" y="1539"/>
                  </a:lnTo>
                  <a:lnTo>
                    <a:pt x="22756" y="1690"/>
                  </a:lnTo>
                  <a:lnTo>
                    <a:pt x="22584" y="1842"/>
                  </a:lnTo>
                  <a:lnTo>
                    <a:pt x="22412" y="1994"/>
                  </a:lnTo>
                  <a:lnTo>
                    <a:pt x="22250" y="2156"/>
                  </a:lnTo>
                  <a:lnTo>
                    <a:pt x="22098" y="2328"/>
                  </a:lnTo>
                  <a:lnTo>
                    <a:pt x="21947" y="2500"/>
                  </a:lnTo>
                  <a:lnTo>
                    <a:pt x="21805" y="2682"/>
                  </a:lnTo>
                  <a:lnTo>
                    <a:pt x="21542" y="2450"/>
                  </a:lnTo>
                  <a:lnTo>
                    <a:pt x="21268" y="2237"/>
                  </a:lnTo>
                  <a:lnTo>
                    <a:pt x="20995" y="2035"/>
                  </a:lnTo>
                  <a:lnTo>
                    <a:pt x="20722" y="1842"/>
                  </a:lnTo>
                  <a:lnTo>
                    <a:pt x="20438" y="1670"/>
                  </a:lnTo>
                  <a:lnTo>
                    <a:pt x="20155" y="1508"/>
                  </a:lnTo>
                  <a:lnTo>
                    <a:pt x="19871" y="1356"/>
                  </a:lnTo>
                  <a:lnTo>
                    <a:pt x="19578" y="1225"/>
                  </a:lnTo>
                  <a:lnTo>
                    <a:pt x="19284" y="1103"/>
                  </a:lnTo>
                  <a:lnTo>
                    <a:pt x="18991" y="992"/>
                  </a:lnTo>
                  <a:lnTo>
                    <a:pt x="18697" y="901"/>
                  </a:lnTo>
                  <a:lnTo>
                    <a:pt x="18394" y="820"/>
                  </a:lnTo>
                  <a:lnTo>
                    <a:pt x="18090" y="749"/>
                  </a:lnTo>
                  <a:lnTo>
                    <a:pt x="17796" y="698"/>
                  </a:lnTo>
                  <a:lnTo>
                    <a:pt x="17482" y="648"/>
                  </a:lnTo>
                  <a:lnTo>
                    <a:pt x="17179" y="617"/>
                  </a:lnTo>
                  <a:lnTo>
                    <a:pt x="16875" y="597"/>
                  </a:lnTo>
                  <a:lnTo>
                    <a:pt x="16571" y="587"/>
                  </a:lnTo>
                  <a:lnTo>
                    <a:pt x="16268" y="597"/>
                  </a:lnTo>
                  <a:lnTo>
                    <a:pt x="15964" y="607"/>
                  </a:lnTo>
                  <a:lnTo>
                    <a:pt x="15660" y="638"/>
                  </a:lnTo>
                  <a:lnTo>
                    <a:pt x="15357" y="668"/>
                  </a:lnTo>
                  <a:lnTo>
                    <a:pt x="15053" y="719"/>
                  </a:lnTo>
                  <a:lnTo>
                    <a:pt x="14749" y="779"/>
                  </a:lnTo>
                  <a:lnTo>
                    <a:pt x="14446" y="850"/>
                  </a:lnTo>
                  <a:lnTo>
                    <a:pt x="14152" y="931"/>
                  </a:lnTo>
                  <a:lnTo>
                    <a:pt x="13859" y="1012"/>
                  </a:lnTo>
                  <a:lnTo>
                    <a:pt x="13565" y="1113"/>
                  </a:lnTo>
                  <a:lnTo>
                    <a:pt x="13271" y="1225"/>
                  </a:lnTo>
                  <a:lnTo>
                    <a:pt x="12988" y="1346"/>
                  </a:lnTo>
                  <a:lnTo>
                    <a:pt x="12695" y="1468"/>
                  </a:lnTo>
                  <a:lnTo>
                    <a:pt x="12421" y="1609"/>
                  </a:lnTo>
                  <a:lnTo>
                    <a:pt x="12138" y="1751"/>
                  </a:lnTo>
                  <a:lnTo>
                    <a:pt x="11864" y="1913"/>
                  </a:lnTo>
                  <a:lnTo>
                    <a:pt x="11601" y="2075"/>
                  </a:lnTo>
                  <a:lnTo>
                    <a:pt x="11338" y="2247"/>
                  </a:lnTo>
                  <a:lnTo>
                    <a:pt x="11075" y="2419"/>
                  </a:lnTo>
                  <a:lnTo>
                    <a:pt x="10822" y="2612"/>
                  </a:lnTo>
                  <a:lnTo>
                    <a:pt x="10569" y="2804"/>
                  </a:lnTo>
                  <a:lnTo>
                    <a:pt x="10326" y="3006"/>
                  </a:lnTo>
                  <a:lnTo>
                    <a:pt x="10093" y="3219"/>
                  </a:lnTo>
                  <a:lnTo>
                    <a:pt x="9860" y="3442"/>
                  </a:lnTo>
                  <a:lnTo>
                    <a:pt x="9637" y="3664"/>
                  </a:lnTo>
                  <a:lnTo>
                    <a:pt x="9425" y="3897"/>
                  </a:lnTo>
                  <a:lnTo>
                    <a:pt x="9212" y="4130"/>
                  </a:lnTo>
                  <a:lnTo>
                    <a:pt x="9010" y="4383"/>
                  </a:lnTo>
                  <a:lnTo>
                    <a:pt x="8818" y="4636"/>
                  </a:lnTo>
                  <a:lnTo>
                    <a:pt x="8625" y="4889"/>
                  </a:lnTo>
                  <a:lnTo>
                    <a:pt x="8443" y="5152"/>
                  </a:lnTo>
                  <a:lnTo>
                    <a:pt x="8271" y="5426"/>
                  </a:lnTo>
                  <a:lnTo>
                    <a:pt x="8109" y="5699"/>
                  </a:lnTo>
                  <a:lnTo>
                    <a:pt x="7957" y="5982"/>
                  </a:lnTo>
                  <a:lnTo>
                    <a:pt x="7815" y="6266"/>
                  </a:lnTo>
                  <a:lnTo>
                    <a:pt x="7684" y="6559"/>
                  </a:lnTo>
                  <a:lnTo>
                    <a:pt x="7562" y="6853"/>
                  </a:lnTo>
                  <a:lnTo>
                    <a:pt x="7441" y="7147"/>
                  </a:lnTo>
                  <a:lnTo>
                    <a:pt x="7340" y="7460"/>
                  </a:lnTo>
                  <a:lnTo>
                    <a:pt x="7249" y="7764"/>
                  </a:lnTo>
                  <a:lnTo>
                    <a:pt x="7168" y="8078"/>
                  </a:lnTo>
                  <a:lnTo>
                    <a:pt x="7097" y="8392"/>
                  </a:lnTo>
                  <a:lnTo>
                    <a:pt x="7036" y="8716"/>
                  </a:lnTo>
                  <a:lnTo>
                    <a:pt x="6985" y="9039"/>
                  </a:lnTo>
                  <a:lnTo>
                    <a:pt x="6945" y="9363"/>
                  </a:lnTo>
                  <a:lnTo>
                    <a:pt x="6925" y="9697"/>
                  </a:lnTo>
                  <a:lnTo>
                    <a:pt x="6641" y="9697"/>
                  </a:lnTo>
                  <a:lnTo>
                    <a:pt x="6368" y="9708"/>
                  </a:lnTo>
                  <a:lnTo>
                    <a:pt x="6095" y="9718"/>
                  </a:lnTo>
                  <a:lnTo>
                    <a:pt x="5831" y="9748"/>
                  </a:lnTo>
                  <a:lnTo>
                    <a:pt x="5568" y="9789"/>
                  </a:lnTo>
                  <a:lnTo>
                    <a:pt x="5315" y="9839"/>
                  </a:lnTo>
                  <a:lnTo>
                    <a:pt x="5062" y="9900"/>
                  </a:lnTo>
                  <a:lnTo>
                    <a:pt x="4819" y="9961"/>
                  </a:lnTo>
                  <a:lnTo>
                    <a:pt x="4576" y="10042"/>
                  </a:lnTo>
                  <a:lnTo>
                    <a:pt x="4343" y="10133"/>
                  </a:lnTo>
                  <a:lnTo>
                    <a:pt x="4121" y="10224"/>
                  </a:lnTo>
                  <a:lnTo>
                    <a:pt x="3898" y="10325"/>
                  </a:lnTo>
                  <a:lnTo>
                    <a:pt x="3675" y="10436"/>
                  </a:lnTo>
                  <a:lnTo>
                    <a:pt x="3463" y="10558"/>
                  </a:lnTo>
                  <a:lnTo>
                    <a:pt x="3260" y="10689"/>
                  </a:lnTo>
                  <a:lnTo>
                    <a:pt x="3058" y="10831"/>
                  </a:lnTo>
                  <a:lnTo>
                    <a:pt x="2865" y="10973"/>
                  </a:lnTo>
                  <a:lnTo>
                    <a:pt x="2673" y="11125"/>
                  </a:lnTo>
                  <a:lnTo>
                    <a:pt x="2491" y="11277"/>
                  </a:lnTo>
                  <a:lnTo>
                    <a:pt x="2319" y="11449"/>
                  </a:lnTo>
                  <a:lnTo>
                    <a:pt x="2147" y="11621"/>
                  </a:lnTo>
                  <a:lnTo>
                    <a:pt x="1985" y="11793"/>
                  </a:lnTo>
                  <a:lnTo>
                    <a:pt x="1823" y="11985"/>
                  </a:lnTo>
                  <a:lnTo>
                    <a:pt x="1671" y="12167"/>
                  </a:lnTo>
                  <a:lnTo>
                    <a:pt x="1529" y="12370"/>
                  </a:lnTo>
                  <a:lnTo>
                    <a:pt x="1388" y="12572"/>
                  </a:lnTo>
                  <a:lnTo>
                    <a:pt x="1256" y="12775"/>
                  </a:lnTo>
                  <a:lnTo>
                    <a:pt x="1124" y="12987"/>
                  </a:lnTo>
                  <a:lnTo>
                    <a:pt x="1003" y="13210"/>
                  </a:lnTo>
                  <a:lnTo>
                    <a:pt x="892" y="13433"/>
                  </a:lnTo>
                  <a:lnTo>
                    <a:pt x="790" y="13655"/>
                  </a:lnTo>
                  <a:lnTo>
                    <a:pt x="689" y="13888"/>
                  </a:lnTo>
                  <a:lnTo>
                    <a:pt x="588" y="14121"/>
                  </a:lnTo>
                  <a:lnTo>
                    <a:pt x="507" y="14354"/>
                  </a:lnTo>
                  <a:lnTo>
                    <a:pt x="426" y="14597"/>
                  </a:lnTo>
                  <a:lnTo>
                    <a:pt x="345" y="14850"/>
                  </a:lnTo>
                  <a:lnTo>
                    <a:pt x="284" y="15093"/>
                  </a:lnTo>
                  <a:lnTo>
                    <a:pt x="224" y="15346"/>
                  </a:lnTo>
                  <a:lnTo>
                    <a:pt x="173" y="15599"/>
                  </a:lnTo>
                  <a:lnTo>
                    <a:pt x="122" y="15852"/>
                  </a:lnTo>
                  <a:lnTo>
                    <a:pt x="82" y="16115"/>
                  </a:lnTo>
                  <a:lnTo>
                    <a:pt x="51" y="16378"/>
                  </a:lnTo>
                  <a:lnTo>
                    <a:pt x="31" y="16641"/>
                  </a:lnTo>
                  <a:lnTo>
                    <a:pt x="11" y="16905"/>
                  </a:lnTo>
                  <a:lnTo>
                    <a:pt x="1" y="17168"/>
                  </a:lnTo>
                  <a:lnTo>
                    <a:pt x="1" y="17431"/>
                  </a:lnTo>
                  <a:lnTo>
                    <a:pt x="11" y="17704"/>
                  </a:lnTo>
                  <a:lnTo>
                    <a:pt x="21" y="17968"/>
                  </a:lnTo>
                  <a:lnTo>
                    <a:pt x="41" y="18241"/>
                  </a:lnTo>
                  <a:lnTo>
                    <a:pt x="72" y="18514"/>
                  </a:lnTo>
                  <a:lnTo>
                    <a:pt x="102" y="18777"/>
                  </a:lnTo>
                  <a:lnTo>
                    <a:pt x="143" y="19051"/>
                  </a:lnTo>
                  <a:lnTo>
                    <a:pt x="193" y="19314"/>
                  </a:lnTo>
                  <a:lnTo>
                    <a:pt x="254" y="19587"/>
                  </a:lnTo>
                  <a:lnTo>
                    <a:pt x="325" y="19850"/>
                  </a:lnTo>
                  <a:lnTo>
                    <a:pt x="396" y="20124"/>
                  </a:lnTo>
                  <a:lnTo>
                    <a:pt x="477" y="20387"/>
                  </a:lnTo>
                  <a:lnTo>
                    <a:pt x="568" y="20650"/>
                  </a:lnTo>
                  <a:lnTo>
                    <a:pt x="669" y="20913"/>
                  </a:lnTo>
                  <a:lnTo>
                    <a:pt x="780" y="21166"/>
                  </a:lnTo>
                  <a:lnTo>
                    <a:pt x="892" y="21429"/>
                  </a:lnTo>
                  <a:lnTo>
                    <a:pt x="1013" y="21683"/>
                  </a:lnTo>
                  <a:lnTo>
                    <a:pt x="1145" y="21936"/>
                  </a:lnTo>
                  <a:lnTo>
                    <a:pt x="1286" y="22189"/>
                  </a:lnTo>
                  <a:lnTo>
                    <a:pt x="1489" y="22442"/>
                  </a:lnTo>
                  <a:lnTo>
                    <a:pt x="1691" y="22675"/>
                  </a:lnTo>
                  <a:lnTo>
                    <a:pt x="1904" y="22907"/>
                  </a:lnTo>
                  <a:lnTo>
                    <a:pt x="2106" y="23110"/>
                  </a:lnTo>
                  <a:lnTo>
                    <a:pt x="2329" y="23302"/>
                  </a:lnTo>
                  <a:lnTo>
                    <a:pt x="2542" y="23484"/>
                  </a:lnTo>
                  <a:lnTo>
                    <a:pt x="2764" y="23646"/>
                  </a:lnTo>
                  <a:lnTo>
                    <a:pt x="2987" y="23798"/>
                  </a:lnTo>
                  <a:lnTo>
                    <a:pt x="3210" y="23940"/>
                  </a:lnTo>
                  <a:lnTo>
                    <a:pt x="3442" y="24061"/>
                  </a:lnTo>
                  <a:lnTo>
                    <a:pt x="3665" y="24173"/>
                  </a:lnTo>
                  <a:lnTo>
                    <a:pt x="3898" y="24264"/>
                  </a:lnTo>
                  <a:lnTo>
                    <a:pt x="4131" y="24345"/>
                  </a:lnTo>
                  <a:lnTo>
                    <a:pt x="4364" y="24416"/>
                  </a:lnTo>
                  <a:lnTo>
                    <a:pt x="4596" y="24476"/>
                  </a:lnTo>
                  <a:lnTo>
                    <a:pt x="4829" y="24517"/>
                  </a:lnTo>
                  <a:lnTo>
                    <a:pt x="5072" y="24557"/>
                  </a:lnTo>
                  <a:lnTo>
                    <a:pt x="5305" y="24578"/>
                  </a:lnTo>
                  <a:lnTo>
                    <a:pt x="5538" y="24588"/>
                  </a:lnTo>
                  <a:lnTo>
                    <a:pt x="5771" y="24578"/>
                  </a:lnTo>
                  <a:lnTo>
                    <a:pt x="6014" y="24567"/>
                  </a:lnTo>
                  <a:lnTo>
                    <a:pt x="6246" y="24547"/>
                  </a:lnTo>
                  <a:lnTo>
                    <a:pt x="6479" y="24507"/>
                  </a:lnTo>
                  <a:lnTo>
                    <a:pt x="6702" y="24466"/>
                  </a:lnTo>
                  <a:lnTo>
                    <a:pt x="6935" y="24406"/>
                  </a:lnTo>
                  <a:lnTo>
                    <a:pt x="7168" y="24335"/>
                  </a:lnTo>
                  <a:lnTo>
                    <a:pt x="7390" y="24264"/>
                  </a:lnTo>
                  <a:lnTo>
                    <a:pt x="7613" y="24173"/>
                  </a:lnTo>
                  <a:lnTo>
                    <a:pt x="7836" y="24082"/>
                  </a:lnTo>
                  <a:lnTo>
                    <a:pt x="8058" y="23980"/>
                  </a:lnTo>
                  <a:lnTo>
                    <a:pt x="8271" y="23859"/>
                  </a:lnTo>
                  <a:lnTo>
                    <a:pt x="8484" y="23737"/>
                  </a:lnTo>
                  <a:lnTo>
                    <a:pt x="8696" y="23606"/>
                  </a:lnTo>
                  <a:lnTo>
                    <a:pt x="8909" y="23474"/>
                  </a:lnTo>
                  <a:lnTo>
                    <a:pt x="9111" y="23322"/>
                  </a:lnTo>
                  <a:lnTo>
                    <a:pt x="9303" y="23171"/>
                  </a:lnTo>
                  <a:lnTo>
                    <a:pt x="9496" y="23009"/>
                  </a:lnTo>
                  <a:lnTo>
                    <a:pt x="9688" y="22837"/>
                  </a:lnTo>
                  <a:lnTo>
                    <a:pt x="9870" y="22654"/>
                  </a:lnTo>
                  <a:lnTo>
                    <a:pt x="10053" y="22472"/>
                  </a:lnTo>
                  <a:lnTo>
                    <a:pt x="10235" y="22280"/>
                  </a:lnTo>
                  <a:lnTo>
                    <a:pt x="10397" y="22077"/>
                  </a:lnTo>
                  <a:lnTo>
                    <a:pt x="10559" y="21875"/>
                  </a:lnTo>
                  <a:lnTo>
                    <a:pt x="10721" y="21672"/>
                  </a:lnTo>
                  <a:lnTo>
                    <a:pt x="10872" y="21450"/>
                  </a:lnTo>
                  <a:lnTo>
                    <a:pt x="11014" y="21227"/>
                  </a:lnTo>
                  <a:lnTo>
                    <a:pt x="11156" y="21004"/>
                  </a:lnTo>
                  <a:lnTo>
                    <a:pt x="11287" y="20772"/>
                  </a:lnTo>
                  <a:lnTo>
                    <a:pt x="11419" y="20539"/>
                  </a:lnTo>
                  <a:lnTo>
                    <a:pt x="11530" y="20296"/>
                  </a:lnTo>
                  <a:lnTo>
                    <a:pt x="11642" y="20043"/>
                  </a:lnTo>
                  <a:lnTo>
                    <a:pt x="11743" y="19800"/>
                  </a:lnTo>
                  <a:lnTo>
                    <a:pt x="11834" y="19547"/>
                  </a:lnTo>
                  <a:lnTo>
                    <a:pt x="11925" y="19283"/>
                  </a:lnTo>
                  <a:lnTo>
                    <a:pt x="12006" y="19020"/>
                  </a:lnTo>
                  <a:lnTo>
                    <a:pt x="12067" y="18757"/>
                  </a:lnTo>
                  <a:lnTo>
                    <a:pt x="12128" y="18494"/>
                  </a:lnTo>
                  <a:lnTo>
                    <a:pt x="12178" y="18221"/>
                  </a:lnTo>
                  <a:lnTo>
                    <a:pt x="12219" y="17947"/>
                  </a:lnTo>
                  <a:lnTo>
                    <a:pt x="12249" y="17664"/>
                  </a:lnTo>
                  <a:lnTo>
                    <a:pt x="12279" y="17391"/>
                  </a:lnTo>
                  <a:lnTo>
                    <a:pt x="12290" y="17107"/>
                  </a:lnTo>
                  <a:lnTo>
                    <a:pt x="12290" y="16824"/>
                  </a:lnTo>
                  <a:lnTo>
                    <a:pt x="12279" y="16540"/>
                  </a:lnTo>
                  <a:lnTo>
                    <a:pt x="12522" y="16540"/>
                  </a:lnTo>
                  <a:lnTo>
                    <a:pt x="12765" y="16520"/>
                  </a:lnTo>
                  <a:lnTo>
                    <a:pt x="13018" y="16490"/>
                  </a:lnTo>
                  <a:lnTo>
                    <a:pt x="13261" y="16459"/>
                  </a:lnTo>
                  <a:lnTo>
                    <a:pt x="13494" y="16409"/>
                  </a:lnTo>
                  <a:lnTo>
                    <a:pt x="13737" y="16348"/>
                  </a:lnTo>
                  <a:lnTo>
                    <a:pt x="13970" y="16287"/>
                  </a:lnTo>
                  <a:lnTo>
                    <a:pt x="14213" y="16216"/>
                  </a:lnTo>
                  <a:lnTo>
                    <a:pt x="14436" y="16135"/>
                  </a:lnTo>
                  <a:lnTo>
                    <a:pt x="14668" y="16044"/>
                  </a:lnTo>
                  <a:lnTo>
                    <a:pt x="14891" y="15943"/>
                  </a:lnTo>
                  <a:lnTo>
                    <a:pt x="15114" y="15842"/>
                  </a:lnTo>
                  <a:lnTo>
                    <a:pt x="15336" y="15730"/>
                  </a:lnTo>
                  <a:lnTo>
                    <a:pt x="15549" y="15609"/>
                  </a:lnTo>
                  <a:lnTo>
                    <a:pt x="15762" y="15477"/>
                  </a:lnTo>
                  <a:lnTo>
                    <a:pt x="15964" y="15346"/>
                  </a:lnTo>
                  <a:lnTo>
                    <a:pt x="16167" y="15204"/>
                  </a:lnTo>
                  <a:lnTo>
                    <a:pt x="16359" y="15052"/>
                  </a:lnTo>
                  <a:lnTo>
                    <a:pt x="16551" y="14890"/>
                  </a:lnTo>
                  <a:lnTo>
                    <a:pt x="16733" y="14728"/>
                  </a:lnTo>
                  <a:lnTo>
                    <a:pt x="16916" y="14566"/>
                  </a:lnTo>
                  <a:lnTo>
                    <a:pt x="17088" y="14384"/>
                  </a:lnTo>
                  <a:lnTo>
                    <a:pt x="17250" y="14202"/>
                  </a:lnTo>
                  <a:lnTo>
                    <a:pt x="17412" y="14020"/>
                  </a:lnTo>
                  <a:lnTo>
                    <a:pt x="17563" y="13827"/>
                  </a:lnTo>
                  <a:lnTo>
                    <a:pt x="17705" y="13625"/>
                  </a:lnTo>
                  <a:lnTo>
                    <a:pt x="17847" y="13423"/>
                  </a:lnTo>
                  <a:lnTo>
                    <a:pt x="17978" y="13220"/>
                  </a:lnTo>
                  <a:lnTo>
                    <a:pt x="18100" y="13007"/>
                  </a:lnTo>
                  <a:lnTo>
                    <a:pt x="18211" y="12785"/>
                  </a:lnTo>
                  <a:lnTo>
                    <a:pt x="18313" y="12562"/>
                  </a:lnTo>
                  <a:lnTo>
                    <a:pt x="18414" y="12339"/>
                  </a:lnTo>
                  <a:lnTo>
                    <a:pt x="18545" y="12481"/>
                  </a:lnTo>
                  <a:lnTo>
                    <a:pt x="18677" y="12623"/>
                  </a:lnTo>
                  <a:lnTo>
                    <a:pt x="18819" y="12765"/>
                  </a:lnTo>
                  <a:lnTo>
                    <a:pt x="18960" y="12896"/>
                  </a:lnTo>
                  <a:lnTo>
                    <a:pt x="19112" y="13018"/>
                  </a:lnTo>
                  <a:lnTo>
                    <a:pt x="19264" y="13139"/>
                  </a:lnTo>
                  <a:lnTo>
                    <a:pt x="19416" y="13261"/>
                  </a:lnTo>
                  <a:lnTo>
                    <a:pt x="19568" y="13372"/>
                  </a:lnTo>
                  <a:lnTo>
                    <a:pt x="19730" y="13473"/>
                  </a:lnTo>
                  <a:lnTo>
                    <a:pt x="19892" y="13574"/>
                  </a:lnTo>
                  <a:lnTo>
                    <a:pt x="20226" y="13757"/>
                  </a:lnTo>
                  <a:lnTo>
                    <a:pt x="20570" y="13919"/>
                  </a:lnTo>
                  <a:lnTo>
                    <a:pt x="20924" y="14050"/>
                  </a:lnTo>
                  <a:lnTo>
                    <a:pt x="21278" y="14172"/>
                  </a:lnTo>
                  <a:lnTo>
                    <a:pt x="21643" y="14273"/>
                  </a:lnTo>
                  <a:lnTo>
                    <a:pt x="22017" y="14344"/>
                  </a:lnTo>
                  <a:lnTo>
                    <a:pt x="22392" y="14404"/>
                  </a:lnTo>
                  <a:lnTo>
                    <a:pt x="22766" y="14435"/>
                  </a:lnTo>
                  <a:lnTo>
                    <a:pt x="23141" y="14445"/>
                  </a:lnTo>
                  <a:lnTo>
                    <a:pt x="23516" y="14445"/>
                  </a:lnTo>
                  <a:lnTo>
                    <a:pt x="23900" y="14415"/>
                  </a:lnTo>
                  <a:lnTo>
                    <a:pt x="24275" y="14374"/>
                  </a:lnTo>
                  <a:lnTo>
                    <a:pt x="24639" y="14303"/>
                  </a:lnTo>
                  <a:lnTo>
                    <a:pt x="25014" y="14212"/>
                  </a:lnTo>
                  <a:lnTo>
                    <a:pt x="25368" y="14111"/>
                  </a:lnTo>
                  <a:lnTo>
                    <a:pt x="25732" y="13979"/>
                  </a:lnTo>
                  <a:lnTo>
                    <a:pt x="26077" y="13827"/>
                  </a:lnTo>
                  <a:lnTo>
                    <a:pt x="26411" y="13665"/>
                  </a:lnTo>
                  <a:lnTo>
                    <a:pt x="26745" y="13483"/>
                  </a:lnTo>
                  <a:lnTo>
                    <a:pt x="27058" y="13271"/>
                  </a:lnTo>
                  <a:lnTo>
                    <a:pt x="27362" y="13048"/>
                  </a:lnTo>
                  <a:lnTo>
                    <a:pt x="27656" y="12805"/>
                  </a:lnTo>
                  <a:lnTo>
                    <a:pt x="27797" y="12673"/>
                  </a:lnTo>
                  <a:lnTo>
                    <a:pt x="27929" y="12542"/>
                  </a:lnTo>
                  <a:lnTo>
                    <a:pt x="28061" y="12400"/>
                  </a:lnTo>
                  <a:lnTo>
                    <a:pt x="28192" y="12258"/>
                  </a:lnTo>
                  <a:lnTo>
                    <a:pt x="28314" y="12117"/>
                  </a:lnTo>
                  <a:lnTo>
                    <a:pt x="28435" y="11955"/>
                  </a:lnTo>
                  <a:lnTo>
                    <a:pt x="28557" y="11803"/>
                  </a:lnTo>
                  <a:lnTo>
                    <a:pt x="28668" y="11641"/>
                  </a:lnTo>
                  <a:lnTo>
                    <a:pt x="28769" y="11469"/>
                  </a:lnTo>
                  <a:lnTo>
                    <a:pt x="28870" y="11297"/>
                  </a:lnTo>
                  <a:lnTo>
                    <a:pt x="28972" y="11469"/>
                  </a:lnTo>
                  <a:lnTo>
                    <a:pt x="29083" y="11631"/>
                  </a:lnTo>
                  <a:lnTo>
                    <a:pt x="29326" y="11945"/>
                  </a:lnTo>
                  <a:lnTo>
                    <a:pt x="29589" y="12258"/>
                  </a:lnTo>
                  <a:lnTo>
                    <a:pt x="29873" y="12562"/>
                  </a:lnTo>
                  <a:lnTo>
                    <a:pt x="30176" y="12866"/>
                  </a:lnTo>
                  <a:lnTo>
                    <a:pt x="30500" y="13149"/>
                  </a:lnTo>
                  <a:lnTo>
                    <a:pt x="30844" y="13433"/>
                  </a:lnTo>
                  <a:lnTo>
                    <a:pt x="31199" y="13706"/>
                  </a:lnTo>
                  <a:lnTo>
                    <a:pt x="31573" y="13959"/>
                  </a:lnTo>
                  <a:lnTo>
                    <a:pt x="31958" y="14212"/>
                  </a:lnTo>
                  <a:lnTo>
                    <a:pt x="32353" y="14445"/>
                  </a:lnTo>
                  <a:lnTo>
                    <a:pt x="32757" y="14668"/>
                  </a:lnTo>
                  <a:lnTo>
                    <a:pt x="33172" y="14870"/>
                  </a:lnTo>
                  <a:lnTo>
                    <a:pt x="33587" y="15062"/>
                  </a:lnTo>
                  <a:lnTo>
                    <a:pt x="34013" y="15234"/>
                  </a:lnTo>
                  <a:lnTo>
                    <a:pt x="34438" y="15396"/>
                  </a:lnTo>
                  <a:lnTo>
                    <a:pt x="34873" y="15538"/>
                  </a:lnTo>
                  <a:lnTo>
                    <a:pt x="35298" y="15660"/>
                  </a:lnTo>
                  <a:lnTo>
                    <a:pt x="35723" y="15761"/>
                  </a:lnTo>
                  <a:lnTo>
                    <a:pt x="36148" y="15852"/>
                  </a:lnTo>
                  <a:lnTo>
                    <a:pt x="36564" y="15913"/>
                  </a:lnTo>
                  <a:lnTo>
                    <a:pt x="36968" y="15953"/>
                  </a:lnTo>
                  <a:lnTo>
                    <a:pt x="37373" y="15973"/>
                  </a:lnTo>
                  <a:lnTo>
                    <a:pt x="37768" y="15963"/>
                  </a:lnTo>
                  <a:lnTo>
                    <a:pt x="37960" y="15953"/>
                  </a:lnTo>
                  <a:lnTo>
                    <a:pt x="38153" y="15933"/>
                  </a:lnTo>
                  <a:lnTo>
                    <a:pt x="38335" y="15913"/>
                  </a:lnTo>
                  <a:lnTo>
                    <a:pt x="38517" y="15882"/>
                  </a:lnTo>
                  <a:lnTo>
                    <a:pt x="38689" y="15842"/>
                  </a:lnTo>
                  <a:lnTo>
                    <a:pt x="38871" y="15801"/>
                  </a:lnTo>
                  <a:lnTo>
                    <a:pt x="39033" y="15751"/>
                  </a:lnTo>
                  <a:lnTo>
                    <a:pt x="39206" y="15690"/>
                  </a:lnTo>
                  <a:lnTo>
                    <a:pt x="39367" y="15629"/>
                  </a:lnTo>
                  <a:lnTo>
                    <a:pt x="39519" y="15558"/>
                  </a:lnTo>
                  <a:lnTo>
                    <a:pt x="39671" y="15477"/>
                  </a:lnTo>
                  <a:lnTo>
                    <a:pt x="39823" y="15396"/>
                  </a:lnTo>
                  <a:lnTo>
                    <a:pt x="39965" y="15305"/>
                  </a:lnTo>
                  <a:lnTo>
                    <a:pt x="40096" y="15204"/>
                  </a:lnTo>
                  <a:lnTo>
                    <a:pt x="40228" y="15103"/>
                  </a:lnTo>
                  <a:lnTo>
                    <a:pt x="40349" y="14981"/>
                  </a:lnTo>
                  <a:lnTo>
                    <a:pt x="40623" y="14708"/>
                  </a:lnTo>
                  <a:lnTo>
                    <a:pt x="40876" y="14425"/>
                  </a:lnTo>
                  <a:lnTo>
                    <a:pt x="41109" y="14151"/>
                  </a:lnTo>
                  <a:lnTo>
                    <a:pt x="41311" y="13868"/>
                  </a:lnTo>
                  <a:lnTo>
                    <a:pt x="41503" y="13584"/>
                  </a:lnTo>
                  <a:lnTo>
                    <a:pt x="41675" y="13301"/>
                  </a:lnTo>
                  <a:lnTo>
                    <a:pt x="41827" y="13018"/>
                  </a:lnTo>
                  <a:lnTo>
                    <a:pt x="41959" y="12734"/>
                  </a:lnTo>
                  <a:lnTo>
                    <a:pt x="42080" y="12451"/>
                  </a:lnTo>
                  <a:lnTo>
                    <a:pt x="42182" y="12167"/>
                  </a:lnTo>
                  <a:lnTo>
                    <a:pt x="42263" y="11884"/>
                  </a:lnTo>
                  <a:lnTo>
                    <a:pt x="42323" y="11611"/>
                  </a:lnTo>
                  <a:lnTo>
                    <a:pt x="42374" y="11327"/>
                  </a:lnTo>
                  <a:lnTo>
                    <a:pt x="42404" y="11044"/>
                  </a:lnTo>
                  <a:lnTo>
                    <a:pt x="42424" y="10770"/>
                  </a:lnTo>
                  <a:lnTo>
                    <a:pt x="42424" y="10497"/>
                  </a:lnTo>
                  <a:lnTo>
                    <a:pt x="42414" y="10224"/>
                  </a:lnTo>
                  <a:lnTo>
                    <a:pt x="42384" y="9950"/>
                  </a:lnTo>
                  <a:lnTo>
                    <a:pt x="42344" y="9677"/>
                  </a:lnTo>
                  <a:lnTo>
                    <a:pt x="42283" y="9414"/>
                  </a:lnTo>
                  <a:lnTo>
                    <a:pt x="42222" y="9151"/>
                  </a:lnTo>
                  <a:lnTo>
                    <a:pt x="42141" y="8898"/>
                  </a:lnTo>
                  <a:lnTo>
                    <a:pt x="42040" y="8645"/>
                  </a:lnTo>
                  <a:lnTo>
                    <a:pt x="41939" y="8392"/>
                  </a:lnTo>
                  <a:lnTo>
                    <a:pt x="41827" y="8149"/>
                  </a:lnTo>
                  <a:lnTo>
                    <a:pt x="41696" y="7906"/>
                  </a:lnTo>
                  <a:lnTo>
                    <a:pt x="41564" y="7663"/>
                  </a:lnTo>
                  <a:lnTo>
                    <a:pt x="41412" y="7430"/>
                  </a:lnTo>
                  <a:lnTo>
                    <a:pt x="41250" y="7207"/>
                  </a:lnTo>
                  <a:lnTo>
                    <a:pt x="41088" y="6985"/>
                  </a:lnTo>
                  <a:lnTo>
                    <a:pt x="40916" y="6772"/>
                  </a:lnTo>
                  <a:lnTo>
                    <a:pt x="40724" y="6559"/>
                  </a:lnTo>
                  <a:lnTo>
                    <a:pt x="40532" y="6357"/>
                  </a:lnTo>
                  <a:lnTo>
                    <a:pt x="40339" y="6165"/>
                  </a:lnTo>
                  <a:lnTo>
                    <a:pt x="40127" y="5972"/>
                  </a:lnTo>
                  <a:lnTo>
                    <a:pt x="39914" y="5790"/>
                  </a:lnTo>
                  <a:lnTo>
                    <a:pt x="39691" y="5618"/>
                  </a:lnTo>
                  <a:lnTo>
                    <a:pt x="39469" y="5456"/>
                  </a:lnTo>
                  <a:lnTo>
                    <a:pt x="39236" y="5294"/>
                  </a:lnTo>
                  <a:lnTo>
                    <a:pt x="38993" y="5142"/>
                  </a:lnTo>
                  <a:lnTo>
                    <a:pt x="38750" y="5001"/>
                  </a:lnTo>
                  <a:lnTo>
                    <a:pt x="38507" y="4869"/>
                  </a:lnTo>
                  <a:lnTo>
                    <a:pt x="38254" y="4737"/>
                  </a:lnTo>
                  <a:lnTo>
                    <a:pt x="38001" y="4626"/>
                  </a:lnTo>
                  <a:lnTo>
                    <a:pt x="37748" y="4525"/>
                  </a:lnTo>
                  <a:lnTo>
                    <a:pt x="37485" y="4424"/>
                  </a:lnTo>
                  <a:lnTo>
                    <a:pt x="37221" y="4343"/>
                  </a:lnTo>
                  <a:lnTo>
                    <a:pt x="36958" y="4262"/>
                  </a:lnTo>
                  <a:lnTo>
                    <a:pt x="36695" y="4201"/>
                  </a:lnTo>
                  <a:lnTo>
                    <a:pt x="36432" y="4150"/>
                  </a:lnTo>
                  <a:lnTo>
                    <a:pt x="36159" y="4100"/>
                  </a:lnTo>
                  <a:lnTo>
                    <a:pt x="35895" y="4069"/>
                  </a:lnTo>
                  <a:lnTo>
                    <a:pt x="35622" y="4049"/>
                  </a:lnTo>
                  <a:lnTo>
                    <a:pt x="35359" y="4039"/>
                  </a:lnTo>
                  <a:lnTo>
                    <a:pt x="35096" y="4049"/>
                  </a:lnTo>
                  <a:lnTo>
                    <a:pt x="34833" y="4059"/>
                  </a:lnTo>
                  <a:lnTo>
                    <a:pt x="34569" y="4090"/>
                  </a:lnTo>
                  <a:lnTo>
                    <a:pt x="34306" y="4140"/>
                  </a:lnTo>
                  <a:lnTo>
                    <a:pt x="34043" y="4191"/>
                  </a:lnTo>
                  <a:lnTo>
                    <a:pt x="33790" y="4262"/>
                  </a:lnTo>
                  <a:lnTo>
                    <a:pt x="33537" y="4343"/>
                  </a:lnTo>
                  <a:lnTo>
                    <a:pt x="33294" y="4434"/>
                  </a:lnTo>
                  <a:lnTo>
                    <a:pt x="33051" y="4545"/>
                  </a:lnTo>
                  <a:lnTo>
                    <a:pt x="32808" y="4677"/>
                  </a:lnTo>
                  <a:lnTo>
                    <a:pt x="32798" y="4413"/>
                  </a:lnTo>
                  <a:lnTo>
                    <a:pt x="32768" y="4150"/>
                  </a:lnTo>
                  <a:lnTo>
                    <a:pt x="32737" y="3907"/>
                  </a:lnTo>
                  <a:lnTo>
                    <a:pt x="32687" y="3664"/>
                  </a:lnTo>
                  <a:lnTo>
                    <a:pt x="32626" y="3432"/>
                  </a:lnTo>
                  <a:lnTo>
                    <a:pt x="32565" y="3199"/>
                  </a:lnTo>
                  <a:lnTo>
                    <a:pt x="32484" y="2986"/>
                  </a:lnTo>
                  <a:lnTo>
                    <a:pt x="32403" y="2774"/>
                  </a:lnTo>
                  <a:lnTo>
                    <a:pt x="32302" y="2571"/>
                  </a:lnTo>
                  <a:lnTo>
                    <a:pt x="32201" y="2379"/>
                  </a:lnTo>
                  <a:lnTo>
                    <a:pt x="32089" y="2197"/>
                  </a:lnTo>
                  <a:lnTo>
                    <a:pt x="31968" y="2014"/>
                  </a:lnTo>
                  <a:lnTo>
                    <a:pt x="31846" y="1852"/>
                  </a:lnTo>
                  <a:lnTo>
                    <a:pt x="31705" y="1690"/>
                  </a:lnTo>
                  <a:lnTo>
                    <a:pt x="31563" y="1529"/>
                  </a:lnTo>
                  <a:lnTo>
                    <a:pt x="31421" y="1387"/>
                  </a:lnTo>
                  <a:lnTo>
                    <a:pt x="31259" y="1245"/>
                  </a:lnTo>
                  <a:lnTo>
                    <a:pt x="31107" y="1113"/>
                  </a:lnTo>
                  <a:lnTo>
                    <a:pt x="30935" y="992"/>
                  </a:lnTo>
                  <a:lnTo>
                    <a:pt x="30763" y="871"/>
                  </a:lnTo>
                  <a:lnTo>
                    <a:pt x="30581" y="759"/>
                  </a:lnTo>
                  <a:lnTo>
                    <a:pt x="30399" y="658"/>
                  </a:lnTo>
                  <a:lnTo>
                    <a:pt x="30217" y="567"/>
                  </a:lnTo>
                  <a:lnTo>
                    <a:pt x="30014" y="476"/>
                  </a:lnTo>
                  <a:lnTo>
                    <a:pt x="29822" y="395"/>
                  </a:lnTo>
                  <a:lnTo>
                    <a:pt x="29619" y="324"/>
                  </a:lnTo>
                  <a:lnTo>
                    <a:pt x="29417" y="263"/>
                  </a:lnTo>
                  <a:lnTo>
                    <a:pt x="29204" y="202"/>
                  </a:lnTo>
                  <a:lnTo>
                    <a:pt x="28992" y="152"/>
                  </a:lnTo>
                  <a:lnTo>
                    <a:pt x="28779" y="111"/>
                  </a:lnTo>
                  <a:lnTo>
                    <a:pt x="28567" y="71"/>
                  </a:lnTo>
                  <a:lnTo>
                    <a:pt x="28344" y="51"/>
                  </a:lnTo>
                  <a:lnTo>
                    <a:pt x="28121" y="20"/>
                  </a:lnTo>
                  <a:lnTo>
                    <a:pt x="27899" y="10"/>
                  </a:lnTo>
                  <a:lnTo>
                    <a:pt x="276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71;p15">
              <a:extLst>
                <a:ext uri="{FF2B5EF4-FFF2-40B4-BE49-F238E27FC236}">
                  <a16:creationId xmlns:a16="http://schemas.microsoft.com/office/drawing/2014/main" id="{18F9C941-362B-3CE2-B85E-7B4B858DD08B}"/>
                </a:ext>
              </a:extLst>
            </p:cNvPr>
            <p:cNvSpPr/>
            <p:nvPr/>
          </p:nvSpPr>
          <p:spPr>
            <a:xfrm>
              <a:off x="2015300" y="1838050"/>
              <a:ext cx="280175" cy="415050"/>
            </a:xfrm>
            <a:custGeom>
              <a:avLst/>
              <a:gdLst/>
              <a:ahLst/>
              <a:cxnLst/>
              <a:rect l="l" t="t" r="r" b="b"/>
              <a:pathLst>
                <a:path w="11207" h="16602" extrusionOk="0">
                  <a:moveTo>
                    <a:pt x="4222" y="0"/>
                  </a:moveTo>
                  <a:lnTo>
                    <a:pt x="3979" y="20"/>
                  </a:lnTo>
                  <a:lnTo>
                    <a:pt x="3746" y="61"/>
                  </a:lnTo>
                  <a:lnTo>
                    <a:pt x="3523" y="122"/>
                  </a:lnTo>
                  <a:lnTo>
                    <a:pt x="3311" y="192"/>
                  </a:lnTo>
                  <a:lnTo>
                    <a:pt x="3098" y="273"/>
                  </a:lnTo>
                  <a:lnTo>
                    <a:pt x="2906" y="385"/>
                  </a:lnTo>
                  <a:lnTo>
                    <a:pt x="2714" y="496"/>
                  </a:lnTo>
                  <a:lnTo>
                    <a:pt x="2531" y="628"/>
                  </a:lnTo>
                  <a:lnTo>
                    <a:pt x="2349" y="769"/>
                  </a:lnTo>
                  <a:lnTo>
                    <a:pt x="2187" y="931"/>
                  </a:lnTo>
                  <a:lnTo>
                    <a:pt x="2025" y="1093"/>
                  </a:lnTo>
                  <a:lnTo>
                    <a:pt x="1873" y="1276"/>
                  </a:lnTo>
                  <a:lnTo>
                    <a:pt x="1721" y="1468"/>
                  </a:lnTo>
                  <a:lnTo>
                    <a:pt x="1590" y="1660"/>
                  </a:lnTo>
                  <a:lnTo>
                    <a:pt x="1448" y="1873"/>
                  </a:lnTo>
                  <a:lnTo>
                    <a:pt x="1327" y="2085"/>
                  </a:lnTo>
                  <a:lnTo>
                    <a:pt x="1205" y="2318"/>
                  </a:lnTo>
                  <a:lnTo>
                    <a:pt x="1094" y="2551"/>
                  </a:lnTo>
                  <a:lnTo>
                    <a:pt x="993" y="2794"/>
                  </a:lnTo>
                  <a:lnTo>
                    <a:pt x="891" y="3037"/>
                  </a:lnTo>
                  <a:lnTo>
                    <a:pt x="800" y="3290"/>
                  </a:lnTo>
                  <a:lnTo>
                    <a:pt x="709" y="3553"/>
                  </a:lnTo>
                  <a:lnTo>
                    <a:pt x="628" y="3806"/>
                  </a:lnTo>
                  <a:lnTo>
                    <a:pt x="557" y="4080"/>
                  </a:lnTo>
                  <a:lnTo>
                    <a:pt x="416" y="4616"/>
                  </a:lnTo>
                  <a:lnTo>
                    <a:pt x="304" y="5173"/>
                  </a:lnTo>
                  <a:lnTo>
                    <a:pt x="213" y="5730"/>
                  </a:lnTo>
                  <a:lnTo>
                    <a:pt x="132" y="6276"/>
                  </a:lnTo>
                  <a:lnTo>
                    <a:pt x="72" y="6823"/>
                  </a:lnTo>
                  <a:lnTo>
                    <a:pt x="31" y="7359"/>
                  </a:lnTo>
                  <a:lnTo>
                    <a:pt x="11" y="7886"/>
                  </a:lnTo>
                  <a:lnTo>
                    <a:pt x="1" y="8382"/>
                  </a:lnTo>
                  <a:lnTo>
                    <a:pt x="1" y="8857"/>
                  </a:lnTo>
                  <a:lnTo>
                    <a:pt x="11" y="9303"/>
                  </a:lnTo>
                  <a:lnTo>
                    <a:pt x="41" y="9708"/>
                  </a:lnTo>
                  <a:lnTo>
                    <a:pt x="82" y="10082"/>
                  </a:lnTo>
                  <a:lnTo>
                    <a:pt x="122" y="10406"/>
                  </a:lnTo>
                  <a:lnTo>
                    <a:pt x="173" y="10679"/>
                  </a:lnTo>
                  <a:lnTo>
                    <a:pt x="233" y="10922"/>
                  </a:lnTo>
                  <a:lnTo>
                    <a:pt x="304" y="11175"/>
                  </a:lnTo>
                  <a:lnTo>
                    <a:pt x="385" y="11418"/>
                  </a:lnTo>
                  <a:lnTo>
                    <a:pt x="466" y="11661"/>
                  </a:lnTo>
                  <a:lnTo>
                    <a:pt x="557" y="11894"/>
                  </a:lnTo>
                  <a:lnTo>
                    <a:pt x="659" y="12137"/>
                  </a:lnTo>
                  <a:lnTo>
                    <a:pt x="760" y="12370"/>
                  </a:lnTo>
                  <a:lnTo>
                    <a:pt x="871" y="12603"/>
                  </a:lnTo>
                  <a:lnTo>
                    <a:pt x="983" y="12825"/>
                  </a:lnTo>
                  <a:lnTo>
                    <a:pt x="1114" y="13048"/>
                  </a:lnTo>
                  <a:lnTo>
                    <a:pt x="1246" y="13271"/>
                  </a:lnTo>
                  <a:lnTo>
                    <a:pt x="1377" y="13494"/>
                  </a:lnTo>
                  <a:lnTo>
                    <a:pt x="1529" y="13696"/>
                  </a:lnTo>
                  <a:lnTo>
                    <a:pt x="1671" y="13909"/>
                  </a:lnTo>
                  <a:lnTo>
                    <a:pt x="1833" y="14111"/>
                  </a:lnTo>
                  <a:lnTo>
                    <a:pt x="1995" y="14303"/>
                  </a:lnTo>
                  <a:lnTo>
                    <a:pt x="2167" y="14496"/>
                  </a:lnTo>
                  <a:lnTo>
                    <a:pt x="2339" y="14678"/>
                  </a:lnTo>
                  <a:lnTo>
                    <a:pt x="2511" y="14860"/>
                  </a:lnTo>
                  <a:lnTo>
                    <a:pt x="2703" y="15032"/>
                  </a:lnTo>
                  <a:lnTo>
                    <a:pt x="2896" y="15194"/>
                  </a:lnTo>
                  <a:lnTo>
                    <a:pt x="3088" y="15356"/>
                  </a:lnTo>
                  <a:lnTo>
                    <a:pt x="3290" y="15508"/>
                  </a:lnTo>
                  <a:lnTo>
                    <a:pt x="3493" y="15650"/>
                  </a:lnTo>
                  <a:lnTo>
                    <a:pt x="3706" y="15781"/>
                  </a:lnTo>
                  <a:lnTo>
                    <a:pt x="3918" y="15913"/>
                  </a:lnTo>
                  <a:lnTo>
                    <a:pt x="4141" y="16024"/>
                  </a:lnTo>
                  <a:lnTo>
                    <a:pt x="4374" y="16136"/>
                  </a:lnTo>
                  <a:lnTo>
                    <a:pt x="4596" y="16237"/>
                  </a:lnTo>
                  <a:lnTo>
                    <a:pt x="4829" y="16328"/>
                  </a:lnTo>
                  <a:lnTo>
                    <a:pt x="5072" y="16419"/>
                  </a:lnTo>
                  <a:lnTo>
                    <a:pt x="5315" y="16490"/>
                  </a:lnTo>
                  <a:lnTo>
                    <a:pt x="5578" y="16551"/>
                  </a:lnTo>
                  <a:lnTo>
                    <a:pt x="5710" y="16571"/>
                  </a:lnTo>
                  <a:lnTo>
                    <a:pt x="5841" y="16591"/>
                  </a:lnTo>
                  <a:lnTo>
                    <a:pt x="5973" y="16601"/>
                  </a:lnTo>
                  <a:lnTo>
                    <a:pt x="6105" y="16601"/>
                  </a:lnTo>
                  <a:lnTo>
                    <a:pt x="6236" y="16581"/>
                  </a:lnTo>
                  <a:lnTo>
                    <a:pt x="6368" y="16551"/>
                  </a:lnTo>
                  <a:lnTo>
                    <a:pt x="6509" y="16510"/>
                  </a:lnTo>
                  <a:lnTo>
                    <a:pt x="6651" y="16439"/>
                  </a:lnTo>
                  <a:lnTo>
                    <a:pt x="6783" y="16358"/>
                  </a:lnTo>
                  <a:lnTo>
                    <a:pt x="6904" y="16267"/>
                  </a:lnTo>
                  <a:lnTo>
                    <a:pt x="7026" y="16176"/>
                  </a:lnTo>
                  <a:lnTo>
                    <a:pt x="7147" y="16065"/>
                  </a:lnTo>
                  <a:lnTo>
                    <a:pt x="7360" y="15842"/>
                  </a:lnTo>
                  <a:lnTo>
                    <a:pt x="7653" y="15518"/>
                  </a:lnTo>
                  <a:lnTo>
                    <a:pt x="7937" y="15194"/>
                  </a:lnTo>
                  <a:lnTo>
                    <a:pt x="8210" y="14850"/>
                  </a:lnTo>
                  <a:lnTo>
                    <a:pt x="8473" y="14506"/>
                  </a:lnTo>
                  <a:lnTo>
                    <a:pt x="8726" y="14162"/>
                  </a:lnTo>
                  <a:lnTo>
                    <a:pt x="8979" y="13807"/>
                  </a:lnTo>
                  <a:lnTo>
                    <a:pt x="9212" y="13443"/>
                  </a:lnTo>
                  <a:lnTo>
                    <a:pt x="9445" y="13068"/>
                  </a:lnTo>
                  <a:lnTo>
                    <a:pt x="9647" y="12714"/>
                  </a:lnTo>
                  <a:lnTo>
                    <a:pt x="9850" y="12340"/>
                  </a:lnTo>
                  <a:lnTo>
                    <a:pt x="10042" y="11965"/>
                  </a:lnTo>
                  <a:lnTo>
                    <a:pt x="10214" y="11591"/>
                  </a:lnTo>
                  <a:lnTo>
                    <a:pt x="10386" y="11206"/>
                  </a:lnTo>
                  <a:lnTo>
                    <a:pt x="10538" y="10811"/>
                  </a:lnTo>
                  <a:lnTo>
                    <a:pt x="10680" y="10416"/>
                  </a:lnTo>
                  <a:lnTo>
                    <a:pt x="10801" y="10022"/>
                  </a:lnTo>
                  <a:lnTo>
                    <a:pt x="10913" y="9617"/>
                  </a:lnTo>
                  <a:lnTo>
                    <a:pt x="11004" y="9212"/>
                  </a:lnTo>
                  <a:lnTo>
                    <a:pt x="11085" y="8807"/>
                  </a:lnTo>
                  <a:lnTo>
                    <a:pt x="11135" y="8402"/>
                  </a:lnTo>
                  <a:lnTo>
                    <a:pt x="11176" y="7987"/>
                  </a:lnTo>
                  <a:lnTo>
                    <a:pt x="11206" y="7572"/>
                  </a:lnTo>
                  <a:lnTo>
                    <a:pt x="11206" y="7157"/>
                  </a:lnTo>
                  <a:lnTo>
                    <a:pt x="11186" y="6742"/>
                  </a:lnTo>
                  <a:lnTo>
                    <a:pt x="11166" y="6539"/>
                  </a:lnTo>
                  <a:lnTo>
                    <a:pt x="11135" y="6327"/>
                  </a:lnTo>
                  <a:lnTo>
                    <a:pt x="11105" y="6124"/>
                  </a:lnTo>
                  <a:lnTo>
                    <a:pt x="11065" y="5922"/>
                  </a:lnTo>
                  <a:lnTo>
                    <a:pt x="11024" y="5719"/>
                  </a:lnTo>
                  <a:lnTo>
                    <a:pt x="10974" y="5527"/>
                  </a:lnTo>
                  <a:lnTo>
                    <a:pt x="10913" y="5325"/>
                  </a:lnTo>
                  <a:lnTo>
                    <a:pt x="10852" y="5132"/>
                  </a:lnTo>
                  <a:lnTo>
                    <a:pt x="10781" y="4940"/>
                  </a:lnTo>
                  <a:lnTo>
                    <a:pt x="10710" y="4748"/>
                  </a:lnTo>
                  <a:lnTo>
                    <a:pt x="10538" y="4383"/>
                  </a:lnTo>
                  <a:lnTo>
                    <a:pt x="10356" y="4019"/>
                  </a:lnTo>
                  <a:lnTo>
                    <a:pt x="10143" y="3665"/>
                  </a:lnTo>
                  <a:lnTo>
                    <a:pt x="9911" y="3320"/>
                  </a:lnTo>
                  <a:lnTo>
                    <a:pt x="9668" y="2996"/>
                  </a:lnTo>
                  <a:lnTo>
                    <a:pt x="9405" y="2673"/>
                  </a:lnTo>
                  <a:lnTo>
                    <a:pt x="9121" y="2369"/>
                  </a:lnTo>
                  <a:lnTo>
                    <a:pt x="8817" y="2085"/>
                  </a:lnTo>
                  <a:lnTo>
                    <a:pt x="8514" y="1812"/>
                  </a:lnTo>
                  <a:lnTo>
                    <a:pt x="8180" y="1549"/>
                  </a:lnTo>
                  <a:lnTo>
                    <a:pt x="7846" y="1306"/>
                  </a:lnTo>
                  <a:lnTo>
                    <a:pt x="7491" y="1073"/>
                  </a:lnTo>
                  <a:lnTo>
                    <a:pt x="7147" y="871"/>
                  </a:lnTo>
                  <a:lnTo>
                    <a:pt x="6803" y="678"/>
                  </a:lnTo>
                  <a:lnTo>
                    <a:pt x="6479" y="527"/>
                  </a:lnTo>
                  <a:lnTo>
                    <a:pt x="6165" y="385"/>
                  </a:lnTo>
                  <a:lnTo>
                    <a:pt x="5862" y="263"/>
                  </a:lnTo>
                  <a:lnTo>
                    <a:pt x="5568" y="172"/>
                  </a:lnTo>
                  <a:lnTo>
                    <a:pt x="5275" y="101"/>
                  </a:lnTo>
                  <a:lnTo>
                    <a:pt x="5001" y="41"/>
                  </a:lnTo>
                  <a:lnTo>
                    <a:pt x="4728" y="10"/>
                  </a:lnTo>
                  <a:lnTo>
                    <a:pt x="44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72;p15">
              <a:extLst>
                <a:ext uri="{FF2B5EF4-FFF2-40B4-BE49-F238E27FC236}">
                  <a16:creationId xmlns:a16="http://schemas.microsoft.com/office/drawing/2014/main" id="{E7426BAC-F2D2-2C4A-2D5E-8328A36B8551}"/>
                </a:ext>
              </a:extLst>
            </p:cNvPr>
            <p:cNvSpPr/>
            <p:nvPr/>
          </p:nvSpPr>
          <p:spPr>
            <a:xfrm>
              <a:off x="1548150" y="2176125"/>
              <a:ext cx="53175" cy="88600"/>
            </a:xfrm>
            <a:custGeom>
              <a:avLst/>
              <a:gdLst/>
              <a:ahLst/>
              <a:cxnLst/>
              <a:rect l="l" t="t" r="r" b="b"/>
              <a:pathLst>
                <a:path w="2127" h="3544" extrusionOk="0">
                  <a:moveTo>
                    <a:pt x="1063" y="1"/>
                  </a:moveTo>
                  <a:lnTo>
                    <a:pt x="962" y="11"/>
                  </a:lnTo>
                  <a:lnTo>
                    <a:pt x="851" y="41"/>
                  </a:lnTo>
                  <a:lnTo>
                    <a:pt x="749" y="82"/>
                  </a:lnTo>
                  <a:lnTo>
                    <a:pt x="658" y="143"/>
                  </a:lnTo>
                  <a:lnTo>
                    <a:pt x="557" y="213"/>
                  </a:lnTo>
                  <a:lnTo>
                    <a:pt x="476" y="305"/>
                  </a:lnTo>
                  <a:lnTo>
                    <a:pt x="395" y="406"/>
                  </a:lnTo>
                  <a:lnTo>
                    <a:pt x="314" y="517"/>
                  </a:lnTo>
                  <a:lnTo>
                    <a:pt x="243" y="649"/>
                  </a:lnTo>
                  <a:lnTo>
                    <a:pt x="183" y="780"/>
                  </a:lnTo>
                  <a:lnTo>
                    <a:pt x="132" y="932"/>
                  </a:lnTo>
                  <a:lnTo>
                    <a:pt x="91" y="1084"/>
                  </a:lnTo>
                  <a:lnTo>
                    <a:pt x="51" y="1246"/>
                  </a:lnTo>
                  <a:lnTo>
                    <a:pt x="31" y="1418"/>
                  </a:lnTo>
                  <a:lnTo>
                    <a:pt x="11" y="1590"/>
                  </a:lnTo>
                  <a:lnTo>
                    <a:pt x="0" y="1772"/>
                  </a:lnTo>
                  <a:lnTo>
                    <a:pt x="11" y="1955"/>
                  </a:lnTo>
                  <a:lnTo>
                    <a:pt x="31" y="2127"/>
                  </a:lnTo>
                  <a:lnTo>
                    <a:pt x="51" y="2299"/>
                  </a:lnTo>
                  <a:lnTo>
                    <a:pt x="91" y="2461"/>
                  </a:lnTo>
                  <a:lnTo>
                    <a:pt x="132" y="2613"/>
                  </a:lnTo>
                  <a:lnTo>
                    <a:pt x="183" y="2764"/>
                  </a:lnTo>
                  <a:lnTo>
                    <a:pt x="243" y="2896"/>
                  </a:lnTo>
                  <a:lnTo>
                    <a:pt x="314" y="3028"/>
                  </a:lnTo>
                  <a:lnTo>
                    <a:pt x="395" y="3139"/>
                  </a:lnTo>
                  <a:lnTo>
                    <a:pt x="476" y="3240"/>
                  </a:lnTo>
                  <a:lnTo>
                    <a:pt x="557" y="3331"/>
                  </a:lnTo>
                  <a:lnTo>
                    <a:pt x="658" y="3402"/>
                  </a:lnTo>
                  <a:lnTo>
                    <a:pt x="749" y="3463"/>
                  </a:lnTo>
                  <a:lnTo>
                    <a:pt x="851" y="3503"/>
                  </a:lnTo>
                  <a:lnTo>
                    <a:pt x="962" y="3534"/>
                  </a:lnTo>
                  <a:lnTo>
                    <a:pt x="1063" y="3544"/>
                  </a:lnTo>
                  <a:lnTo>
                    <a:pt x="1175" y="3534"/>
                  </a:lnTo>
                  <a:lnTo>
                    <a:pt x="1286" y="3503"/>
                  </a:lnTo>
                  <a:lnTo>
                    <a:pt x="1387" y="3463"/>
                  </a:lnTo>
                  <a:lnTo>
                    <a:pt x="1478" y="3402"/>
                  </a:lnTo>
                  <a:lnTo>
                    <a:pt x="1569" y="3331"/>
                  </a:lnTo>
                  <a:lnTo>
                    <a:pt x="1660" y="3240"/>
                  </a:lnTo>
                  <a:lnTo>
                    <a:pt x="1741" y="3139"/>
                  </a:lnTo>
                  <a:lnTo>
                    <a:pt x="1822" y="3028"/>
                  </a:lnTo>
                  <a:lnTo>
                    <a:pt x="1883" y="2896"/>
                  </a:lnTo>
                  <a:lnTo>
                    <a:pt x="1944" y="2764"/>
                  </a:lnTo>
                  <a:lnTo>
                    <a:pt x="2005" y="2613"/>
                  </a:lnTo>
                  <a:lnTo>
                    <a:pt x="2045" y="2461"/>
                  </a:lnTo>
                  <a:lnTo>
                    <a:pt x="2086" y="2299"/>
                  </a:lnTo>
                  <a:lnTo>
                    <a:pt x="2106" y="2127"/>
                  </a:lnTo>
                  <a:lnTo>
                    <a:pt x="2126" y="1955"/>
                  </a:lnTo>
                  <a:lnTo>
                    <a:pt x="2126" y="1772"/>
                  </a:lnTo>
                  <a:lnTo>
                    <a:pt x="2126" y="1590"/>
                  </a:lnTo>
                  <a:lnTo>
                    <a:pt x="2106" y="1418"/>
                  </a:lnTo>
                  <a:lnTo>
                    <a:pt x="2086" y="1246"/>
                  </a:lnTo>
                  <a:lnTo>
                    <a:pt x="2045" y="1084"/>
                  </a:lnTo>
                  <a:lnTo>
                    <a:pt x="2005" y="932"/>
                  </a:lnTo>
                  <a:lnTo>
                    <a:pt x="1944" y="780"/>
                  </a:lnTo>
                  <a:lnTo>
                    <a:pt x="1883" y="649"/>
                  </a:lnTo>
                  <a:lnTo>
                    <a:pt x="1822" y="517"/>
                  </a:lnTo>
                  <a:lnTo>
                    <a:pt x="1741" y="406"/>
                  </a:lnTo>
                  <a:lnTo>
                    <a:pt x="1660" y="305"/>
                  </a:lnTo>
                  <a:lnTo>
                    <a:pt x="1569" y="213"/>
                  </a:lnTo>
                  <a:lnTo>
                    <a:pt x="1478" y="143"/>
                  </a:lnTo>
                  <a:lnTo>
                    <a:pt x="1387" y="82"/>
                  </a:lnTo>
                  <a:lnTo>
                    <a:pt x="1286" y="41"/>
                  </a:lnTo>
                  <a:lnTo>
                    <a:pt x="1175" y="11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3;p15">
              <a:extLst>
                <a:ext uri="{FF2B5EF4-FFF2-40B4-BE49-F238E27FC236}">
                  <a16:creationId xmlns:a16="http://schemas.microsoft.com/office/drawing/2014/main" id="{E8CC3DE9-54B5-7DFD-194F-49C15FA445C7}"/>
                </a:ext>
              </a:extLst>
            </p:cNvPr>
            <p:cNvSpPr/>
            <p:nvPr/>
          </p:nvSpPr>
          <p:spPr>
            <a:xfrm>
              <a:off x="1835625" y="2176125"/>
              <a:ext cx="53175" cy="88600"/>
            </a:xfrm>
            <a:custGeom>
              <a:avLst/>
              <a:gdLst/>
              <a:ahLst/>
              <a:cxnLst/>
              <a:rect l="l" t="t" r="r" b="b"/>
              <a:pathLst>
                <a:path w="2127" h="3544" extrusionOk="0">
                  <a:moveTo>
                    <a:pt x="1064" y="1"/>
                  </a:moveTo>
                  <a:lnTo>
                    <a:pt x="952" y="11"/>
                  </a:lnTo>
                  <a:lnTo>
                    <a:pt x="851" y="41"/>
                  </a:lnTo>
                  <a:lnTo>
                    <a:pt x="750" y="82"/>
                  </a:lnTo>
                  <a:lnTo>
                    <a:pt x="648" y="143"/>
                  </a:lnTo>
                  <a:lnTo>
                    <a:pt x="557" y="213"/>
                  </a:lnTo>
                  <a:lnTo>
                    <a:pt x="476" y="305"/>
                  </a:lnTo>
                  <a:lnTo>
                    <a:pt x="385" y="406"/>
                  </a:lnTo>
                  <a:lnTo>
                    <a:pt x="314" y="517"/>
                  </a:lnTo>
                  <a:lnTo>
                    <a:pt x="244" y="649"/>
                  </a:lnTo>
                  <a:lnTo>
                    <a:pt x="183" y="780"/>
                  </a:lnTo>
                  <a:lnTo>
                    <a:pt x="132" y="932"/>
                  </a:lnTo>
                  <a:lnTo>
                    <a:pt x="92" y="1084"/>
                  </a:lnTo>
                  <a:lnTo>
                    <a:pt x="51" y="1246"/>
                  </a:lnTo>
                  <a:lnTo>
                    <a:pt x="21" y="1418"/>
                  </a:lnTo>
                  <a:lnTo>
                    <a:pt x="11" y="1590"/>
                  </a:lnTo>
                  <a:lnTo>
                    <a:pt x="1" y="1772"/>
                  </a:lnTo>
                  <a:lnTo>
                    <a:pt x="11" y="1955"/>
                  </a:lnTo>
                  <a:lnTo>
                    <a:pt x="21" y="2127"/>
                  </a:lnTo>
                  <a:lnTo>
                    <a:pt x="51" y="2299"/>
                  </a:lnTo>
                  <a:lnTo>
                    <a:pt x="92" y="2461"/>
                  </a:lnTo>
                  <a:lnTo>
                    <a:pt x="132" y="2613"/>
                  </a:lnTo>
                  <a:lnTo>
                    <a:pt x="183" y="2764"/>
                  </a:lnTo>
                  <a:lnTo>
                    <a:pt x="244" y="2896"/>
                  </a:lnTo>
                  <a:lnTo>
                    <a:pt x="314" y="3028"/>
                  </a:lnTo>
                  <a:lnTo>
                    <a:pt x="385" y="3139"/>
                  </a:lnTo>
                  <a:lnTo>
                    <a:pt x="476" y="3240"/>
                  </a:lnTo>
                  <a:lnTo>
                    <a:pt x="557" y="3331"/>
                  </a:lnTo>
                  <a:lnTo>
                    <a:pt x="648" y="3402"/>
                  </a:lnTo>
                  <a:lnTo>
                    <a:pt x="750" y="3463"/>
                  </a:lnTo>
                  <a:lnTo>
                    <a:pt x="851" y="3503"/>
                  </a:lnTo>
                  <a:lnTo>
                    <a:pt x="952" y="3534"/>
                  </a:lnTo>
                  <a:lnTo>
                    <a:pt x="1064" y="3544"/>
                  </a:lnTo>
                  <a:lnTo>
                    <a:pt x="1175" y="3534"/>
                  </a:lnTo>
                  <a:lnTo>
                    <a:pt x="1276" y="3503"/>
                  </a:lnTo>
                  <a:lnTo>
                    <a:pt x="1377" y="3463"/>
                  </a:lnTo>
                  <a:lnTo>
                    <a:pt x="1479" y="3402"/>
                  </a:lnTo>
                  <a:lnTo>
                    <a:pt x="1570" y="3331"/>
                  </a:lnTo>
                  <a:lnTo>
                    <a:pt x="1661" y="3240"/>
                  </a:lnTo>
                  <a:lnTo>
                    <a:pt x="1742" y="3139"/>
                  </a:lnTo>
                  <a:lnTo>
                    <a:pt x="1813" y="3028"/>
                  </a:lnTo>
                  <a:lnTo>
                    <a:pt x="1883" y="2896"/>
                  </a:lnTo>
                  <a:lnTo>
                    <a:pt x="1944" y="2764"/>
                  </a:lnTo>
                  <a:lnTo>
                    <a:pt x="1995" y="2613"/>
                  </a:lnTo>
                  <a:lnTo>
                    <a:pt x="2045" y="2461"/>
                  </a:lnTo>
                  <a:lnTo>
                    <a:pt x="2076" y="2299"/>
                  </a:lnTo>
                  <a:lnTo>
                    <a:pt x="2106" y="2127"/>
                  </a:lnTo>
                  <a:lnTo>
                    <a:pt x="2126" y="1955"/>
                  </a:lnTo>
                  <a:lnTo>
                    <a:pt x="2126" y="1772"/>
                  </a:lnTo>
                  <a:lnTo>
                    <a:pt x="2126" y="1590"/>
                  </a:lnTo>
                  <a:lnTo>
                    <a:pt x="2106" y="1418"/>
                  </a:lnTo>
                  <a:lnTo>
                    <a:pt x="2076" y="1246"/>
                  </a:lnTo>
                  <a:lnTo>
                    <a:pt x="2045" y="1084"/>
                  </a:lnTo>
                  <a:lnTo>
                    <a:pt x="1995" y="932"/>
                  </a:lnTo>
                  <a:lnTo>
                    <a:pt x="1944" y="780"/>
                  </a:lnTo>
                  <a:lnTo>
                    <a:pt x="1883" y="649"/>
                  </a:lnTo>
                  <a:lnTo>
                    <a:pt x="1813" y="517"/>
                  </a:lnTo>
                  <a:lnTo>
                    <a:pt x="1742" y="406"/>
                  </a:lnTo>
                  <a:lnTo>
                    <a:pt x="1661" y="305"/>
                  </a:lnTo>
                  <a:lnTo>
                    <a:pt x="1570" y="213"/>
                  </a:lnTo>
                  <a:lnTo>
                    <a:pt x="1479" y="143"/>
                  </a:lnTo>
                  <a:lnTo>
                    <a:pt x="1377" y="82"/>
                  </a:lnTo>
                  <a:lnTo>
                    <a:pt x="1276" y="41"/>
                  </a:lnTo>
                  <a:lnTo>
                    <a:pt x="1175" y="11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74;p15">
              <a:extLst>
                <a:ext uri="{FF2B5EF4-FFF2-40B4-BE49-F238E27FC236}">
                  <a16:creationId xmlns:a16="http://schemas.microsoft.com/office/drawing/2014/main" id="{708A8031-EF8A-23F8-EFA4-F3B086DD0AD5}"/>
                </a:ext>
              </a:extLst>
            </p:cNvPr>
            <p:cNvSpPr/>
            <p:nvPr/>
          </p:nvSpPr>
          <p:spPr>
            <a:xfrm>
              <a:off x="1822475" y="2089575"/>
              <a:ext cx="100225" cy="30650"/>
            </a:xfrm>
            <a:custGeom>
              <a:avLst/>
              <a:gdLst/>
              <a:ahLst/>
              <a:cxnLst/>
              <a:rect l="l" t="t" r="r" b="b"/>
              <a:pathLst>
                <a:path w="4009" h="1226" extrusionOk="0">
                  <a:moveTo>
                    <a:pt x="1893" y="1"/>
                  </a:moveTo>
                  <a:lnTo>
                    <a:pt x="1620" y="11"/>
                  </a:lnTo>
                  <a:lnTo>
                    <a:pt x="1347" y="31"/>
                  </a:lnTo>
                  <a:lnTo>
                    <a:pt x="1073" y="72"/>
                  </a:lnTo>
                  <a:lnTo>
                    <a:pt x="820" y="133"/>
                  </a:lnTo>
                  <a:lnTo>
                    <a:pt x="567" y="193"/>
                  </a:lnTo>
                  <a:lnTo>
                    <a:pt x="334" y="274"/>
                  </a:lnTo>
                  <a:lnTo>
                    <a:pt x="122" y="355"/>
                  </a:lnTo>
                  <a:lnTo>
                    <a:pt x="81" y="386"/>
                  </a:lnTo>
                  <a:lnTo>
                    <a:pt x="51" y="416"/>
                  </a:lnTo>
                  <a:lnTo>
                    <a:pt x="31" y="446"/>
                  </a:lnTo>
                  <a:lnTo>
                    <a:pt x="10" y="487"/>
                  </a:lnTo>
                  <a:lnTo>
                    <a:pt x="0" y="527"/>
                  </a:lnTo>
                  <a:lnTo>
                    <a:pt x="10" y="568"/>
                  </a:lnTo>
                  <a:lnTo>
                    <a:pt x="10" y="608"/>
                  </a:lnTo>
                  <a:lnTo>
                    <a:pt x="31" y="659"/>
                  </a:lnTo>
                  <a:lnTo>
                    <a:pt x="51" y="689"/>
                  </a:lnTo>
                  <a:lnTo>
                    <a:pt x="71" y="730"/>
                  </a:lnTo>
                  <a:lnTo>
                    <a:pt x="101" y="760"/>
                  </a:lnTo>
                  <a:lnTo>
                    <a:pt x="132" y="780"/>
                  </a:lnTo>
                  <a:lnTo>
                    <a:pt x="172" y="801"/>
                  </a:lnTo>
                  <a:lnTo>
                    <a:pt x="213" y="811"/>
                  </a:lnTo>
                  <a:lnTo>
                    <a:pt x="263" y="811"/>
                  </a:lnTo>
                  <a:lnTo>
                    <a:pt x="304" y="791"/>
                  </a:lnTo>
                  <a:lnTo>
                    <a:pt x="537" y="710"/>
                  </a:lnTo>
                  <a:lnTo>
                    <a:pt x="770" y="649"/>
                  </a:lnTo>
                  <a:lnTo>
                    <a:pt x="1002" y="598"/>
                  </a:lnTo>
                  <a:lnTo>
                    <a:pt x="1235" y="558"/>
                  </a:lnTo>
                  <a:lnTo>
                    <a:pt x="1478" y="537"/>
                  </a:lnTo>
                  <a:lnTo>
                    <a:pt x="1711" y="537"/>
                  </a:lnTo>
                  <a:lnTo>
                    <a:pt x="1954" y="558"/>
                  </a:lnTo>
                  <a:lnTo>
                    <a:pt x="2197" y="598"/>
                  </a:lnTo>
                  <a:lnTo>
                    <a:pt x="2399" y="649"/>
                  </a:lnTo>
                  <a:lnTo>
                    <a:pt x="2592" y="720"/>
                  </a:lnTo>
                  <a:lnTo>
                    <a:pt x="2784" y="801"/>
                  </a:lnTo>
                  <a:lnTo>
                    <a:pt x="2966" y="882"/>
                  </a:lnTo>
                  <a:lnTo>
                    <a:pt x="3320" y="1064"/>
                  </a:lnTo>
                  <a:lnTo>
                    <a:pt x="3513" y="1155"/>
                  </a:lnTo>
                  <a:lnTo>
                    <a:pt x="3705" y="1226"/>
                  </a:lnTo>
                  <a:lnTo>
                    <a:pt x="3776" y="1226"/>
                  </a:lnTo>
                  <a:lnTo>
                    <a:pt x="3847" y="1216"/>
                  </a:lnTo>
                  <a:lnTo>
                    <a:pt x="3908" y="1185"/>
                  </a:lnTo>
                  <a:lnTo>
                    <a:pt x="3958" y="1135"/>
                  </a:lnTo>
                  <a:lnTo>
                    <a:pt x="3989" y="1074"/>
                  </a:lnTo>
                  <a:lnTo>
                    <a:pt x="4009" y="1003"/>
                  </a:lnTo>
                  <a:lnTo>
                    <a:pt x="4009" y="973"/>
                  </a:lnTo>
                  <a:lnTo>
                    <a:pt x="3999" y="932"/>
                  </a:lnTo>
                  <a:lnTo>
                    <a:pt x="3989" y="902"/>
                  </a:lnTo>
                  <a:lnTo>
                    <a:pt x="3968" y="872"/>
                  </a:lnTo>
                  <a:lnTo>
                    <a:pt x="3897" y="770"/>
                  </a:lnTo>
                  <a:lnTo>
                    <a:pt x="3816" y="669"/>
                  </a:lnTo>
                  <a:lnTo>
                    <a:pt x="3725" y="588"/>
                  </a:lnTo>
                  <a:lnTo>
                    <a:pt x="3624" y="507"/>
                  </a:lnTo>
                  <a:lnTo>
                    <a:pt x="3523" y="426"/>
                  </a:lnTo>
                  <a:lnTo>
                    <a:pt x="3422" y="365"/>
                  </a:lnTo>
                  <a:lnTo>
                    <a:pt x="3310" y="305"/>
                  </a:lnTo>
                  <a:lnTo>
                    <a:pt x="3199" y="244"/>
                  </a:lnTo>
                  <a:lnTo>
                    <a:pt x="3078" y="193"/>
                  </a:lnTo>
                  <a:lnTo>
                    <a:pt x="2956" y="153"/>
                  </a:lnTo>
                  <a:lnTo>
                    <a:pt x="2824" y="122"/>
                  </a:lnTo>
                  <a:lnTo>
                    <a:pt x="2703" y="82"/>
                  </a:lnTo>
                  <a:lnTo>
                    <a:pt x="2440" y="41"/>
                  </a:lnTo>
                  <a:lnTo>
                    <a:pt x="2166" y="11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75;p15">
              <a:extLst>
                <a:ext uri="{FF2B5EF4-FFF2-40B4-BE49-F238E27FC236}">
                  <a16:creationId xmlns:a16="http://schemas.microsoft.com/office/drawing/2014/main" id="{106ADE4F-6804-728D-9A1C-BB0F5CD33336}"/>
                </a:ext>
              </a:extLst>
            </p:cNvPr>
            <p:cNvSpPr/>
            <p:nvPr/>
          </p:nvSpPr>
          <p:spPr>
            <a:xfrm>
              <a:off x="1524600" y="2089575"/>
              <a:ext cx="100250" cy="30650"/>
            </a:xfrm>
            <a:custGeom>
              <a:avLst/>
              <a:gdLst/>
              <a:ahLst/>
              <a:cxnLst/>
              <a:rect l="l" t="t" r="r" b="b"/>
              <a:pathLst>
                <a:path w="4010" h="1226" extrusionOk="0">
                  <a:moveTo>
                    <a:pt x="2127" y="1"/>
                  </a:moveTo>
                  <a:lnTo>
                    <a:pt x="1853" y="11"/>
                  </a:lnTo>
                  <a:lnTo>
                    <a:pt x="1580" y="41"/>
                  </a:lnTo>
                  <a:lnTo>
                    <a:pt x="1317" y="82"/>
                  </a:lnTo>
                  <a:lnTo>
                    <a:pt x="1185" y="122"/>
                  </a:lnTo>
                  <a:lnTo>
                    <a:pt x="1064" y="153"/>
                  </a:lnTo>
                  <a:lnTo>
                    <a:pt x="942" y="193"/>
                  </a:lnTo>
                  <a:lnTo>
                    <a:pt x="821" y="244"/>
                  </a:lnTo>
                  <a:lnTo>
                    <a:pt x="699" y="305"/>
                  </a:lnTo>
                  <a:lnTo>
                    <a:pt x="598" y="365"/>
                  </a:lnTo>
                  <a:lnTo>
                    <a:pt x="487" y="426"/>
                  </a:lnTo>
                  <a:lnTo>
                    <a:pt x="386" y="507"/>
                  </a:lnTo>
                  <a:lnTo>
                    <a:pt x="295" y="588"/>
                  </a:lnTo>
                  <a:lnTo>
                    <a:pt x="203" y="669"/>
                  </a:lnTo>
                  <a:lnTo>
                    <a:pt x="122" y="770"/>
                  </a:lnTo>
                  <a:lnTo>
                    <a:pt x="41" y="872"/>
                  </a:lnTo>
                  <a:lnTo>
                    <a:pt x="21" y="902"/>
                  </a:lnTo>
                  <a:lnTo>
                    <a:pt x="11" y="932"/>
                  </a:lnTo>
                  <a:lnTo>
                    <a:pt x="1" y="973"/>
                  </a:lnTo>
                  <a:lnTo>
                    <a:pt x="1" y="1003"/>
                  </a:lnTo>
                  <a:lnTo>
                    <a:pt x="21" y="1074"/>
                  </a:lnTo>
                  <a:lnTo>
                    <a:pt x="62" y="1135"/>
                  </a:lnTo>
                  <a:lnTo>
                    <a:pt x="112" y="1185"/>
                  </a:lnTo>
                  <a:lnTo>
                    <a:pt x="173" y="1216"/>
                  </a:lnTo>
                  <a:lnTo>
                    <a:pt x="244" y="1226"/>
                  </a:lnTo>
                  <a:lnTo>
                    <a:pt x="315" y="1226"/>
                  </a:lnTo>
                  <a:lnTo>
                    <a:pt x="507" y="1155"/>
                  </a:lnTo>
                  <a:lnTo>
                    <a:pt x="689" y="1064"/>
                  </a:lnTo>
                  <a:lnTo>
                    <a:pt x="1054" y="882"/>
                  </a:lnTo>
                  <a:lnTo>
                    <a:pt x="1236" y="801"/>
                  </a:lnTo>
                  <a:lnTo>
                    <a:pt x="1418" y="720"/>
                  </a:lnTo>
                  <a:lnTo>
                    <a:pt x="1610" y="649"/>
                  </a:lnTo>
                  <a:lnTo>
                    <a:pt x="1823" y="598"/>
                  </a:lnTo>
                  <a:lnTo>
                    <a:pt x="2066" y="558"/>
                  </a:lnTo>
                  <a:lnTo>
                    <a:pt x="2299" y="537"/>
                  </a:lnTo>
                  <a:lnTo>
                    <a:pt x="2542" y="537"/>
                  </a:lnTo>
                  <a:lnTo>
                    <a:pt x="2775" y="558"/>
                  </a:lnTo>
                  <a:lnTo>
                    <a:pt x="3018" y="598"/>
                  </a:lnTo>
                  <a:lnTo>
                    <a:pt x="3250" y="649"/>
                  </a:lnTo>
                  <a:lnTo>
                    <a:pt x="3483" y="710"/>
                  </a:lnTo>
                  <a:lnTo>
                    <a:pt x="3706" y="791"/>
                  </a:lnTo>
                  <a:lnTo>
                    <a:pt x="3756" y="811"/>
                  </a:lnTo>
                  <a:lnTo>
                    <a:pt x="3797" y="811"/>
                  </a:lnTo>
                  <a:lnTo>
                    <a:pt x="3837" y="801"/>
                  </a:lnTo>
                  <a:lnTo>
                    <a:pt x="3878" y="780"/>
                  </a:lnTo>
                  <a:lnTo>
                    <a:pt x="3908" y="760"/>
                  </a:lnTo>
                  <a:lnTo>
                    <a:pt x="3939" y="730"/>
                  </a:lnTo>
                  <a:lnTo>
                    <a:pt x="3969" y="689"/>
                  </a:lnTo>
                  <a:lnTo>
                    <a:pt x="3989" y="659"/>
                  </a:lnTo>
                  <a:lnTo>
                    <a:pt x="3999" y="608"/>
                  </a:lnTo>
                  <a:lnTo>
                    <a:pt x="4010" y="568"/>
                  </a:lnTo>
                  <a:lnTo>
                    <a:pt x="4010" y="527"/>
                  </a:lnTo>
                  <a:lnTo>
                    <a:pt x="3999" y="487"/>
                  </a:lnTo>
                  <a:lnTo>
                    <a:pt x="3989" y="446"/>
                  </a:lnTo>
                  <a:lnTo>
                    <a:pt x="3969" y="416"/>
                  </a:lnTo>
                  <a:lnTo>
                    <a:pt x="3929" y="386"/>
                  </a:lnTo>
                  <a:lnTo>
                    <a:pt x="3888" y="355"/>
                  </a:lnTo>
                  <a:lnTo>
                    <a:pt x="3675" y="274"/>
                  </a:lnTo>
                  <a:lnTo>
                    <a:pt x="3443" y="193"/>
                  </a:lnTo>
                  <a:lnTo>
                    <a:pt x="3200" y="133"/>
                  </a:lnTo>
                  <a:lnTo>
                    <a:pt x="2937" y="72"/>
                  </a:lnTo>
                  <a:lnTo>
                    <a:pt x="2673" y="31"/>
                  </a:lnTo>
                  <a:lnTo>
                    <a:pt x="2400" y="11"/>
                  </a:lnTo>
                  <a:lnTo>
                    <a:pt x="212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76;p15">
              <a:extLst>
                <a:ext uri="{FF2B5EF4-FFF2-40B4-BE49-F238E27FC236}">
                  <a16:creationId xmlns:a16="http://schemas.microsoft.com/office/drawing/2014/main" id="{AA383C45-FA77-348B-CDFD-FE74A89A269E}"/>
                </a:ext>
              </a:extLst>
            </p:cNvPr>
            <p:cNvSpPr/>
            <p:nvPr/>
          </p:nvSpPr>
          <p:spPr>
            <a:xfrm>
              <a:off x="1674175" y="2136650"/>
              <a:ext cx="52650" cy="220950"/>
            </a:xfrm>
            <a:custGeom>
              <a:avLst/>
              <a:gdLst/>
              <a:ahLst/>
              <a:cxnLst/>
              <a:rect l="l" t="t" r="r" b="b"/>
              <a:pathLst>
                <a:path w="2106" h="8838" extrusionOk="0">
                  <a:moveTo>
                    <a:pt x="1974" y="1"/>
                  </a:moveTo>
                  <a:lnTo>
                    <a:pt x="1974" y="11"/>
                  </a:lnTo>
                  <a:lnTo>
                    <a:pt x="1954" y="507"/>
                  </a:lnTo>
                  <a:lnTo>
                    <a:pt x="1924" y="1003"/>
                  </a:lnTo>
                  <a:lnTo>
                    <a:pt x="1883" y="1499"/>
                  </a:lnTo>
                  <a:lnTo>
                    <a:pt x="1822" y="1995"/>
                  </a:lnTo>
                  <a:lnTo>
                    <a:pt x="1752" y="2481"/>
                  </a:lnTo>
                  <a:lnTo>
                    <a:pt x="1661" y="2977"/>
                  </a:lnTo>
                  <a:lnTo>
                    <a:pt x="1559" y="3463"/>
                  </a:lnTo>
                  <a:lnTo>
                    <a:pt x="1438" y="3938"/>
                  </a:lnTo>
                  <a:lnTo>
                    <a:pt x="1367" y="4212"/>
                  </a:lnTo>
                  <a:lnTo>
                    <a:pt x="1286" y="4475"/>
                  </a:lnTo>
                  <a:lnTo>
                    <a:pt x="1205" y="4748"/>
                  </a:lnTo>
                  <a:lnTo>
                    <a:pt x="1104" y="5011"/>
                  </a:lnTo>
                  <a:lnTo>
                    <a:pt x="1013" y="5275"/>
                  </a:lnTo>
                  <a:lnTo>
                    <a:pt x="901" y="5538"/>
                  </a:lnTo>
                  <a:lnTo>
                    <a:pt x="790" y="5791"/>
                  </a:lnTo>
                  <a:lnTo>
                    <a:pt x="679" y="6044"/>
                  </a:lnTo>
                  <a:lnTo>
                    <a:pt x="608" y="6176"/>
                  </a:lnTo>
                  <a:lnTo>
                    <a:pt x="517" y="6317"/>
                  </a:lnTo>
                  <a:lnTo>
                    <a:pt x="294" y="6661"/>
                  </a:lnTo>
                  <a:lnTo>
                    <a:pt x="193" y="6844"/>
                  </a:lnTo>
                  <a:lnTo>
                    <a:pt x="102" y="7016"/>
                  </a:lnTo>
                  <a:lnTo>
                    <a:pt x="31" y="7178"/>
                  </a:lnTo>
                  <a:lnTo>
                    <a:pt x="11" y="7249"/>
                  </a:lnTo>
                  <a:lnTo>
                    <a:pt x="0" y="7319"/>
                  </a:lnTo>
                  <a:lnTo>
                    <a:pt x="0" y="7411"/>
                  </a:lnTo>
                  <a:lnTo>
                    <a:pt x="0" y="7491"/>
                  </a:lnTo>
                  <a:lnTo>
                    <a:pt x="11" y="7572"/>
                  </a:lnTo>
                  <a:lnTo>
                    <a:pt x="21" y="7643"/>
                  </a:lnTo>
                  <a:lnTo>
                    <a:pt x="41" y="7724"/>
                  </a:lnTo>
                  <a:lnTo>
                    <a:pt x="71" y="7785"/>
                  </a:lnTo>
                  <a:lnTo>
                    <a:pt x="112" y="7856"/>
                  </a:lnTo>
                  <a:lnTo>
                    <a:pt x="142" y="7917"/>
                  </a:lnTo>
                  <a:lnTo>
                    <a:pt x="243" y="8038"/>
                  </a:lnTo>
                  <a:lnTo>
                    <a:pt x="345" y="8139"/>
                  </a:lnTo>
                  <a:lnTo>
                    <a:pt x="476" y="8241"/>
                  </a:lnTo>
                  <a:lnTo>
                    <a:pt x="608" y="8332"/>
                  </a:lnTo>
                  <a:lnTo>
                    <a:pt x="760" y="8413"/>
                  </a:lnTo>
                  <a:lnTo>
                    <a:pt x="911" y="8484"/>
                  </a:lnTo>
                  <a:lnTo>
                    <a:pt x="1073" y="8554"/>
                  </a:lnTo>
                  <a:lnTo>
                    <a:pt x="1235" y="8615"/>
                  </a:lnTo>
                  <a:lnTo>
                    <a:pt x="1863" y="8838"/>
                  </a:lnTo>
                  <a:lnTo>
                    <a:pt x="1893" y="8838"/>
                  </a:lnTo>
                  <a:lnTo>
                    <a:pt x="1924" y="8828"/>
                  </a:lnTo>
                  <a:lnTo>
                    <a:pt x="1944" y="8807"/>
                  </a:lnTo>
                  <a:lnTo>
                    <a:pt x="1954" y="8787"/>
                  </a:lnTo>
                  <a:lnTo>
                    <a:pt x="1964" y="8757"/>
                  </a:lnTo>
                  <a:lnTo>
                    <a:pt x="1964" y="8726"/>
                  </a:lnTo>
                  <a:lnTo>
                    <a:pt x="1954" y="8696"/>
                  </a:lnTo>
                  <a:lnTo>
                    <a:pt x="1924" y="8676"/>
                  </a:lnTo>
                  <a:lnTo>
                    <a:pt x="1671" y="8554"/>
                  </a:lnTo>
                  <a:lnTo>
                    <a:pt x="1397" y="8433"/>
                  </a:lnTo>
                  <a:lnTo>
                    <a:pt x="1266" y="8362"/>
                  </a:lnTo>
                  <a:lnTo>
                    <a:pt x="1134" y="8291"/>
                  </a:lnTo>
                  <a:lnTo>
                    <a:pt x="1023" y="8210"/>
                  </a:lnTo>
                  <a:lnTo>
                    <a:pt x="922" y="8119"/>
                  </a:lnTo>
                  <a:lnTo>
                    <a:pt x="790" y="7977"/>
                  </a:lnTo>
                  <a:lnTo>
                    <a:pt x="689" y="7856"/>
                  </a:lnTo>
                  <a:lnTo>
                    <a:pt x="608" y="7734"/>
                  </a:lnTo>
                  <a:lnTo>
                    <a:pt x="547" y="7633"/>
                  </a:lnTo>
                  <a:lnTo>
                    <a:pt x="507" y="7532"/>
                  </a:lnTo>
                  <a:lnTo>
                    <a:pt x="476" y="7441"/>
                  </a:lnTo>
                  <a:lnTo>
                    <a:pt x="476" y="7350"/>
                  </a:lnTo>
                  <a:lnTo>
                    <a:pt x="486" y="7259"/>
                  </a:lnTo>
                  <a:lnTo>
                    <a:pt x="507" y="7178"/>
                  </a:lnTo>
                  <a:lnTo>
                    <a:pt x="537" y="7097"/>
                  </a:lnTo>
                  <a:lnTo>
                    <a:pt x="628" y="6915"/>
                  </a:lnTo>
                  <a:lnTo>
                    <a:pt x="750" y="6722"/>
                  </a:lnTo>
                  <a:lnTo>
                    <a:pt x="871" y="6489"/>
                  </a:lnTo>
                  <a:lnTo>
                    <a:pt x="1094" y="6034"/>
                  </a:lnTo>
                  <a:lnTo>
                    <a:pt x="1296" y="5558"/>
                  </a:lnTo>
                  <a:lnTo>
                    <a:pt x="1478" y="5082"/>
                  </a:lnTo>
                  <a:lnTo>
                    <a:pt x="1650" y="4596"/>
                  </a:lnTo>
                  <a:lnTo>
                    <a:pt x="1731" y="4303"/>
                  </a:lnTo>
                  <a:lnTo>
                    <a:pt x="1802" y="4019"/>
                  </a:lnTo>
                  <a:lnTo>
                    <a:pt x="1873" y="3736"/>
                  </a:lnTo>
                  <a:lnTo>
                    <a:pt x="1934" y="3453"/>
                  </a:lnTo>
                  <a:lnTo>
                    <a:pt x="1984" y="3169"/>
                  </a:lnTo>
                  <a:lnTo>
                    <a:pt x="2025" y="2886"/>
                  </a:lnTo>
                  <a:lnTo>
                    <a:pt x="2055" y="2612"/>
                  </a:lnTo>
                  <a:lnTo>
                    <a:pt x="2076" y="2329"/>
                  </a:lnTo>
                  <a:lnTo>
                    <a:pt x="2096" y="2046"/>
                  </a:lnTo>
                  <a:lnTo>
                    <a:pt x="2106" y="1752"/>
                  </a:lnTo>
                  <a:lnTo>
                    <a:pt x="2106" y="1469"/>
                  </a:lnTo>
                  <a:lnTo>
                    <a:pt x="2096" y="1185"/>
                  </a:lnTo>
                  <a:lnTo>
                    <a:pt x="2086" y="892"/>
                  </a:lnTo>
                  <a:lnTo>
                    <a:pt x="2065" y="598"/>
                  </a:lnTo>
                  <a:lnTo>
                    <a:pt x="2035" y="304"/>
                  </a:lnTo>
                  <a:lnTo>
                    <a:pt x="2005" y="11"/>
                  </a:lnTo>
                  <a:lnTo>
                    <a:pt x="20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77;p15">
              <a:extLst>
                <a:ext uri="{FF2B5EF4-FFF2-40B4-BE49-F238E27FC236}">
                  <a16:creationId xmlns:a16="http://schemas.microsoft.com/office/drawing/2014/main" id="{CB814B26-3468-D036-A08A-5ED5A7A326EE}"/>
                </a:ext>
              </a:extLst>
            </p:cNvPr>
            <p:cNvSpPr/>
            <p:nvPr/>
          </p:nvSpPr>
          <p:spPr>
            <a:xfrm>
              <a:off x="1652400" y="2402625"/>
              <a:ext cx="125300" cy="53175"/>
            </a:xfrm>
            <a:custGeom>
              <a:avLst/>
              <a:gdLst/>
              <a:ahLst/>
              <a:cxnLst/>
              <a:rect l="l" t="t" r="r" b="b"/>
              <a:pathLst>
                <a:path w="5012" h="2127" extrusionOk="0">
                  <a:moveTo>
                    <a:pt x="2501" y="1"/>
                  </a:moveTo>
                  <a:lnTo>
                    <a:pt x="2036" y="11"/>
                  </a:lnTo>
                  <a:lnTo>
                    <a:pt x="1580" y="31"/>
                  </a:lnTo>
                  <a:lnTo>
                    <a:pt x="1165" y="61"/>
                  </a:lnTo>
                  <a:lnTo>
                    <a:pt x="780" y="112"/>
                  </a:lnTo>
                  <a:lnTo>
                    <a:pt x="608" y="142"/>
                  </a:lnTo>
                  <a:lnTo>
                    <a:pt x="456" y="173"/>
                  </a:lnTo>
                  <a:lnTo>
                    <a:pt x="325" y="213"/>
                  </a:lnTo>
                  <a:lnTo>
                    <a:pt x="213" y="244"/>
                  </a:lnTo>
                  <a:lnTo>
                    <a:pt x="122" y="294"/>
                  </a:lnTo>
                  <a:lnTo>
                    <a:pt x="52" y="335"/>
                  </a:lnTo>
                  <a:lnTo>
                    <a:pt x="11" y="385"/>
                  </a:lnTo>
                  <a:lnTo>
                    <a:pt x="1" y="416"/>
                  </a:lnTo>
                  <a:lnTo>
                    <a:pt x="1" y="436"/>
                  </a:lnTo>
                  <a:lnTo>
                    <a:pt x="1" y="497"/>
                  </a:lnTo>
                  <a:lnTo>
                    <a:pt x="11" y="547"/>
                  </a:lnTo>
                  <a:lnTo>
                    <a:pt x="52" y="679"/>
                  </a:lnTo>
                  <a:lnTo>
                    <a:pt x="112" y="810"/>
                  </a:lnTo>
                  <a:lnTo>
                    <a:pt x="193" y="942"/>
                  </a:lnTo>
                  <a:lnTo>
                    <a:pt x="305" y="1084"/>
                  </a:lnTo>
                  <a:lnTo>
                    <a:pt x="426" y="1225"/>
                  </a:lnTo>
                  <a:lnTo>
                    <a:pt x="568" y="1367"/>
                  </a:lnTo>
                  <a:lnTo>
                    <a:pt x="730" y="1499"/>
                  </a:lnTo>
                  <a:lnTo>
                    <a:pt x="912" y="1630"/>
                  </a:lnTo>
                  <a:lnTo>
                    <a:pt x="1104" y="1742"/>
                  </a:lnTo>
                  <a:lnTo>
                    <a:pt x="1307" y="1853"/>
                  </a:lnTo>
                  <a:lnTo>
                    <a:pt x="1529" y="1944"/>
                  </a:lnTo>
                  <a:lnTo>
                    <a:pt x="1762" y="2025"/>
                  </a:lnTo>
                  <a:lnTo>
                    <a:pt x="1995" y="2076"/>
                  </a:lnTo>
                  <a:lnTo>
                    <a:pt x="2248" y="2116"/>
                  </a:lnTo>
                  <a:lnTo>
                    <a:pt x="2380" y="2126"/>
                  </a:lnTo>
                  <a:lnTo>
                    <a:pt x="2633" y="2126"/>
                  </a:lnTo>
                  <a:lnTo>
                    <a:pt x="2764" y="2116"/>
                  </a:lnTo>
                  <a:lnTo>
                    <a:pt x="3007" y="2076"/>
                  </a:lnTo>
                  <a:lnTo>
                    <a:pt x="3250" y="2025"/>
                  </a:lnTo>
                  <a:lnTo>
                    <a:pt x="3483" y="1944"/>
                  </a:lnTo>
                  <a:lnTo>
                    <a:pt x="3696" y="1853"/>
                  </a:lnTo>
                  <a:lnTo>
                    <a:pt x="3908" y="1742"/>
                  </a:lnTo>
                  <a:lnTo>
                    <a:pt x="4101" y="1630"/>
                  </a:lnTo>
                  <a:lnTo>
                    <a:pt x="4273" y="1499"/>
                  </a:lnTo>
                  <a:lnTo>
                    <a:pt x="4435" y="1367"/>
                  </a:lnTo>
                  <a:lnTo>
                    <a:pt x="4586" y="1225"/>
                  </a:lnTo>
                  <a:lnTo>
                    <a:pt x="4708" y="1084"/>
                  </a:lnTo>
                  <a:lnTo>
                    <a:pt x="4819" y="942"/>
                  </a:lnTo>
                  <a:lnTo>
                    <a:pt x="4900" y="810"/>
                  </a:lnTo>
                  <a:lnTo>
                    <a:pt x="4961" y="679"/>
                  </a:lnTo>
                  <a:lnTo>
                    <a:pt x="5001" y="547"/>
                  </a:lnTo>
                  <a:lnTo>
                    <a:pt x="5012" y="497"/>
                  </a:lnTo>
                  <a:lnTo>
                    <a:pt x="5012" y="436"/>
                  </a:lnTo>
                  <a:lnTo>
                    <a:pt x="5012" y="416"/>
                  </a:lnTo>
                  <a:lnTo>
                    <a:pt x="5001" y="385"/>
                  </a:lnTo>
                  <a:lnTo>
                    <a:pt x="4951" y="335"/>
                  </a:lnTo>
                  <a:lnTo>
                    <a:pt x="4890" y="294"/>
                  </a:lnTo>
                  <a:lnTo>
                    <a:pt x="4799" y="244"/>
                  </a:lnTo>
                  <a:lnTo>
                    <a:pt x="4688" y="213"/>
                  </a:lnTo>
                  <a:lnTo>
                    <a:pt x="4546" y="173"/>
                  </a:lnTo>
                  <a:lnTo>
                    <a:pt x="4394" y="142"/>
                  </a:lnTo>
                  <a:lnTo>
                    <a:pt x="4232" y="112"/>
                  </a:lnTo>
                  <a:lnTo>
                    <a:pt x="3847" y="61"/>
                  </a:lnTo>
                  <a:lnTo>
                    <a:pt x="3422" y="31"/>
                  </a:lnTo>
                  <a:lnTo>
                    <a:pt x="2977" y="11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3;p15">
              <a:extLst>
                <a:ext uri="{FF2B5EF4-FFF2-40B4-BE49-F238E27FC236}">
                  <a16:creationId xmlns:a16="http://schemas.microsoft.com/office/drawing/2014/main" id="{866A33C5-47AE-13CE-3901-D90E216E3DDC}"/>
                </a:ext>
              </a:extLst>
            </p:cNvPr>
            <p:cNvSpPr/>
            <p:nvPr/>
          </p:nvSpPr>
          <p:spPr>
            <a:xfrm>
              <a:off x="2109700" y="2090850"/>
              <a:ext cx="155650" cy="297125"/>
            </a:xfrm>
            <a:custGeom>
              <a:avLst/>
              <a:gdLst/>
              <a:ahLst/>
              <a:cxnLst/>
              <a:rect l="l" t="t" r="r" b="b"/>
              <a:pathLst>
                <a:path w="6226" h="11885" extrusionOk="0">
                  <a:moveTo>
                    <a:pt x="2997" y="1"/>
                  </a:moveTo>
                  <a:lnTo>
                    <a:pt x="2835" y="11"/>
                  </a:lnTo>
                  <a:lnTo>
                    <a:pt x="2673" y="31"/>
                  </a:lnTo>
                  <a:lnTo>
                    <a:pt x="2511" y="61"/>
                  </a:lnTo>
                  <a:lnTo>
                    <a:pt x="2349" y="102"/>
                  </a:lnTo>
                  <a:lnTo>
                    <a:pt x="2177" y="142"/>
                  </a:lnTo>
                  <a:lnTo>
                    <a:pt x="2055" y="193"/>
                  </a:lnTo>
                  <a:lnTo>
                    <a:pt x="1934" y="254"/>
                  </a:lnTo>
                  <a:lnTo>
                    <a:pt x="1812" y="325"/>
                  </a:lnTo>
                  <a:lnTo>
                    <a:pt x="1701" y="406"/>
                  </a:lnTo>
                  <a:lnTo>
                    <a:pt x="1590" y="497"/>
                  </a:lnTo>
                  <a:lnTo>
                    <a:pt x="1488" y="598"/>
                  </a:lnTo>
                  <a:lnTo>
                    <a:pt x="1387" y="709"/>
                  </a:lnTo>
                  <a:lnTo>
                    <a:pt x="1296" y="831"/>
                  </a:lnTo>
                  <a:lnTo>
                    <a:pt x="1205" y="962"/>
                  </a:lnTo>
                  <a:lnTo>
                    <a:pt x="1114" y="1104"/>
                  </a:lnTo>
                  <a:lnTo>
                    <a:pt x="1033" y="1256"/>
                  </a:lnTo>
                  <a:lnTo>
                    <a:pt x="952" y="1408"/>
                  </a:lnTo>
                  <a:lnTo>
                    <a:pt x="881" y="1570"/>
                  </a:lnTo>
                  <a:lnTo>
                    <a:pt x="800" y="1742"/>
                  </a:lnTo>
                  <a:lnTo>
                    <a:pt x="668" y="2106"/>
                  </a:lnTo>
                  <a:lnTo>
                    <a:pt x="547" y="2501"/>
                  </a:lnTo>
                  <a:lnTo>
                    <a:pt x="446" y="2906"/>
                  </a:lnTo>
                  <a:lnTo>
                    <a:pt x="355" y="3341"/>
                  </a:lnTo>
                  <a:lnTo>
                    <a:pt x="274" y="3786"/>
                  </a:lnTo>
                  <a:lnTo>
                    <a:pt x="203" y="4252"/>
                  </a:lnTo>
                  <a:lnTo>
                    <a:pt x="142" y="4728"/>
                  </a:lnTo>
                  <a:lnTo>
                    <a:pt x="102" y="5204"/>
                  </a:lnTo>
                  <a:lnTo>
                    <a:pt x="61" y="5689"/>
                  </a:lnTo>
                  <a:lnTo>
                    <a:pt x="31" y="6185"/>
                  </a:lnTo>
                  <a:lnTo>
                    <a:pt x="11" y="6671"/>
                  </a:lnTo>
                  <a:lnTo>
                    <a:pt x="0" y="7157"/>
                  </a:lnTo>
                  <a:lnTo>
                    <a:pt x="0" y="7643"/>
                  </a:lnTo>
                  <a:lnTo>
                    <a:pt x="0" y="8109"/>
                  </a:lnTo>
                  <a:lnTo>
                    <a:pt x="11" y="8564"/>
                  </a:lnTo>
                  <a:lnTo>
                    <a:pt x="31" y="9010"/>
                  </a:lnTo>
                  <a:lnTo>
                    <a:pt x="51" y="9445"/>
                  </a:lnTo>
                  <a:lnTo>
                    <a:pt x="112" y="10235"/>
                  </a:lnTo>
                  <a:lnTo>
                    <a:pt x="142" y="10589"/>
                  </a:lnTo>
                  <a:lnTo>
                    <a:pt x="183" y="10913"/>
                  </a:lnTo>
                  <a:lnTo>
                    <a:pt x="223" y="11216"/>
                  </a:lnTo>
                  <a:lnTo>
                    <a:pt x="264" y="11480"/>
                  </a:lnTo>
                  <a:lnTo>
                    <a:pt x="304" y="11702"/>
                  </a:lnTo>
                  <a:lnTo>
                    <a:pt x="345" y="11884"/>
                  </a:lnTo>
                  <a:lnTo>
                    <a:pt x="891" y="11449"/>
                  </a:lnTo>
                  <a:lnTo>
                    <a:pt x="1448" y="11004"/>
                  </a:lnTo>
                  <a:lnTo>
                    <a:pt x="2015" y="10528"/>
                  </a:lnTo>
                  <a:lnTo>
                    <a:pt x="2582" y="10042"/>
                  </a:lnTo>
                  <a:lnTo>
                    <a:pt x="2865" y="9789"/>
                  </a:lnTo>
                  <a:lnTo>
                    <a:pt x="3138" y="9526"/>
                  </a:lnTo>
                  <a:lnTo>
                    <a:pt x="3412" y="9263"/>
                  </a:lnTo>
                  <a:lnTo>
                    <a:pt x="3675" y="9000"/>
                  </a:lnTo>
                  <a:lnTo>
                    <a:pt x="3938" y="8726"/>
                  </a:lnTo>
                  <a:lnTo>
                    <a:pt x="4181" y="8443"/>
                  </a:lnTo>
                  <a:lnTo>
                    <a:pt x="4424" y="8159"/>
                  </a:lnTo>
                  <a:lnTo>
                    <a:pt x="4657" y="7866"/>
                  </a:lnTo>
                  <a:lnTo>
                    <a:pt x="4879" y="7572"/>
                  </a:lnTo>
                  <a:lnTo>
                    <a:pt x="5082" y="7269"/>
                  </a:lnTo>
                  <a:lnTo>
                    <a:pt x="5274" y="6965"/>
                  </a:lnTo>
                  <a:lnTo>
                    <a:pt x="5456" y="6651"/>
                  </a:lnTo>
                  <a:lnTo>
                    <a:pt x="5618" y="6327"/>
                  </a:lnTo>
                  <a:lnTo>
                    <a:pt x="5770" y="6003"/>
                  </a:lnTo>
                  <a:lnTo>
                    <a:pt x="5892" y="5669"/>
                  </a:lnTo>
                  <a:lnTo>
                    <a:pt x="6003" y="5335"/>
                  </a:lnTo>
                  <a:lnTo>
                    <a:pt x="6094" y="4991"/>
                  </a:lnTo>
                  <a:lnTo>
                    <a:pt x="6155" y="4647"/>
                  </a:lnTo>
                  <a:lnTo>
                    <a:pt x="6206" y="4282"/>
                  </a:lnTo>
                  <a:lnTo>
                    <a:pt x="6216" y="4110"/>
                  </a:lnTo>
                  <a:lnTo>
                    <a:pt x="6226" y="3928"/>
                  </a:lnTo>
                  <a:lnTo>
                    <a:pt x="6226" y="3746"/>
                  </a:lnTo>
                  <a:lnTo>
                    <a:pt x="6216" y="3554"/>
                  </a:lnTo>
                  <a:lnTo>
                    <a:pt x="6206" y="3371"/>
                  </a:lnTo>
                  <a:lnTo>
                    <a:pt x="6185" y="3179"/>
                  </a:lnTo>
                  <a:lnTo>
                    <a:pt x="6165" y="2997"/>
                  </a:lnTo>
                  <a:lnTo>
                    <a:pt x="6125" y="2805"/>
                  </a:lnTo>
                  <a:lnTo>
                    <a:pt x="6084" y="2612"/>
                  </a:lnTo>
                  <a:lnTo>
                    <a:pt x="6044" y="2420"/>
                  </a:lnTo>
                  <a:lnTo>
                    <a:pt x="6003" y="2258"/>
                  </a:lnTo>
                  <a:lnTo>
                    <a:pt x="5942" y="2106"/>
                  </a:lnTo>
                  <a:lnTo>
                    <a:pt x="5892" y="1954"/>
                  </a:lnTo>
                  <a:lnTo>
                    <a:pt x="5821" y="1813"/>
                  </a:lnTo>
                  <a:lnTo>
                    <a:pt x="5750" y="1671"/>
                  </a:lnTo>
                  <a:lnTo>
                    <a:pt x="5679" y="1539"/>
                  </a:lnTo>
                  <a:lnTo>
                    <a:pt x="5598" y="1408"/>
                  </a:lnTo>
                  <a:lnTo>
                    <a:pt x="5507" y="1276"/>
                  </a:lnTo>
                  <a:lnTo>
                    <a:pt x="5416" y="1155"/>
                  </a:lnTo>
                  <a:lnTo>
                    <a:pt x="5315" y="1033"/>
                  </a:lnTo>
                  <a:lnTo>
                    <a:pt x="5214" y="922"/>
                  </a:lnTo>
                  <a:lnTo>
                    <a:pt x="5102" y="810"/>
                  </a:lnTo>
                  <a:lnTo>
                    <a:pt x="4991" y="709"/>
                  </a:lnTo>
                  <a:lnTo>
                    <a:pt x="4869" y="608"/>
                  </a:lnTo>
                  <a:lnTo>
                    <a:pt x="4748" y="527"/>
                  </a:lnTo>
                  <a:lnTo>
                    <a:pt x="4616" y="436"/>
                  </a:lnTo>
                  <a:lnTo>
                    <a:pt x="4485" y="365"/>
                  </a:lnTo>
                  <a:lnTo>
                    <a:pt x="4353" y="294"/>
                  </a:lnTo>
                  <a:lnTo>
                    <a:pt x="4211" y="223"/>
                  </a:lnTo>
                  <a:lnTo>
                    <a:pt x="4070" y="173"/>
                  </a:lnTo>
                  <a:lnTo>
                    <a:pt x="3928" y="122"/>
                  </a:lnTo>
                  <a:lnTo>
                    <a:pt x="3776" y="82"/>
                  </a:lnTo>
                  <a:lnTo>
                    <a:pt x="3624" y="51"/>
                  </a:lnTo>
                  <a:lnTo>
                    <a:pt x="3472" y="21"/>
                  </a:lnTo>
                  <a:lnTo>
                    <a:pt x="3321" y="11"/>
                  </a:lnTo>
                  <a:lnTo>
                    <a:pt x="3159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4;p15">
              <a:extLst>
                <a:ext uri="{FF2B5EF4-FFF2-40B4-BE49-F238E27FC236}">
                  <a16:creationId xmlns:a16="http://schemas.microsoft.com/office/drawing/2014/main" id="{E1DDA6AF-5158-4C3F-6ED2-1238FD8EF6DE}"/>
                </a:ext>
              </a:extLst>
            </p:cNvPr>
            <p:cNvSpPr/>
            <p:nvPr/>
          </p:nvSpPr>
          <p:spPr>
            <a:xfrm>
              <a:off x="1182225" y="2090850"/>
              <a:ext cx="155400" cy="297125"/>
            </a:xfrm>
            <a:custGeom>
              <a:avLst/>
              <a:gdLst/>
              <a:ahLst/>
              <a:cxnLst/>
              <a:rect l="l" t="t" r="r" b="b"/>
              <a:pathLst>
                <a:path w="6216" h="11885" extrusionOk="0">
                  <a:moveTo>
                    <a:pt x="3057" y="1"/>
                  </a:moveTo>
                  <a:lnTo>
                    <a:pt x="2905" y="11"/>
                  </a:lnTo>
                  <a:lnTo>
                    <a:pt x="2743" y="21"/>
                  </a:lnTo>
                  <a:lnTo>
                    <a:pt x="2592" y="51"/>
                  </a:lnTo>
                  <a:lnTo>
                    <a:pt x="2440" y="82"/>
                  </a:lnTo>
                  <a:lnTo>
                    <a:pt x="2288" y="122"/>
                  </a:lnTo>
                  <a:lnTo>
                    <a:pt x="2146" y="173"/>
                  </a:lnTo>
                  <a:lnTo>
                    <a:pt x="2004" y="223"/>
                  </a:lnTo>
                  <a:lnTo>
                    <a:pt x="1863" y="294"/>
                  </a:lnTo>
                  <a:lnTo>
                    <a:pt x="1731" y="365"/>
                  </a:lnTo>
                  <a:lnTo>
                    <a:pt x="1600" y="436"/>
                  </a:lnTo>
                  <a:lnTo>
                    <a:pt x="1478" y="527"/>
                  </a:lnTo>
                  <a:lnTo>
                    <a:pt x="1357" y="608"/>
                  </a:lnTo>
                  <a:lnTo>
                    <a:pt x="1235" y="709"/>
                  </a:lnTo>
                  <a:lnTo>
                    <a:pt x="1124" y="810"/>
                  </a:lnTo>
                  <a:lnTo>
                    <a:pt x="1012" y="922"/>
                  </a:lnTo>
                  <a:lnTo>
                    <a:pt x="901" y="1033"/>
                  </a:lnTo>
                  <a:lnTo>
                    <a:pt x="810" y="1155"/>
                  </a:lnTo>
                  <a:lnTo>
                    <a:pt x="709" y="1276"/>
                  </a:lnTo>
                  <a:lnTo>
                    <a:pt x="628" y="1408"/>
                  </a:lnTo>
                  <a:lnTo>
                    <a:pt x="537" y="1539"/>
                  </a:lnTo>
                  <a:lnTo>
                    <a:pt x="466" y="1671"/>
                  </a:lnTo>
                  <a:lnTo>
                    <a:pt x="395" y="1813"/>
                  </a:lnTo>
                  <a:lnTo>
                    <a:pt x="334" y="1954"/>
                  </a:lnTo>
                  <a:lnTo>
                    <a:pt x="273" y="2106"/>
                  </a:lnTo>
                  <a:lnTo>
                    <a:pt x="223" y="2258"/>
                  </a:lnTo>
                  <a:lnTo>
                    <a:pt x="182" y="2420"/>
                  </a:lnTo>
                  <a:lnTo>
                    <a:pt x="132" y="2612"/>
                  </a:lnTo>
                  <a:lnTo>
                    <a:pt x="91" y="2805"/>
                  </a:lnTo>
                  <a:lnTo>
                    <a:pt x="61" y="2997"/>
                  </a:lnTo>
                  <a:lnTo>
                    <a:pt x="31" y="3179"/>
                  </a:lnTo>
                  <a:lnTo>
                    <a:pt x="10" y="3371"/>
                  </a:lnTo>
                  <a:lnTo>
                    <a:pt x="0" y="3554"/>
                  </a:lnTo>
                  <a:lnTo>
                    <a:pt x="0" y="3746"/>
                  </a:lnTo>
                  <a:lnTo>
                    <a:pt x="0" y="3928"/>
                  </a:lnTo>
                  <a:lnTo>
                    <a:pt x="0" y="4110"/>
                  </a:lnTo>
                  <a:lnTo>
                    <a:pt x="20" y="4282"/>
                  </a:lnTo>
                  <a:lnTo>
                    <a:pt x="61" y="4647"/>
                  </a:lnTo>
                  <a:lnTo>
                    <a:pt x="132" y="4991"/>
                  </a:lnTo>
                  <a:lnTo>
                    <a:pt x="213" y="5335"/>
                  </a:lnTo>
                  <a:lnTo>
                    <a:pt x="324" y="5669"/>
                  </a:lnTo>
                  <a:lnTo>
                    <a:pt x="456" y="6003"/>
                  </a:lnTo>
                  <a:lnTo>
                    <a:pt x="597" y="6327"/>
                  </a:lnTo>
                  <a:lnTo>
                    <a:pt x="759" y="6651"/>
                  </a:lnTo>
                  <a:lnTo>
                    <a:pt x="942" y="6965"/>
                  </a:lnTo>
                  <a:lnTo>
                    <a:pt x="1134" y="7269"/>
                  </a:lnTo>
                  <a:lnTo>
                    <a:pt x="1346" y="7572"/>
                  </a:lnTo>
                  <a:lnTo>
                    <a:pt x="1559" y="7866"/>
                  </a:lnTo>
                  <a:lnTo>
                    <a:pt x="1792" y="8159"/>
                  </a:lnTo>
                  <a:lnTo>
                    <a:pt x="2035" y="8443"/>
                  </a:lnTo>
                  <a:lnTo>
                    <a:pt x="2288" y="8726"/>
                  </a:lnTo>
                  <a:lnTo>
                    <a:pt x="2541" y="9000"/>
                  </a:lnTo>
                  <a:lnTo>
                    <a:pt x="2814" y="9263"/>
                  </a:lnTo>
                  <a:lnTo>
                    <a:pt x="3088" y="9526"/>
                  </a:lnTo>
                  <a:lnTo>
                    <a:pt x="3361" y="9789"/>
                  </a:lnTo>
                  <a:lnTo>
                    <a:pt x="3644" y="10042"/>
                  </a:lnTo>
                  <a:lnTo>
                    <a:pt x="4201" y="10528"/>
                  </a:lnTo>
                  <a:lnTo>
                    <a:pt x="4768" y="11004"/>
                  </a:lnTo>
                  <a:lnTo>
                    <a:pt x="5335" y="11449"/>
                  </a:lnTo>
                  <a:lnTo>
                    <a:pt x="5871" y="11884"/>
                  </a:lnTo>
                  <a:lnTo>
                    <a:pt x="5912" y="11702"/>
                  </a:lnTo>
                  <a:lnTo>
                    <a:pt x="5962" y="11480"/>
                  </a:lnTo>
                  <a:lnTo>
                    <a:pt x="6003" y="11216"/>
                  </a:lnTo>
                  <a:lnTo>
                    <a:pt x="6043" y="10913"/>
                  </a:lnTo>
                  <a:lnTo>
                    <a:pt x="6074" y="10589"/>
                  </a:lnTo>
                  <a:lnTo>
                    <a:pt x="6114" y="10235"/>
                  </a:lnTo>
                  <a:lnTo>
                    <a:pt x="6165" y="9445"/>
                  </a:lnTo>
                  <a:lnTo>
                    <a:pt x="6185" y="9010"/>
                  </a:lnTo>
                  <a:lnTo>
                    <a:pt x="6205" y="8564"/>
                  </a:lnTo>
                  <a:lnTo>
                    <a:pt x="6215" y="8109"/>
                  </a:lnTo>
                  <a:lnTo>
                    <a:pt x="6215" y="7643"/>
                  </a:lnTo>
                  <a:lnTo>
                    <a:pt x="6215" y="7157"/>
                  </a:lnTo>
                  <a:lnTo>
                    <a:pt x="6205" y="6671"/>
                  </a:lnTo>
                  <a:lnTo>
                    <a:pt x="6185" y="6185"/>
                  </a:lnTo>
                  <a:lnTo>
                    <a:pt x="6155" y="5689"/>
                  </a:lnTo>
                  <a:lnTo>
                    <a:pt x="6124" y="5204"/>
                  </a:lnTo>
                  <a:lnTo>
                    <a:pt x="6074" y="4728"/>
                  </a:lnTo>
                  <a:lnTo>
                    <a:pt x="6013" y="4252"/>
                  </a:lnTo>
                  <a:lnTo>
                    <a:pt x="5952" y="3786"/>
                  </a:lnTo>
                  <a:lnTo>
                    <a:pt x="5871" y="3341"/>
                  </a:lnTo>
                  <a:lnTo>
                    <a:pt x="5770" y="2906"/>
                  </a:lnTo>
                  <a:lnTo>
                    <a:pt x="5669" y="2501"/>
                  </a:lnTo>
                  <a:lnTo>
                    <a:pt x="5547" y="2106"/>
                  </a:lnTo>
                  <a:lnTo>
                    <a:pt x="5416" y="1742"/>
                  </a:lnTo>
                  <a:lnTo>
                    <a:pt x="5345" y="1570"/>
                  </a:lnTo>
                  <a:lnTo>
                    <a:pt x="5264" y="1408"/>
                  </a:lnTo>
                  <a:lnTo>
                    <a:pt x="5193" y="1256"/>
                  </a:lnTo>
                  <a:lnTo>
                    <a:pt x="5102" y="1104"/>
                  </a:lnTo>
                  <a:lnTo>
                    <a:pt x="5021" y="962"/>
                  </a:lnTo>
                  <a:lnTo>
                    <a:pt x="4930" y="831"/>
                  </a:lnTo>
                  <a:lnTo>
                    <a:pt x="4829" y="709"/>
                  </a:lnTo>
                  <a:lnTo>
                    <a:pt x="4727" y="598"/>
                  </a:lnTo>
                  <a:lnTo>
                    <a:pt x="4626" y="497"/>
                  </a:lnTo>
                  <a:lnTo>
                    <a:pt x="4515" y="406"/>
                  </a:lnTo>
                  <a:lnTo>
                    <a:pt x="4403" y="325"/>
                  </a:lnTo>
                  <a:lnTo>
                    <a:pt x="4292" y="254"/>
                  </a:lnTo>
                  <a:lnTo>
                    <a:pt x="4171" y="193"/>
                  </a:lnTo>
                  <a:lnTo>
                    <a:pt x="4039" y="142"/>
                  </a:lnTo>
                  <a:lnTo>
                    <a:pt x="3877" y="102"/>
                  </a:lnTo>
                  <a:lnTo>
                    <a:pt x="3705" y="61"/>
                  </a:lnTo>
                  <a:lnTo>
                    <a:pt x="3543" y="31"/>
                  </a:lnTo>
                  <a:lnTo>
                    <a:pt x="3381" y="11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5;p15">
              <a:extLst>
                <a:ext uri="{FF2B5EF4-FFF2-40B4-BE49-F238E27FC236}">
                  <a16:creationId xmlns:a16="http://schemas.microsoft.com/office/drawing/2014/main" id="{6141D1EF-E87F-544D-3C6C-FE4079BDC831}"/>
                </a:ext>
              </a:extLst>
            </p:cNvPr>
            <p:cNvSpPr/>
            <p:nvPr/>
          </p:nvSpPr>
          <p:spPr>
            <a:xfrm>
              <a:off x="2139050" y="2139450"/>
              <a:ext cx="98475" cy="124525"/>
            </a:xfrm>
            <a:custGeom>
              <a:avLst/>
              <a:gdLst/>
              <a:ahLst/>
              <a:cxnLst/>
              <a:rect l="l" t="t" r="r" b="b"/>
              <a:pathLst>
                <a:path w="3939" h="4981" extrusionOk="0">
                  <a:moveTo>
                    <a:pt x="3250" y="0"/>
                  </a:moveTo>
                  <a:lnTo>
                    <a:pt x="3068" y="20"/>
                  </a:lnTo>
                  <a:lnTo>
                    <a:pt x="2886" y="61"/>
                  </a:lnTo>
                  <a:lnTo>
                    <a:pt x="2713" y="111"/>
                  </a:lnTo>
                  <a:lnTo>
                    <a:pt x="2541" y="172"/>
                  </a:lnTo>
                  <a:lnTo>
                    <a:pt x="2379" y="253"/>
                  </a:lnTo>
                  <a:lnTo>
                    <a:pt x="2217" y="344"/>
                  </a:lnTo>
                  <a:lnTo>
                    <a:pt x="2066" y="456"/>
                  </a:lnTo>
                  <a:lnTo>
                    <a:pt x="1914" y="567"/>
                  </a:lnTo>
                  <a:lnTo>
                    <a:pt x="1762" y="688"/>
                  </a:lnTo>
                  <a:lnTo>
                    <a:pt x="1630" y="810"/>
                  </a:lnTo>
                  <a:lnTo>
                    <a:pt x="1499" y="942"/>
                  </a:lnTo>
                  <a:lnTo>
                    <a:pt x="1367" y="1073"/>
                  </a:lnTo>
                  <a:lnTo>
                    <a:pt x="1256" y="1215"/>
                  </a:lnTo>
                  <a:lnTo>
                    <a:pt x="1104" y="1407"/>
                  </a:lnTo>
                  <a:lnTo>
                    <a:pt x="972" y="1610"/>
                  </a:lnTo>
                  <a:lnTo>
                    <a:pt x="851" y="1812"/>
                  </a:lnTo>
                  <a:lnTo>
                    <a:pt x="729" y="2025"/>
                  </a:lnTo>
                  <a:lnTo>
                    <a:pt x="628" y="2247"/>
                  </a:lnTo>
                  <a:lnTo>
                    <a:pt x="537" y="2470"/>
                  </a:lnTo>
                  <a:lnTo>
                    <a:pt x="456" y="2693"/>
                  </a:lnTo>
                  <a:lnTo>
                    <a:pt x="385" y="2915"/>
                  </a:lnTo>
                  <a:lnTo>
                    <a:pt x="314" y="3148"/>
                  </a:lnTo>
                  <a:lnTo>
                    <a:pt x="254" y="3381"/>
                  </a:lnTo>
                  <a:lnTo>
                    <a:pt x="152" y="3857"/>
                  </a:lnTo>
                  <a:lnTo>
                    <a:pt x="71" y="4333"/>
                  </a:lnTo>
                  <a:lnTo>
                    <a:pt x="1" y="4808"/>
                  </a:lnTo>
                  <a:lnTo>
                    <a:pt x="11" y="4869"/>
                  </a:lnTo>
                  <a:lnTo>
                    <a:pt x="31" y="4920"/>
                  </a:lnTo>
                  <a:lnTo>
                    <a:pt x="71" y="4950"/>
                  </a:lnTo>
                  <a:lnTo>
                    <a:pt x="112" y="4970"/>
                  </a:lnTo>
                  <a:lnTo>
                    <a:pt x="163" y="4980"/>
                  </a:lnTo>
                  <a:lnTo>
                    <a:pt x="213" y="4970"/>
                  </a:lnTo>
                  <a:lnTo>
                    <a:pt x="223" y="4950"/>
                  </a:lnTo>
                  <a:lnTo>
                    <a:pt x="244" y="4940"/>
                  </a:lnTo>
                  <a:lnTo>
                    <a:pt x="264" y="4910"/>
                  </a:lnTo>
                  <a:lnTo>
                    <a:pt x="264" y="4879"/>
                  </a:lnTo>
                  <a:lnTo>
                    <a:pt x="345" y="4495"/>
                  </a:lnTo>
                  <a:lnTo>
                    <a:pt x="436" y="4120"/>
                  </a:lnTo>
                  <a:lnTo>
                    <a:pt x="537" y="3735"/>
                  </a:lnTo>
                  <a:lnTo>
                    <a:pt x="648" y="3361"/>
                  </a:lnTo>
                  <a:lnTo>
                    <a:pt x="790" y="2996"/>
                  </a:lnTo>
                  <a:lnTo>
                    <a:pt x="861" y="2814"/>
                  </a:lnTo>
                  <a:lnTo>
                    <a:pt x="942" y="2632"/>
                  </a:lnTo>
                  <a:lnTo>
                    <a:pt x="1033" y="2460"/>
                  </a:lnTo>
                  <a:lnTo>
                    <a:pt x="1124" y="2288"/>
                  </a:lnTo>
                  <a:lnTo>
                    <a:pt x="1225" y="2116"/>
                  </a:lnTo>
                  <a:lnTo>
                    <a:pt x="1337" y="1954"/>
                  </a:lnTo>
                  <a:lnTo>
                    <a:pt x="1458" y="1792"/>
                  </a:lnTo>
                  <a:lnTo>
                    <a:pt x="1580" y="1650"/>
                  </a:lnTo>
                  <a:lnTo>
                    <a:pt x="1711" y="1519"/>
                  </a:lnTo>
                  <a:lnTo>
                    <a:pt x="1853" y="1387"/>
                  </a:lnTo>
                  <a:lnTo>
                    <a:pt x="1985" y="1276"/>
                  </a:lnTo>
                  <a:lnTo>
                    <a:pt x="2136" y="1174"/>
                  </a:lnTo>
                  <a:lnTo>
                    <a:pt x="2278" y="1083"/>
                  </a:lnTo>
                  <a:lnTo>
                    <a:pt x="2430" y="1002"/>
                  </a:lnTo>
                  <a:lnTo>
                    <a:pt x="2592" y="921"/>
                  </a:lnTo>
                  <a:lnTo>
                    <a:pt x="2754" y="850"/>
                  </a:lnTo>
                  <a:lnTo>
                    <a:pt x="3088" y="719"/>
                  </a:lnTo>
                  <a:lnTo>
                    <a:pt x="3432" y="587"/>
                  </a:lnTo>
                  <a:lnTo>
                    <a:pt x="3797" y="456"/>
                  </a:lnTo>
                  <a:lnTo>
                    <a:pt x="3857" y="425"/>
                  </a:lnTo>
                  <a:lnTo>
                    <a:pt x="3898" y="375"/>
                  </a:lnTo>
                  <a:lnTo>
                    <a:pt x="3928" y="314"/>
                  </a:lnTo>
                  <a:lnTo>
                    <a:pt x="3938" y="253"/>
                  </a:lnTo>
                  <a:lnTo>
                    <a:pt x="3928" y="192"/>
                  </a:lnTo>
                  <a:lnTo>
                    <a:pt x="3908" y="142"/>
                  </a:lnTo>
                  <a:lnTo>
                    <a:pt x="3857" y="91"/>
                  </a:lnTo>
                  <a:lnTo>
                    <a:pt x="3827" y="71"/>
                  </a:lnTo>
                  <a:lnTo>
                    <a:pt x="3797" y="61"/>
                  </a:lnTo>
                  <a:lnTo>
                    <a:pt x="3614" y="20"/>
                  </a:lnTo>
                  <a:lnTo>
                    <a:pt x="34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86;p15">
              <a:extLst>
                <a:ext uri="{FF2B5EF4-FFF2-40B4-BE49-F238E27FC236}">
                  <a16:creationId xmlns:a16="http://schemas.microsoft.com/office/drawing/2014/main" id="{BCCAAD19-5256-E96B-5FF6-C75E28AD9FAF}"/>
                </a:ext>
              </a:extLst>
            </p:cNvPr>
            <p:cNvSpPr/>
            <p:nvPr/>
          </p:nvSpPr>
          <p:spPr>
            <a:xfrm>
              <a:off x="2179300" y="2175875"/>
              <a:ext cx="40250" cy="59250"/>
            </a:xfrm>
            <a:custGeom>
              <a:avLst/>
              <a:gdLst/>
              <a:ahLst/>
              <a:cxnLst/>
              <a:rect l="l" t="t" r="r" b="b"/>
              <a:pathLst>
                <a:path w="1610" h="2370" extrusionOk="0">
                  <a:moveTo>
                    <a:pt x="122" y="1"/>
                  </a:moveTo>
                  <a:lnTo>
                    <a:pt x="81" y="11"/>
                  </a:lnTo>
                  <a:lnTo>
                    <a:pt x="41" y="41"/>
                  </a:lnTo>
                  <a:lnTo>
                    <a:pt x="20" y="82"/>
                  </a:lnTo>
                  <a:lnTo>
                    <a:pt x="0" y="132"/>
                  </a:lnTo>
                  <a:lnTo>
                    <a:pt x="10" y="183"/>
                  </a:lnTo>
                  <a:lnTo>
                    <a:pt x="30" y="223"/>
                  </a:lnTo>
                  <a:lnTo>
                    <a:pt x="71" y="254"/>
                  </a:lnTo>
                  <a:lnTo>
                    <a:pt x="213" y="335"/>
                  </a:lnTo>
                  <a:lnTo>
                    <a:pt x="354" y="436"/>
                  </a:lnTo>
                  <a:lnTo>
                    <a:pt x="486" y="537"/>
                  </a:lnTo>
                  <a:lnTo>
                    <a:pt x="607" y="649"/>
                  </a:lnTo>
                  <a:lnTo>
                    <a:pt x="709" y="780"/>
                  </a:lnTo>
                  <a:lnTo>
                    <a:pt x="800" y="912"/>
                  </a:lnTo>
                  <a:lnTo>
                    <a:pt x="891" y="1064"/>
                  </a:lnTo>
                  <a:lnTo>
                    <a:pt x="952" y="1215"/>
                  </a:lnTo>
                  <a:lnTo>
                    <a:pt x="1002" y="1347"/>
                  </a:lnTo>
                  <a:lnTo>
                    <a:pt x="1033" y="1489"/>
                  </a:lnTo>
                  <a:lnTo>
                    <a:pt x="1053" y="1620"/>
                  </a:lnTo>
                  <a:lnTo>
                    <a:pt x="1073" y="1762"/>
                  </a:lnTo>
                  <a:lnTo>
                    <a:pt x="1073" y="1904"/>
                  </a:lnTo>
                  <a:lnTo>
                    <a:pt x="1073" y="2025"/>
                  </a:lnTo>
                  <a:lnTo>
                    <a:pt x="1073" y="2086"/>
                  </a:lnTo>
                  <a:lnTo>
                    <a:pt x="1083" y="2137"/>
                  </a:lnTo>
                  <a:lnTo>
                    <a:pt x="1103" y="2197"/>
                  </a:lnTo>
                  <a:lnTo>
                    <a:pt x="1144" y="2268"/>
                  </a:lnTo>
                  <a:lnTo>
                    <a:pt x="1174" y="2299"/>
                  </a:lnTo>
                  <a:lnTo>
                    <a:pt x="1205" y="2329"/>
                  </a:lnTo>
                  <a:lnTo>
                    <a:pt x="1245" y="2349"/>
                  </a:lnTo>
                  <a:lnTo>
                    <a:pt x="1296" y="2369"/>
                  </a:lnTo>
                  <a:lnTo>
                    <a:pt x="1336" y="2369"/>
                  </a:lnTo>
                  <a:lnTo>
                    <a:pt x="1387" y="2359"/>
                  </a:lnTo>
                  <a:lnTo>
                    <a:pt x="1427" y="2339"/>
                  </a:lnTo>
                  <a:lnTo>
                    <a:pt x="1468" y="2309"/>
                  </a:lnTo>
                  <a:lnTo>
                    <a:pt x="1518" y="2238"/>
                  </a:lnTo>
                  <a:lnTo>
                    <a:pt x="1559" y="2167"/>
                  </a:lnTo>
                  <a:lnTo>
                    <a:pt x="1579" y="2086"/>
                  </a:lnTo>
                  <a:lnTo>
                    <a:pt x="1599" y="1995"/>
                  </a:lnTo>
                  <a:lnTo>
                    <a:pt x="1610" y="1914"/>
                  </a:lnTo>
                  <a:lnTo>
                    <a:pt x="1610" y="1823"/>
                  </a:lnTo>
                  <a:lnTo>
                    <a:pt x="1599" y="1722"/>
                  </a:lnTo>
                  <a:lnTo>
                    <a:pt x="1579" y="1631"/>
                  </a:lnTo>
                  <a:lnTo>
                    <a:pt x="1529" y="1438"/>
                  </a:lnTo>
                  <a:lnTo>
                    <a:pt x="1458" y="1256"/>
                  </a:lnTo>
                  <a:lnTo>
                    <a:pt x="1387" y="1094"/>
                  </a:lnTo>
                  <a:lnTo>
                    <a:pt x="1306" y="942"/>
                  </a:lnTo>
                  <a:lnTo>
                    <a:pt x="1205" y="790"/>
                  </a:lnTo>
                  <a:lnTo>
                    <a:pt x="1083" y="639"/>
                  </a:lnTo>
                  <a:lnTo>
                    <a:pt x="962" y="497"/>
                  </a:lnTo>
                  <a:lnTo>
                    <a:pt x="820" y="375"/>
                  </a:lnTo>
                  <a:lnTo>
                    <a:pt x="678" y="264"/>
                  </a:lnTo>
                  <a:lnTo>
                    <a:pt x="516" y="163"/>
                  </a:lnTo>
                  <a:lnTo>
                    <a:pt x="354" y="82"/>
                  </a:lnTo>
                  <a:lnTo>
                    <a:pt x="1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87;p15">
              <a:extLst>
                <a:ext uri="{FF2B5EF4-FFF2-40B4-BE49-F238E27FC236}">
                  <a16:creationId xmlns:a16="http://schemas.microsoft.com/office/drawing/2014/main" id="{853E3E1B-7D09-542D-65CC-4C82C17B4CA3}"/>
                </a:ext>
              </a:extLst>
            </p:cNvPr>
            <p:cNvSpPr/>
            <p:nvPr/>
          </p:nvSpPr>
          <p:spPr>
            <a:xfrm>
              <a:off x="1209800" y="2139450"/>
              <a:ext cx="98475" cy="124525"/>
            </a:xfrm>
            <a:custGeom>
              <a:avLst/>
              <a:gdLst/>
              <a:ahLst/>
              <a:cxnLst/>
              <a:rect l="l" t="t" r="r" b="b"/>
              <a:pathLst>
                <a:path w="3939" h="4981" extrusionOk="0">
                  <a:moveTo>
                    <a:pt x="517" y="0"/>
                  </a:moveTo>
                  <a:lnTo>
                    <a:pt x="335" y="20"/>
                  </a:lnTo>
                  <a:lnTo>
                    <a:pt x="152" y="61"/>
                  </a:lnTo>
                  <a:lnTo>
                    <a:pt x="112" y="71"/>
                  </a:lnTo>
                  <a:lnTo>
                    <a:pt x="82" y="91"/>
                  </a:lnTo>
                  <a:lnTo>
                    <a:pt x="41" y="142"/>
                  </a:lnTo>
                  <a:lnTo>
                    <a:pt x="11" y="192"/>
                  </a:lnTo>
                  <a:lnTo>
                    <a:pt x="1" y="253"/>
                  </a:lnTo>
                  <a:lnTo>
                    <a:pt x="11" y="314"/>
                  </a:lnTo>
                  <a:lnTo>
                    <a:pt x="41" y="375"/>
                  </a:lnTo>
                  <a:lnTo>
                    <a:pt x="92" y="425"/>
                  </a:lnTo>
                  <a:lnTo>
                    <a:pt x="152" y="456"/>
                  </a:lnTo>
                  <a:lnTo>
                    <a:pt x="861" y="719"/>
                  </a:lnTo>
                  <a:lnTo>
                    <a:pt x="1195" y="850"/>
                  </a:lnTo>
                  <a:lnTo>
                    <a:pt x="1357" y="921"/>
                  </a:lnTo>
                  <a:lnTo>
                    <a:pt x="1509" y="1002"/>
                  </a:lnTo>
                  <a:lnTo>
                    <a:pt x="1661" y="1083"/>
                  </a:lnTo>
                  <a:lnTo>
                    <a:pt x="1812" y="1174"/>
                  </a:lnTo>
                  <a:lnTo>
                    <a:pt x="1954" y="1276"/>
                  </a:lnTo>
                  <a:lnTo>
                    <a:pt x="2096" y="1387"/>
                  </a:lnTo>
                  <a:lnTo>
                    <a:pt x="2227" y="1508"/>
                  </a:lnTo>
                  <a:lnTo>
                    <a:pt x="2359" y="1650"/>
                  </a:lnTo>
                  <a:lnTo>
                    <a:pt x="2481" y="1792"/>
                  </a:lnTo>
                  <a:lnTo>
                    <a:pt x="2612" y="1954"/>
                  </a:lnTo>
                  <a:lnTo>
                    <a:pt x="2713" y="2116"/>
                  </a:lnTo>
                  <a:lnTo>
                    <a:pt x="2815" y="2288"/>
                  </a:lnTo>
                  <a:lnTo>
                    <a:pt x="2916" y="2460"/>
                  </a:lnTo>
                  <a:lnTo>
                    <a:pt x="2997" y="2632"/>
                  </a:lnTo>
                  <a:lnTo>
                    <a:pt x="3078" y="2814"/>
                  </a:lnTo>
                  <a:lnTo>
                    <a:pt x="3159" y="2996"/>
                  </a:lnTo>
                  <a:lnTo>
                    <a:pt x="3290" y="3361"/>
                  </a:lnTo>
                  <a:lnTo>
                    <a:pt x="3402" y="3735"/>
                  </a:lnTo>
                  <a:lnTo>
                    <a:pt x="3503" y="4120"/>
                  </a:lnTo>
                  <a:lnTo>
                    <a:pt x="3594" y="4495"/>
                  </a:lnTo>
                  <a:lnTo>
                    <a:pt x="3675" y="4879"/>
                  </a:lnTo>
                  <a:lnTo>
                    <a:pt x="3685" y="4910"/>
                  </a:lnTo>
                  <a:lnTo>
                    <a:pt x="3695" y="4940"/>
                  </a:lnTo>
                  <a:lnTo>
                    <a:pt x="3716" y="4950"/>
                  </a:lnTo>
                  <a:lnTo>
                    <a:pt x="3736" y="4970"/>
                  </a:lnTo>
                  <a:lnTo>
                    <a:pt x="3776" y="4980"/>
                  </a:lnTo>
                  <a:lnTo>
                    <a:pt x="3827" y="4970"/>
                  </a:lnTo>
                  <a:lnTo>
                    <a:pt x="3877" y="4950"/>
                  </a:lnTo>
                  <a:lnTo>
                    <a:pt x="3908" y="4920"/>
                  </a:lnTo>
                  <a:lnTo>
                    <a:pt x="3938" y="4869"/>
                  </a:lnTo>
                  <a:lnTo>
                    <a:pt x="3938" y="4808"/>
                  </a:lnTo>
                  <a:lnTo>
                    <a:pt x="3867" y="4333"/>
                  </a:lnTo>
                  <a:lnTo>
                    <a:pt x="3786" y="3857"/>
                  </a:lnTo>
                  <a:lnTo>
                    <a:pt x="3685" y="3381"/>
                  </a:lnTo>
                  <a:lnTo>
                    <a:pt x="3624" y="3148"/>
                  </a:lnTo>
                  <a:lnTo>
                    <a:pt x="3564" y="2915"/>
                  </a:lnTo>
                  <a:lnTo>
                    <a:pt x="3483" y="2693"/>
                  </a:lnTo>
                  <a:lnTo>
                    <a:pt x="3402" y="2470"/>
                  </a:lnTo>
                  <a:lnTo>
                    <a:pt x="3311" y="2247"/>
                  </a:lnTo>
                  <a:lnTo>
                    <a:pt x="3209" y="2025"/>
                  </a:lnTo>
                  <a:lnTo>
                    <a:pt x="3098" y="1812"/>
                  </a:lnTo>
                  <a:lnTo>
                    <a:pt x="2977" y="1610"/>
                  </a:lnTo>
                  <a:lnTo>
                    <a:pt x="2835" y="1407"/>
                  </a:lnTo>
                  <a:lnTo>
                    <a:pt x="2693" y="1215"/>
                  </a:lnTo>
                  <a:lnTo>
                    <a:pt x="2572" y="1073"/>
                  </a:lnTo>
                  <a:lnTo>
                    <a:pt x="2450" y="942"/>
                  </a:lnTo>
                  <a:lnTo>
                    <a:pt x="2319" y="810"/>
                  </a:lnTo>
                  <a:lnTo>
                    <a:pt x="2177" y="688"/>
                  </a:lnTo>
                  <a:lnTo>
                    <a:pt x="2035" y="567"/>
                  </a:lnTo>
                  <a:lnTo>
                    <a:pt x="1883" y="456"/>
                  </a:lnTo>
                  <a:lnTo>
                    <a:pt x="1721" y="344"/>
                  </a:lnTo>
                  <a:lnTo>
                    <a:pt x="1559" y="253"/>
                  </a:lnTo>
                  <a:lnTo>
                    <a:pt x="1397" y="172"/>
                  </a:lnTo>
                  <a:lnTo>
                    <a:pt x="1225" y="111"/>
                  </a:lnTo>
                  <a:lnTo>
                    <a:pt x="1053" y="61"/>
                  </a:lnTo>
                  <a:lnTo>
                    <a:pt x="871" y="20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88;p15">
              <a:extLst>
                <a:ext uri="{FF2B5EF4-FFF2-40B4-BE49-F238E27FC236}">
                  <a16:creationId xmlns:a16="http://schemas.microsoft.com/office/drawing/2014/main" id="{069666AC-0424-25D8-B1E3-90F73B1B0B0C}"/>
                </a:ext>
              </a:extLst>
            </p:cNvPr>
            <p:cNvSpPr/>
            <p:nvPr/>
          </p:nvSpPr>
          <p:spPr>
            <a:xfrm>
              <a:off x="1228025" y="2175875"/>
              <a:ext cx="40000" cy="59250"/>
            </a:xfrm>
            <a:custGeom>
              <a:avLst/>
              <a:gdLst/>
              <a:ahLst/>
              <a:cxnLst/>
              <a:rect l="l" t="t" r="r" b="b"/>
              <a:pathLst>
                <a:path w="1600" h="2370" extrusionOk="0">
                  <a:moveTo>
                    <a:pt x="1428" y="1"/>
                  </a:moveTo>
                  <a:lnTo>
                    <a:pt x="1256" y="82"/>
                  </a:lnTo>
                  <a:lnTo>
                    <a:pt x="1083" y="163"/>
                  </a:lnTo>
                  <a:lnTo>
                    <a:pt x="932" y="264"/>
                  </a:lnTo>
                  <a:lnTo>
                    <a:pt x="780" y="375"/>
                  </a:lnTo>
                  <a:lnTo>
                    <a:pt x="648" y="497"/>
                  </a:lnTo>
                  <a:lnTo>
                    <a:pt x="517" y="639"/>
                  </a:lnTo>
                  <a:lnTo>
                    <a:pt x="405" y="790"/>
                  </a:lnTo>
                  <a:lnTo>
                    <a:pt x="304" y="942"/>
                  </a:lnTo>
                  <a:lnTo>
                    <a:pt x="223" y="1094"/>
                  </a:lnTo>
                  <a:lnTo>
                    <a:pt x="142" y="1266"/>
                  </a:lnTo>
                  <a:lnTo>
                    <a:pt x="71" y="1438"/>
                  </a:lnTo>
                  <a:lnTo>
                    <a:pt x="21" y="1631"/>
                  </a:lnTo>
                  <a:lnTo>
                    <a:pt x="10" y="1722"/>
                  </a:lnTo>
                  <a:lnTo>
                    <a:pt x="0" y="1823"/>
                  </a:lnTo>
                  <a:lnTo>
                    <a:pt x="0" y="1914"/>
                  </a:lnTo>
                  <a:lnTo>
                    <a:pt x="0" y="1995"/>
                  </a:lnTo>
                  <a:lnTo>
                    <a:pt x="21" y="2086"/>
                  </a:lnTo>
                  <a:lnTo>
                    <a:pt x="51" y="2167"/>
                  </a:lnTo>
                  <a:lnTo>
                    <a:pt x="91" y="2238"/>
                  </a:lnTo>
                  <a:lnTo>
                    <a:pt x="142" y="2309"/>
                  </a:lnTo>
                  <a:lnTo>
                    <a:pt x="172" y="2339"/>
                  </a:lnTo>
                  <a:lnTo>
                    <a:pt x="223" y="2359"/>
                  </a:lnTo>
                  <a:lnTo>
                    <a:pt x="264" y="2369"/>
                  </a:lnTo>
                  <a:lnTo>
                    <a:pt x="314" y="2369"/>
                  </a:lnTo>
                  <a:lnTo>
                    <a:pt x="355" y="2349"/>
                  </a:lnTo>
                  <a:lnTo>
                    <a:pt x="395" y="2329"/>
                  </a:lnTo>
                  <a:lnTo>
                    <a:pt x="436" y="2299"/>
                  </a:lnTo>
                  <a:lnTo>
                    <a:pt x="466" y="2268"/>
                  </a:lnTo>
                  <a:lnTo>
                    <a:pt x="496" y="2208"/>
                  </a:lnTo>
                  <a:lnTo>
                    <a:pt x="517" y="2157"/>
                  </a:lnTo>
                  <a:lnTo>
                    <a:pt x="527" y="2106"/>
                  </a:lnTo>
                  <a:lnTo>
                    <a:pt x="537" y="2056"/>
                  </a:lnTo>
                  <a:lnTo>
                    <a:pt x="537" y="1944"/>
                  </a:lnTo>
                  <a:lnTo>
                    <a:pt x="537" y="1823"/>
                  </a:lnTo>
                  <a:lnTo>
                    <a:pt x="537" y="1671"/>
                  </a:lnTo>
                  <a:lnTo>
                    <a:pt x="567" y="1509"/>
                  </a:lnTo>
                  <a:lnTo>
                    <a:pt x="598" y="1367"/>
                  </a:lnTo>
                  <a:lnTo>
                    <a:pt x="648" y="1215"/>
                  </a:lnTo>
                  <a:lnTo>
                    <a:pt x="719" y="1064"/>
                  </a:lnTo>
                  <a:lnTo>
                    <a:pt x="800" y="912"/>
                  </a:lnTo>
                  <a:lnTo>
                    <a:pt x="891" y="780"/>
                  </a:lnTo>
                  <a:lnTo>
                    <a:pt x="1002" y="649"/>
                  </a:lnTo>
                  <a:lnTo>
                    <a:pt x="1124" y="537"/>
                  </a:lnTo>
                  <a:lnTo>
                    <a:pt x="1245" y="436"/>
                  </a:lnTo>
                  <a:lnTo>
                    <a:pt x="1387" y="335"/>
                  </a:lnTo>
                  <a:lnTo>
                    <a:pt x="1529" y="254"/>
                  </a:lnTo>
                  <a:lnTo>
                    <a:pt x="1569" y="223"/>
                  </a:lnTo>
                  <a:lnTo>
                    <a:pt x="1600" y="183"/>
                  </a:lnTo>
                  <a:lnTo>
                    <a:pt x="1600" y="132"/>
                  </a:lnTo>
                  <a:lnTo>
                    <a:pt x="1590" y="82"/>
                  </a:lnTo>
                  <a:lnTo>
                    <a:pt x="1559" y="41"/>
                  </a:lnTo>
                  <a:lnTo>
                    <a:pt x="1529" y="11"/>
                  </a:lnTo>
                  <a:lnTo>
                    <a:pt x="1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83FD75F-DA18-9BC1-0CC8-AFF270BA1C11}"/>
              </a:ext>
            </a:extLst>
          </p:cNvPr>
          <p:cNvSpPr txBox="1"/>
          <p:nvPr/>
        </p:nvSpPr>
        <p:spPr>
          <a:xfrm>
            <a:off x="2358730" y="2308206"/>
            <a:ext cx="77201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HS ghi lên giấy ghi chú hai việc mà mỗi người có thể làm để thể hiện tình yêu quê hương.  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13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2156459" y="198120"/>
            <a:ext cx="790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động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tập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94D6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7" name="Google Shape;1166;p36">
            <a:extLst>
              <a:ext uri="{FF2B5EF4-FFF2-40B4-BE49-F238E27FC236}">
                <a16:creationId xmlns:a16="http://schemas.microsoft.com/office/drawing/2014/main" id="{7F26A45F-B6C1-D5A5-3648-584042481E00}"/>
              </a:ext>
            </a:extLst>
          </p:cNvPr>
          <p:cNvSpPr txBox="1"/>
          <p:nvPr/>
        </p:nvSpPr>
        <p:spPr>
          <a:xfrm>
            <a:off x="337081" y="3024450"/>
            <a:ext cx="2279643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tập, rèn luyện để dựng xây quê hương, đất 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Google Shape;1170;p36">
            <a:extLst>
              <a:ext uri="{FF2B5EF4-FFF2-40B4-BE49-F238E27FC236}">
                <a16:creationId xmlns:a16="http://schemas.microsoft.com/office/drawing/2014/main" id="{7A108D80-F692-08B5-A891-F83C18E892D7}"/>
              </a:ext>
            </a:extLst>
          </p:cNvPr>
          <p:cNvSpPr txBox="1"/>
          <p:nvPr/>
        </p:nvSpPr>
        <p:spPr>
          <a:xfrm>
            <a:off x="6492177" y="3050479"/>
            <a:ext cx="263116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hiểu về lịch sử, phong tục tập quán, các danh thắng, di tích,...của quê hương,...</a:t>
            </a:r>
            <a:endParaRPr kumimoji="0" lang="en-SG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Google Shape;1174;p36">
            <a:extLst>
              <a:ext uri="{FF2B5EF4-FFF2-40B4-BE49-F238E27FC236}">
                <a16:creationId xmlns:a16="http://schemas.microsoft.com/office/drawing/2014/main" id="{69A1D8EE-4DE4-D6C3-5357-8047888A636E}"/>
              </a:ext>
            </a:extLst>
          </p:cNvPr>
          <p:cNvSpPr txBox="1"/>
          <p:nvPr/>
        </p:nvSpPr>
        <p:spPr>
          <a:xfrm>
            <a:off x="2882837" y="3047338"/>
            <a:ext cx="3463241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 vệ thiên nhiên, bảo vệ cảnh quan, di tích lịch 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Google Shape;1182;p36">
            <a:extLst>
              <a:ext uri="{FF2B5EF4-FFF2-40B4-BE49-F238E27FC236}">
                <a16:creationId xmlns:a16="http://schemas.microsoft.com/office/drawing/2014/main" id="{CF9AD61D-3525-0CF2-4A04-1B40C63ACA47}"/>
              </a:ext>
            </a:extLst>
          </p:cNvPr>
          <p:cNvSpPr txBox="1"/>
          <p:nvPr/>
        </p:nvSpPr>
        <p:spPr>
          <a:xfrm>
            <a:off x="9269437" y="3065858"/>
            <a:ext cx="2336715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 thiệu, quảng bá quê hương đến với bạn bè gần 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3" name="Google Shape;1160;p36">
            <a:extLst>
              <a:ext uri="{FF2B5EF4-FFF2-40B4-BE49-F238E27FC236}">
                <a16:creationId xmlns:a16="http://schemas.microsoft.com/office/drawing/2014/main" id="{9EAE1C7F-2950-0EB6-AD3E-BB3916015694}"/>
              </a:ext>
            </a:extLst>
          </p:cNvPr>
          <p:cNvGrpSpPr/>
          <p:nvPr/>
        </p:nvGrpSpPr>
        <p:grpSpPr>
          <a:xfrm>
            <a:off x="2459372" y="1169181"/>
            <a:ext cx="7411449" cy="1191747"/>
            <a:chOff x="1628538" y="1394300"/>
            <a:chExt cx="6203564" cy="1399942"/>
          </a:xfrm>
        </p:grpSpPr>
        <p:sp>
          <p:nvSpPr>
            <p:cNvPr id="44" name="Google Shape;1161;p36">
              <a:extLst>
                <a:ext uri="{FF2B5EF4-FFF2-40B4-BE49-F238E27FC236}">
                  <a16:creationId xmlns:a16="http://schemas.microsoft.com/office/drawing/2014/main" id="{097693E9-EE00-2133-07DC-C213B546A314}"/>
                </a:ext>
              </a:extLst>
            </p:cNvPr>
            <p:cNvSpPr/>
            <p:nvPr/>
          </p:nvSpPr>
          <p:spPr>
            <a:xfrm>
              <a:off x="4214870" y="1394300"/>
              <a:ext cx="1156702" cy="492600"/>
            </a:xfrm>
            <a:prstGeom prst="roundRect">
              <a:avLst>
                <a:gd name="adj" fmla="val 50000"/>
              </a:avLst>
            </a:pr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162;p36">
              <a:extLst>
                <a:ext uri="{FF2B5EF4-FFF2-40B4-BE49-F238E27FC236}">
                  <a16:creationId xmlns:a16="http://schemas.microsoft.com/office/drawing/2014/main" id="{6C8CE2B4-370B-2C13-6776-C14816BDBC39}"/>
                </a:ext>
              </a:extLst>
            </p:cNvPr>
            <p:cNvSpPr txBox="1"/>
            <p:nvPr/>
          </p:nvSpPr>
          <p:spPr>
            <a:xfrm>
              <a:off x="1628538" y="2040054"/>
              <a:ext cx="6203564" cy="7541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Arial"/>
                  <a:sym typeface="Arial"/>
                </a:rPr>
                <a:t>Gợi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Arial"/>
                  <a:sym typeface="Arial"/>
                </a:rPr>
                <a:t> ý</a:t>
              </a:r>
              <a:endParaRPr kumimoji="0" lang="en-SG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6" name="Google Shape;1167;p36">
            <a:extLst>
              <a:ext uri="{FF2B5EF4-FFF2-40B4-BE49-F238E27FC236}">
                <a16:creationId xmlns:a16="http://schemas.microsoft.com/office/drawing/2014/main" id="{2D589A67-520D-AC37-DB34-D14E2DF5EBBB}"/>
              </a:ext>
            </a:extLst>
          </p:cNvPr>
          <p:cNvSpPr/>
          <p:nvPr/>
        </p:nvSpPr>
        <p:spPr>
          <a:xfrm>
            <a:off x="898247" y="2392514"/>
            <a:ext cx="1057317" cy="492600"/>
          </a:xfrm>
          <a:prstGeom prst="roundRect">
            <a:avLst>
              <a:gd name="adj" fmla="val 50000"/>
            </a:avLst>
          </a:prstGeom>
          <a:solidFill>
            <a:srgbClr val="B231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01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47" name="Google Shape;1171;p36">
            <a:extLst>
              <a:ext uri="{FF2B5EF4-FFF2-40B4-BE49-F238E27FC236}">
                <a16:creationId xmlns:a16="http://schemas.microsoft.com/office/drawing/2014/main" id="{EABB96D4-8E32-4C46-C6F1-2E0E032A186B}"/>
              </a:ext>
            </a:extLst>
          </p:cNvPr>
          <p:cNvSpPr/>
          <p:nvPr/>
        </p:nvSpPr>
        <p:spPr>
          <a:xfrm>
            <a:off x="7172096" y="2392514"/>
            <a:ext cx="1057317" cy="492600"/>
          </a:xfrm>
          <a:prstGeom prst="roundRect">
            <a:avLst>
              <a:gd name="adj" fmla="val 50000"/>
            </a:avLst>
          </a:prstGeom>
          <a:solidFill>
            <a:srgbClr val="B231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03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48" name="Google Shape;1175;p36">
            <a:extLst>
              <a:ext uri="{FF2B5EF4-FFF2-40B4-BE49-F238E27FC236}">
                <a16:creationId xmlns:a16="http://schemas.microsoft.com/office/drawing/2014/main" id="{B7E64F4B-86D0-5B53-485F-176ABC9D6768}"/>
              </a:ext>
            </a:extLst>
          </p:cNvPr>
          <p:cNvSpPr/>
          <p:nvPr/>
        </p:nvSpPr>
        <p:spPr>
          <a:xfrm>
            <a:off x="4100779" y="2398216"/>
            <a:ext cx="1057317" cy="492600"/>
          </a:xfrm>
          <a:prstGeom prst="roundRect">
            <a:avLst>
              <a:gd name="adj" fmla="val 50000"/>
            </a:avLst>
          </a:prstGeom>
          <a:solidFill>
            <a:srgbClr val="B231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02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49" name="Google Shape;1183;p36">
            <a:extLst>
              <a:ext uri="{FF2B5EF4-FFF2-40B4-BE49-F238E27FC236}">
                <a16:creationId xmlns:a16="http://schemas.microsoft.com/office/drawing/2014/main" id="{9199AD7C-A85F-9414-0A27-3D1D3C8C64DD}"/>
              </a:ext>
            </a:extLst>
          </p:cNvPr>
          <p:cNvSpPr/>
          <p:nvPr/>
        </p:nvSpPr>
        <p:spPr>
          <a:xfrm>
            <a:off x="9705679" y="2369126"/>
            <a:ext cx="1057317" cy="492600"/>
          </a:xfrm>
          <a:prstGeom prst="roundRect">
            <a:avLst>
              <a:gd name="adj" fmla="val 50000"/>
            </a:avLst>
          </a:prstGeom>
          <a:solidFill>
            <a:srgbClr val="B231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04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cxnSp>
        <p:nvCxnSpPr>
          <p:cNvPr id="50" name="Google Shape;1184;p36">
            <a:extLst>
              <a:ext uri="{FF2B5EF4-FFF2-40B4-BE49-F238E27FC236}">
                <a16:creationId xmlns:a16="http://schemas.microsoft.com/office/drawing/2014/main" id="{00DC5A86-780A-981F-DE8D-4DE538DE3950}"/>
              </a:ext>
            </a:extLst>
          </p:cNvPr>
          <p:cNvCxnSpPr>
            <a:stCxn id="46" idx="3"/>
            <a:endCxn id="48" idx="1"/>
          </p:cNvCxnSpPr>
          <p:nvPr/>
        </p:nvCxnSpPr>
        <p:spPr>
          <a:xfrm>
            <a:off x="1955564" y="2638814"/>
            <a:ext cx="2145215" cy="5702"/>
          </a:xfrm>
          <a:prstGeom prst="straightConnector1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1185;p36">
            <a:extLst>
              <a:ext uri="{FF2B5EF4-FFF2-40B4-BE49-F238E27FC236}">
                <a16:creationId xmlns:a16="http://schemas.microsoft.com/office/drawing/2014/main" id="{2C414AB0-0795-2744-6B6A-7846DCC7B051}"/>
              </a:ext>
            </a:extLst>
          </p:cNvPr>
          <p:cNvCxnSpPr>
            <a:stCxn id="48" idx="3"/>
            <a:endCxn id="47" idx="1"/>
          </p:cNvCxnSpPr>
          <p:nvPr/>
        </p:nvCxnSpPr>
        <p:spPr>
          <a:xfrm flipV="1">
            <a:off x="5158096" y="2638814"/>
            <a:ext cx="2014000" cy="5703"/>
          </a:xfrm>
          <a:prstGeom prst="straightConnector1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1186;p36">
            <a:extLst>
              <a:ext uri="{FF2B5EF4-FFF2-40B4-BE49-F238E27FC236}">
                <a16:creationId xmlns:a16="http://schemas.microsoft.com/office/drawing/2014/main" id="{0341BA0A-3973-365D-E7BF-2895BED1A030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8229412" y="2638814"/>
            <a:ext cx="807504" cy="0"/>
          </a:xfrm>
          <a:prstGeom prst="straightConnector1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1187;p36">
            <a:extLst>
              <a:ext uri="{FF2B5EF4-FFF2-40B4-BE49-F238E27FC236}">
                <a16:creationId xmlns:a16="http://schemas.microsoft.com/office/drawing/2014/main" id="{2960DA6E-EB9C-BADE-A33E-779A5544D345}"/>
              </a:ext>
            </a:extLst>
          </p:cNvPr>
          <p:cNvCxnSpPr>
            <a:cxnSpLocks/>
          </p:cNvCxnSpPr>
          <p:nvPr/>
        </p:nvCxnSpPr>
        <p:spPr>
          <a:xfrm>
            <a:off x="8546071" y="2638814"/>
            <a:ext cx="1159608" cy="0"/>
          </a:xfrm>
          <a:prstGeom prst="straightConnector1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1188;p36">
            <a:extLst>
              <a:ext uri="{FF2B5EF4-FFF2-40B4-BE49-F238E27FC236}">
                <a16:creationId xmlns:a16="http://schemas.microsoft.com/office/drawing/2014/main" id="{68704295-D051-231B-E1F5-224325B16CE3}"/>
              </a:ext>
            </a:extLst>
          </p:cNvPr>
          <p:cNvCxnSpPr>
            <a:cxnSpLocks/>
            <a:stCxn id="44" idx="1"/>
            <a:endCxn id="46" idx="0"/>
          </p:cNvCxnSpPr>
          <p:nvPr/>
        </p:nvCxnSpPr>
        <p:spPr>
          <a:xfrm rot="10800000" flipV="1">
            <a:off x="1426906" y="1378852"/>
            <a:ext cx="4122378" cy="1013662"/>
          </a:xfrm>
          <a:prstGeom prst="bentConnector2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1189;p36">
            <a:extLst>
              <a:ext uri="{FF2B5EF4-FFF2-40B4-BE49-F238E27FC236}">
                <a16:creationId xmlns:a16="http://schemas.microsoft.com/office/drawing/2014/main" id="{BC076EEF-2FD6-276F-73DE-0E9E857D1AEB}"/>
              </a:ext>
            </a:extLst>
          </p:cNvPr>
          <p:cNvCxnSpPr>
            <a:cxnSpLocks/>
            <a:stCxn id="44" idx="3"/>
            <a:endCxn id="49" idx="0"/>
          </p:cNvCxnSpPr>
          <p:nvPr/>
        </p:nvCxnSpPr>
        <p:spPr>
          <a:xfrm>
            <a:off x="6931205" y="1378852"/>
            <a:ext cx="3303133" cy="990274"/>
          </a:xfrm>
          <a:prstGeom prst="bentConnector2">
            <a:avLst/>
          </a:prstGeom>
          <a:noFill/>
          <a:ln w="19050" cap="flat" cmpd="sng">
            <a:solidFill>
              <a:srgbClr val="FFAB1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6" name="Google Shape;1190;p36">
            <a:extLst>
              <a:ext uri="{FF2B5EF4-FFF2-40B4-BE49-F238E27FC236}">
                <a16:creationId xmlns:a16="http://schemas.microsoft.com/office/drawing/2014/main" id="{996B5466-43C5-6EDB-4FD0-7B0573B8E5ED}"/>
              </a:ext>
            </a:extLst>
          </p:cNvPr>
          <p:cNvGrpSpPr/>
          <p:nvPr/>
        </p:nvGrpSpPr>
        <p:grpSpPr>
          <a:xfrm>
            <a:off x="6048189" y="1239501"/>
            <a:ext cx="354359" cy="292329"/>
            <a:chOff x="-64774725" y="1916550"/>
            <a:chExt cx="319000" cy="314400"/>
          </a:xfrm>
        </p:grpSpPr>
        <p:sp>
          <p:nvSpPr>
            <p:cNvPr id="57" name="Google Shape;1191;p36">
              <a:extLst>
                <a:ext uri="{FF2B5EF4-FFF2-40B4-BE49-F238E27FC236}">
                  <a16:creationId xmlns:a16="http://schemas.microsoft.com/office/drawing/2014/main" id="{5E7332F4-A55B-2DEB-AA08-30C0DE262CA6}"/>
                </a:ext>
              </a:extLst>
            </p:cNvPr>
            <p:cNvSpPr/>
            <p:nvPr/>
          </p:nvSpPr>
          <p:spPr>
            <a:xfrm>
              <a:off x="-64774725" y="1916550"/>
              <a:ext cx="319000" cy="314400"/>
            </a:xfrm>
            <a:custGeom>
              <a:avLst/>
              <a:gdLst/>
              <a:ahLst/>
              <a:cxnLst/>
              <a:rect l="l" t="t" r="r" b="b"/>
              <a:pathLst>
                <a:path w="12760" h="12576" extrusionOk="0">
                  <a:moveTo>
                    <a:pt x="11436" y="856"/>
                  </a:moveTo>
                  <a:cubicBezTo>
                    <a:pt x="11562" y="856"/>
                    <a:pt x="11657" y="888"/>
                    <a:pt x="11783" y="951"/>
                  </a:cubicBezTo>
                  <a:cubicBezTo>
                    <a:pt x="11877" y="1077"/>
                    <a:pt x="11940" y="1203"/>
                    <a:pt x="11909" y="1329"/>
                  </a:cubicBezTo>
                  <a:cubicBezTo>
                    <a:pt x="11814" y="2431"/>
                    <a:pt x="11562" y="3440"/>
                    <a:pt x="11090" y="4416"/>
                  </a:cubicBezTo>
                  <a:lnTo>
                    <a:pt x="8317" y="1675"/>
                  </a:lnTo>
                  <a:cubicBezTo>
                    <a:pt x="9263" y="1234"/>
                    <a:pt x="10334" y="951"/>
                    <a:pt x="11436" y="856"/>
                  </a:cubicBezTo>
                  <a:close/>
                  <a:moveTo>
                    <a:pt x="3781" y="4542"/>
                  </a:moveTo>
                  <a:lnTo>
                    <a:pt x="3781" y="4542"/>
                  </a:lnTo>
                  <a:cubicBezTo>
                    <a:pt x="3529" y="4983"/>
                    <a:pt x="3245" y="5456"/>
                    <a:pt x="3056" y="5960"/>
                  </a:cubicBezTo>
                  <a:cubicBezTo>
                    <a:pt x="2878" y="5949"/>
                    <a:pt x="2699" y="5942"/>
                    <a:pt x="2522" y="5942"/>
                  </a:cubicBezTo>
                  <a:cubicBezTo>
                    <a:pt x="2167" y="5942"/>
                    <a:pt x="1817" y="5970"/>
                    <a:pt x="1481" y="6054"/>
                  </a:cubicBezTo>
                  <a:cubicBezTo>
                    <a:pt x="1544" y="5928"/>
                    <a:pt x="1670" y="5802"/>
                    <a:pt x="1733" y="5739"/>
                  </a:cubicBezTo>
                  <a:cubicBezTo>
                    <a:pt x="2331" y="5141"/>
                    <a:pt x="2993" y="4731"/>
                    <a:pt x="3781" y="4542"/>
                  </a:cubicBezTo>
                  <a:close/>
                  <a:moveTo>
                    <a:pt x="7561" y="2022"/>
                  </a:moveTo>
                  <a:lnTo>
                    <a:pt x="10680" y="5141"/>
                  </a:lnTo>
                  <a:cubicBezTo>
                    <a:pt x="9546" y="7157"/>
                    <a:pt x="7687" y="8669"/>
                    <a:pt x="5419" y="9331"/>
                  </a:cubicBezTo>
                  <a:lnTo>
                    <a:pt x="3403" y="7346"/>
                  </a:lnTo>
                  <a:cubicBezTo>
                    <a:pt x="4064" y="5109"/>
                    <a:pt x="5576" y="3219"/>
                    <a:pt x="7561" y="2022"/>
                  </a:cubicBezTo>
                  <a:close/>
                  <a:moveTo>
                    <a:pt x="2899" y="8008"/>
                  </a:moveTo>
                  <a:lnTo>
                    <a:pt x="4789" y="9898"/>
                  </a:lnTo>
                  <a:lnTo>
                    <a:pt x="4316" y="10623"/>
                  </a:lnTo>
                  <a:lnTo>
                    <a:pt x="2142" y="8449"/>
                  </a:lnTo>
                  <a:lnTo>
                    <a:pt x="2899" y="8008"/>
                  </a:lnTo>
                  <a:close/>
                  <a:moveTo>
                    <a:pt x="2363" y="9867"/>
                  </a:moveTo>
                  <a:lnTo>
                    <a:pt x="2899" y="10371"/>
                  </a:lnTo>
                  <a:cubicBezTo>
                    <a:pt x="2741" y="10497"/>
                    <a:pt x="2520" y="10654"/>
                    <a:pt x="2300" y="10780"/>
                  </a:cubicBezTo>
                  <a:cubicBezTo>
                    <a:pt x="1985" y="10969"/>
                    <a:pt x="1733" y="11095"/>
                    <a:pt x="1638" y="11127"/>
                  </a:cubicBezTo>
                  <a:cubicBezTo>
                    <a:pt x="1701" y="10969"/>
                    <a:pt x="1796" y="10780"/>
                    <a:pt x="1985" y="10465"/>
                  </a:cubicBezTo>
                  <a:cubicBezTo>
                    <a:pt x="2142" y="10213"/>
                    <a:pt x="2268" y="10024"/>
                    <a:pt x="2363" y="9867"/>
                  </a:cubicBezTo>
                  <a:close/>
                  <a:moveTo>
                    <a:pt x="8191" y="8984"/>
                  </a:moveTo>
                  <a:lnTo>
                    <a:pt x="8191" y="8984"/>
                  </a:lnTo>
                  <a:cubicBezTo>
                    <a:pt x="7971" y="9867"/>
                    <a:pt x="7467" y="10686"/>
                    <a:pt x="6711" y="11284"/>
                  </a:cubicBezTo>
                  <a:cubicBezTo>
                    <a:pt x="6837" y="10749"/>
                    <a:pt x="6837" y="10245"/>
                    <a:pt x="6774" y="9741"/>
                  </a:cubicBezTo>
                  <a:cubicBezTo>
                    <a:pt x="7309" y="9551"/>
                    <a:pt x="7782" y="9268"/>
                    <a:pt x="8191" y="8984"/>
                  </a:cubicBezTo>
                  <a:close/>
                  <a:moveTo>
                    <a:pt x="11509" y="1"/>
                  </a:moveTo>
                  <a:cubicBezTo>
                    <a:pt x="11474" y="1"/>
                    <a:pt x="11440" y="2"/>
                    <a:pt x="11405" y="6"/>
                  </a:cubicBezTo>
                  <a:cubicBezTo>
                    <a:pt x="10365" y="100"/>
                    <a:pt x="9389" y="321"/>
                    <a:pt x="8412" y="730"/>
                  </a:cubicBezTo>
                  <a:cubicBezTo>
                    <a:pt x="7498" y="1077"/>
                    <a:pt x="6616" y="1644"/>
                    <a:pt x="5797" y="2274"/>
                  </a:cubicBezTo>
                  <a:cubicBezTo>
                    <a:pt x="5324" y="2652"/>
                    <a:pt x="4852" y="3093"/>
                    <a:pt x="4474" y="3566"/>
                  </a:cubicBezTo>
                  <a:cubicBezTo>
                    <a:pt x="3245" y="3629"/>
                    <a:pt x="2048" y="4196"/>
                    <a:pt x="1166" y="5109"/>
                  </a:cubicBezTo>
                  <a:cubicBezTo>
                    <a:pt x="725" y="5519"/>
                    <a:pt x="378" y="6054"/>
                    <a:pt x="95" y="6590"/>
                  </a:cubicBezTo>
                  <a:cubicBezTo>
                    <a:pt x="0" y="6748"/>
                    <a:pt x="63" y="6937"/>
                    <a:pt x="158" y="7063"/>
                  </a:cubicBezTo>
                  <a:cubicBezTo>
                    <a:pt x="252" y="7157"/>
                    <a:pt x="378" y="7189"/>
                    <a:pt x="441" y="7189"/>
                  </a:cubicBezTo>
                  <a:cubicBezTo>
                    <a:pt x="536" y="7189"/>
                    <a:pt x="567" y="7189"/>
                    <a:pt x="630" y="7157"/>
                  </a:cubicBezTo>
                  <a:cubicBezTo>
                    <a:pt x="1198" y="6873"/>
                    <a:pt x="1842" y="6743"/>
                    <a:pt x="2471" y="6743"/>
                  </a:cubicBezTo>
                  <a:cubicBezTo>
                    <a:pt x="2540" y="6743"/>
                    <a:pt x="2609" y="6744"/>
                    <a:pt x="2678" y="6748"/>
                  </a:cubicBezTo>
                  <a:cubicBezTo>
                    <a:pt x="2647" y="6905"/>
                    <a:pt x="2615" y="7031"/>
                    <a:pt x="2584" y="7189"/>
                  </a:cubicBezTo>
                  <a:lnTo>
                    <a:pt x="1229" y="7976"/>
                  </a:lnTo>
                  <a:cubicBezTo>
                    <a:pt x="1008" y="8134"/>
                    <a:pt x="945" y="8449"/>
                    <a:pt x="1166" y="8606"/>
                  </a:cubicBezTo>
                  <a:lnTo>
                    <a:pt x="1733" y="9173"/>
                  </a:lnTo>
                  <a:cubicBezTo>
                    <a:pt x="1544" y="9425"/>
                    <a:pt x="1323" y="9772"/>
                    <a:pt x="1103" y="10119"/>
                  </a:cubicBezTo>
                  <a:cubicBezTo>
                    <a:pt x="945" y="10465"/>
                    <a:pt x="788" y="10717"/>
                    <a:pt x="725" y="10906"/>
                  </a:cubicBezTo>
                  <a:cubicBezTo>
                    <a:pt x="599" y="11316"/>
                    <a:pt x="630" y="11599"/>
                    <a:pt x="851" y="11788"/>
                  </a:cubicBezTo>
                  <a:cubicBezTo>
                    <a:pt x="981" y="11918"/>
                    <a:pt x="1144" y="11961"/>
                    <a:pt x="1320" y="11961"/>
                  </a:cubicBezTo>
                  <a:cubicBezTo>
                    <a:pt x="1443" y="11961"/>
                    <a:pt x="1572" y="11940"/>
                    <a:pt x="1701" y="11914"/>
                  </a:cubicBezTo>
                  <a:cubicBezTo>
                    <a:pt x="1953" y="11820"/>
                    <a:pt x="2174" y="11694"/>
                    <a:pt x="2489" y="11505"/>
                  </a:cubicBezTo>
                  <a:cubicBezTo>
                    <a:pt x="2836" y="11316"/>
                    <a:pt x="3151" y="11095"/>
                    <a:pt x="3434" y="10875"/>
                  </a:cubicBezTo>
                  <a:lnTo>
                    <a:pt x="4033" y="11473"/>
                  </a:lnTo>
                  <a:cubicBezTo>
                    <a:pt x="4116" y="11557"/>
                    <a:pt x="4225" y="11597"/>
                    <a:pt x="4330" y="11597"/>
                  </a:cubicBezTo>
                  <a:cubicBezTo>
                    <a:pt x="4464" y="11597"/>
                    <a:pt x="4593" y="11533"/>
                    <a:pt x="4663" y="11410"/>
                  </a:cubicBezTo>
                  <a:lnTo>
                    <a:pt x="5450" y="10056"/>
                  </a:lnTo>
                  <a:cubicBezTo>
                    <a:pt x="5608" y="10024"/>
                    <a:pt x="5734" y="9993"/>
                    <a:pt x="5892" y="9930"/>
                  </a:cubicBezTo>
                  <a:lnTo>
                    <a:pt x="5892" y="9930"/>
                  </a:lnTo>
                  <a:cubicBezTo>
                    <a:pt x="5923" y="10591"/>
                    <a:pt x="5797" y="11316"/>
                    <a:pt x="5482" y="11977"/>
                  </a:cubicBezTo>
                  <a:cubicBezTo>
                    <a:pt x="5419" y="12135"/>
                    <a:pt x="5450" y="12324"/>
                    <a:pt x="5576" y="12450"/>
                  </a:cubicBezTo>
                  <a:cubicBezTo>
                    <a:pt x="5639" y="12534"/>
                    <a:pt x="5759" y="12576"/>
                    <a:pt x="5878" y="12576"/>
                  </a:cubicBezTo>
                  <a:cubicBezTo>
                    <a:pt x="5937" y="12576"/>
                    <a:pt x="5997" y="12565"/>
                    <a:pt x="6049" y="12544"/>
                  </a:cubicBezTo>
                  <a:cubicBezTo>
                    <a:pt x="6585" y="12261"/>
                    <a:pt x="7089" y="11914"/>
                    <a:pt x="7530" y="11473"/>
                  </a:cubicBezTo>
                  <a:cubicBezTo>
                    <a:pt x="8443" y="10560"/>
                    <a:pt x="8979" y="9394"/>
                    <a:pt x="9074" y="8165"/>
                  </a:cubicBezTo>
                  <a:cubicBezTo>
                    <a:pt x="9546" y="7756"/>
                    <a:pt x="9987" y="7346"/>
                    <a:pt x="10365" y="6811"/>
                  </a:cubicBezTo>
                  <a:cubicBezTo>
                    <a:pt x="11027" y="5991"/>
                    <a:pt x="11562" y="5141"/>
                    <a:pt x="11940" y="4227"/>
                  </a:cubicBezTo>
                  <a:cubicBezTo>
                    <a:pt x="12350" y="3282"/>
                    <a:pt x="12571" y="2242"/>
                    <a:pt x="12665" y="1234"/>
                  </a:cubicBezTo>
                  <a:cubicBezTo>
                    <a:pt x="12760" y="1014"/>
                    <a:pt x="12665" y="636"/>
                    <a:pt x="12382" y="384"/>
                  </a:cubicBezTo>
                  <a:cubicBezTo>
                    <a:pt x="12126" y="128"/>
                    <a:pt x="11820" y="1"/>
                    <a:pt x="115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192;p36">
              <a:extLst>
                <a:ext uri="{FF2B5EF4-FFF2-40B4-BE49-F238E27FC236}">
                  <a16:creationId xmlns:a16="http://schemas.microsoft.com/office/drawing/2014/main" id="{61E6AD83-9191-A09B-F5E0-B6E22871645F}"/>
                </a:ext>
              </a:extLst>
            </p:cNvPr>
            <p:cNvSpPr/>
            <p:nvPr/>
          </p:nvSpPr>
          <p:spPr>
            <a:xfrm>
              <a:off x="-64636900" y="2010600"/>
              <a:ext cx="89800" cy="82525"/>
            </a:xfrm>
            <a:custGeom>
              <a:avLst/>
              <a:gdLst/>
              <a:ahLst/>
              <a:cxnLst/>
              <a:rect l="l" t="t" r="r" b="b"/>
              <a:pathLst>
                <a:path w="3592" h="3301" extrusionOk="0">
                  <a:moveTo>
                    <a:pt x="1828" y="827"/>
                  </a:moveTo>
                  <a:cubicBezTo>
                    <a:pt x="2048" y="827"/>
                    <a:pt x="2269" y="906"/>
                    <a:pt x="2426" y="1064"/>
                  </a:cubicBezTo>
                  <a:cubicBezTo>
                    <a:pt x="2741" y="1410"/>
                    <a:pt x="2741" y="1914"/>
                    <a:pt x="2426" y="2229"/>
                  </a:cubicBezTo>
                  <a:cubicBezTo>
                    <a:pt x="2269" y="2387"/>
                    <a:pt x="2048" y="2466"/>
                    <a:pt x="1828" y="2466"/>
                  </a:cubicBezTo>
                  <a:cubicBezTo>
                    <a:pt x="1607" y="2466"/>
                    <a:pt x="1387" y="2387"/>
                    <a:pt x="1229" y="2229"/>
                  </a:cubicBezTo>
                  <a:cubicBezTo>
                    <a:pt x="914" y="1914"/>
                    <a:pt x="914" y="1379"/>
                    <a:pt x="1229" y="1064"/>
                  </a:cubicBezTo>
                  <a:cubicBezTo>
                    <a:pt x="1387" y="906"/>
                    <a:pt x="1607" y="827"/>
                    <a:pt x="1828" y="827"/>
                  </a:cubicBezTo>
                  <a:close/>
                  <a:moveTo>
                    <a:pt x="1820" y="0"/>
                  </a:moveTo>
                  <a:cubicBezTo>
                    <a:pt x="1402" y="0"/>
                    <a:pt x="977" y="166"/>
                    <a:pt x="631" y="497"/>
                  </a:cubicBezTo>
                  <a:cubicBezTo>
                    <a:pt x="0" y="1127"/>
                    <a:pt x="0" y="2198"/>
                    <a:pt x="631" y="2828"/>
                  </a:cubicBezTo>
                  <a:cubicBezTo>
                    <a:pt x="946" y="3143"/>
                    <a:pt x="1371" y="3301"/>
                    <a:pt x="1796" y="3301"/>
                  </a:cubicBezTo>
                  <a:cubicBezTo>
                    <a:pt x="2222" y="3301"/>
                    <a:pt x="2647" y="3143"/>
                    <a:pt x="2962" y="2828"/>
                  </a:cubicBezTo>
                  <a:cubicBezTo>
                    <a:pt x="3592" y="2198"/>
                    <a:pt x="3592" y="1127"/>
                    <a:pt x="2962" y="497"/>
                  </a:cubicBezTo>
                  <a:cubicBezTo>
                    <a:pt x="2647" y="166"/>
                    <a:pt x="2237" y="0"/>
                    <a:pt x="1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A8299600-0282-BE1B-2458-4FE44197E53E}"/>
              </a:ext>
            </a:extLst>
          </p:cNvPr>
          <p:cNvSpPr/>
          <p:nvPr/>
        </p:nvSpPr>
        <p:spPr>
          <a:xfrm flipH="1">
            <a:off x="2164635" y="4230093"/>
            <a:ext cx="2847631" cy="2654698"/>
          </a:xfrm>
          <a:custGeom>
            <a:avLst/>
            <a:gdLst/>
            <a:ahLst/>
            <a:cxnLst/>
            <a:rect l="l" t="t" r="r" b="b"/>
            <a:pathLst>
              <a:path w="6768342" h="11569816">
                <a:moveTo>
                  <a:pt x="0" y="0"/>
                </a:moveTo>
                <a:lnTo>
                  <a:pt x="6768343" y="0"/>
                </a:lnTo>
                <a:lnTo>
                  <a:pt x="6768343" y="11569816"/>
                </a:lnTo>
                <a:lnTo>
                  <a:pt x="0" y="115698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12856" r="-1" b="-8305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38009" y="503974"/>
            <a:ext cx="3256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50" lvl="0">
              <a:buClr>
                <a:srgbClr val="000000"/>
              </a:buClr>
              <a:buSzPts val="1100"/>
              <a:defRPr/>
            </a:pPr>
            <a:r>
              <a:rPr lang="en-US" i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nhâm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0981.713.891-68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3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42" grpId="0"/>
      <p:bldP spid="46" grpId="0" animBg="1"/>
      <p:bldP spid="47" grpId="0" animBg="1"/>
      <p:bldP spid="48" grpId="0" animBg="1"/>
      <p:bldP spid="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1CDB7CCA-4C97-4936-9B67-4012780A3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63" y="1069224"/>
            <a:ext cx="6410274" cy="3953832"/>
          </a:xfrm>
          <a:prstGeom prst="rect">
            <a:avLst/>
          </a:prstGeom>
        </p:spPr>
      </p:pic>
      <p:grpSp>
        <p:nvGrpSpPr>
          <p:cNvPr id="6" name="Google Shape;812;p70">
            <a:extLst>
              <a:ext uri="{FF2B5EF4-FFF2-40B4-BE49-F238E27FC236}">
                <a16:creationId xmlns:a16="http://schemas.microsoft.com/office/drawing/2014/main" id="{D9CDECD3-9188-EFB0-A361-D21FF9F5B46D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7" name="Google Shape;813;p70">
              <a:extLst>
                <a:ext uri="{FF2B5EF4-FFF2-40B4-BE49-F238E27FC236}">
                  <a16:creationId xmlns:a16="http://schemas.microsoft.com/office/drawing/2014/main" id="{41993E08-A7F2-F340-11A0-23B73237AE9A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4;p70">
              <a:extLst>
                <a:ext uri="{FF2B5EF4-FFF2-40B4-BE49-F238E27FC236}">
                  <a16:creationId xmlns:a16="http://schemas.microsoft.com/office/drawing/2014/main" id="{398C61F3-B71F-3280-0468-90EAA689828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5;p70">
              <a:extLst>
                <a:ext uri="{FF2B5EF4-FFF2-40B4-BE49-F238E27FC236}">
                  <a16:creationId xmlns:a16="http://schemas.microsoft.com/office/drawing/2014/main" id="{BD997CA8-16B9-17C2-013C-ACDC41603452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" name="Google Shape;816;p70">
              <a:extLst>
                <a:ext uri="{FF2B5EF4-FFF2-40B4-BE49-F238E27FC236}">
                  <a16:creationId xmlns:a16="http://schemas.microsoft.com/office/drawing/2014/main" id="{1CB68233-54F6-D60C-BF15-E39BBF56A646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7;p70">
              <a:extLst>
                <a:ext uri="{FF2B5EF4-FFF2-40B4-BE49-F238E27FC236}">
                  <a16:creationId xmlns:a16="http://schemas.microsoft.com/office/drawing/2014/main" id="{96AD4EDC-773F-967A-EB1B-84A4168C6F45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2" name="Google Shape;818;p70">
              <a:extLst>
                <a:ext uri="{FF2B5EF4-FFF2-40B4-BE49-F238E27FC236}">
                  <a16:creationId xmlns:a16="http://schemas.microsoft.com/office/drawing/2014/main" id="{65681952-E653-5472-527C-11085F2596EE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19;p70">
              <a:extLst>
                <a:ext uri="{FF2B5EF4-FFF2-40B4-BE49-F238E27FC236}">
                  <a16:creationId xmlns:a16="http://schemas.microsoft.com/office/drawing/2014/main" id="{298C1C2A-54BB-E73D-E4B6-D63DE50BE102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0;p70">
              <a:extLst>
                <a:ext uri="{FF2B5EF4-FFF2-40B4-BE49-F238E27FC236}">
                  <a16:creationId xmlns:a16="http://schemas.microsoft.com/office/drawing/2014/main" id="{110B964D-44B2-0F4C-3205-BDC4AF825F45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1;p70">
              <a:extLst>
                <a:ext uri="{FF2B5EF4-FFF2-40B4-BE49-F238E27FC236}">
                  <a16:creationId xmlns:a16="http://schemas.microsoft.com/office/drawing/2014/main" id="{7436E8D8-62C3-4770-D6C7-AF2988985136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2;p70">
              <a:extLst>
                <a:ext uri="{FF2B5EF4-FFF2-40B4-BE49-F238E27FC236}">
                  <a16:creationId xmlns:a16="http://schemas.microsoft.com/office/drawing/2014/main" id="{40584315-0C86-B6C2-F3C8-CCE43B248004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3;p70">
              <a:extLst>
                <a:ext uri="{FF2B5EF4-FFF2-40B4-BE49-F238E27FC236}">
                  <a16:creationId xmlns:a16="http://schemas.microsoft.com/office/drawing/2014/main" id="{C7732501-A1E4-A49F-269A-00C7225CFD3D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4;p70">
              <a:extLst>
                <a:ext uri="{FF2B5EF4-FFF2-40B4-BE49-F238E27FC236}">
                  <a16:creationId xmlns:a16="http://schemas.microsoft.com/office/drawing/2014/main" id="{4E187E9B-998A-B0CA-0581-1577479DACC6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5;p70">
              <a:extLst>
                <a:ext uri="{FF2B5EF4-FFF2-40B4-BE49-F238E27FC236}">
                  <a16:creationId xmlns:a16="http://schemas.microsoft.com/office/drawing/2014/main" id="{6EF84A53-B85C-F205-C92E-D98C95BCB786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6;p70">
              <a:extLst>
                <a:ext uri="{FF2B5EF4-FFF2-40B4-BE49-F238E27FC236}">
                  <a16:creationId xmlns:a16="http://schemas.microsoft.com/office/drawing/2014/main" id="{FD1D8B74-E192-E7C1-847C-517CB72EF950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7;p70">
              <a:extLst>
                <a:ext uri="{FF2B5EF4-FFF2-40B4-BE49-F238E27FC236}">
                  <a16:creationId xmlns:a16="http://schemas.microsoft.com/office/drawing/2014/main" id="{EF9C576E-43CD-27DD-9B4A-617CB91924B9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8;p70">
              <a:extLst>
                <a:ext uri="{FF2B5EF4-FFF2-40B4-BE49-F238E27FC236}">
                  <a16:creationId xmlns:a16="http://schemas.microsoft.com/office/drawing/2014/main" id="{DA1DD594-2C6F-8930-9AC0-28C34A2E8707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29;p70">
              <a:extLst>
                <a:ext uri="{FF2B5EF4-FFF2-40B4-BE49-F238E27FC236}">
                  <a16:creationId xmlns:a16="http://schemas.microsoft.com/office/drawing/2014/main" id="{CBAECB85-95EF-4464-C5EC-437F18B8B53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0;p70">
              <a:extLst>
                <a:ext uri="{FF2B5EF4-FFF2-40B4-BE49-F238E27FC236}">
                  <a16:creationId xmlns:a16="http://schemas.microsoft.com/office/drawing/2014/main" id="{8D4BC0AF-0315-D177-5CD0-5897CD0BF4EA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1;p70">
              <a:extLst>
                <a:ext uri="{FF2B5EF4-FFF2-40B4-BE49-F238E27FC236}">
                  <a16:creationId xmlns:a16="http://schemas.microsoft.com/office/drawing/2014/main" id="{A66456FC-AD5B-A48F-365B-A9274A219ABD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2;p70">
              <a:extLst>
                <a:ext uri="{FF2B5EF4-FFF2-40B4-BE49-F238E27FC236}">
                  <a16:creationId xmlns:a16="http://schemas.microsoft.com/office/drawing/2014/main" id="{CF4DF32A-6F7A-6731-E4FE-8D313BBEEB75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3;p70">
              <a:extLst>
                <a:ext uri="{FF2B5EF4-FFF2-40B4-BE49-F238E27FC236}">
                  <a16:creationId xmlns:a16="http://schemas.microsoft.com/office/drawing/2014/main" id="{A92A4530-EC3C-58A5-7972-95140F7A56EE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4;p70">
              <a:extLst>
                <a:ext uri="{FF2B5EF4-FFF2-40B4-BE49-F238E27FC236}">
                  <a16:creationId xmlns:a16="http://schemas.microsoft.com/office/drawing/2014/main" id="{51AA6C79-F595-627B-4721-B42E53B39F9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5;p70">
              <a:extLst>
                <a:ext uri="{FF2B5EF4-FFF2-40B4-BE49-F238E27FC236}">
                  <a16:creationId xmlns:a16="http://schemas.microsoft.com/office/drawing/2014/main" id="{8DAC7880-CF9F-B443-2413-667C14022C0A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6;p70">
              <a:extLst>
                <a:ext uri="{FF2B5EF4-FFF2-40B4-BE49-F238E27FC236}">
                  <a16:creationId xmlns:a16="http://schemas.microsoft.com/office/drawing/2014/main" id="{F8A099F0-D360-0124-C722-C21C536200D5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7;p70">
              <a:extLst>
                <a:ext uri="{FF2B5EF4-FFF2-40B4-BE49-F238E27FC236}">
                  <a16:creationId xmlns:a16="http://schemas.microsoft.com/office/drawing/2014/main" id="{2B9108A8-9C0B-BA13-00C2-8C4FBD2C6A73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38;p70">
              <a:extLst>
                <a:ext uri="{FF2B5EF4-FFF2-40B4-BE49-F238E27FC236}">
                  <a16:creationId xmlns:a16="http://schemas.microsoft.com/office/drawing/2014/main" id="{C4597BF9-5605-6624-A03A-ED0F7AC8339B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39;p70">
              <a:extLst>
                <a:ext uri="{FF2B5EF4-FFF2-40B4-BE49-F238E27FC236}">
                  <a16:creationId xmlns:a16="http://schemas.microsoft.com/office/drawing/2014/main" id="{0A55D3AE-2686-F724-4619-10A9DFD0F05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0;p70">
              <a:extLst>
                <a:ext uri="{FF2B5EF4-FFF2-40B4-BE49-F238E27FC236}">
                  <a16:creationId xmlns:a16="http://schemas.microsoft.com/office/drawing/2014/main" id="{3D1AF987-10E5-1364-BBCD-65FFEF93102D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1;p70">
              <a:extLst>
                <a:ext uri="{FF2B5EF4-FFF2-40B4-BE49-F238E27FC236}">
                  <a16:creationId xmlns:a16="http://schemas.microsoft.com/office/drawing/2014/main" id="{12ED20AC-4C32-442E-119D-ADDC3CE150B5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2;p70">
              <a:extLst>
                <a:ext uri="{FF2B5EF4-FFF2-40B4-BE49-F238E27FC236}">
                  <a16:creationId xmlns:a16="http://schemas.microsoft.com/office/drawing/2014/main" id="{D48E124C-9C41-5E76-97AD-39B1D68C4482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3;p70">
              <a:extLst>
                <a:ext uri="{FF2B5EF4-FFF2-40B4-BE49-F238E27FC236}">
                  <a16:creationId xmlns:a16="http://schemas.microsoft.com/office/drawing/2014/main" id="{A8533E7E-3D20-BC3A-9455-8A736CDB48A1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4;p70">
              <a:extLst>
                <a:ext uri="{FF2B5EF4-FFF2-40B4-BE49-F238E27FC236}">
                  <a16:creationId xmlns:a16="http://schemas.microsoft.com/office/drawing/2014/main" id="{56942F65-EB81-EC84-FFB8-034F1F20A47B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5;p70">
              <a:extLst>
                <a:ext uri="{FF2B5EF4-FFF2-40B4-BE49-F238E27FC236}">
                  <a16:creationId xmlns:a16="http://schemas.microsoft.com/office/drawing/2014/main" id="{E670FD4E-C984-0C38-8553-75946049B2E9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6;p70">
              <a:extLst>
                <a:ext uri="{FF2B5EF4-FFF2-40B4-BE49-F238E27FC236}">
                  <a16:creationId xmlns:a16="http://schemas.microsoft.com/office/drawing/2014/main" id="{850BD838-B5D3-24A6-3140-D834361C36AA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7;p70">
              <a:extLst>
                <a:ext uri="{FF2B5EF4-FFF2-40B4-BE49-F238E27FC236}">
                  <a16:creationId xmlns:a16="http://schemas.microsoft.com/office/drawing/2014/main" id="{2F44FB34-6C0A-0823-2AB4-16CB880D7516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48;p70">
              <a:extLst>
                <a:ext uri="{FF2B5EF4-FFF2-40B4-BE49-F238E27FC236}">
                  <a16:creationId xmlns:a16="http://schemas.microsoft.com/office/drawing/2014/main" id="{41628057-8E78-E121-F019-3ADBC8E7B5BB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Google Shape;849;p70">
              <a:extLst>
                <a:ext uri="{FF2B5EF4-FFF2-40B4-BE49-F238E27FC236}">
                  <a16:creationId xmlns:a16="http://schemas.microsoft.com/office/drawing/2014/main" id="{84B50581-4132-984D-C075-59B9A035075A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Google Shape;850;p70">
              <a:extLst>
                <a:ext uri="{FF2B5EF4-FFF2-40B4-BE49-F238E27FC236}">
                  <a16:creationId xmlns:a16="http://schemas.microsoft.com/office/drawing/2014/main" id="{CB1D2614-C991-7B80-94D3-2659D9B96057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805AC05-9B90-4027-5B2D-AC6706E04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id="{03FBA91C-DCF9-D4DE-097A-4AB4DB0C1D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23895" y="-15120"/>
            <a:ext cx="2535125" cy="1397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06D435-0539-82F2-FBCA-C9011573B1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84" t="18630" r="26757" b="40175"/>
          <a:stretch/>
        </p:blipFill>
        <p:spPr>
          <a:xfrm>
            <a:off x="3702040" y="1647089"/>
            <a:ext cx="5299828" cy="26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23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2156459" y="198120"/>
            <a:ext cx="790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động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4D6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dụng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94D6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20A17F1-7C47-7CB0-1DBC-19D883AC998A}"/>
              </a:ext>
            </a:extLst>
          </p:cNvPr>
          <p:cNvSpPr/>
          <p:nvPr/>
        </p:nvSpPr>
        <p:spPr>
          <a:xfrm flipH="1">
            <a:off x="4206240" y="844451"/>
            <a:ext cx="7802878" cy="5265964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6" y="0"/>
                </a:lnTo>
                <a:lnTo>
                  <a:pt x="4047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356A72-7D38-54C5-0AA6-3521C4D1D6D2}"/>
              </a:ext>
            </a:extLst>
          </p:cNvPr>
          <p:cNvSpPr txBox="1"/>
          <p:nvPr/>
        </p:nvSpPr>
        <p:spPr>
          <a:xfrm>
            <a:off x="5373860" y="1651213"/>
            <a:ext cx="5809956" cy="3161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hãy tìm đọc một số bài thơ tám chữ viết về quê hương đất nước. Sau đó viết một đoạn văn trình bày cảm xúc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 bài thơ đó.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5433F366-F8F5-BE09-3FA9-DCFEBED5B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3" y="3334043"/>
            <a:ext cx="5116100" cy="356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52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2156459" y="198120"/>
            <a:ext cx="7909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Hoạt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động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mở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đầu</a:t>
            </a:r>
            <a:endParaRPr kumimoji="0" lang="zh-CN" altLang="en-US" sz="239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D8095E1-EC91-E8CE-A6FF-B839AEB0BE75}"/>
              </a:ext>
            </a:extLst>
          </p:cNvPr>
          <p:cNvGrpSpPr/>
          <p:nvPr/>
        </p:nvGrpSpPr>
        <p:grpSpPr>
          <a:xfrm>
            <a:off x="112490" y="1748002"/>
            <a:ext cx="5284388" cy="5284388"/>
            <a:chOff x="254622" y="1424152"/>
            <a:chExt cx="5284388" cy="5284388"/>
          </a:xfrm>
        </p:grpSpPr>
        <p:pic>
          <p:nvPicPr>
            <p:cNvPr id="38" name="Picture 37" descr="A cartoon characters and a circle with a white circle&#10;&#10;Description automatically generated with medium confidence">
              <a:extLst>
                <a:ext uri="{FF2B5EF4-FFF2-40B4-BE49-F238E27FC236}">
                  <a16:creationId xmlns:a16="http://schemas.microsoft.com/office/drawing/2014/main" id="{77B4B0E0-F28C-38D8-D40D-D87EEDAE4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22" y="1424152"/>
              <a:ext cx="5284388" cy="528438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9B2A97-EC3A-36C5-71F3-8A2C6585CD1D}"/>
                </a:ext>
              </a:extLst>
            </p:cNvPr>
            <p:cNvSpPr txBox="1"/>
            <p:nvPr/>
          </p:nvSpPr>
          <p:spPr>
            <a:xfrm>
              <a:off x="1682127" y="2581295"/>
              <a:ext cx="2495550" cy="25135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Hs nghe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hát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ơi</a:t>
              </a:r>
              <a:endPara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Việt Nam Ơi - Full HD (Official MV)">
            <a:hlinkClick r:id="" action="ppaction://media"/>
            <a:extLst>
              <a:ext uri="{FF2B5EF4-FFF2-40B4-BE49-F238E27FC236}">
                <a16:creationId xmlns:a16="http://schemas.microsoft.com/office/drawing/2014/main" id="{751F1F89-7620-852C-8DD3-CC46C928B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889" y="198120"/>
            <a:ext cx="1594643" cy="15946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6F40C7-1E24-E299-6CE3-190C6B09A5DE}"/>
              </a:ext>
            </a:extLst>
          </p:cNvPr>
          <p:cNvGrpSpPr/>
          <p:nvPr/>
        </p:nvGrpSpPr>
        <p:grpSpPr>
          <a:xfrm>
            <a:off x="5446083" y="1268116"/>
            <a:ext cx="6307767" cy="5139869"/>
            <a:chOff x="188283" y="255667"/>
            <a:chExt cx="3377949" cy="2073153"/>
          </a:xfrm>
        </p:grpSpPr>
        <p:sp>
          <p:nvSpPr>
            <p:cNvPr id="5" name="Google Shape;1397;p38">
              <a:extLst>
                <a:ext uri="{FF2B5EF4-FFF2-40B4-BE49-F238E27FC236}">
                  <a16:creationId xmlns:a16="http://schemas.microsoft.com/office/drawing/2014/main" id="{3EA1FA09-B4D9-CA2E-AF9E-E0B0F9F7B2FF}"/>
                </a:ext>
              </a:extLst>
            </p:cNvPr>
            <p:cNvSpPr/>
            <p:nvPr/>
          </p:nvSpPr>
          <p:spPr>
            <a:xfrm>
              <a:off x="188283" y="255667"/>
              <a:ext cx="3377949" cy="2073153"/>
            </a:xfrm>
            <a:custGeom>
              <a:avLst/>
              <a:gdLst/>
              <a:ahLst/>
              <a:cxnLst/>
              <a:rect l="l" t="t" r="r" b="b"/>
              <a:pathLst>
                <a:path w="77721" h="46452" extrusionOk="0">
                  <a:moveTo>
                    <a:pt x="0" y="1"/>
                  </a:moveTo>
                  <a:lnTo>
                    <a:pt x="0" y="46451"/>
                  </a:lnTo>
                  <a:lnTo>
                    <a:pt x="77721" y="46451"/>
                  </a:lnTo>
                  <a:lnTo>
                    <a:pt x="77721" y="1"/>
                  </a:lnTo>
                  <a:close/>
                </a:path>
              </a:pathLst>
            </a:custGeom>
            <a:solidFill>
              <a:srgbClr val="99B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398;p38">
              <a:extLst>
                <a:ext uri="{FF2B5EF4-FFF2-40B4-BE49-F238E27FC236}">
                  <a16:creationId xmlns:a16="http://schemas.microsoft.com/office/drawing/2014/main" id="{088EBBD2-9E26-A349-7B73-0C6B6F20FCAF}"/>
                </a:ext>
              </a:extLst>
            </p:cNvPr>
            <p:cNvSpPr/>
            <p:nvPr/>
          </p:nvSpPr>
          <p:spPr>
            <a:xfrm>
              <a:off x="287812" y="363136"/>
              <a:ext cx="3178891" cy="1858215"/>
            </a:xfrm>
            <a:custGeom>
              <a:avLst/>
              <a:gdLst/>
              <a:ahLst/>
              <a:cxnLst/>
              <a:rect l="l" t="t" r="r" b="b"/>
              <a:pathLst>
                <a:path w="73141" h="41636" extrusionOk="0">
                  <a:moveTo>
                    <a:pt x="0" y="0"/>
                  </a:moveTo>
                  <a:lnTo>
                    <a:pt x="0" y="41635"/>
                  </a:lnTo>
                  <a:lnTo>
                    <a:pt x="73141" y="41635"/>
                  </a:lnTo>
                  <a:lnTo>
                    <a:pt x="73141" y="0"/>
                  </a:ln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399;p38">
              <a:extLst>
                <a:ext uri="{FF2B5EF4-FFF2-40B4-BE49-F238E27FC236}">
                  <a16:creationId xmlns:a16="http://schemas.microsoft.com/office/drawing/2014/main" id="{4BF3136A-9AAD-2D4E-AFF4-2042ECD2D0EF}"/>
                </a:ext>
              </a:extLst>
            </p:cNvPr>
            <p:cNvSpPr/>
            <p:nvPr/>
          </p:nvSpPr>
          <p:spPr>
            <a:xfrm>
              <a:off x="325752" y="2118460"/>
              <a:ext cx="421152" cy="102891"/>
            </a:xfrm>
            <a:custGeom>
              <a:avLst/>
              <a:gdLst/>
              <a:ahLst/>
              <a:cxnLst/>
              <a:rect l="l" t="t" r="r" b="b"/>
              <a:pathLst>
                <a:path w="9690" h="4405" extrusionOk="0">
                  <a:moveTo>
                    <a:pt x="793" y="0"/>
                  </a:moveTo>
                  <a:cubicBezTo>
                    <a:pt x="353" y="0"/>
                    <a:pt x="1" y="352"/>
                    <a:pt x="1" y="822"/>
                  </a:cubicBezTo>
                  <a:lnTo>
                    <a:pt x="1" y="3582"/>
                  </a:lnTo>
                  <a:cubicBezTo>
                    <a:pt x="1" y="4023"/>
                    <a:pt x="353" y="4404"/>
                    <a:pt x="793" y="4404"/>
                  </a:cubicBezTo>
                  <a:lnTo>
                    <a:pt x="8897" y="4404"/>
                  </a:lnTo>
                  <a:cubicBezTo>
                    <a:pt x="9338" y="4404"/>
                    <a:pt x="9690" y="4023"/>
                    <a:pt x="9690" y="3582"/>
                  </a:cubicBezTo>
                  <a:lnTo>
                    <a:pt x="9690" y="822"/>
                  </a:lnTo>
                  <a:cubicBezTo>
                    <a:pt x="9690" y="352"/>
                    <a:pt x="9338" y="0"/>
                    <a:pt x="8897" y="0"/>
                  </a:cubicBez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94A5E7-6FAB-0C27-24AD-4EF05418CEE5}"/>
              </a:ext>
            </a:extLst>
          </p:cNvPr>
          <p:cNvSpPr txBox="1"/>
          <p:nvPr/>
        </p:nvSpPr>
        <p:spPr>
          <a:xfrm>
            <a:off x="5594797" y="1690011"/>
            <a:ext cx="6121913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5E0B4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có đồng tình với lời thơ: 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5E0B4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 hương mỗi người chỉ một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là chỉ một mẹ thôi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 hương nếu ai không nhớ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 không lớn nổi thành người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83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2156459" y="198120"/>
            <a:ext cx="7909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Hoạt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động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mở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đầu</a:t>
            </a:r>
            <a:endParaRPr kumimoji="0" lang="zh-CN" altLang="en-US" sz="239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D8095E1-EC91-E8CE-A6FF-B839AEB0BE75}"/>
              </a:ext>
            </a:extLst>
          </p:cNvPr>
          <p:cNvGrpSpPr/>
          <p:nvPr/>
        </p:nvGrpSpPr>
        <p:grpSpPr>
          <a:xfrm>
            <a:off x="112490" y="1748002"/>
            <a:ext cx="5284388" cy="5284388"/>
            <a:chOff x="254622" y="1424152"/>
            <a:chExt cx="5284388" cy="5284388"/>
          </a:xfrm>
        </p:grpSpPr>
        <p:pic>
          <p:nvPicPr>
            <p:cNvPr id="38" name="Picture 37" descr="A cartoon characters and a circle with a white circle&#10;&#10;Description automatically generated with medium confidence">
              <a:extLst>
                <a:ext uri="{FF2B5EF4-FFF2-40B4-BE49-F238E27FC236}">
                  <a16:creationId xmlns:a16="http://schemas.microsoft.com/office/drawing/2014/main" id="{77B4B0E0-F28C-38D8-D40D-D87EEDAE4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22" y="1424152"/>
              <a:ext cx="5284388" cy="528438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9B2A97-EC3A-36C5-71F3-8A2C6585CD1D}"/>
                </a:ext>
              </a:extLst>
            </p:cNvPr>
            <p:cNvSpPr txBox="1"/>
            <p:nvPr/>
          </p:nvSpPr>
          <p:spPr>
            <a:xfrm>
              <a:off x="1739277" y="2581295"/>
              <a:ext cx="2495550" cy="3067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Hs nghe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hát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tôi</a:t>
              </a:r>
              <a:endPara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Việt Nam Quê Hương Tôi 2016 [Official MV]">
            <a:hlinkClick r:id="" action="ppaction://media"/>
            <a:extLst>
              <a:ext uri="{FF2B5EF4-FFF2-40B4-BE49-F238E27FC236}">
                <a16:creationId xmlns:a16="http://schemas.microsoft.com/office/drawing/2014/main" id="{0FBFE8C4-A015-4928-F48C-F612ECAE8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3928" y="198120"/>
            <a:ext cx="1932084" cy="19320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EFAAE5-E56D-7B97-BC6E-D82B84381310}"/>
              </a:ext>
            </a:extLst>
          </p:cNvPr>
          <p:cNvGrpSpPr/>
          <p:nvPr/>
        </p:nvGrpSpPr>
        <p:grpSpPr>
          <a:xfrm>
            <a:off x="5446083" y="1268116"/>
            <a:ext cx="6307767" cy="5139869"/>
            <a:chOff x="188283" y="255667"/>
            <a:chExt cx="3377949" cy="2073153"/>
          </a:xfrm>
        </p:grpSpPr>
        <p:sp>
          <p:nvSpPr>
            <p:cNvPr id="5" name="Google Shape;1397;p38">
              <a:extLst>
                <a:ext uri="{FF2B5EF4-FFF2-40B4-BE49-F238E27FC236}">
                  <a16:creationId xmlns:a16="http://schemas.microsoft.com/office/drawing/2014/main" id="{E1F24DE4-D267-8F47-0445-27FD5BC9DA38}"/>
                </a:ext>
              </a:extLst>
            </p:cNvPr>
            <p:cNvSpPr/>
            <p:nvPr/>
          </p:nvSpPr>
          <p:spPr>
            <a:xfrm>
              <a:off x="188283" y="255667"/>
              <a:ext cx="3377949" cy="2073153"/>
            </a:xfrm>
            <a:custGeom>
              <a:avLst/>
              <a:gdLst/>
              <a:ahLst/>
              <a:cxnLst/>
              <a:rect l="l" t="t" r="r" b="b"/>
              <a:pathLst>
                <a:path w="77721" h="46452" extrusionOk="0">
                  <a:moveTo>
                    <a:pt x="0" y="1"/>
                  </a:moveTo>
                  <a:lnTo>
                    <a:pt x="0" y="46451"/>
                  </a:lnTo>
                  <a:lnTo>
                    <a:pt x="77721" y="46451"/>
                  </a:lnTo>
                  <a:lnTo>
                    <a:pt x="77721" y="1"/>
                  </a:lnTo>
                  <a:close/>
                </a:path>
              </a:pathLst>
            </a:custGeom>
            <a:solidFill>
              <a:srgbClr val="99B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398;p38">
              <a:extLst>
                <a:ext uri="{FF2B5EF4-FFF2-40B4-BE49-F238E27FC236}">
                  <a16:creationId xmlns:a16="http://schemas.microsoft.com/office/drawing/2014/main" id="{1D9A22A4-9B1D-E8ED-6892-6806CD75AE38}"/>
                </a:ext>
              </a:extLst>
            </p:cNvPr>
            <p:cNvSpPr/>
            <p:nvPr/>
          </p:nvSpPr>
          <p:spPr>
            <a:xfrm>
              <a:off x="287812" y="363136"/>
              <a:ext cx="3178891" cy="1858215"/>
            </a:xfrm>
            <a:custGeom>
              <a:avLst/>
              <a:gdLst/>
              <a:ahLst/>
              <a:cxnLst/>
              <a:rect l="l" t="t" r="r" b="b"/>
              <a:pathLst>
                <a:path w="73141" h="41636" extrusionOk="0">
                  <a:moveTo>
                    <a:pt x="0" y="0"/>
                  </a:moveTo>
                  <a:lnTo>
                    <a:pt x="0" y="41635"/>
                  </a:lnTo>
                  <a:lnTo>
                    <a:pt x="73141" y="41635"/>
                  </a:lnTo>
                  <a:lnTo>
                    <a:pt x="73141" y="0"/>
                  </a:ln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399;p38">
              <a:extLst>
                <a:ext uri="{FF2B5EF4-FFF2-40B4-BE49-F238E27FC236}">
                  <a16:creationId xmlns:a16="http://schemas.microsoft.com/office/drawing/2014/main" id="{13F10DDB-99A0-3BA2-251C-345E261BD3D2}"/>
                </a:ext>
              </a:extLst>
            </p:cNvPr>
            <p:cNvSpPr/>
            <p:nvPr/>
          </p:nvSpPr>
          <p:spPr>
            <a:xfrm>
              <a:off x="325752" y="2118460"/>
              <a:ext cx="421152" cy="102891"/>
            </a:xfrm>
            <a:custGeom>
              <a:avLst/>
              <a:gdLst/>
              <a:ahLst/>
              <a:cxnLst/>
              <a:rect l="l" t="t" r="r" b="b"/>
              <a:pathLst>
                <a:path w="9690" h="4405" extrusionOk="0">
                  <a:moveTo>
                    <a:pt x="793" y="0"/>
                  </a:moveTo>
                  <a:cubicBezTo>
                    <a:pt x="353" y="0"/>
                    <a:pt x="1" y="352"/>
                    <a:pt x="1" y="822"/>
                  </a:cubicBezTo>
                  <a:lnTo>
                    <a:pt x="1" y="3582"/>
                  </a:lnTo>
                  <a:cubicBezTo>
                    <a:pt x="1" y="4023"/>
                    <a:pt x="353" y="4404"/>
                    <a:pt x="793" y="4404"/>
                  </a:cubicBezTo>
                  <a:lnTo>
                    <a:pt x="8897" y="4404"/>
                  </a:lnTo>
                  <a:cubicBezTo>
                    <a:pt x="9338" y="4404"/>
                    <a:pt x="9690" y="4023"/>
                    <a:pt x="9690" y="3582"/>
                  </a:cubicBezTo>
                  <a:lnTo>
                    <a:pt x="9690" y="822"/>
                  </a:lnTo>
                  <a:cubicBezTo>
                    <a:pt x="9690" y="352"/>
                    <a:pt x="9338" y="0"/>
                    <a:pt x="8897" y="0"/>
                  </a:cubicBez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D3C1E5C-C515-97DC-3F47-C13B387246D0}"/>
              </a:ext>
            </a:extLst>
          </p:cNvPr>
          <p:cNvSpPr txBox="1"/>
          <p:nvPr/>
        </p:nvSpPr>
        <p:spPr>
          <a:xfrm>
            <a:off x="5594797" y="1690011"/>
            <a:ext cx="6121913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5E0B4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có đồng tình với lời thơ: 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5E0B4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 hương mỗi người chỉ một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 là chỉ một mẹ thôi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 hương nếu ai không nhớ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 không lớn nổi thành người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6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3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1CDB7CCA-4C97-4936-9B67-4012780A3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63" y="1069224"/>
            <a:ext cx="6410274" cy="3953832"/>
          </a:xfrm>
          <a:prstGeom prst="rect">
            <a:avLst/>
          </a:prstGeom>
        </p:spPr>
      </p:pic>
      <p:grpSp>
        <p:nvGrpSpPr>
          <p:cNvPr id="6" name="Google Shape;812;p70">
            <a:extLst>
              <a:ext uri="{FF2B5EF4-FFF2-40B4-BE49-F238E27FC236}">
                <a16:creationId xmlns:a16="http://schemas.microsoft.com/office/drawing/2014/main" id="{D9CDECD3-9188-EFB0-A361-D21FF9F5B46D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7" name="Google Shape;813;p70">
              <a:extLst>
                <a:ext uri="{FF2B5EF4-FFF2-40B4-BE49-F238E27FC236}">
                  <a16:creationId xmlns:a16="http://schemas.microsoft.com/office/drawing/2014/main" id="{41993E08-A7F2-F340-11A0-23B73237AE9A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4;p70">
              <a:extLst>
                <a:ext uri="{FF2B5EF4-FFF2-40B4-BE49-F238E27FC236}">
                  <a16:creationId xmlns:a16="http://schemas.microsoft.com/office/drawing/2014/main" id="{398C61F3-B71F-3280-0468-90EAA689828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5;p70">
              <a:extLst>
                <a:ext uri="{FF2B5EF4-FFF2-40B4-BE49-F238E27FC236}">
                  <a16:creationId xmlns:a16="http://schemas.microsoft.com/office/drawing/2014/main" id="{BD997CA8-16B9-17C2-013C-ACDC41603452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" name="Google Shape;816;p70">
              <a:extLst>
                <a:ext uri="{FF2B5EF4-FFF2-40B4-BE49-F238E27FC236}">
                  <a16:creationId xmlns:a16="http://schemas.microsoft.com/office/drawing/2014/main" id="{1CB68233-54F6-D60C-BF15-E39BBF56A646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7;p70">
              <a:extLst>
                <a:ext uri="{FF2B5EF4-FFF2-40B4-BE49-F238E27FC236}">
                  <a16:creationId xmlns:a16="http://schemas.microsoft.com/office/drawing/2014/main" id="{96AD4EDC-773F-967A-EB1B-84A4168C6F45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2" name="Google Shape;818;p70">
              <a:extLst>
                <a:ext uri="{FF2B5EF4-FFF2-40B4-BE49-F238E27FC236}">
                  <a16:creationId xmlns:a16="http://schemas.microsoft.com/office/drawing/2014/main" id="{65681952-E653-5472-527C-11085F2596EE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19;p70">
              <a:extLst>
                <a:ext uri="{FF2B5EF4-FFF2-40B4-BE49-F238E27FC236}">
                  <a16:creationId xmlns:a16="http://schemas.microsoft.com/office/drawing/2014/main" id="{298C1C2A-54BB-E73D-E4B6-D63DE50BE102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0;p70">
              <a:extLst>
                <a:ext uri="{FF2B5EF4-FFF2-40B4-BE49-F238E27FC236}">
                  <a16:creationId xmlns:a16="http://schemas.microsoft.com/office/drawing/2014/main" id="{110B964D-44B2-0F4C-3205-BDC4AF825F45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1;p70">
              <a:extLst>
                <a:ext uri="{FF2B5EF4-FFF2-40B4-BE49-F238E27FC236}">
                  <a16:creationId xmlns:a16="http://schemas.microsoft.com/office/drawing/2014/main" id="{7436E8D8-62C3-4770-D6C7-AF2988985136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2;p70">
              <a:extLst>
                <a:ext uri="{FF2B5EF4-FFF2-40B4-BE49-F238E27FC236}">
                  <a16:creationId xmlns:a16="http://schemas.microsoft.com/office/drawing/2014/main" id="{40584315-0C86-B6C2-F3C8-CCE43B248004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3;p70">
              <a:extLst>
                <a:ext uri="{FF2B5EF4-FFF2-40B4-BE49-F238E27FC236}">
                  <a16:creationId xmlns:a16="http://schemas.microsoft.com/office/drawing/2014/main" id="{C7732501-A1E4-A49F-269A-00C7225CFD3D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4;p70">
              <a:extLst>
                <a:ext uri="{FF2B5EF4-FFF2-40B4-BE49-F238E27FC236}">
                  <a16:creationId xmlns:a16="http://schemas.microsoft.com/office/drawing/2014/main" id="{4E187E9B-998A-B0CA-0581-1577479DACC6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5;p70">
              <a:extLst>
                <a:ext uri="{FF2B5EF4-FFF2-40B4-BE49-F238E27FC236}">
                  <a16:creationId xmlns:a16="http://schemas.microsoft.com/office/drawing/2014/main" id="{6EF84A53-B85C-F205-C92E-D98C95BCB786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6;p70">
              <a:extLst>
                <a:ext uri="{FF2B5EF4-FFF2-40B4-BE49-F238E27FC236}">
                  <a16:creationId xmlns:a16="http://schemas.microsoft.com/office/drawing/2014/main" id="{FD1D8B74-E192-E7C1-847C-517CB72EF950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7;p70">
              <a:extLst>
                <a:ext uri="{FF2B5EF4-FFF2-40B4-BE49-F238E27FC236}">
                  <a16:creationId xmlns:a16="http://schemas.microsoft.com/office/drawing/2014/main" id="{EF9C576E-43CD-27DD-9B4A-617CB91924B9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8;p70">
              <a:extLst>
                <a:ext uri="{FF2B5EF4-FFF2-40B4-BE49-F238E27FC236}">
                  <a16:creationId xmlns:a16="http://schemas.microsoft.com/office/drawing/2014/main" id="{DA1DD594-2C6F-8930-9AC0-28C34A2E8707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29;p70">
              <a:extLst>
                <a:ext uri="{FF2B5EF4-FFF2-40B4-BE49-F238E27FC236}">
                  <a16:creationId xmlns:a16="http://schemas.microsoft.com/office/drawing/2014/main" id="{CBAECB85-95EF-4464-C5EC-437F18B8B53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0;p70">
              <a:extLst>
                <a:ext uri="{FF2B5EF4-FFF2-40B4-BE49-F238E27FC236}">
                  <a16:creationId xmlns:a16="http://schemas.microsoft.com/office/drawing/2014/main" id="{8D4BC0AF-0315-D177-5CD0-5897CD0BF4EA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1;p70">
              <a:extLst>
                <a:ext uri="{FF2B5EF4-FFF2-40B4-BE49-F238E27FC236}">
                  <a16:creationId xmlns:a16="http://schemas.microsoft.com/office/drawing/2014/main" id="{A66456FC-AD5B-A48F-365B-A9274A219ABD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2;p70">
              <a:extLst>
                <a:ext uri="{FF2B5EF4-FFF2-40B4-BE49-F238E27FC236}">
                  <a16:creationId xmlns:a16="http://schemas.microsoft.com/office/drawing/2014/main" id="{CF4DF32A-6F7A-6731-E4FE-8D313BBEEB75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3;p70">
              <a:extLst>
                <a:ext uri="{FF2B5EF4-FFF2-40B4-BE49-F238E27FC236}">
                  <a16:creationId xmlns:a16="http://schemas.microsoft.com/office/drawing/2014/main" id="{A92A4530-EC3C-58A5-7972-95140F7A56EE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4;p70">
              <a:extLst>
                <a:ext uri="{FF2B5EF4-FFF2-40B4-BE49-F238E27FC236}">
                  <a16:creationId xmlns:a16="http://schemas.microsoft.com/office/drawing/2014/main" id="{51AA6C79-F595-627B-4721-B42E53B39F9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5;p70">
              <a:extLst>
                <a:ext uri="{FF2B5EF4-FFF2-40B4-BE49-F238E27FC236}">
                  <a16:creationId xmlns:a16="http://schemas.microsoft.com/office/drawing/2014/main" id="{8DAC7880-CF9F-B443-2413-667C14022C0A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6;p70">
              <a:extLst>
                <a:ext uri="{FF2B5EF4-FFF2-40B4-BE49-F238E27FC236}">
                  <a16:creationId xmlns:a16="http://schemas.microsoft.com/office/drawing/2014/main" id="{F8A099F0-D360-0124-C722-C21C536200D5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7;p70">
              <a:extLst>
                <a:ext uri="{FF2B5EF4-FFF2-40B4-BE49-F238E27FC236}">
                  <a16:creationId xmlns:a16="http://schemas.microsoft.com/office/drawing/2014/main" id="{2B9108A8-9C0B-BA13-00C2-8C4FBD2C6A73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38;p70">
              <a:extLst>
                <a:ext uri="{FF2B5EF4-FFF2-40B4-BE49-F238E27FC236}">
                  <a16:creationId xmlns:a16="http://schemas.microsoft.com/office/drawing/2014/main" id="{C4597BF9-5605-6624-A03A-ED0F7AC8339B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39;p70">
              <a:extLst>
                <a:ext uri="{FF2B5EF4-FFF2-40B4-BE49-F238E27FC236}">
                  <a16:creationId xmlns:a16="http://schemas.microsoft.com/office/drawing/2014/main" id="{0A55D3AE-2686-F724-4619-10A9DFD0F05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0;p70">
              <a:extLst>
                <a:ext uri="{FF2B5EF4-FFF2-40B4-BE49-F238E27FC236}">
                  <a16:creationId xmlns:a16="http://schemas.microsoft.com/office/drawing/2014/main" id="{3D1AF987-10E5-1364-BBCD-65FFEF93102D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1;p70">
              <a:extLst>
                <a:ext uri="{FF2B5EF4-FFF2-40B4-BE49-F238E27FC236}">
                  <a16:creationId xmlns:a16="http://schemas.microsoft.com/office/drawing/2014/main" id="{12ED20AC-4C32-442E-119D-ADDC3CE150B5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2;p70">
              <a:extLst>
                <a:ext uri="{FF2B5EF4-FFF2-40B4-BE49-F238E27FC236}">
                  <a16:creationId xmlns:a16="http://schemas.microsoft.com/office/drawing/2014/main" id="{D48E124C-9C41-5E76-97AD-39B1D68C4482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3;p70">
              <a:extLst>
                <a:ext uri="{FF2B5EF4-FFF2-40B4-BE49-F238E27FC236}">
                  <a16:creationId xmlns:a16="http://schemas.microsoft.com/office/drawing/2014/main" id="{A8533E7E-3D20-BC3A-9455-8A736CDB48A1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4;p70">
              <a:extLst>
                <a:ext uri="{FF2B5EF4-FFF2-40B4-BE49-F238E27FC236}">
                  <a16:creationId xmlns:a16="http://schemas.microsoft.com/office/drawing/2014/main" id="{56942F65-EB81-EC84-FFB8-034F1F20A47B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5;p70">
              <a:extLst>
                <a:ext uri="{FF2B5EF4-FFF2-40B4-BE49-F238E27FC236}">
                  <a16:creationId xmlns:a16="http://schemas.microsoft.com/office/drawing/2014/main" id="{E670FD4E-C984-0C38-8553-75946049B2E9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6;p70">
              <a:extLst>
                <a:ext uri="{FF2B5EF4-FFF2-40B4-BE49-F238E27FC236}">
                  <a16:creationId xmlns:a16="http://schemas.microsoft.com/office/drawing/2014/main" id="{850BD838-B5D3-24A6-3140-D834361C36AA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7;p70">
              <a:extLst>
                <a:ext uri="{FF2B5EF4-FFF2-40B4-BE49-F238E27FC236}">
                  <a16:creationId xmlns:a16="http://schemas.microsoft.com/office/drawing/2014/main" id="{2F44FB34-6C0A-0823-2AB4-16CB880D7516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48;p70">
              <a:extLst>
                <a:ext uri="{FF2B5EF4-FFF2-40B4-BE49-F238E27FC236}">
                  <a16:creationId xmlns:a16="http://schemas.microsoft.com/office/drawing/2014/main" id="{41628057-8E78-E121-F019-3ADBC8E7B5BB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Google Shape;849;p70">
              <a:extLst>
                <a:ext uri="{FF2B5EF4-FFF2-40B4-BE49-F238E27FC236}">
                  <a16:creationId xmlns:a16="http://schemas.microsoft.com/office/drawing/2014/main" id="{84B50581-4132-984D-C075-59B9A035075A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Google Shape;850;p70">
              <a:extLst>
                <a:ext uri="{FF2B5EF4-FFF2-40B4-BE49-F238E27FC236}">
                  <a16:creationId xmlns:a16="http://schemas.microsoft.com/office/drawing/2014/main" id="{CB1D2614-C991-7B80-94D3-2659D9B96057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805AC05-9B90-4027-5B2D-AC6706E04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id="{03FBA91C-DCF9-D4DE-097A-4AB4DB0C1D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23895" y="-15120"/>
            <a:ext cx="2535125" cy="1397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973B-39F5-6396-DCF9-3867F1F621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83" t="17860" r="28148" b="37465"/>
          <a:stretch/>
        </p:blipFill>
        <p:spPr>
          <a:xfrm>
            <a:off x="3773022" y="1619356"/>
            <a:ext cx="4901610" cy="26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98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1CB0EC-C311-FB4A-6DA8-D46B5BFC6A26}"/>
              </a:ext>
            </a:extLst>
          </p:cNvPr>
          <p:cNvGrpSpPr/>
          <p:nvPr/>
        </p:nvGrpSpPr>
        <p:grpSpPr>
          <a:xfrm>
            <a:off x="1778915" y="1043108"/>
            <a:ext cx="9247057" cy="4902090"/>
            <a:chOff x="1452011" y="619825"/>
            <a:chExt cx="15639893" cy="8662884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F11824B8-42E0-E194-044A-5B72C7FF5C97}"/>
                </a:ext>
              </a:extLst>
            </p:cNvPr>
            <p:cNvSpPr/>
            <p:nvPr/>
          </p:nvSpPr>
          <p:spPr>
            <a:xfrm rot="21040862">
              <a:off x="1711814" y="1807000"/>
              <a:ext cx="2862465" cy="3308132"/>
            </a:xfrm>
            <a:custGeom>
              <a:avLst/>
              <a:gdLst/>
              <a:ahLst/>
              <a:cxnLst/>
              <a:rect l="l" t="t" r="r" b="b"/>
              <a:pathLst>
                <a:path w="4624308" h="4624308">
                  <a:moveTo>
                    <a:pt x="0" y="0"/>
                  </a:moveTo>
                  <a:lnTo>
                    <a:pt x="4624307" y="0"/>
                  </a:lnTo>
                  <a:lnTo>
                    <a:pt x="4624307" y="4624308"/>
                  </a:lnTo>
                  <a:lnTo>
                    <a:pt x="0" y="462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BF150C24-858C-D227-734A-CFA29CC94506}"/>
                </a:ext>
              </a:extLst>
            </p:cNvPr>
            <p:cNvSpPr/>
            <p:nvPr/>
          </p:nvSpPr>
          <p:spPr>
            <a:xfrm rot="817586">
              <a:off x="13417501" y="5602021"/>
              <a:ext cx="3674403" cy="3674403"/>
            </a:xfrm>
            <a:custGeom>
              <a:avLst/>
              <a:gdLst/>
              <a:ahLst/>
              <a:cxnLst/>
              <a:rect l="l" t="t" r="r" b="b"/>
              <a:pathLst>
                <a:path w="3674403" h="3674403">
                  <a:moveTo>
                    <a:pt x="0" y="0"/>
                  </a:moveTo>
                  <a:lnTo>
                    <a:pt x="3674403" y="0"/>
                  </a:lnTo>
                  <a:lnTo>
                    <a:pt x="3674403" y="3674403"/>
                  </a:lnTo>
                  <a:lnTo>
                    <a:pt x="0" y="3674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0B6CCFEF-D7CA-B7B5-3674-F0ED9373DF38}"/>
                </a:ext>
              </a:extLst>
            </p:cNvPr>
            <p:cNvGrpSpPr/>
            <p:nvPr/>
          </p:nvGrpSpPr>
          <p:grpSpPr>
            <a:xfrm>
              <a:off x="2305772" y="2396800"/>
              <a:ext cx="13676457" cy="5253039"/>
              <a:chOff x="0" y="0"/>
              <a:chExt cx="5065354" cy="1945570"/>
            </a:xfrm>
          </p:grpSpPr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09B6-EE9E-8021-C6D2-BAC96BF140CC}"/>
                  </a:ext>
                </a:extLst>
              </p:cNvPr>
              <p:cNvSpPr/>
              <p:nvPr/>
            </p:nvSpPr>
            <p:spPr>
              <a:xfrm>
                <a:off x="0" y="0"/>
                <a:ext cx="5065354" cy="1945570"/>
              </a:xfrm>
              <a:custGeom>
                <a:avLst/>
                <a:gdLst/>
                <a:ahLst/>
                <a:cxnLst/>
                <a:rect l="l" t="t" r="r" b="b"/>
                <a:pathLst>
                  <a:path w="5065354" h="1945570">
                    <a:moveTo>
                      <a:pt x="0" y="0"/>
                    </a:moveTo>
                    <a:lnTo>
                      <a:pt x="5065354" y="0"/>
                    </a:lnTo>
                    <a:lnTo>
                      <a:pt x="5065354" y="1945570"/>
                    </a:lnTo>
                    <a:lnTo>
                      <a:pt x="0" y="194557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E540CC80-E84E-29DA-4456-46FC757F52B9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5065354" cy="19360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5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6F32B40-50F2-EC1A-F690-93FAAC803F8D}"/>
                </a:ext>
              </a:extLst>
            </p:cNvPr>
            <p:cNvSpPr/>
            <p:nvPr/>
          </p:nvSpPr>
          <p:spPr>
            <a:xfrm rot="1537641">
              <a:off x="13841866" y="6016968"/>
              <a:ext cx="2476025" cy="3265741"/>
            </a:xfrm>
            <a:custGeom>
              <a:avLst/>
              <a:gdLst/>
              <a:ahLst/>
              <a:cxnLst/>
              <a:rect l="l" t="t" r="r" b="b"/>
              <a:pathLst>
                <a:path w="2476025" h="3265741">
                  <a:moveTo>
                    <a:pt x="0" y="0"/>
                  </a:moveTo>
                  <a:lnTo>
                    <a:pt x="2476025" y="0"/>
                  </a:lnTo>
                  <a:lnTo>
                    <a:pt x="2476025" y="3265741"/>
                  </a:lnTo>
                  <a:lnTo>
                    <a:pt x="0" y="3265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F3E0336-EC20-F64E-9E6A-7DBB60512037}"/>
                </a:ext>
              </a:extLst>
            </p:cNvPr>
            <p:cNvSpPr/>
            <p:nvPr/>
          </p:nvSpPr>
          <p:spPr>
            <a:xfrm rot="231885">
              <a:off x="1452011" y="619825"/>
              <a:ext cx="2204024" cy="2547175"/>
            </a:xfrm>
            <a:custGeom>
              <a:avLst/>
              <a:gdLst/>
              <a:ahLst/>
              <a:cxnLst/>
              <a:rect l="l" t="t" r="r" b="b"/>
              <a:pathLst>
                <a:path w="3560597" h="3560597">
                  <a:moveTo>
                    <a:pt x="0" y="0"/>
                  </a:moveTo>
                  <a:lnTo>
                    <a:pt x="3560598" y="0"/>
                  </a:lnTo>
                  <a:lnTo>
                    <a:pt x="3560598" y="3560597"/>
                  </a:lnTo>
                  <a:lnTo>
                    <a:pt x="0" y="3560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E6519C6-9D89-5CC5-2415-2BEAD1A5EB1F}"/>
                </a:ext>
              </a:extLst>
            </p:cNvPr>
            <p:cNvSpPr/>
            <p:nvPr/>
          </p:nvSpPr>
          <p:spPr>
            <a:xfrm>
              <a:off x="7989737" y="2071507"/>
              <a:ext cx="2308526" cy="650585"/>
            </a:xfrm>
            <a:custGeom>
              <a:avLst/>
              <a:gdLst/>
              <a:ahLst/>
              <a:cxnLst/>
              <a:rect l="l" t="t" r="r" b="b"/>
              <a:pathLst>
                <a:path w="2308526" h="650585">
                  <a:moveTo>
                    <a:pt x="0" y="0"/>
                  </a:moveTo>
                  <a:lnTo>
                    <a:pt x="2308526" y="0"/>
                  </a:lnTo>
                  <a:lnTo>
                    <a:pt x="2308526" y="650585"/>
                  </a:lnTo>
                  <a:lnTo>
                    <a:pt x="0" y="650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6054E95-EF84-FD9D-2741-3127922123D9}"/>
                </a:ext>
              </a:extLst>
            </p:cNvPr>
            <p:cNvSpPr/>
            <p:nvPr/>
          </p:nvSpPr>
          <p:spPr>
            <a:xfrm rot="4483766">
              <a:off x="4585313" y="7165650"/>
              <a:ext cx="1488229" cy="2470090"/>
            </a:xfrm>
            <a:custGeom>
              <a:avLst/>
              <a:gdLst/>
              <a:ahLst/>
              <a:cxnLst/>
              <a:rect l="l" t="t" r="r" b="b"/>
              <a:pathLst>
                <a:path w="1488229" h="2470090">
                  <a:moveTo>
                    <a:pt x="0" y="0"/>
                  </a:moveTo>
                  <a:lnTo>
                    <a:pt x="1488229" y="0"/>
                  </a:lnTo>
                  <a:lnTo>
                    <a:pt x="1488229" y="2470089"/>
                  </a:lnTo>
                  <a:lnTo>
                    <a:pt x="0" y="2470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214ECF1-9100-01E6-33C4-EDE40079E95D}"/>
                </a:ext>
              </a:extLst>
            </p:cNvPr>
            <p:cNvSpPr/>
            <p:nvPr/>
          </p:nvSpPr>
          <p:spPr>
            <a:xfrm rot="4928744">
              <a:off x="14255174" y="651625"/>
              <a:ext cx="669226" cy="2839765"/>
            </a:xfrm>
            <a:custGeom>
              <a:avLst/>
              <a:gdLst/>
              <a:ahLst/>
              <a:cxnLst/>
              <a:rect l="l" t="t" r="r" b="b"/>
              <a:pathLst>
                <a:path w="669226" h="2839765">
                  <a:moveTo>
                    <a:pt x="0" y="0"/>
                  </a:moveTo>
                  <a:lnTo>
                    <a:pt x="669227" y="0"/>
                  </a:lnTo>
                  <a:lnTo>
                    <a:pt x="669227" y="2839765"/>
                  </a:lnTo>
                  <a:lnTo>
                    <a:pt x="0" y="2839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t="-19117" r="-2590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C01386F-C181-EB39-D1BD-53815361B748}"/>
                </a:ext>
              </a:extLst>
            </p:cNvPr>
            <p:cNvSpPr/>
            <p:nvPr/>
          </p:nvSpPr>
          <p:spPr>
            <a:xfrm>
              <a:off x="14938152" y="1546001"/>
              <a:ext cx="1814524" cy="1814524"/>
            </a:xfrm>
            <a:custGeom>
              <a:avLst/>
              <a:gdLst/>
              <a:ahLst/>
              <a:cxnLst/>
              <a:rect l="l" t="t" r="r" b="b"/>
              <a:pathLst>
                <a:path w="1814524" h="1814524">
                  <a:moveTo>
                    <a:pt x="0" y="0"/>
                  </a:moveTo>
                  <a:lnTo>
                    <a:pt x="1814524" y="0"/>
                  </a:lnTo>
                  <a:lnTo>
                    <a:pt x="1814524" y="1814524"/>
                  </a:lnTo>
                  <a:lnTo>
                    <a:pt x="0" y="1814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9" name="Google Shape;49;p15">
            <a:extLst>
              <a:ext uri="{FF2B5EF4-FFF2-40B4-BE49-F238E27FC236}">
                <a16:creationId xmlns:a16="http://schemas.microsoft.com/office/drawing/2014/main" id="{D729DE35-C87A-26E3-545E-F16712171F1E}"/>
              </a:ext>
            </a:extLst>
          </p:cNvPr>
          <p:cNvGrpSpPr/>
          <p:nvPr/>
        </p:nvGrpSpPr>
        <p:grpSpPr>
          <a:xfrm>
            <a:off x="128363" y="3200401"/>
            <a:ext cx="3516880" cy="3730924"/>
            <a:chOff x="457200" y="1608525"/>
            <a:chExt cx="3653750" cy="3648425"/>
          </a:xfrm>
        </p:grpSpPr>
        <p:sp>
          <p:nvSpPr>
            <p:cNvPr id="20" name="Google Shape;50;p15">
              <a:extLst>
                <a:ext uri="{FF2B5EF4-FFF2-40B4-BE49-F238E27FC236}">
                  <a16:creationId xmlns:a16="http://schemas.microsoft.com/office/drawing/2014/main" id="{8E980658-277C-D3F2-E5C7-9E6A6342651F}"/>
                </a:ext>
              </a:extLst>
            </p:cNvPr>
            <p:cNvSpPr/>
            <p:nvPr/>
          </p:nvSpPr>
          <p:spPr>
            <a:xfrm>
              <a:off x="3417025" y="2852325"/>
              <a:ext cx="693925" cy="761250"/>
            </a:xfrm>
            <a:custGeom>
              <a:avLst/>
              <a:gdLst/>
              <a:ahLst/>
              <a:cxnLst/>
              <a:rect l="l" t="t" r="r" b="b"/>
              <a:pathLst>
                <a:path w="27757" h="30450" extrusionOk="0">
                  <a:moveTo>
                    <a:pt x="18171" y="0"/>
                  </a:moveTo>
                  <a:lnTo>
                    <a:pt x="18079" y="21"/>
                  </a:lnTo>
                  <a:lnTo>
                    <a:pt x="17988" y="41"/>
                  </a:lnTo>
                  <a:lnTo>
                    <a:pt x="17887" y="92"/>
                  </a:lnTo>
                  <a:lnTo>
                    <a:pt x="17796" y="142"/>
                  </a:lnTo>
                  <a:lnTo>
                    <a:pt x="17695" y="213"/>
                  </a:lnTo>
                  <a:lnTo>
                    <a:pt x="17594" y="294"/>
                  </a:lnTo>
                  <a:lnTo>
                    <a:pt x="17482" y="385"/>
                  </a:lnTo>
                  <a:lnTo>
                    <a:pt x="17381" y="486"/>
                  </a:lnTo>
                  <a:lnTo>
                    <a:pt x="17158" y="719"/>
                  </a:lnTo>
                  <a:lnTo>
                    <a:pt x="16936" y="982"/>
                  </a:lnTo>
                  <a:lnTo>
                    <a:pt x="16703" y="1296"/>
                  </a:lnTo>
                  <a:lnTo>
                    <a:pt x="16470" y="1630"/>
                  </a:lnTo>
                  <a:lnTo>
                    <a:pt x="16227" y="1995"/>
                  </a:lnTo>
                  <a:lnTo>
                    <a:pt x="15994" y="2389"/>
                  </a:lnTo>
                  <a:lnTo>
                    <a:pt x="15751" y="2794"/>
                  </a:lnTo>
                  <a:lnTo>
                    <a:pt x="15508" y="3219"/>
                  </a:lnTo>
                  <a:lnTo>
                    <a:pt x="15022" y="4110"/>
                  </a:lnTo>
                  <a:lnTo>
                    <a:pt x="14547" y="5021"/>
                  </a:lnTo>
                  <a:lnTo>
                    <a:pt x="14091" y="5922"/>
                  </a:lnTo>
                  <a:lnTo>
                    <a:pt x="13251" y="7613"/>
                  </a:lnTo>
                  <a:lnTo>
                    <a:pt x="12887" y="8341"/>
                  </a:lnTo>
                  <a:lnTo>
                    <a:pt x="12573" y="8939"/>
                  </a:lnTo>
                  <a:lnTo>
                    <a:pt x="12431" y="9192"/>
                  </a:lnTo>
                  <a:lnTo>
                    <a:pt x="12310" y="9394"/>
                  </a:lnTo>
                  <a:lnTo>
                    <a:pt x="12198" y="9566"/>
                  </a:lnTo>
                  <a:lnTo>
                    <a:pt x="12107" y="9678"/>
                  </a:lnTo>
                  <a:lnTo>
                    <a:pt x="12026" y="9708"/>
                  </a:lnTo>
                  <a:lnTo>
                    <a:pt x="11955" y="9728"/>
                  </a:lnTo>
                  <a:lnTo>
                    <a:pt x="11884" y="9738"/>
                  </a:lnTo>
                  <a:lnTo>
                    <a:pt x="11814" y="9738"/>
                  </a:lnTo>
                  <a:lnTo>
                    <a:pt x="11753" y="9728"/>
                  </a:lnTo>
                  <a:lnTo>
                    <a:pt x="11692" y="9718"/>
                  </a:lnTo>
                  <a:lnTo>
                    <a:pt x="11631" y="9698"/>
                  </a:lnTo>
                  <a:lnTo>
                    <a:pt x="11581" y="9667"/>
                  </a:lnTo>
                  <a:lnTo>
                    <a:pt x="11530" y="9637"/>
                  </a:lnTo>
                  <a:lnTo>
                    <a:pt x="11480" y="9597"/>
                  </a:lnTo>
                  <a:lnTo>
                    <a:pt x="11439" y="9546"/>
                  </a:lnTo>
                  <a:lnTo>
                    <a:pt x="11399" y="9495"/>
                  </a:lnTo>
                  <a:lnTo>
                    <a:pt x="11318" y="9374"/>
                  </a:lnTo>
                  <a:lnTo>
                    <a:pt x="11257" y="9242"/>
                  </a:lnTo>
                  <a:lnTo>
                    <a:pt x="11196" y="9080"/>
                  </a:lnTo>
                  <a:lnTo>
                    <a:pt x="11146" y="8898"/>
                  </a:lnTo>
                  <a:lnTo>
                    <a:pt x="11105" y="8716"/>
                  </a:lnTo>
                  <a:lnTo>
                    <a:pt x="11065" y="8513"/>
                  </a:lnTo>
                  <a:lnTo>
                    <a:pt x="11004" y="8078"/>
                  </a:lnTo>
                  <a:lnTo>
                    <a:pt x="10953" y="7623"/>
                  </a:lnTo>
                  <a:lnTo>
                    <a:pt x="10903" y="7167"/>
                  </a:lnTo>
                  <a:lnTo>
                    <a:pt x="10852" y="6712"/>
                  </a:lnTo>
                  <a:lnTo>
                    <a:pt x="10791" y="6287"/>
                  </a:lnTo>
                  <a:lnTo>
                    <a:pt x="10751" y="6084"/>
                  </a:lnTo>
                  <a:lnTo>
                    <a:pt x="10700" y="5902"/>
                  </a:lnTo>
                  <a:lnTo>
                    <a:pt x="10650" y="5730"/>
                  </a:lnTo>
                  <a:lnTo>
                    <a:pt x="10579" y="5578"/>
                  </a:lnTo>
                  <a:lnTo>
                    <a:pt x="10508" y="5446"/>
                  </a:lnTo>
                  <a:lnTo>
                    <a:pt x="10427" y="5335"/>
                  </a:lnTo>
                  <a:lnTo>
                    <a:pt x="10386" y="5284"/>
                  </a:lnTo>
                  <a:lnTo>
                    <a:pt x="10336" y="5244"/>
                  </a:lnTo>
                  <a:lnTo>
                    <a:pt x="10285" y="5214"/>
                  </a:lnTo>
                  <a:lnTo>
                    <a:pt x="10224" y="5183"/>
                  </a:lnTo>
                  <a:lnTo>
                    <a:pt x="10174" y="5153"/>
                  </a:lnTo>
                  <a:lnTo>
                    <a:pt x="10113" y="5143"/>
                  </a:lnTo>
                  <a:lnTo>
                    <a:pt x="10042" y="5133"/>
                  </a:lnTo>
                  <a:lnTo>
                    <a:pt x="9971" y="5133"/>
                  </a:lnTo>
                  <a:lnTo>
                    <a:pt x="9921" y="5143"/>
                  </a:lnTo>
                  <a:lnTo>
                    <a:pt x="9860" y="5153"/>
                  </a:lnTo>
                  <a:lnTo>
                    <a:pt x="9809" y="5183"/>
                  </a:lnTo>
                  <a:lnTo>
                    <a:pt x="9749" y="5214"/>
                  </a:lnTo>
                  <a:lnTo>
                    <a:pt x="9698" y="5254"/>
                  </a:lnTo>
                  <a:lnTo>
                    <a:pt x="9647" y="5295"/>
                  </a:lnTo>
                  <a:lnTo>
                    <a:pt x="9546" y="5406"/>
                  </a:lnTo>
                  <a:lnTo>
                    <a:pt x="9455" y="5537"/>
                  </a:lnTo>
                  <a:lnTo>
                    <a:pt x="9364" y="5699"/>
                  </a:lnTo>
                  <a:lnTo>
                    <a:pt x="9273" y="5892"/>
                  </a:lnTo>
                  <a:lnTo>
                    <a:pt x="9192" y="6094"/>
                  </a:lnTo>
                  <a:lnTo>
                    <a:pt x="9111" y="6317"/>
                  </a:lnTo>
                  <a:lnTo>
                    <a:pt x="9040" y="6560"/>
                  </a:lnTo>
                  <a:lnTo>
                    <a:pt x="8959" y="6823"/>
                  </a:lnTo>
                  <a:lnTo>
                    <a:pt x="8898" y="7086"/>
                  </a:lnTo>
                  <a:lnTo>
                    <a:pt x="8838" y="7380"/>
                  </a:lnTo>
                  <a:lnTo>
                    <a:pt x="8777" y="7673"/>
                  </a:lnTo>
                  <a:lnTo>
                    <a:pt x="8665" y="8291"/>
                  </a:lnTo>
                  <a:lnTo>
                    <a:pt x="8574" y="8929"/>
                  </a:lnTo>
                  <a:lnTo>
                    <a:pt x="8493" y="9576"/>
                  </a:lnTo>
                  <a:lnTo>
                    <a:pt x="8423" y="10224"/>
                  </a:lnTo>
                  <a:lnTo>
                    <a:pt x="8372" y="10852"/>
                  </a:lnTo>
                  <a:lnTo>
                    <a:pt x="8331" y="11449"/>
                  </a:lnTo>
                  <a:lnTo>
                    <a:pt x="8311" y="12006"/>
                  </a:lnTo>
                  <a:lnTo>
                    <a:pt x="8291" y="12492"/>
                  </a:lnTo>
                  <a:lnTo>
                    <a:pt x="8291" y="12917"/>
                  </a:lnTo>
                  <a:lnTo>
                    <a:pt x="8291" y="13190"/>
                  </a:lnTo>
                  <a:lnTo>
                    <a:pt x="8271" y="13463"/>
                  </a:lnTo>
                  <a:lnTo>
                    <a:pt x="8240" y="13737"/>
                  </a:lnTo>
                  <a:lnTo>
                    <a:pt x="8200" y="14010"/>
                  </a:lnTo>
                  <a:lnTo>
                    <a:pt x="8149" y="14283"/>
                  </a:lnTo>
                  <a:lnTo>
                    <a:pt x="8078" y="14547"/>
                  </a:lnTo>
                  <a:lnTo>
                    <a:pt x="8008" y="14820"/>
                  </a:lnTo>
                  <a:lnTo>
                    <a:pt x="7927" y="15083"/>
                  </a:lnTo>
                  <a:lnTo>
                    <a:pt x="7835" y="15346"/>
                  </a:lnTo>
                  <a:lnTo>
                    <a:pt x="7724" y="15609"/>
                  </a:lnTo>
                  <a:lnTo>
                    <a:pt x="7613" y="15862"/>
                  </a:lnTo>
                  <a:lnTo>
                    <a:pt x="7491" y="16126"/>
                  </a:lnTo>
                  <a:lnTo>
                    <a:pt x="7370" y="16379"/>
                  </a:lnTo>
                  <a:lnTo>
                    <a:pt x="7228" y="16632"/>
                  </a:lnTo>
                  <a:lnTo>
                    <a:pt x="7086" y="16885"/>
                  </a:lnTo>
                  <a:lnTo>
                    <a:pt x="6935" y="17138"/>
                  </a:lnTo>
                  <a:lnTo>
                    <a:pt x="6783" y="17381"/>
                  </a:lnTo>
                  <a:lnTo>
                    <a:pt x="6621" y="17624"/>
                  </a:lnTo>
                  <a:lnTo>
                    <a:pt x="6277" y="18110"/>
                  </a:lnTo>
                  <a:lnTo>
                    <a:pt x="5922" y="18585"/>
                  </a:lnTo>
                  <a:lnTo>
                    <a:pt x="5548" y="19041"/>
                  </a:lnTo>
                  <a:lnTo>
                    <a:pt x="5163" y="19486"/>
                  </a:lnTo>
                  <a:lnTo>
                    <a:pt x="4768" y="19922"/>
                  </a:lnTo>
                  <a:lnTo>
                    <a:pt x="4374" y="20347"/>
                  </a:lnTo>
                  <a:lnTo>
                    <a:pt x="3969" y="20762"/>
                  </a:lnTo>
                  <a:lnTo>
                    <a:pt x="3564" y="21157"/>
                  </a:lnTo>
                  <a:lnTo>
                    <a:pt x="3169" y="21531"/>
                  </a:lnTo>
                  <a:lnTo>
                    <a:pt x="2410" y="22250"/>
                  </a:lnTo>
                  <a:lnTo>
                    <a:pt x="1711" y="22888"/>
                  </a:lnTo>
                  <a:lnTo>
                    <a:pt x="1094" y="23465"/>
                  </a:lnTo>
                  <a:lnTo>
                    <a:pt x="831" y="23718"/>
                  </a:lnTo>
                  <a:lnTo>
                    <a:pt x="588" y="23961"/>
                  </a:lnTo>
                  <a:lnTo>
                    <a:pt x="385" y="24173"/>
                  </a:lnTo>
                  <a:lnTo>
                    <a:pt x="223" y="24365"/>
                  </a:lnTo>
                  <a:lnTo>
                    <a:pt x="102" y="24548"/>
                  </a:lnTo>
                  <a:lnTo>
                    <a:pt x="61" y="24618"/>
                  </a:lnTo>
                  <a:lnTo>
                    <a:pt x="31" y="24699"/>
                  </a:lnTo>
                  <a:lnTo>
                    <a:pt x="11" y="24760"/>
                  </a:lnTo>
                  <a:lnTo>
                    <a:pt x="1" y="24821"/>
                  </a:lnTo>
                  <a:lnTo>
                    <a:pt x="11" y="24882"/>
                  </a:lnTo>
                  <a:lnTo>
                    <a:pt x="31" y="24922"/>
                  </a:lnTo>
                  <a:lnTo>
                    <a:pt x="244" y="25297"/>
                  </a:lnTo>
                  <a:lnTo>
                    <a:pt x="497" y="25722"/>
                  </a:lnTo>
                  <a:lnTo>
                    <a:pt x="790" y="26187"/>
                  </a:lnTo>
                  <a:lnTo>
                    <a:pt x="1114" y="26694"/>
                  </a:lnTo>
                  <a:lnTo>
                    <a:pt x="1468" y="27200"/>
                  </a:lnTo>
                  <a:lnTo>
                    <a:pt x="1853" y="27716"/>
                  </a:lnTo>
                  <a:lnTo>
                    <a:pt x="2055" y="27979"/>
                  </a:lnTo>
                  <a:lnTo>
                    <a:pt x="2258" y="28222"/>
                  </a:lnTo>
                  <a:lnTo>
                    <a:pt x="2460" y="28475"/>
                  </a:lnTo>
                  <a:lnTo>
                    <a:pt x="2673" y="28708"/>
                  </a:lnTo>
                  <a:lnTo>
                    <a:pt x="2886" y="28941"/>
                  </a:lnTo>
                  <a:lnTo>
                    <a:pt x="3108" y="29164"/>
                  </a:lnTo>
                  <a:lnTo>
                    <a:pt x="3321" y="29366"/>
                  </a:lnTo>
                  <a:lnTo>
                    <a:pt x="3543" y="29568"/>
                  </a:lnTo>
                  <a:lnTo>
                    <a:pt x="3766" y="29740"/>
                  </a:lnTo>
                  <a:lnTo>
                    <a:pt x="3989" y="29913"/>
                  </a:lnTo>
                  <a:lnTo>
                    <a:pt x="4212" y="30054"/>
                  </a:lnTo>
                  <a:lnTo>
                    <a:pt x="4424" y="30176"/>
                  </a:lnTo>
                  <a:lnTo>
                    <a:pt x="4647" y="30277"/>
                  </a:lnTo>
                  <a:lnTo>
                    <a:pt x="4859" y="30358"/>
                  </a:lnTo>
                  <a:lnTo>
                    <a:pt x="5072" y="30419"/>
                  </a:lnTo>
                  <a:lnTo>
                    <a:pt x="5183" y="30439"/>
                  </a:lnTo>
                  <a:lnTo>
                    <a:pt x="5285" y="30449"/>
                  </a:lnTo>
                  <a:lnTo>
                    <a:pt x="5487" y="30449"/>
                  </a:lnTo>
                  <a:lnTo>
                    <a:pt x="5598" y="30439"/>
                  </a:lnTo>
                  <a:lnTo>
                    <a:pt x="5689" y="30419"/>
                  </a:lnTo>
                  <a:lnTo>
                    <a:pt x="5791" y="30398"/>
                  </a:lnTo>
                  <a:lnTo>
                    <a:pt x="5892" y="30368"/>
                  </a:lnTo>
                  <a:lnTo>
                    <a:pt x="5993" y="30328"/>
                  </a:lnTo>
                  <a:lnTo>
                    <a:pt x="6084" y="30277"/>
                  </a:lnTo>
                  <a:lnTo>
                    <a:pt x="6165" y="30216"/>
                  </a:lnTo>
                  <a:lnTo>
                    <a:pt x="6287" y="30115"/>
                  </a:lnTo>
                  <a:lnTo>
                    <a:pt x="6641" y="29771"/>
                  </a:lnTo>
                  <a:lnTo>
                    <a:pt x="7117" y="29285"/>
                  </a:lnTo>
                  <a:lnTo>
                    <a:pt x="7704" y="28678"/>
                  </a:lnTo>
                  <a:lnTo>
                    <a:pt x="9101" y="27190"/>
                  </a:lnTo>
                  <a:lnTo>
                    <a:pt x="10639" y="25519"/>
                  </a:lnTo>
                  <a:lnTo>
                    <a:pt x="12158" y="23869"/>
                  </a:lnTo>
                  <a:lnTo>
                    <a:pt x="13453" y="22432"/>
                  </a:lnTo>
                  <a:lnTo>
                    <a:pt x="14709" y="21045"/>
                  </a:lnTo>
                  <a:lnTo>
                    <a:pt x="14972" y="20823"/>
                  </a:lnTo>
                  <a:lnTo>
                    <a:pt x="15276" y="20580"/>
                  </a:lnTo>
                  <a:lnTo>
                    <a:pt x="16004" y="20013"/>
                  </a:lnTo>
                  <a:lnTo>
                    <a:pt x="16875" y="19365"/>
                  </a:lnTo>
                  <a:lnTo>
                    <a:pt x="17857" y="18646"/>
                  </a:lnTo>
                  <a:lnTo>
                    <a:pt x="20023" y="17077"/>
                  </a:lnTo>
                  <a:lnTo>
                    <a:pt x="22290" y="15458"/>
                  </a:lnTo>
                  <a:lnTo>
                    <a:pt x="24416" y="13919"/>
                  </a:lnTo>
                  <a:lnTo>
                    <a:pt x="25358" y="13231"/>
                  </a:lnTo>
                  <a:lnTo>
                    <a:pt x="26188" y="12613"/>
                  </a:lnTo>
                  <a:lnTo>
                    <a:pt x="26866" y="12087"/>
                  </a:lnTo>
                  <a:lnTo>
                    <a:pt x="27149" y="11864"/>
                  </a:lnTo>
                  <a:lnTo>
                    <a:pt x="27372" y="11672"/>
                  </a:lnTo>
                  <a:lnTo>
                    <a:pt x="27554" y="11500"/>
                  </a:lnTo>
                  <a:lnTo>
                    <a:pt x="27676" y="11378"/>
                  </a:lnTo>
                  <a:lnTo>
                    <a:pt x="27716" y="11328"/>
                  </a:lnTo>
                  <a:lnTo>
                    <a:pt x="27747" y="11287"/>
                  </a:lnTo>
                  <a:lnTo>
                    <a:pt x="27757" y="11247"/>
                  </a:lnTo>
                  <a:lnTo>
                    <a:pt x="27747" y="11226"/>
                  </a:lnTo>
                  <a:lnTo>
                    <a:pt x="27706" y="11186"/>
                  </a:lnTo>
                  <a:lnTo>
                    <a:pt x="27655" y="11145"/>
                  </a:lnTo>
                  <a:lnTo>
                    <a:pt x="27605" y="11115"/>
                  </a:lnTo>
                  <a:lnTo>
                    <a:pt x="27544" y="11085"/>
                  </a:lnTo>
                  <a:lnTo>
                    <a:pt x="27473" y="11064"/>
                  </a:lnTo>
                  <a:lnTo>
                    <a:pt x="27402" y="11054"/>
                  </a:lnTo>
                  <a:lnTo>
                    <a:pt x="27230" y="11054"/>
                  </a:lnTo>
                  <a:lnTo>
                    <a:pt x="27048" y="11074"/>
                  </a:lnTo>
                  <a:lnTo>
                    <a:pt x="26846" y="11105"/>
                  </a:lnTo>
                  <a:lnTo>
                    <a:pt x="26623" y="11166"/>
                  </a:lnTo>
                  <a:lnTo>
                    <a:pt x="26390" y="11247"/>
                  </a:lnTo>
                  <a:lnTo>
                    <a:pt x="26137" y="11338"/>
                  </a:lnTo>
                  <a:lnTo>
                    <a:pt x="25874" y="11439"/>
                  </a:lnTo>
                  <a:lnTo>
                    <a:pt x="25601" y="11560"/>
                  </a:lnTo>
                  <a:lnTo>
                    <a:pt x="25317" y="11682"/>
                  </a:lnTo>
                  <a:lnTo>
                    <a:pt x="24730" y="11965"/>
                  </a:lnTo>
                  <a:lnTo>
                    <a:pt x="24133" y="12269"/>
                  </a:lnTo>
                  <a:lnTo>
                    <a:pt x="22948" y="12866"/>
                  </a:lnTo>
                  <a:lnTo>
                    <a:pt x="22382" y="13139"/>
                  </a:lnTo>
                  <a:lnTo>
                    <a:pt x="21865" y="13372"/>
                  </a:lnTo>
                  <a:lnTo>
                    <a:pt x="21622" y="13463"/>
                  </a:lnTo>
                  <a:lnTo>
                    <a:pt x="21400" y="13544"/>
                  </a:lnTo>
                  <a:lnTo>
                    <a:pt x="21187" y="13615"/>
                  </a:lnTo>
                  <a:lnTo>
                    <a:pt x="20995" y="13656"/>
                  </a:lnTo>
                  <a:lnTo>
                    <a:pt x="20833" y="13686"/>
                  </a:lnTo>
                  <a:lnTo>
                    <a:pt x="20681" y="13696"/>
                  </a:lnTo>
                  <a:lnTo>
                    <a:pt x="20620" y="13686"/>
                  </a:lnTo>
                  <a:lnTo>
                    <a:pt x="20560" y="13676"/>
                  </a:lnTo>
                  <a:lnTo>
                    <a:pt x="20509" y="13656"/>
                  </a:lnTo>
                  <a:lnTo>
                    <a:pt x="20458" y="13625"/>
                  </a:lnTo>
                  <a:lnTo>
                    <a:pt x="20570" y="13382"/>
                  </a:lnTo>
                  <a:lnTo>
                    <a:pt x="20711" y="13129"/>
                  </a:lnTo>
                  <a:lnTo>
                    <a:pt x="20873" y="12866"/>
                  </a:lnTo>
                  <a:lnTo>
                    <a:pt x="21056" y="12593"/>
                  </a:lnTo>
                  <a:lnTo>
                    <a:pt x="21248" y="12320"/>
                  </a:lnTo>
                  <a:lnTo>
                    <a:pt x="21471" y="12026"/>
                  </a:lnTo>
                  <a:lnTo>
                    <a:pt x="21703" y="11732"/>
                  </a:lnTo>
                  <a:lnTo>
                    <a:pt x="21946" y="11439"/>
                  </a:lnTo>
                  <a:lnTo>
                    <a:pt x="22463" y="10832"/>
                  </a:lnTo>
                  <a:lnTo>
                    <a:pt x="23009" y="10224"/>
                  </a:lnTo>
                  <a:lnTo>
                    <a:pt x="24102" y="9030"/>
                  </a:lnTo>
                  <a:lnTo>
                    <a:pt x="24629" y="8453"/>
                  </a:lnTo>
                  <a:lnTo>
                    <a:pt x="25115" y="7906"/>
                  </a:lnTo>
                  <a:lnTo>
                    <a:pt x="25540" y="7400"/>
                  </a:lnTo>
                  <a:lnTo>
                    <a:pt x="25722" y="7167"/>
                  </a:lnTo>
                  <a:lnTo>
                    <a:pt x="25894" y="6944"/>
                  </a:lnTo>
                  <a:lnTo>
                    <a:pt x="26036" y="6732"/>
                  </a:lnTo>
                  <a:lnTo>
                    <a:pt x="26157" y="6540"/>
                  </a:lnTo>
                  <a:lnTo>
                    <a:pt x="26248" y="6357"/>
                  </a:lnTo>
                  <a:lnTo>
                    <a:pt x="26319" y="6195"/>
                  </a:lnTo>
                  <a:lnTo>
                    <a:pt x="26339" y="6125"/>
                  </a:lnTo>
                  <a:lnTo>
                    <a:pt x="26350" y="6054"/>
                  </a:lnTo>
                  <a:lnTo>
                    <a:pt x="26350" y="5993"/>
                  </a:lnTo>
                  <a:lnTo>
                    <a:pt x="26350" y="5932"/>
                  </a:lnTo>
                  <a:lnTo>
                    <a:pt x="26339" y="5882"/>
                  </a:lnTo>
                  <a:lnTo>
                    <a:pt x="26319" y="5831"/>
                  </a:lnTo>
                  <a:lnTo>
                    <a:pt x="26289" y="5780"/>
                  </a:lnTo>
                  <a:lnTo>
                    <a:pt x="26248" y="5750"/>
                  </a:lnTo>
                  <a:lnTo>
                    <a:pt x="26198" y="5720"/>
                  </a:lnTo>
                  <a:lnTo>
                    <a:pt x="26147" y="5699"/>
                  </a:lnTo>
                  <a:lnTo>
                    <a:pt x="26086" y="5689"/>
                  </a:lnTo>
                  <a:lnTo>
                    <a:pt x="26026" y="5689"/>
                  </a:lnTo>
                  <a:lnTo>
                    <a:pt x="25955" y="5699"/>
                  </a:lnTo>
                  <a:lnTo>
                    <a:pt x="25874" y="5710"/>
                  </a:lnTo>
                  <a:lnTo>
                    <a:pt x="25712" y="5770"/>
                  </a:lnTo>
                  <a:lnTo>
                    <a:pt x="25520" y="5861"/>
                  </a:lnTo>
                  <a:lnTo>
                    <a:pt x="25307" y="5983"/>
                  </a:lnTo>
                  <a:lnTo>
                    <a:pt x="25084" y="6125"/>
                  </a:lnTo>
                  <a:lnTo>
                    <a:pt x="24851" y="6297"/>
                  </a:lnTo>
                  <a:lnTo>
                    <a:pt x="24598" y="6479"/>
                  </a:lnTo>
                  <a:lnTo>
                    <a:pt x="24325" y="6691"/>
                  </a:lnTo>
                  <a:lnTo>
                    <a:pt x="23768" y="7147"/>
                  </a:lnTo>
                  <a:lnTo>
                    <a:pt x="23181" y="7643"/>
                  </a:lnTo>
                  <a:lnTo>
                    <a:pt x="22584" y="8169"/>
                  </a:lnTo>
                  <a:lnTo>
                    <a:pt x="21977" y="8686"/>
                  </a:lnTo>
                  <a:lnTo>
                    <a:pt x="21390" y="9182"/>
                  </a:lnTo>
                  <a:lnTo>
                    <a:pt x="20823" y="9637"/>
                  </a:lnTo>
                  <a:lnTo>
                    <a:pt x="20560" y="9840"/>
                  </a:lnTo>
                  <a:lnTo>
                    <a:pt x="20296" y="10022"/>
                  </a:lnTo>
                  <a:lnTo>
                    <a:pt x="20053" y="10184"/>
                  </a:lnTo>
                  <a:lnTo>
                    <a:pt x="19821" y="10325"/>
                  </a:lnTo>
                  <a:lnTo>
                    <a:pt x="19608" y="10447"/>
                  </a:lnTo>
                  <a:lnTo>
                    <a:pt x="19406" y="10528"/>
                  </a:lnTo>
                  <a:lnTo>
                    <a:pt x="19314" y="10558"/>
                  </a:lnTo>
                  <a:lnTo>
                    <a:pt x="19233" y="10589"/>
                  </a:lnTo>
                  <a:lnTo>
                    <a:pt x="19152" y="10599"/>
                  </a:lnTo>
                  <a:lnTo>
                    <a:pt x="19071" y="10609"/>
                  </a:lnTo>
                  <a:lnTo>
                    <a:pt x="19001" y="10599"/>
                  </a:lnTo>
                  <a:lnTo>
                    <a:pt x="18940" y="10589"/>
                  </a:lnTo>
                  <a:lnTo>
                    <a:pt x="18879" y="10568"/>
                  </a:lnTo>
                  <a:lnTo>
                    <a:pt x="18829" y="10538"/>
                  </a:lnTo>
                  <a:lnTo>
                    <a:pt x="18798" y="10508"/>
                  </a:lnTo>
                  <a:lnTo>
                    <a:pt x="18788" y="10467"/>
                  </a:lnTo>
                  <a:lnTo>
                    <a:pt x="18778" y="10417"/>
                  </a:lnTo>
                  <a:lnTo>
                    <a:pt x="18778" y="10366"/>
                  </a:lnTo>
                  <a:lnTo>
                    <a:pt x="18788" y="10295"/>
                  </a:lnTo>
                  <a:lnTo>
                    <a:pt x="18808" y="10224"/>
                  </a:lnTo>
                  <a:lnTo>
                    <a:pt x="18879" y="10052"/>
                  </a:lnTo>
                  <a:lnTo>
                    <a:pt x="18980" y="9860"/>
                  </a:lnTo>
                  <a:lnTo>
                    <a:pt x="19112" y="9637"/>
                  </a:lnTo>
                  <a:lnTo>
                    <a:pt x="19264" y="9384"/>
                  </a:lnTo>
                  <a:lnTo>
                    <a:pt x="19446" y="9121"/>
                  </a:lnTo>
                  <a:lnTo>
                    <a:pt x="19861" y="8524"/>
                  </a:lnTo>
                  <a:lnTo>
                    <a:pt x="20337" y="7866"/>
                  </a:lnTo>
                  <a:lnTo>
                    <a:pt x="21379" y="6448"/>
                  </a:lnTo>
                  <a:lnTo>
                    <a:pt x="21896" y="5720"/>
                  </a:lnTo>
                  <a:lnTo>
                    <a:pt x="22392" y="5001"/>
                  </a:lnTo>
                  <a:lnTo>
                    <a:pt x="22614" y="4647"/>
                  </a:lnTo>
                  <a:lnTo>
                    <a:pt x="22827" y="4313"/>
                  </a:lnTo>
                  <a:lnTo>
                    <a:pt x="23019" y="3979"/>
                  </a:lnTo>
                  <a:lnTo>
                    <a:pt x="23191" y="3665"/>
                  </a:lnTo>
                  <a:lnTo>
                    <a:pt x="23343" y="3371"/>
                  </a:lnTo>
                  <a:lnTo>
                    <a:pt x="23465" y="3088"/>
                  </a:lnTo>
                  <a:lnTo>
                    <a:pt x="23556" y="2835"/>
                  </a:lnTo>
                  <a:lnTo>
                    <a:pt x="23586" y="2713"/>
                  </a:lnTo>
                  <a:lnTo>
                    <a:pt x="23617" y="2592"/>
                  </a:lnTo>
                  <a:lnTo>
                    <a:pt x="23637" y="2491"/>
                  </a:lnTo>
                  <a:lnTo>
                    <a:pt x="23637" y="2389"/>
                  </a:lnTo>
                  <a:lnTo>
                    <a:pt x="23637" y="2288"/>
                  </a:lnTo>
                  <a:lnTo>
                    <a:pt x="23627" y="2207"/>
                  </a:lnTo>
                  <a:lnTo>
                    <a:pt x="23606" y="2126"/>
                  </a:lnTo>
                  <a:lnTo>
                    <a:pt x="23566" y="2055"/>
                  </a:lnTo>
                  <a:lnTo>
                    <a:pt x="23525" y="1984"/>
                  </a:lnTo>
                  <a:lnTo>
                    <a:pt x="23465" y="1934"/>
                  </a:lnTo>
                  <a:lnTo>
                    <a:pt x="23434" y="1903"/>
                  </a:lnTo>
                  <a:lnTo>
                    <a:pt x="23384" y="1883"/>
                  </a:lnTo>
                  <a:lnTo>
                    <a:pt x="23333" y="1873"/>
                  </a:lnTo>
                  <a:lnTo>
                    <a:pt x="23282" y="1863"/>
                  </a:lnTo>
                  <a:lnTo>
                    <a:pt x="23232" y="1863"/>
                  </a:lnTo>
                  <a:lnTo>
                    <a:pt x="23171" y="1873"/>
                  </a:lnTo>
                  <a:lnTo>
                    <a:pt x="23040" y="1924"/>
                  </a:lnTo>
                  <a:lnTo>
                    <a:pt x="22898" y="1984"/>
                  </a:lnTo>
                  <a:lnTo>
                    <a:pt x="22736" y="2086"/>
                  </a:lnTo>
                  <a:lnTo>
                    <a:pt x="22564" y="2197"/>
                  </a:lnTo>
                  <a:lnTo>
                    <a:pt x="22382" y="2339"/>
                  </a:lnTo>
                  <a:lnTo>
                    <a:pt x="22189" y="2501"/>
                  </a:lnTo>
                  <a:lnTo>
                    <a:pt x="21987" y="2683"/>
                  </a:lnTo>
                  <a:lnTo>
                    <a:pt x="21541" y="3088"/>
                  </a:lnTo>
                  <a:lnTo>
                    <a:pt x="21066" y="3564"/>
                  </a:lnTo>
                  <a:lnTo>
                    <a:pt x="20560" y="4080"/>
                  </a:lnTo>
                  <a:lnTo>
                    <a:pt x="19476" y="5224"/>
                  </a:lnTo>
                  <a:lnTo>
                    <a:pt x="18910" y="5821"/>
                  </a:lnTo>
                  <a:lnTo>
                    <a:pt x="18333" y="6418"/>
                  </a:lnTo>
                  <a:lnTo>
                    <a:pt x="17766" y="6995"/>
                  </a:lnTo>
                  <a:lnTo>
                    <a:pt x="17189" y="7562"/>
                  </a:lnTo>
                  <a:lnTo>
                    <a:pt x="16622" y="8088"/>
                  </a:lnTo>
                  <a:lnTo>
                    <a:pt x="16338" y="8331"/>
                  </a:lnTo>
                  <a:lnTo>
                    <a:pt x="16065" y="8574"/>
                  </a:lnTo>
                  <a:lnTo>
                    <a:pt x="16075" y="8392"/>
                  </a:lnTo>
                  <a:lnTo>
                    <a:pt x="16106" y="8190"/>
                  </a:lnTo>
                  <a:lnTo>
                    <a:pt x="16156" y="7957"/>
                  </a:lnTo>
                  <a:lnTo>
                    <a:pt x="16217" y="7714"/>
                  </a:lnTo>
                  <a:lnTo>
                    <a:pt x="16298" y="7451"/>
                  </a:lnTo>
                  <a:lnTo>
                    <a:pt x="16389" y="7177"/>
                  </a:lnTo>
                  <a:lnTo>
                    <a:pt x="16602" y="6580"/>
                  </a:lnTo>
                  <a:lnTo>
                    <a:pt x="16845" y="5942"/>
                  </a:lnTo>
                  <a:lnTo>
                    <a:pt x="17118" y="5274"/>
                  </a:lnTo>
                  <a:lnTo>
                    <a:pt x="17685" y="3908"/>
                  </a:lnTo>
                  <a:lnTo>
                    <a:pt x="17958" y="3240"/>
                  </a:lnTo>
                  <a:lnTo>
                    <a:pt x="18201" y="2592"/>
                  </a:lnTo>
                  <a:lnTo>
                    <a:pt x="18312" y="2288"/>
                  </a:lnTo>
                  <a:lnTo>
                    <a:pt x="18414" y="1995"/>
                  </a:lnTo>
                  <a:lnTo>
                    <a:pt x="18495" y="1711"/>
                  </a:lnTo>
                  <a:lnTo>
                    <a:pt x="18575" y="1448"/>
                  </a:lnTo>
                  <a:lnTo>
                    <a:pt x="18626" y="1195"/>
                  </a:lnTo>
                  <a:lnTo>
                    <a:pt x="18677" y="972"/>
                  </a:lnTo>
                  <a:lnTo>
                    <a:pt x="18697" y="760"/>
                  </a:lnTo>
                  <a:lnTo>
                    <a:pt x="18707" y="567"/>
                  </a:lnTo>
                  <a:lnTo>
                    <a:pt x="18687" y="405"/>
                  </a:lnTo>
                  <a:lnTo>
                    <a:pt x="18677" y="334"/>
                  </a:lnTo>
                  <a:lnTo>
                    <a:pt x="18656" y="274"/>
                  </a:lnTo>
                  <a:lnTo>
                    <a:pt x="18626" y="213"/>
                  </a:lnTo>
                  <a:lnTo>
                    <a:pt x="18596" y="162"/>
                  </a:lnTo>
                  <a:lnTo>
                    <a:pt x="18555" y="122"/>
                  </a:lnTo>
                  <a:lnTo>
                    <a:pt x="18505" y="81"/>
                  </a:lnTo>
                  <a:lnTo>
                    <a:pt x="18424" y="41"/>
                  </a:lnTo>
                  <a:lnTo>
                    <a:pt x="18343" y="11"/>
                  </a:lnTo>
                  <a:lnTo>
                    <a:pt x="18262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1;p15">
              <a:extLst>
                <a:ext uri="{FF2B5EF4-FFF2-40B4-BE49-F238E27FC236}">
                  <a16:creationId xmlns:a16="http://schemas.microsoft.com/office/drawing/2014/main" id="{06BED922-89FD-3C70-ADE7-A316F812AC10}"/>
                </a:ext>
              </a:extLst>
            </p:cNvPr>
            <p:cNvSpPr/>
            <p:nvPr/>
          </p:nvSpPr>
          <p:spPr>
            <a:xfrm>
              <a:off x="2263550" y="3182075"/>
              <a:ext cx="1560425" cy="1083625"/>
            </a:xfrm>
            <a:custGeom>
              <a:avLst/>
              <a:gdLst/>
              <a:ahLst/>
              <a:cxnLst/>
              <a:rect l="l" t="t" r="r" b="b"/>
              <a:pathLst>
                <a:path w="62417" h="43345" extrusionOk="0">
                  <a:moveTo>
                    <a:pt x="7937" y="0"/>
                  </a:moveTo>
                  <a:lnTo>
                    <a:pt x="7562" y="466"/>
                  </a:lnTo>
                  <a:lnTo>
                    <a:pt x="7127" y="1022"/>
                  </a:lnTo>
                  <a:lnTo>
                    <a:pt x="6570" y="1761"/>
                  </a:lnTo>
                  <a:lnTo>
                    <a:pt x="5923" y="2652"/>
                  </a:lnTo>
                  <a:lnTo>
                    <a:pt x="5568" y="3158"/>
                  </a:lnTo>
                  <a:lnTo>
                    <a:pt x="5194" y="3685"/>
                  </a:lnTo>
                  <a:lnTo>
                    <a:pt x="4819" y="4252"/>
                  </a:lnTo>
                  <a:lnTo>
                    <a:pt x="4435" y="4839"/>
                  </a:lnTo>
                  <a:lnTo>
                    <a:pt x="4040" y="5446"/>
                  </a:lnTo>
                  <a:lnTo>
                    <a:pt x="3645" y="6074"/>
                  </a:lnTo>
                  <a:lnTo>
                    <a:pt x="3260" y="6721"/>
                  </a:lnTo>
                  <a:lnTo>
                    <a:pt x="2876" y="7390"/>
                  </a:lnTo>
                  <a:lnTo>
                    <a:pt x="2501" y="8058"/>
                  </a:lnTo>
                  <a:lnTo>
                    <a:pt x="2137" y="8746"/>
                  </a:lnTo>
                  <a:lnTo>
                    <a:pt x="1803" y="9434"/>
                  </a:lnTo>
                  <a:lnTo>
                    <a:pt x="1479" y="10133"/>
                  </a:lnTo>
                  <a:lnTo>
                    <a:pt x="1175" y="10821"/>
                  </a:lnTo>
                  <a:lnTo>
                    <a:pt x="1033" y="11165"/>
                  </a:lnTo>
                  <a:lnTo>
                    <a:pt x="902" y="11520"/>
                  </a:lnTo>
                  <a:lnTo>
                    <a:pt x="770" y="11864"/>
                  </a:lnTo>
                  <a:lnTo>
                    <a:pt x="659" y="12198"/>
                  </a:lnTo>
                  <a:lnTo>
                    <a:pt x="548" y="12542"/>
                  </a:lnTo>
                  <a:lnTo>
                    <a:pt x="446" y="12876"/>
                  </a:lnTo>
                  <a:lnTo>
                    <a:pt x="355" y="13220"/>
                  </a:lnTo>
                  <a:lnTo>
                    <a:pt x="274" y="13544"/>
                  </a:lnTo>
                  <a:lnTo>
                    <a:pt x="193" y="13878"/>
                  </a:lnTo>
                  <a:lnTo>
                    <a:pt x="132" y="14202"/>
                  </a:lnTo>
                  <a:lnTo>
                    <a:pt x="82" y="14526"/>
                  </a:lnTo>
                  <a:lnTo>
                    <a:pt x="41" y="14840"/>
                  </a:lnTo>
                  <a:lnTo>
                    <a:pt x="21" y="15154"/>
                  </a:lnTo>
                  <a:lnTo>
                    <a:pt x="1" y="15457"/>
                  </a:lnTo>
                  <a:lnTo>
                    <a:pt x="1" y="15761"/>
                  </a:lnTo>
                  <a:lnTo>
                    <a:pt x="11" y="16054"/>
                  </a:lnTo>
                  <a:lnTo>
                    <a:pt x="31" y="16348"/>
                  </a:lnTo>
                  <a:lnTo>
                    <a:pt x="72" y="16631"/>
                  </a:lnTo>
                  <a:lnTo>
                    <a:pt x="143" y="16996"/>
                  </a:lnTo>
                  <a:lnTo>
                    <a:pt x="234" y="17381"/>
                  </a:lnTo>
                  <a:lnTo>
                    <a:pt x="355" y="17796"/>
                  </a:lnTo>
                  <a:lnTo>
                    <a:pt x="497" y="18221"/>
                  </a:lnTo>
                  <a:lnTo>
                    <a:pt x="659" y="18666"/>
                  </a:lnTo>
                  <a:lnTo>
                    <a:pt x="851" y="19132"/>
                  </a:lnTo>
                  <a:lnTo>
                    <a:pt x="1064" y="19618"/>
                  </a:lnTo>
                  <a:lnTo>
                    <a:pt x="1297" y="20114"/>
                  </a:lnTo>
                  <a:lnTo>
                    <a:pt x="1550" y="20630"/>
                  </a:lnTo>
                  <a:lnTo>
                    <a:pt x="1823" y="21156"/>
                  </a:lnTo>
                  <a:lnTo>
                    <a:pt x="2106" y="21693"/>
                  </a:lnTo>
                  <a:lnTo>
                    <a:pt x="2420" y="22249"/>
                  </a:lnTo>
                  <a:lnTo>
                    <a:pt x="2744" y="22806"/>
                  </a:lnTo>
                  <a:lnTo>
                    <a:pt x="3088" y="23383"/>
                  </a:lnTo>
                  <a:lnTo>
                    <a:pt x="3453" y="23960"/>
                  </a:lnTo>
                  <a:lnTo>
                    <a:pt x="3827" y="24547"/>
                  </a:lnTo>
                  <a:lnTo>
                    <a:pt x="4222" y="25145"/>
                  </a:lnTo>
                  <a:lnTo>
                    <a:pt x="4627" y="25752"/>
                  </a:lnTo>
                  <a:lnTo>
                    <a:pt x="5042" y="26359"/>
                  </a:lnTo>
                  <a:lnTo>
                    <a:pt x="5477" y="26967"/>
                  </a:lnTo>
                  <a:lnTo>
                    <a:pt x="5923" y="27584"/>
                  </a:lnTo>
                  <a:lnTo>
                    <a:pt x="6378" y="28202"/>
                  </a:lnTo>
                  <a:lnTo>
                    <a:pt x="6844" y="28819"/>
                  </a:lnTo>
                  <a:lnTo>
                    <a:pt x="7320" y="29437"/>
                  </a:lnTo>
                  <a:lnTo>
                    <a:pt x="7805" y="30044"/>
                  </a:lnTo>
                  <a:lnTo>
                    <a:pt x="8291" y="30661"/>
                  </a:lnTo>
                  <a:lnTo>
                    <a:pt x="8797" y="31269"/>
                  </a:lnTo>
                  <a:lnTo>
                    <a:pt x="9304" y="31876"/>
                  </a:lnTo>
                  <a:lnTo>
                    <a:pt x="9820" y="32483"/>
                  </a:lnTo>
                  <a:lnTo>
                    <a:pt x="10346" y="33081"/>
                  </a:lnTo>
                  <a:lnTo>
                    <a:pt x="10873" y="33668"/>
                  </a:lnTo>
                  <a:lnTo>
                    <a:pt x="11409" y="34245"/>
                  </a:lnTo>
                  <a:lnTo>
                    <a:pt x="11946" y="34822"/>
                  </a:lnTo>
                  <a:lnTo>
                    <a:pt x="12482" y="35378"/>
                  </a:lnTo>
                  <a:lnTo>
                    <a:pt x="13019" y="35935"/>
                  </a:lnTo>
                  <a:lnTo>
                    <a:pt x="13565" y="36472"/>
                  </a:lnTo>
                  <a:lnTo>
                    <a:pt x="14112" y="36998"/>
                  </a:lnTo>
                  <a:lnTo>
                    <a:pt x="14658" y="37514"/>
                  </a:lnTo>
                  <a:lnTo>
                    <a:pt x="15205" y="38010"/>
                  </a:lnTo>
                  <a:lnTo>
                    <a:pt x="15741" y="38496"/>
                  </a:lnTo>
                  <a:lnTo>
                    <a:pt x="16288" y="38962"/>
                  </a:lnTo>
                  <a:lnTo>
                    <a:pt x="16825" y="39407"/>
                  </a:lnTo>
                  <a:lnTo>
                    <a:pt x="17361" y="39832"/>
                  </a:lnTo>
                  <a:lnTo>
                    <a:pt x="17898" y="40247"/>
                  </a:lnTo>
                  <a:lnTo>
                    <a:pt x="18424" y="40632"/>
                  </a:lnTo>
                  <a:lnTo>
                    <a:pt x="18950" y="40996"/>
                  </a:lnTo>
                  <a:lnTo>
                    <a:pt x="19467" y="41341"/>
                  </a:lnTo>
                  <a:lnTo>
                    <a:pt x="19983" y="41665"/>
                  </a:lnTo>
                  <a:lnTo>
                    <a:pt x="20479" y="41958"/>
                  </a:lnTo>
                  <a:lnTo>
                    <a:pt x="20975" y="42231"/>
                  </a:lnTo>
                  <a:lnTo>
                    <a:pt x="21471" y="42474"/>
                  </a:lnTo>
                  <a:lnTo>
                    <a:pt x="21947" y="42687"/>
                  </a:lnTo>
                  <a:lnTo>
                    <a:pt x="22412" y="42869"/>
                  </a:lnTo>
                  <a:lnTo>
                    <a:pt x="22645" y="42950"/>
                  </a:lnTo>
                  <a:lnTo>
                    <a:pt x="22868" y="43031"/>
                  </a:lnTo>
                  <a:lnTo>
                    <a:pt x="23101" y="43092"/>
                  </a:lnTo>
                  <a:lnTo>
                    <a:pt x="23313" y="43153"/>
                  </a:lnTo>
                  <a:lnTo>
                    <a:pt x="23536" y="43203"/>
                  </a:lnTo>
                  <a:lnTo>
                    <a:pt x="23748" y="43254"/>
                  </a:lnTo>
                  <a:lnTo>
                    <a:pt x="23961" y="43284"/>
                  </a:lnTo>
                  <a:lnTo>
                    <a:pt x="24174" y="43315"/>
                  </a:lnTo>
                  <a:lnTo>
                    <a:pt x="24376" y="43335"/>
                  </a:lnTo>
                  <a:lnTo>
                    <a:pt x="24578" y="43335"/>
                  </a:lnTo>
                  <a:lnTo>
                    <a:pt x="24781" y="43345"/>
                  </a:lnTo>
                  <a:lnTo>
                    <a:pt x="24973" y="43335"/>
                  </a:lnTo>
                  <a:lnTo>
                    <a:pt x="25166" y="43315"/>
                  </a:lnTo>
                  <a:lnTo>
                    <a:pt x="25358" y="43294"/>
                  </a:lnTo>
                  <a:lnTo>
                    <a:pt x="25540" y="43254"/>
                  </a:lnTo>
                  <a:lnTo>
                    <a:pt x="25722" y="43213"/>
                  </a:lnTo>
                  <a:lnTo>
                    <a:pt x="25894" y="43163"/>
                  </a:lnTo>
                  <a:lnTo>
                    <a:pt x="26067" y="43092"/>
                  </a:lnTo>
                  <a:lnTo>
                    <a:pt x="26239" y="43021"/>
                  </a:lnTo>
                  <a:lnTo>
                    <a:pt x="26401" y="42940"/>
                  </a:lnTo>
                  <a:lnTo>
                    <a:pt x="26563" y="42849"/>
                  </a:lnTo>
                  <a:lnTo>
                    <a:pt x="26714" y="42748"/>
                  </a:lnTo>
                  <a:lnTo>
                    <a:pt x="27504" y="42191"/>
                  </a:lnTo>
                  <a:lnTo>
                    <a:pt x="28293" y="41614"/>
                  </a:lnTo>
                  <a:lnTo>
                    <a:pt x="29893" y="40450"/>
                  </a:lnTo>
                  <a:lnTo>
                    <a:pt x="31492" y="39245"/>
                  </a:lnTo>
                  <a:lnTo>
                    <a:pt x="33112" y="38010"/>
                  </a:lnTo>
                  <a:lnTo>
                    <a:pt x="34721" y="36745"/>
                  </a:lnTo>
                  <a:lnTo>
                    <a:pt x="36321" y="35459"/>
                  </a:lnTo>
                  <a:lnTo>
                    <a:pt x="37920" y="34164"/>
                  </a:lnTo>
                  <a:lnTo>
                    <a:pt x="39509" y="32848"/>
                  </a:lnTo>
                  <a:lnTo>
                    <a:pt x="41078" y="31532"/>
                  </a:lnTo>
                  <a:lnTo>
                    <a:pt x="42627" y="30206"/>
                  </a:lnTo>
                  <a:lnTo>
                    <a:pt x="44145" y="28880"/>
                  </a:lnTo>
                  <a:lnTo>
                    <a:pt x="45633" y="27554"/>
                  </a:lnTo>
                  <a:lnTo>
                    <a:pt x="47091" y="26248"/>
                  </a:lnTo>
                  <a:lnTo>
                    <a:pt x="48518" y="24952"/>
                  </a:lnTo>
                  <a:lnTo>
                    <a:pt x="49885" y="23667"/>
                  </a:lnTo>
                  <a:lnTo>
                    <a:pt x="51211" y="22411"/>
                  </a:lnTo>
                  <a:lnTo>
                    <a:pt x="52486" y="21187"/>
                  </a:lnTo>
                  <a:lnTo>
                    <a:pt x="53711" y="19992"/>
                  </a:lnTo>
                  <a:lnTo>
                    <a:pt x="54865" y="18828"/>
                  </a:lnTo>
                  <a:lnTo>
                    <a:pt x="55958" y="17715"/>
                  </a:lnTo>
                  <a:lnTo>
                    <a:pt x="56981" y="16631"/>
                  </a:lnTo>
                  <a:lnTo>
                    <a:pt x="57932" y="15609"/>
                  </a:lnTo>
                  <a:lnTo>
                    <a:pt x="58803" y="14637"/>
                  </a:lnTo>
                  <a:lnTo>
                    <a:pt x="59208" y="14182"/>
                  </a:lnTo>
                  <a:lnTo>
                    <a:pt x="59592" y="13726"/>
                  </a:lnTo>
                  <a:lnTo>
                    <a:pt x="59947" y="13301"/>
                  </a:lnTo>
                  <a:lnTo>
                    <a:pt x="60291" y="12886"/>
                  </a:lnTo>
                  <a:lnTo>
                    <a:pt x="60605" y="12481"/>
                  </a:lnTo>
                  <a:lnTo>
                    <a:pt x="60898" y="12107"/>
                  </a:lnTo>
                  <a:lnTo>
                    <a:pt x="61172" y="11742"/>
                  </a:lnTo>
                  <a:lnTo>
                    <a:pt x="61415" y="11398"/>
                  </a:lnTo>
                  <a:lnTo>
                    <a:pt x="61627" y="11064"/>
                  </a:lnTo>
                  <a:lnTo>
                    <a:pt x="61830" y="10760"/>
                  </a:lnTo>
                  <a:lnTo>
                    <a:pt x="61992" y="10477"/>
                  </a:lnTo>
                  <a:lnTo>
                    <a:pt x="62133" y="10214"/>
                  </a:lnTo>
                  <a:lnTo>
                    <a:pt x="62245" y="9971"/>
                  </a:lnTo>
                  <a:lnTo>
                    <a:pt x="62336" y="9748"/>
                  </a:lnTo>
                  <a:lnTo>
                    <a:pt x="62386" y="9546"/>
                  </a:lnTo>
                  <a:lnTo>
                    <a:pt x="62407" y="9455"/>
                  </a:lnTo>
                  <a:lnTo>
                    <a:pt x="62417" y="9374"/>
                  </a:lnTo>
                  <a:lnTo>
                    <a:pt x="62417" y="9293"/>
                  </a:lnTo>
                  <a:lnTo>
                    <a:pt x="62417" y="9222"/>
                  </a:lnTo>
                  <a:lnTo>
                    <a:pt x="62407" y="9151"/>
                  </a:lnTo>
                  <a:lnTo>
                    <a:pt x="62386" y="9090"/>
                  </a:lnTo>
                  <a:lnTo>
                    <a:pt x="62245" y="8756"/>
                  </a:lnTo>
                  <a:lnTo>
                    <a:pt x="62103" y="8432"/>
                  </a:lnTo>
                  <a:lnTo>
                    <a:pt x="61951" y="8108"/>
                  </a:lnTo>
                  <a:lnTo>
                    <a:pt x="61799" y="7805"/>
                  </a:lnTo>
                  <a:lnTo>
                    <a:pt x="61647" y="7501"/>
                  </a:lnTo>
                  <a:lnTo>
                    <a:pt x="61475" y="7217"/>
                  </a:lnTo>
                  <a:lnTo>
                    <a:pt x="61313" y="6934"/>
                  </a:lnTo>
                  <a:lnTo>
                    <a:pt x="61141" y="6661"/>
                  </a:lnTo>
                  <a:lnTo>
                    <a:pt x="60969" y="6398"/>
                  </a:lnTo>
                  <a:lnTo>
                    <a:pt x="60787" y="6134"/>
                  </a:lnTo>
                  <a:lnTo>
                    <a:pt x="60605" y="5891"/>
                  </a:lnTo>
                  <a:lnTo>
                    <a:pt x="60423" y="5648"/>
                  </a:lnTo>
                  <a:lnTo>
                    <a:pt x="60230" y="5416"/>
                  </a:lnTo>
                  <a:lnTo>
                    <a:pt x="60048" y="5183"/>
                  </a:lnTo>
                  <a:lnTo>
                    <a:pt x="59856" y="4970"/>
                  </a:lnTo>
                  <a:lnTo>
                    <a:pt x="59663" y="4758"/>
                  </a:lnTo>
                  <a:lnTo>
                    <a:pt x="59461" y="4555"/>
                  </a:lnTo>
                  <a:lnTo>
                    <a:pt x="59269" y="4363"/>
                  </a:lnTo>
                  <a:lnTo>
                    <a:pt x="58864" y="3988"/>
                  </a:lnTo>
                  <a:lnTo>
                    <a:pt x="58469" y="3644"/>
                  </a:lnTo>
                  <a:lnTo>
                    <a:pt x="58064" y="3320"/>
                  </a:lnTo>
                  <a:lnTo>
                    <a:pt x="57659" y="3027"/>
                  </a:lnTo>
                  <a:lnTo>
                    <a:pt x="57264" y="2764"/>
                  </a:lnTo>
                  <a:lnTo>
                    <a:pt x="56869" y="2511"/>
                  </a:lnTo>
                  <a:lnTo>
                    <a:pt x="56475" y="2288"/>
                  </a:lnTo>
                  <a:lnTo>
                    <a:pt x="56100" y="2085"/>
                  </a:lnTo>
                  <a:lnTo>
                    <a:pt x="55726" y="1903"/>
                  </a:lnTo>
                  <a:lnTo>
                    <a:pt x="55371" y="1741"/>
                  </a:lnTo>
                  <a:lnTo>
                    <a:pt x="55027" y="1589"/>
                  </a:lnTo>
                  <a:lnTo>
                    <a:pt x="54703" y="1468"/>
                  </a:lnTo>
                  <a:lnTo>
                    <a:pt x="54389" y="1357"/>
                  </a:lnTo>
                  <a:lnTo>
                    <a:pt x="54106" y="1255"/>
                  </a:lnTo>
                  <a:lnTo>
                    <a:pt x="53843" y="1174"/>
                  </a:lnTo>
                  <a:lnTo>
                    <a:pt x="53377" y="1053"/>
                  </a:lnTo>
                  <a:lnTo>
                    <a:pt x="53033" y="972"/>
                  </a:lnTo>
                  <a:lnTo>
                    <a:pt x="52810" y="931"/>
                  </a:lnTo>
                  <a:lnTo>
                    <a:pt x="52739" y="911"/>
                  </a:lnTo>
                  <a:lnTo>
                    <a:pt x="52132" y="1488"/>
                  </a:lnTo>
                  <a:lnTo>
                    <a:pt x="51403" y="2156"/>
                  </a:lnTo>
                  <a:lnTo>
                    <a:pt x="50421" y="3047"/>
                  </a:lnTo>
                  <a:lnTo>
                    <a:pt x="49217" y="4130"/>
                  </a:lnTo>
                  <a:lnTo>
                    <a:pt x="47820" y="5385"/>
                  </a:lnTo>
                  <a:lnTo>
                    <a:pt x="46231" y="6782"/>
                  </a:lnTo>
                  <a:lnTo>
                    <a:pt x="44490" y="8290"/>
                  </a:lnTo>
                  <a:lnTo>
                    <a:pt x="43568" y="9080"/>
                  </a:lnTo>
                  <a:lnTo>
                    <a:pt x="42617" y="9880"/>
                  </a:lnTo>
                  <a:lnTo>
                    <a:pt x="41635" y="10700"/>
                  </a:lnTo>
                  <a:lnTo>
                    <a:pt x="40633" y="11530"/>
                  </a:lnTo>
                  <a:lnTo>
                    <a:pt x="39600" y="12370"/>
                  </a:lnTo>
                  <a:lnTo>
                    <a:pt x="38558" y="13210"/>
                  </a:lnTo>
                  <a:lnTo>
                    <a:pt x="37495" y="14060"/>
                  </a:lnTo>
                  <a:lnTo>
                    <a:pt x="36422" y="14901"/>
                  </a:lnTo>
                  <a:lnTo>
                    <a:pt x="35339" y="15731"/>
                  </a:lnTo>
                  <a:lnTo>
                    <a:pt x="34256" y="16561"/>
                  </a:lnTo>
                  <a:lnTo>
                    <a:pt x="33162" y="17370"/>
                  </a:lnTo>
                  <a:lnTo>
                    <a:pt x="32069" y="18170"/>
                  </a:lnTo>
                  <a:lnTo>
                    <a:pt x="30976" y="18950"/>
                  </a:lnTo>
                  <a:lnTo>
                    <a:pt x="29883" y="19709"/>
                  </a:lnTo>
                  <a:lnTo>
                    <a:pt x="28810" y="20438"/>
                  </a:lnTo>
                  <a:lnTo>
                    <a:pt x="27737" y="21136"/>
                  </a:lnTo>
                  <a:lnTo>
                    <a:pt x="27625" y="21207"/>
                  </a:lnTo>
                  <a:lnTo>
                    <a:pt x="27514" y="21268"/>
                  </a:lnTo>
                  <a:lnTo>
                    <a:pt x="27403" y="21318"/>
                  </a:lnTo>
                  <a:lnTo>
                    <a:pt x="27291" y="21369"/>
                  </a:lnTo>
                  <a:lnTo>
                    <a:pt x="27180" y="21409"/>
                  </a:lnTo>
                  <a:lnTo>
                    <a:pt x="27069" y="21440"/>
                  </a:lnTo>
                  <a:lnTo>
                    <a:pt x="26957" y="21470"/>
                  </a:lnTo>
                  <a:lnTo>
                    <a:pt x="26846" y="21490"/>
                  </a:lnTo>
                  <a:lnTo>
                    <a:pt x="26724" y="21511"/>
                  </a:lnTo>
                  <a:lnTo>
                    <a:pt x="26613" y="21521"/>
                  </a:lnTo>
                  <a:lnTo>
                    <a:pt x="26380" y="21521"/>
                  </a:lnTo>
                  <a:lnTo>
                    <a:pt x="26137" y="21500"/>
                  </a:lnTo>
                  <a:lnTo>
                    <a:pt x="25905" y="21450"/>
                  </a:lnTo>
                  <a:lnTo>
                    <a:pt x="25662" y="21389"/>
                  </a:lnTo>
                  <a:lnTo>
                    <a:pt x="25419" y="21298"/>
                  </a:lnTo>
                  <a:lnTo>
                    <a:pt x="25176" y="21187"/>
                  </a:lnTo>
                  <a:lnTo>
                    <a:pt x="24923" y="21055"/>
                  </a:lnTo>
                  <a:lnTo>
                    <a:pt x="24670" y="20903"/>
                  </a:lnTo>
                  <a:lnTo>
                    <a:pt x="24417" y="20731"/>
                  </a:lnTo>
                  <a:lnTo>
                    <a:pt x="24163" y="20549"/>
                  </a:lnTo>
                  <a:lnTo>
                    <a:pt x="23900" y="20336"/>
                  </a:lnTo>
                  <a:lnTo>
                    <a:pt x="23637" y="20114"/>
                  </a:lnTo>
                  <a:lnTo>
                    <a:pt x="23374" y="19871"/>
                  </a:lnTo>
                  <a:lnTo>
                    <a:pt x="23101" y="19608"/>
                  </a:lnTo>
                  <a:lnTo>
                    <a:pt x="22827" y="19334"/>
                  </a:lnTo>
                  <a:lnTo>
                    <a:pt x="22554" y="19041"/>
                  </a:lnTo>
                  <a:lnTo>
                    <a:pt x="22281" y="18737"/>
                  </a:lnTo>
                  <a:lnTo>
                    <a:pt x="21997" y="18423"/>
                  </a:lnTo>
                  <a:lnTo>
                    <a:pt x="21724" y="18089"/>
                  </a:lnTo>
                  <a:lnTo>
                    <a:pt x="21147" y="17381"/>
                  </a:lnTo>
                  <a:lnTo>
                    <a:pt x="20560" y="16621"/>
                  </a:lnTo>
                  <a:lnTo>
                    <a:pt x="19963" y="15822"/>
                  </a:lnTo>
                  <a:lnTo>
                    <a:pt x="19355" y="14981"/>
                  </a:lnTo>
                  <a:lnTo>
                    <a:pt x="18738" y="14111"/>
                  </a:lnTo>
                  <a:lnTo>
                    <a:pt x="18100" y="13210"/>
                  </a:lnTo>
                  <a:lnTo>
                    <a:pt x="16804" y="11337"/>
                  </a:lnTo>
                  <a:lnTo>
                    <a:pt x="15448" y="9394"/>
                  </a:lnTo>
                  <a:lnTo>
                    <a:pt x="14760" y="8412"/>
                  </a:lnTo>
                  <a:lnTo>
                    <a:pt x="14051" y="7420"/>
                  </a:lnTo>
                  <a:lnTo>
                    <a:pt x="13332" y="6438"/>
                  </a:lnTo>
                  <a:lnTo>
                    <a:pt x="12603" y="5466"/>
                  </a:lnTo>
                  <a:lnTo>
                    <a:pt x="11854" y="4495"/>
                  </a:lnTo>
                  <a:lnTo>
                    <a:pt x="11095" y="3553"/>
                  </a:lnTo>
                  <a:lnTo>
                    <a:pt x="10711" y="3077"/>
                  </a:lnTo>
                  <a:lnTo>
                    <a:pt x="10326" y="2622"/>
                  </a:lnTo>
                  <a:lnTo>
                    <a:pt x="9941" y="2166"/>
                  </a:lnTo>
                  <a:lnTo>
                    <a:pt x="9546" y="1711"/>
                  </a:lnTo>
                  <a:lnTo>
                    <a:pt x="9152" y="1276"/>
                  </a:lnTo>
                  <a:lnTo>
                    <a:pt x="8747" y="840"/>
                  </a:lnTo>
                  <a:lnTo>
                    <a:pt x="8342" y="415"/>
                  </a:lnTo>
                  <a:lnTo>
                    <a:pt x="7937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2;p15">
              <a:extLst>
                <a:ext uri="{FF2B5EF4-FFF2-40B4-BE49-F238E27FC236}">
                  <a16:creationId xmlns:a16="http://schemas.microsoft.com/office/drawing/2014/main" id="{0B853CD9-5121-3212-5CD6-02E1C766E305}"/>
                </a:ext>
              </a:extLst>
            </p:cNvPr>
            <p:cNvSpPr/>
            <p:nvPr/>
          </p:nvSpPr>
          <p:spPr>
            <a:xfrm>
              <a:off x="985075" y="2540550"/>
              <a:ext cx="1477175" cy="1246875"/>
            </a:xfrm>
            <a:custGeom>
              <a:avLst/>
              <a:gdLst/>
              <a:ahLst/>
              <a:cxnLst/>
              <a:rect l="l" t="t" r="r" b="b"/>
              <a:pathLst>
                <a:path w="59087" h="49875" extrusionOk="0">
                  <a:moveTo>
                    <a:pt x="21511" y="0"/>
                  </a:moveTo>
                  <a:lnTo>
                    <a:pt x="21471" y="2339"/>
                  </a:lnTo>
                  <a:lnTo>
                    <a:pt x="21440" y="3553"/>
                  </a:lnTo>
                  <a:lnTo>
                    <a:pt x="21400" y="4788"/>
                  </a:lnTo>
                  <a:lnTo>
                    <a:pt x="21339" y="6044"/>
                  </a:lnTo>
                  <a:lnTo>
                    <a:pt x="21268" y="7289"/>
                  </a:lnTo>
                  <a:lnTo>
                    <a:pt x="21218" y="7916"/>
                  </a:lnTo>
                  <a:lnTo>
                    <a:pt x="21167" y="8534"/>
                  </a:lnTo>
                  <a:lnTo>
                    <a:pt x="21106" y="9141"/>
                  </a:lnTo>
                  <a:lnTo>
                    <a:pt x="21035" y="9748"/>
                  </a:lnTo>
                  <a:lnTo>
                    <a:pt x="20954" y="10346"/>
                  </a:lnTo>
                  <a:lnTo>
                    <a:pt x="20873" y="10943"/>
                  </a:lnTo>
                  <a:lnTo>
                    <a:pt x="20782" y="11520"/>
                  </a:lnTo>
                  <a:lnTo>
                    <a:pt x="20681" y="12087"/>
                  </a:lnTo>
                  <a:lnTo>
                    <a:pt x="20560" y="12643"/>
                  </a:lnTo>
                  <a:lnTo>
                    <a:pt x="20438" y="13180"/>
                  </a:lnTo>
                  <a:lnTo>
                    <a:pt x="20307" y="13706"/>
                  </a:lnTo>
                  <a:lnTo>
                    <a:pt x="20165" y="14223"/>
                  </a:lnTo>
                  <a:lnTo>
                    <a:pt x="20003" y="14708"/>
                  </a:lnTo>
                  <a:lnTo>
                    <a:pt x="19831" y="15184"/>
                  </a:lnTo>
                  <a:lnTo>
                    <a:pt x="19649" y="15630"/>
                  </a:lnTo>
                  <a:lnTo>
                    <a:pt x="19456" y="16065"/>
                  </a:lnTo>
                  <a:lnTo>
                    <a:pt x="19244" y="16470"/>
                  </a:lnTo>
                  <a:lnTo>
                    <a:pt x="19132" y="16662"/>
                  </a:lnTo>
                  <a:lnTo>
                    <a:pt x="19021" y="16854"/>
                  </a:lnTo>
                  <a:lnTo>
                    <a:pt x="18900" y="17037"/>
                  </a:lnTo>
                  <a:lnTo>
                    <a:pt x="18778" y="17209"/>
                  </a:lnTo>
                  <a:lnTo>
                    <a:pt x="18646" y="17381"/>
                  </a:lnTo>
                  <a:lnTo>
                    <a:pt x="18525" y="17543"/>
                  </a:lnTo>
                  <a:lnTo>
                    <a:pt x="18373" y="17705"/>
                  </a:lnTo>
                  <a:lnTo>
                    <a:pt x="18201" y="17877"/>
                  </a:lnTo>
                  <a:lnTo>
                    <a:pt x="18019" y="18049"/>
                  </a:lnTo>
                  <a:lnTo>
                    <a:pt x="17816" y="18221"/>
                  </a:lnTo>
                  <a:lnTo>
                    <a:pt x="17594" y="18383"/>
                  </a:lnTo>
                  <a:lnTo>
                    <a:pt x="17361" y="18555"/>
                  </a:lnTo>
                  <a:lnTo>
                    <a:pt x="17108" y="18727"/>
                  </a:lnTo>
                  <a:lnTo>
                    <a:pt x="16845" y="18899"/>
                  </a:lnTo>
                  <a:lnTo>
                    <a:pt x="16561" y="19071"/>
                  </a:lnTo>
                  <a:lnTo>
                    <a:pt x="16278" y="19243"/>
                  </a:lnTo>
                  <a:lnTo>
                    <a:pt x="15660" y="19577"/>
                  </a:lnTo>
                  <a:lnTo>
                    <a:pt x="14992" y="19922"/>
                  </a:lnTo>
                  <a:lnTo>
                    <a:pt x="14294" y="20256"/>
                  </a:lnTo>
                  <a:lnTo>
                    <a:pt x="13555" y="20590"/>
                  </a:lnTo>
                  <a:lnTo>
                    <a:pt x="12796" y="20914"/>
                  </a:lnTo>
                  <a:lnTo>
                    <a:pt x="12006" y="21238"/>
                  </a:lnTo>
                  <a:lnTo>
                    <a:pt x="11206" y="21551"/>
                  </a:lnTo>
                  <a:lnTo>
                    <a:pt x="10397" y="21865"/>
                  </a:lnTo>
                  <a:lnTo>
                    <a:pt x="9577" y="22169"/>
                  </a:lnTo>
                  <a:lnTo>
                    <a:pt x="8757" y="22472"/>
                  </a:lnTo>
                  <a:lnTo>
                    <a:pt x="7947" y="22756"/>
                  </a:lnTo>
                  <a:lnTo>
                    <a:pt x="6358" y="23303"/>
                  </a:lnTo>
                  <a:lnTo>
                    <a:pt x="4849" y="23819"/>
                  </a:lnTo>
                  <a:lnTo>
                    <a:pt x="3463" y="24274"/>
                  </a:lnTo>
                  <a:lnTo>
                    <a:pt x="2258" y="24679"/>
                  </a:lnTo>
                  <a:lnTo>
                    <a:pt x="1266" y="25034"/>
                  </a:lnTo>
                  <a:lnTo>
                    <a:pt x="871" y="25175"/>
                  </a:lnTo>
                  <a:lnTo>
                    <a:pt x="537" y="25317"/>
                  </a:lnTo>
                  <a:lnTo>
                    <a:pt x="274" y="25428"/>
                  </a:lnTo>
                  <a:lnTo>
                    <a:pt x="102" y="25519"/>
                  </a:lnTo>
                  <a:lnTo>
                    <a:pt x="51" y="25570"/>
                  </a:lnTo>
                  <a:lnTo>
                    <a:pt x="11" y="25600"/>
                  </a:lnTo>
                  <a:lnTo>
                    <a:pt x="1" y="25631"/>
                  </a:lnTo>
                  <a:lnTo>
                    <a:pt x="21" y="25661"/>
                  </a:lnTo>
                  <a:lnTo>
                    <a:pt x="203" y="25843"/>
                  </a:lnTo>
                  <a:lnTo>
                    <a:pt x="406" y="26046"/>
                  </a:lnTo>
                  <a:lnTo>
                    <a:pt x="618" y="26268"/>
                  </a:lnTo>
                  <a:lnTo>
                    <a:pt x="851" y="26522"/>
                  </a:lnTo>
                  <a:lnTo>
                    <a:pt x="1337" y="27088"/>
                  </a:lnTo>
                  <a:lnTo>
                    <a:pt x="1873" y="27736"/>
                  </a:lnTo>
                  <a:lnTo>
                    <a:pt x="2450" y="28445"/>
                  </a:lnTo>
                  <a:lnTo>
                    <a:pt x="3068" y="29224"/>
                  </a:lnTo>
                  <a:lnTo>
                    <a:pt x="4434" y="30955"/>
                  </a:lnTo>
                  <a:lnTo>
                    <a:pt x="5173" y="31886"/>
                  </a:lnTo>
                  <a:lnTo>
                    <a:pt x="5953" y="32858"/>
                  </a:lnTo>
                  <a:lnTo>
                    <a:pt x="6763" y="33871"/>
                  </a:lnTo>
                  <a:lnTo>
                    <a:pt x="7613" y="34893"/>
                  </a:lnTo>
                  <a:lnTo>
                    <a:pt x="8494" y="35936"/>
                  </a:lnTo>
                  <a:lnTo>
                    <a:pt x="9394" y="36988"/>
                  </a:lnTo>
                  <a:lnTo>
                    <a:pt x="10336" y="38051"/>
                  </a:lnTo>
                  <a:lnTo>
                    <a:pt x="10812" y="38577"/>
                  </a:lnTo>
                  <a:lnTo>
                    <a:pt x="11297" y="39104"/>
                  </a:lnTo>
                  <a:lnTo>
                    <a:pt x="11793" y="39620"/>
                  </a:lnTo>
                  <a:lnTo>
                    <a:pt x="12289" y="40146"/>
                  </a:lnTo>
                  <a:lnTo>
                    <a:pt x="12785" y="40663"/>
                  </a:lnTo>
                  <a:lnTo>
                    <a:pt x="13302" y="41169"/>
                  </a:lnTo>
                  <a:lnTo>
                    <a:pt x="13818" y="41675"/>
                  </a:lnTo>
                  <a:lnTo>
                    <a:pt x="14334" y="42171"/>
                  </a:lnTo>
                  <a:lnTo>
                    <a:pt x="14861" y="42667"/>
                  </a:lnTo>
                  <a:lnTo>
                    <a:pt x="15387" y="43143"/>
                  </a:lnTo>
                  <a:lnTo>
                    <a:pt x="15923" y="43619"/>
                  </a:lnTo>
                  <a:lnTo>
                    <a:pt x="16470" y="44074"/>
                  </a:lnTo>
                  <a:lnTo>
                    <a:pt x="17017" y="44530"/>
                  </a:lnTo>
                  <a:lnTo>
                    <a:pt x="17563" y="44965"/>
                  </a:lnTo>
                  <a:lnTo>
                    <a:pt x="18110" y="45390"/>
                  </a:lnTo>
                  <a:lnTo>
                    <a:pt x="18667" y="45805"/>
                  </a:lnTo>
                  <a:lnTo>
                    <a:pt x="19234" y="46200"/>
                  </a:lnTo>
                  <a:lnTo>
                    <a:pt x="19800" y="46574"/>
                  </a:lnTo>
                  <a:lnTo>
                    <a:pt x="20367" y="46939"/>
                  </a:lnTo>
                  <a:lnTo>
                    <a:pt x="20934" y="47293"/>
                  </a:lnTo>
                  <a:lnTo>
                    <a:pt x="21511" y="47617"/>
                  </a:lnTo>
                  <a:lnTo>
                    <a:pt x="22078" y="47931"/>
                  </a:lnTo>
                  <a:lnTo>
                    <a:pt x="22665" y="48224"/>
                  </a:lnTo>
                  <a:lnTo>
                    <a:pt x="23242" y="48487"/>
                  </a:lnTo>
                  <a:lnTo>
                    <a:pt x="23829" y="48741"/>
                  </a:lnTo>
                  <a:lnTo>
                    <a:pt x="24406" y="48963"/>
                  </a:lnTo>
                  <a:lnTo>
                    <a:pt x="24993" y="49176"/>
                  </a:lnTo>
                  <a:lnTo>
                    <a:pt x="25580" y="49348"/>
                  </a:lnTo>
                  <a:lnTo>
                    <a:pt x="25874" y="49429"/>
                  </a:lnTo>
                  <a:lnTo>
                    <a:pt x="26168" y="49500"/>
                  </a:lnTo>
                  <a:lnTo>
                    <a:pt x="26471" y="49571"/>
                  </a:lnTo>
                  <a:lnTo>
                    <a:pt x="26765" y="49631"/>
                  </a:lnTo>
                  <a:lnTo>
                    <a:pt x="27058" y="49692"/>
                  </a:lnTo>
                  <a:lnTo>
                    <a:pt x="27352" y="49733"/>
                  </a:lnTo>
                  <a:lnTo>
                    <a:pt x="27645" y="49773"/>
                  </a:lnTo>
                  <a:lnTo>
                    <a:pt x="27949" y="49814"/>
                  </a:lnTo>
                  <a:lnTo>
                    <a:pt x="28243" y="49834"/>
                  </a:lnTo>
                  <a:lnTo>
                    <a:pt x="28536" y="49854"/>
                  </a:lnTo>
                  <a:lnTo>
                    <a:pt x="28830" y="49864"/>
                  </a:lnTo>
                  <a:lnTo>
                    <a:pt x="29133" y="49874"/>
                  </a:lnTo>
                  <a:lnTo>
                    <a:pt x="29437" y="49864"/>
                  </a:lnTo>
                  <a:lnTo>
                    <a:pt x="29741" y="49854"/>
                  </a:lnTo>
                  <a:lnTo>
                    <a:pt x="30044" y="49844"/>
                  </a:lnTo>
                  <a:lnTo>
                    <a:pt x="30338" y="49814"/>
                  </a:lnTo>
                  <a:lnTo>
                    <a:pt x="30642" y="49783"/>
                  </a:lnTo>
                  <a:lnTo>
                    <a:pt x="30945" y="49743"/>
                  </a:lnTo>
                  <a:lnTo>
                    <a:pt x="31249" y="49702"/>
                  </a:lnTo>
                  <a:lnTo>
                    <a:pt x="31553" y="49652"/>
                  </a:lnTo>
                  <a:lnTo>
                    <a:pt x="31856" y="49591"/>
                  </a:lnTo>
                  <a:lnTo>
                    <a:pt x="32160" y="49520"/>
                  </a:lnTo>
                  <a:lnTo>
                    <a:pt x="32464" y="49449"/>
                  </a:lnTo>
                  <a:lnTo>
                    <a:pt x="32757" y="49368"/>
                  </a:lnTo>
                  <a:lnTo>
                    <a:pt x="33365" y="49196"/>
                  </a:lnTo>
                  <a:lnTo>
                    <a:pt x="33962" y="48994"/>
                  </a:lnTo>
                  <a:lnTo>
                    <a:pt x="34569" y="48771"/>
                  </a:lnTo>
                  <a:lnTo>
                    <a:pt x="35166" y="48528"/>
                  </a:lnTo>
                  <a:lnTo>
                    <a:pt x="35754" y="48255"/>
                  </a:lnTo>
                  <a:lnTo>
                    <a:pt x="36351" y="47971"/>
                  </a:lnTo>
                  <a:lnTo>
                    <a:pt x="36938" y="47657"/>
                  </a:lnTo>
                  <a:lnTo>
                    <a:pt x="37535" y="47334"/>
                  </a:lnTo>
                  <a:lnTo>
                    <a:pt x="38122" y="46989"/>
                  </a:lnTo>
                  <a:lnTo>
                    <a:pt x="38699" y="46625"/>
                  </a:lnTo>
                  <a:lnTo>
                    <a:pt x="39276" y="46240"/>
                  </a:lnTo>
                  <a:lnTo>
                    <a:pt x="39853" y="45845"/>
                  </a:lnTo>
                  <a:lnTo>
                    <a:pt x="40430" y="45441"/>
                  </a:lnTo>
                  <a:lnTo>
                    <a:pt x="40997" y="45015"/>
                  </a:lnTo>
                  <a:lnTo>
                    <a:pt x="41564" y="44580"/>
                  </a:lnTo>
                  <a:lnTo>
                    <a:pt x="42121" y="44125"/>
                  </a:lnTo>
                  <a:lnTo>
                    <a:pt x="42677" y="43669"/>
                  </a:lnTo>
                  <a:lnTo>
                    <a:pt x="43234" y="43204"/>
                  </a:lnTo>
                  <a:lnTo>
                    <a:pt x="43781" y="42718"/>
                  </a:lnTo>
                  <a:lnTo>
                    <a:pt x="44317" y="42232"/>
                  </a:lnTo>
                  <a:lnTo>
                    <a:pt x="44854" y="41736"/>
                  </a:lnTo>
                  <a:lnTo>
                    <a:pt x="45390" y="41230"/>
                  </a:lnTo>
                  <a:lnTo>
                    <a:pt x="45917" y="40723"/>
                  </a:lnTo>
                  <a:lnTo>
                    <a:pt x="46433" y="40207"/>
                  </a:lnTo>
                  <a:lnTo>
                    <a:pt x="46949" y="39681"/>
                  </a:lnTo>
                  <a:lnTo>
                    <a:pt x="47455" y="39165"/>
                  </a:lnTo>
                  <a:lnTo>
                    <a:pt x="47951" y="38638"/>
                  </a:lnTo>
                  <a:lnTo>
                    <a:pt x="48447" y="38102"/>
                  </a:lnTo>
                  <a:lnTo>
                    <a:pt x="49409" y="37049"/>
                  </a:lnTo>
                  <a:lnTo>
                    <a:pt x="50350" y="35996"/>
                  </a:lnTo>
                  <a:lnTo>
                    <a:pt x="51251" y="34943"/>
                  </a:lnTo>
                  <a:lnTo>
                    <a:pt x="52122" y="33921"/>
                  </a:lnTo>
                  <a:lnTo>
                    <a:pt x="52962" y="32909"/>
                  </a:lnTo>
                  <a:lnTo>
                    <a:pt x="53762" y="31937"/>
                  </a:lnTo>
                  <a:lnTo>
                    <a:pt x="54531" y="30996"/>
                  </a:lnTo>
                  <a:lnTo>
                    <a:pt x="55938" y="29265"/>
                  </a:lnTo>
                  <a:lnTo>
                    <a:pt x="56576" y="28475"/>
                  </a:lnTo>
                  <a:lnTo>
                    <a:pt x="57173" y="27756"/>
                  </a:lnTo>
                  <a:lnTo>
                    <a:pt x="57720" y="27109"/>
                  </a:lnTo>
                  <a:lnTo>
                    <a:pt x="58226" y="26542"/>
                  </a:lnTo>
                  <a:lnTo>
                    <a:pt x="58671" y="26056"/>
                  </a:lnTo>
                  <a:lnTo>
                    <a:pt x="58884" y="25843"/>
                  </a:lnTo>
                  <a:lnTo>
                    <a:pt x="59076" y="25661"/>
                  </a:lnTo>
                  <a:lnTo>
                    <a:pt x="59086" y="25631"/>
                  </a:lnTo>
                  <a:lnTo>
                    <a:pt x="59076" y="25600"/>
                  </a:lnTo>
                  <a:lnTo>
                    <a:pt x="59046" y="25570"/>
                  </a:lnTo>
                  <a:lnTo>
                    <a:pt x="58985" y="25519"/>
                  </a:lnTo>
                  <a:lnTo>
                    <a:pt x="58813" y="25428"/>
                  </a:lnTo>
                  <a:lnTo>
                    <a:pt x="58560" y="25317"/>
                  </a:lnTo>
                  <a:lnTo>
                    <a:pt x="58226" y="25175"/>
                  </a:lnTo>
                  <a:lnTo>
                    <a:pt x="57821" y="25034"/>
                  </a:lnTo>
                  <a:lnTo>
                    <a:pt x="56829" y="24679"/>
                  </a:lnTo>
                  <a:lnTo>
                    <a:pt x="55624" y="24274"/>
                  </a:lnTo>
                  <a:lnTo>
                    <a:pt x="54248" y="23819"/>
                  </a:lnTo>
                  <a:lnTo>
                    <a:pt x="52739" y="23303"/>
                  </a:lnTo>
                  <a:lnTo>
                    <a:pt x="51150" y="22756"/>
                  </a:lnTo>
                  <a:lnTo>
                    <a:pt x="50330" y="22472"/>
                  </a:lnTo>
                  <a:lnTo>
                    <a:pt x="49510" y="22169"/>
                  </a:lnTo>
                  <a:lnTo>
                    <a:pt x="48690" y="21865"/>
                  </a:lnTo>
                  <a:lnTo>
                    <a:pt x="47880" y="21551"/>
                  </a:lnTo>
                  <a:lnTo>
                    <a:pt x="47081" y="21238"/>
                  </a:lnTo>
                  <a:lnTo>
                    <a:pt x="46301" y="20914"/>
                  </a:lnTo>
                  <a:lnTo>
                    <a:pt x="45532" y="20590"/>
                  </a:lnTo>
                  <a:lnTo>
                    <a:pt x="44803" y="20256"/>
                  </a:lnTo>
                  <a:lnTo>
                    <a:pt x="44095" y="19922"/>
                  </a:lnTo>
                  <a:lnTo>
                    <a:pt x="43437" y="19577"/>
                  </a:lnTo>
                  <a:lnTo>
                    <a:pt x="42819" y="19243"/>
                  </a:lnTo>
                  <a:lnTo>
                    <a:pt x="42526" y="19071"/>
                  </a:lnTo>
                  <a:lnTo>
                    <a:pt x="42242" y="18899"/>
                  </a:lnTo>
                  <a:lnTo>
                    <a:pt x="41979" y="18727"/>
                  </a:lnTo>
                  <a:lnTo>
                    <a:pt x="41736" y="18555"/>
                  </a:lnTo>
                  <a:lnTo>
                    <a:pt x="41493" y="18383"/>
                  </a:lnTo>
                  <a:lnTo>
                    <a:pt x="41281" y="18221"/>
                  </a:lnTo>
                  <a:lnTo>
                    <a:pt x="41078" y="18049"/>
                  </a:lnTo>
                  <a:lnTo>
                    <a:pt x="40886" y="17877"/>
                  </a:lnTo>
                  <a:lnTo>
                    <a:pt x="40724" y="17705"/>
                  </a:lnTo>
                  <a:lnTo>
                    <a:pt x="40572" y="17543"/>
                  </a:lnTo>
                  <a:lnTo>
                    <a:pt x="40440" y="17381"/>
                  </a:lnTo>
                  <a:lnTo>
                    <a:pt x="40319" y="17209"/>
                  </a:lnTo>
                  <a:lnTo>
                    <a:pt x="40187" y="17037"/>
                  </a:lnTo>
                  <a:lnTo>
                    <a:pt x="40076" y="16854"/>
                  </a:lnTo>
                  <a:lnTo>
                    <a:pt x="39965" y="16662"/>
                  </a:lnTo>
                  <a:lnTo>
                    <a:pt x="39853" y="16470"/>
                  </a:lnTo>
                  <a:lnTo>
                    <a:pt x="39641" y="16065"/>
                  </a:lnTo>
                  <a:lnTo>
                    <a:pt x="39438" y="15630"/>
                  </a:lnTo>
                  <a:lnTo>
                    <a:pt x="39256" y="15184"/>
                  </a:lnTo>
                  <a:lnTo>
                    <a:pt x="39084" y="14708"/>
                  </a:lnTo>
                  <a:lnTo>
                    <a:pt x="38932" y="14223"/>
                  </a:lnTo>
                  <a:lnTo>
                    <a:pt x="38780" y="13706"/>
                  </a:lnTo>
                  <a:lnTo>
                    <a:pt x="38649" y="13180"/>
                  </a:lnTo>
                  <a:lnTo>
                    <a:pt x="38527" y="12643"/>
                  </a:lnTo>
                  <a:lnTo>
                    <a:pt x="38416" y="12087"/>
                  </a:lnTo>
                  <a:lnTo>
                    <a:pt x="38315" y="11520"/>
                  </a:lnTo>
                  <a:lnTo>
                    <a:pt x="38213" y="10943"/>
                  </a:lnTo>
                  <a:lnTo>
                    <a:pt x="38132" y="10346"/>
                  </a:lnTo>
                  <a:lnTo>
                    <a:pt x="38062" y="9748"/>
                  </a:lnTo>
                  <a:lnTo>
                    <a:pt x="37991" y="9141"/>
                  </a:lnTo>
                  <a:lnTo>
                    <a:pt x="37930" y="8534"/>
                  </a:lnTo>
                  <a:lnTo>
                    <a:pt x="37879" y="7916"/>
                  </a:lnTo>
                  <a:lnTo>
                    <a:pt x="37829" y="7289"/>
                  </a:lnTo>
                  <a:lnTo>
                    <a:pt x="37748" y="6044"/>
                  </a:lnTo>
                  <a:lnTo>
                    <a:pt x="37697" y="4788"/>
                  </a:lnTo>
                  <a:lnTo>
                    <a:pt x="37647" y="3553"/>
                  </a:lnTo>
                  <a:lnTo>
                    <a:pt x="37626" y="2339"/>
                  </a:lnTo>
                  <a:lnTo>
                    <a:pt x="37586" y="0"/>
                  </a:lnTo>
                  <a:lnTo>
                    <a:pt x="34104" y="11"/>
                  </a:lnTo>
                  <a:lnTo>
                    <a:pt x="29548" y="21"/>
                  </a:lnTo>
                  <a:lnTo>
                    <a:pt x="24983" y="11"/>
                  </a:lnTo>
                  <a:lnTo>
                    <a:pt x="21511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3;p15">
              <a:extLst>
                <a:ext uri="{FF2B5EF4-FFF2-40B4-BE49-F238E27FC236}">
                  <a16:creationId xmlns:a16="http://schemas.microsoft.com/office/drawing/2014/main" id="{8CE832A5-5BBF-B7FE-12CD-C8304ECF4643}"/>
                </a:ext>
              </a:extLst>
            </p:cNvPr>
            <p:cNvSpPr/>
            <p:nvPr/>
          </p:nvSpPr>
          <p:spPr>
            <a:xfrm>
              <a:off x="904850" y="2785775"/>
              <a:ext cx="1625975" cy="2471175"/>
            </a:xfrm>
            <a:custGeom>
              <a:avLst/>
              <a:gdLst/>
              <a:ahLst/>
              <a:cxnLst/>
              <a:rect l="l" t="t" r="r" b="b"/>
              <a:pathLst>
                <a:path w="65039" h="98847" extrusionOk="0">
                  <a:moveTo>
                    <a:pt x="32342" y="0"/>
                  </a:moveTo>
                  <a:lnTo>
                    <a:pt x="31472" y="10"/>
                  </a:lnTo>
                  <a:lnTo>
                    <a:pt x="30601" y="20"/>
                  </a:lnTo>
                  <a:lnTo>
                    <a:pt x="29751" y="31"/>
                  </a:lnTo>
                  <a:lnTo>
                    <a:pt x="28921" y="51"/>
                  </a:lnTo>
                  <a:lnTo>
                    <a:pt x="28111" y="81"/>
                  </a:lnTo>
                  <a:lnTo>
                    <a:pt x="27342" y="112"/>
                  </a:lnTo>
                  <a:lnTo>
                    <a:pt x="26613" y="152"/>
                  </a:lnTo>
                  <a:lnTo>
                    <a:pt x="25935" y="203"/>
                  </a:lnTo>
                  <a:lnTo>
                    <a:pt x="25307" y="253"/>
                  </a:lnTo>
                  <a:lnTo>
                    <a:pt x="24740" y="314"/>
                  </a:lnTo>
                  <a:lnTo>
                    <a:pt x="24244" y="375"/>
                  </a:lnTo>
                  <a:lnTo>
                    <a:pt x="23829" y="446"/>
                  </a:lnTo>
                  <a:lnTo>
                    <a:pt x="23647" y="486"/>
                  </a:lnTo>
                  <a:lnTo>
                    <a:pt x="23485" y="527"/>
                  </a:lnTo>
                  <a:lnTo>
                    <a:pt x="23343" y="567"/>
                  </a:lnTo>
                  <a:lnTo>
                    <a:pt x="23232" y="608"/>
                  </a:lnTo>
                  <a:lnTo>
                    <a:pt x="23141" y="648"/>
                  </a:lnTo>
                  <a:lnTo>
                    <a:pt x="23080" y="699"/>
                  </a:lnTo>
                  <a:lnTo>
                    <a:pt x="23040" y="739"/>
                  </a:lnTo>
                  <a:lnTo>
                    <a:pt x="23030" y="769"/>
                  </a:lnTo>
                  <a:lnTo>
                    <a:pt x="23030" y="790"/>
                  </a:lnTo>
                  <a:lnTo>
                    <a:pt x="22979" y="800"/>
                  </a:lnTo>
                  <a:lnTo>
                    <a:pt x="22918" y="820"/>
                  </a:lnTo>
                  <a:lnTo>
                    <a:pt x="22847" y="850"/>
                  </a:lnTo>
                  <a:lnTo>
                    <a:pt x="22756" y="891"/>
                  </a:lnTo>
                  <a:lnTo>
                    <a:pt x="22665" y="952"/>
                  </a:lnTo>
                  <a:lnTo>
                    <a:pt x="22564" y="1043"/>
                  </a:lnTo>
                  <a:lnTo>
                    <a:pt x="22463" y="1144"/>
                  </a:lnTo>
                  <a:lnTo>
                    <a:pt x="22351" y="1276"/>
                  </a:lnTo>
                  <a:lnTo>
                    <a:pt x="22260" y="1438"/>
                  </a:lnTo>
                  <a:lnTo>
                    <a:pt x="22169" y="1640"/>
                  </a:lnTo>
                  <a:lnTo>
                    <a:pt x="22129" y="1741"/>
                  </a:lnTo>
                  <a:lnTo>
                    <a:pt x="22088" y="1863"/>
                  </a:lnTo>
                  <a:lnTo>
                    <a:pt x="22058" y="1994"/>
                  </a:lnTo>
                  <a:lnTo>
                    <a:pt x="22028" y="2136"/>
                  </a:lnTo>
                  <a:lnTo>
                    <a:pt x="22007" y="2278"/>
                  </a:lnTo>
                  <a:lnTo>
                    <a:pt x="21987" y="2440"/>
                  </a:lnTo>
                  <a:lnTo>
                    <a:pt x="21977" y="2612"/>
                  </a:lnTo>
                  <a:lnTo>
                    <a:pt x="21967" y="2794"/>
                  </a:lnTo>
                  <a:lnTo>
                    <a:pt x="21967" y="2986"/>
                  </a:lnTo>
                  <a:lnTo>
                    <a:pt x="21977" y="3189"/>
                  </a:lnTo>
                  <a:lnTo>
                    <a:pt x="21977" y="3320"/>
                  </a:lnTo>
                  <a:lnTo>
                    <a:pt x="21977" y="3452"/>
                  </a:lnTo>
                  <a:lnTo>
                    <a:pt x="21957" y="3584"/>
                  </a:lnTo>
                  <a:lnTo>
                    <a:pt x="21947" y="3705"/>
                  </a:lnTo>
                  <a:lnTo>
                    <a:pt x="21916" y="3837"/>
                  </a:lnTo>
                  <a:lnTo>
                    <a:pt x="21886" y="3968"/>
                  </a:lnTo>
                  <a:lnTo>
                    <a:pt x="21805" y="4231"/>
                  </a:lnTo>
                  <a:lnTo>
                    <a:pt x="21693" y="4505"/>
                  </a:lnTo>
                  <a:lnTo>
                    <a:pt x="21562" y="4768"/>
                  </a:lnTo>
                  <a:lnTo>
                    <a:pt x="21400" y="5031"/>
                  </a:lnTo>
                  <a:lnTo>
                    <a:pt x="21218" y="5304"/>
                  </a:lnTo>
                  <a:lnTo>
                    <a:pt x="21015" y="5578"/>
                  </a:lnTo>
                  <a:lnTo>
                    <a:pt x="20793" y="5841"/>
                  </a:lnTo>
                  <a:lnTo>
                    <a:pt x="20550" y="6114"/>
                  </a:lnTo>
                  <a:lnTo>
                    <a:pt x="20286" y="6388"/>
                  </a:lnTo>
                  <a:lnTo>
                    <a:pt x="20013" y="6661"/>
                  </a:lnTo>
                  <a:lnTo>
                    <a:pt x="19709" y="6934"/>
                  </a:lnTo>
                  <a:lnTo>
                    <a:pt x="19396" y="7207"/>
                  </a:lnTo>
                  <a:lnTo>
                    <a:pt x="19072" y="7471"/>
                  </a:lnTo>
                  <a:lnTo>
                    <a:pt x="18728" y="7744"/>
                  </a:lnTo>
                  <a:lnTo>
                    <a:pt x="18363" y="8017"/>
                  </a:lnTo>
                  <a:lnTo>
                    <a:pt x="17999" y="8280"/>
                  </a:lnTo>
                  <a:lnTo>
                    <a:pt x="17614" y="8544"/>
                  </a:lnTo>
                  <a:lnTo>
                    <a:pt x="17219" y="8817"/>
                  </a:lnTo>
                  <a:lnTo>
                    <a:pt x="16814" y="9080"/>
                  </a:lnTo>
                  <a:lnTo>
                    <a:pt x="16399" y="9333"/>
                  </a:lnTo>
                  <a:lnTo>
                    <a:pt x="15984" y="9596"/>
                  </a:lnTo>
                  <a:lnTo>
                    <a:pt x="15114" y="10113"/>
                  </a:lnTo>
                  <a:lnTo>
                    <a:pt x="14233" y="10609"/>
                  </a:lnTo>
                  <a:lnTo>
                    <a:pt x="13332" y="11094"/>
                  </a:lnTo>
                  <a:lnTo>
                    <a:pt x="12421" y="11570"/>
                  </a:lnTo>
                  <a:lnTo>
                    <a:pt x="11510" y="12026"/>
                  </a:lnTo>
                  <a:lnTo>
                    <a:pt x="10609" y="12461"/>
                  </a:lnTo>
                  <a:lnTo>
                    <a:pt x="9718" y="12886"/>
                  </a:lnTo>
                  <a:lnTo>
                    <a:pt x="8848" y="13281"/>
                  </a:lnTo>
                  <a:lnTo>
                    <a:pt x="8008" y="13656"/>
                  </a:lnTo>
                  <a:lnTo>
                    <a:pt x="7198" y="14010"/>
                  </a:lnTo>
                  <a:lnTo>
                    <a:pt x="6429" y="14344"/>
                  </a:lnTo>
                  <a:lnTo>
                    <a:pt x="5720" y="14637"/>
                  </a:lnTo>
                  <a:lnTo>
                    <a:pt x="4465" y="15144"/>
                  </a:lnTo>
                  <a:lnTo>
                    <a:pt x="3503" y="15528"/>
                  </a:lnTo>
                  <a:lnTo>
                    <a:pt x="2663" y="15852"/>
                  </a:lnTo>
                  <a:lnTo>
                    <a:pt x="2673" y="17978"/>
                  </a:lnTo>
                  <a:lnTo>
                    <a:pt x="2693" y="20276"/>
                  </a:lnTo>
                  <a:lnTo>
                    <a:pt x="2734" y="23080"/>
                  </a:lnTo>
                  <a:lnTo>
                    <a:pt x="2754" y="24588"/>
                  </a:lnTo>
                  <a:lnTo>
                    <a:pt x="2795" y="26137"/>
                  </a:lnTo>
                  <a:lnTo>
                    <a:pt x="2835" y="27685"/>
                  </a:lnTo>
                  <a:lnTo>
                    <a:pt x="2886" y="29204"/>
                  </a:lnTo>
                  <a:lnTo>
                    <a:pt x="2936" y="30672"/>
                  </a:lnTo>
                  <a:lnTo>
                    <a:pt x="3007" y="32048"/>
                  </a:lnTo>
                  <a:lnTo>
                    <a:pt x="3078" y="33303"/>
                  </a:lnTo>
                  <a:lnTo>
                    <a:pt x="3159" y="34407"/>
                  </a:lnTo>
                  <a:lnTo>
                    <a:pt x="3210" y="34943"/>
                  </a:lnTo>
                  <a:lnTo>
                    <a:pt x="3240" y="35500"/>
                  </a:lnTo>
                  <a:lnTo>
                    <a:pt x="3270" y="36097"/>
                  </a:lnTo>
                  <a:lnTo>
                    <a:pt x="3301" y="36725"/>
                  </a:lnTo>
                  <a:lnTo>
                    <a:pt x="3311" y="37383"/>
                  </a:lnTo>
                  <a:lnTo>
                    <a:pt x="3331" y="38071"/>
                  </a:lnTo>
                  <a:lnTo>
                    <a:pt x="3341" y="39539"/>
                  </a:lnTo>
                  <a:lnTo>
                    <a:pt x="3331" y="41108"/>
                  </a:lnTo>
                  <a:lnTo>
                    <a:pt x="3311" y="42788"/>
                  </a:lnTo>
                  <a:lnTo>
                    <a:pt x="3260" y="44560"/>
                  </a:lnTo>
                  <a:lnTo>
                    <a:pt x="3200" y="46422"/>
                  </a:lnTo>
                  <a:lnTo>
                    <a:pt x="3129" y="48356"/>
                  </a:lnTo>
                  <a:lnTo>
                    <a:pt x="3038" y="50370"/>
                  </a:lnTo>
                  <a:lnTo>
                    <a:pt x="2936" y="52435"/>
                  </a:lnTo>
                  <a:lnTo>
                    <a:pt x="2825" y="54571"/>
                  </a:lnTo>
                  <a:lnTo>
                    <a:pt x="2704" y="56747"/>
                  </a:lnTo>
                  <a:lnTo>
                    <a:pt x="2572" y="58964"/>
                  </a:lnTo>
                  <a:lnTo>
                    <a:pt x="2289" y="63499"/>
                  </a:lnTo>
                  <a:lnTo>
                    <a:pt x="1975" y="68095"/>
                  </a:lnTo>
                  <a:lnTo>
                    <a:pt x="1651" y="72700"/>
                  </a:lnTo>
                  <a:lnTo>
                    <a:pt x="1013" y="81710"/>
                  </a:lnTo>
                  <a:lnTo>
                    <a:pt x="709" y="85981"/>
                  </a:lnTo>
                  <a:lnTo>
                    <a:pt x="436" y="90020"/>
                  </a:lnTo>
                  <a:lnTo>
                    <a:pt x="193" y="93755"/>
                  </a:lnTo>
                  <a:lnTo>
                    <a:pt x="92" y="95496"/>
                  </a:lnTo>
                  <a:lnTo>
                    <a:pt x="1" y="97136"/>
                  </a:lnTo>
                  <a:lnTo>
                    <a:pt x="568" y="97248"/>
                  </a:lnTo>
                  <a:lnTo>
                    <a:pt x="1175" y="97349"/>
                  </a:lnTo>
                  <a:lnTo>
                    <a:pt x="1823" y="97450"/>
                  </a:lnTo>
                  <a:lnTo>
                    <a:pt x="2521" y="97541"/>
                  </a:lnTo>
                  <a:lnTo>
                    <a:pt x="3250" y="97632"/>
                  </a:lnTo>
                  <a:lnTo>
                    <a:pt x="4009" y="97723"/>
                  </a:lnTo>
                  <a:lnTo>
                    <a:pt x="4819" y="97804"/>
                  </a:lnTo>
                  <a:lnTo>
                    <a:pt x="5649" y="97885"/>
                  </a:lnTo>
                  <a:lnTo>
                    <a:pt x="6520" y="97966"/>
                  </a:lnTo>
                  <a:lnTo>
                    <a:pt x="7431" y="98037"/>
                  </a:lnTo>
                  <a:lnTo>
                    <a:pt x="9324" y="98179"/>
                  </a:lnTo>
                  <a:lnTo>
                    <a:pt x="11328" y="98311"/>
                  </a:lnTo>
                  <a:lnTo>
                    <a:pt x="13433" y="98422"/>
                  </a:lnTo>
                  <a:lnTo>
                    <a:pt x="15620" y="98523"/>
                  </a:lnTo>
                  <a:lnTo>
                    <a:pt x="17898" y="98604"/>
                  </a:lnTo>
                  <a:lnTo>
                    <a:pt x="20226" y="98675"/>
                  </a:lnTo>
                  <a:lnTo>
                    <a:pt x="22625" y="98736"/>
                  </a:lnTo>
                  <a:lnTo>
                    <a:pt x="25054" y="98786"/>
                  </a:lnTo>
                  <a:lnTo>
                    <a:pt x="27524" y="98817"/>
                  </a:lnTo>
                  <a:lnTo>
                    <a:pt x="30014" y="98837"/>
                  </a:lnTo>
                  <a:lnTo>
                    <a:pt x="32525" y="98847"/>
                  </a:lnTo>
                  <a:lnTo>
                    <a:pt x="35025" y="98837"/>
                  </a:lnTo>
                  <a:lnTo>
                    <a:pt x="37515" y="98817"/>
                  </a:lnTo>
                  <a:lnTo>
                    <a:pt x="39985" y="98786"/>
                  </a:lnTo>
                  <a:lnTo>
                    <a:pt x="42414" y="98736"/>
                  </a:lnTo>
                  <a:lnTo>
                    <a:pt x="44813" y="98675"/>
                  </a:lnTo>
                  <a:lnTo>
                    <a:pt x="47152" y="98604"/>
                  </a:lnTo>
                  <a:lnTo>
                    <a:pt x="49419" y="98523"/>
                  </a:lnTo>
                  <a:lnTo>
                    <a:pt x="51606" y="98422"/>
                  </a:lnTo>
                  <a:lnTo>
                    <a:pt x="53711" y="98311"/>
                  </a:lnTo>
                  <a:lnTo>
                    <a:pt x="55715" y="98179"/>
                  </a:lnTo>
                  <a:lnTo>
                    <a:pt x="57618" y="98037"/>
                  </a:lnTo>
                  <a:lnTo>
                    <a:pt x="58519" y="97966"/>
                  </a:lnTo>
                  <a:lnTo>
                    <a:pt x="59390" y="97885"/>
                  </a:lnTo>
                  <a:lnTo>
                    <a:pt x="60220" y="97804"/>
                  </a:lnTo>
                  <a:lnTo>
                    <a:pt x="61030" y="97723"/>
                  </a:lnTo>
                  <a:lnTo>
                    <a:pt x="61799" y="97632"/>
                  </a:lnTo>
                  <a:lnTo>
                    <a:pt x="62528" y="97541"/>
                  </a:lnTo>
                  <a:lnTo>
                    <a:pt x="63216" y="97450"/>
                  </a:lnTo>
                  <a:lnTo>
                    <a:pt x="63864" y="97349"/>
                  </a:lnTo>
                  <a:lnTo>
                    <a:pt x="64471" y="97248"/>
                  </a:lnTo>
                  <a:lnTo>
                    <a:pt x="65038" y="97136"/>
                  </a:lnTo>
                  <a:lnTo>
                    <a:pt x="64947" y="95496"/>
                  </a:lnTo>
                  <a:lnTo>
                    <a:pt x="64846" y="93755"/>
                  </a:lnTo>
                  <a:lnTo>
                    <a:pt x="64603" y="90020"/>
                  </a:lnTo>
                  <a:lnTo>
                    <a:pt x="64330" y="85981"/>
                  </a:lnTo>
                  <a:lnTo>
                    <a:pt x="64026" y="81710"/>
                  </a:lnTo>
                  <a:lnTo>
                    <a:pt x="63388" y="72700"/>
                  </a:lnTo>
                  <a:lnTo>
                    <a:pt x="63064" y="68095"/>
                  </a:lnTo>
                  <a:lnTo>
                    <a:pt x="62761" y="63499"/>
                  </a:lnTo>
                  <a:lnTo>
                    <a:pt x="62467" y="58964"/>
                  </a:lnTo>
                  <a:lnTo>
                    <a:pt x="62336" y="56747"/>
                  </a:lnTo>
                  <a:lnTo>
                    <a:pt x="62214" y="54571"/>
                  </a:lnTo>
                  <a:lnTo>
                    <a:pt x="62103" y="52435"/>
                  </a:lnTo>
                  <a:lnTo>
                    <a:pt x="62002" y="50370"/>
                  </a:lnTo>
                  <a:lnTo>
                    <a:pt x="61910" y="48356"/>
                  </a:lnTo>
                  <a:lnTo>
                    <a:pt x="61840" y="46422"/>
                  </a:lnTo>
                  <a:lnTo>
                    <a:pt x="61779" y="44560"/>
                  </a:lnTo>
                  <a:lnTo>
                    <a:pt x="61728" y="42788"/>
                  </a:lnTo>
                  <a:lnTo>
                    <a:pt x="61708" y="41108"/>
                  </a:lnTo>
                  <a:lnTo>
                    <a:pt x="61698" y="39539"/>
                  </a:lnTo>
                  <a:lnTo>
                    <a:pt x="61708" y="38071"/>
                  </a:lnTo>
                  <a:lnTo>
                    <a:pt x="61728" y="37383"/>
                  </a:lnTo>
                  <a:lnTo>
                    <a:pt x="61748" y="36725"/>
                  </a:lnTo>
                  <a:lnTo>
                    <a:pt x="61769" y="36097"/>
                  </a:lnTo>
                  <a:lnTo>
                    <a:pt x="61799" y="35500"/>
                  </a:lnTo>
                  <a:lnTo>
                    <a:pt x="61840" y="34943"/>
                  </a:lnTo>
                  <a:lnTo>
                    <a:pt x="61880" y="34407"/>
                  </a:lnTo>
                  <a:lnTo>
                    <a:pt x="61961" y="33303"/>
                  </a:lnTo>
                  <a:lnTo>
                    <a:pt x="62042" y="32048"/>
                  </a:lnTo>
                  <a:lnTo>
                    <a:pt x="62103" y="30672"/>
                  </a:lnTo>
                  <a:lnTo>
                    <a:pt x="62164" y="29204"/>
                  </a:lnTo>
                  <a:lnTo>
                    <a:pt x="62204" y="27685"/>
                  </a:lnTo>
                  <a:lnTo>
                    <a:pt x="62245" y="26137"/>
                  </a:lnTo>
                  <a:lnTo>
                    <a:pt x="62285" y="24588"/>
                  </a:lnTo>
                  <a:lnTo>
                    <a:pt x="62305" y="23080"/>
                  </a:lnTo>
                  <a:lnTo>
                    <a:pt x="62346" y="20276"/>
                  </a:lnTo>
                  <a:lnTo>
                    <a:pt x="62366" y="17978"/>
                  </a:lnTo>
                  <a:lnTo>
                    <a:pt x="62376" y="15852"/>
                  </a:lnTo>
                  <a:lnTo>
                    <a:pt x="62164" y="15791"/>
                  </a:lnTo>
                  <a:lnTo>
                    <a:pt x="61576" y="15609"/>
                  </a:lnTo>
                  <a:lnTo>
                    <a:pt x="60645" y="15326"/>
                  </a:lnTo>
                  <a:lnTo>
                    <a:pt x="60078" y="15144"/>
                  </a:lnTo>
                  <a:lnTo>
                    <a:pt x="59441" y="14931"/>
                  </a:lnTo>
                  <a:lnTo>
                    <a:pt x="58752" y="14688"/>
                  </a:lnTo>
                  <a:lnTo>
                    <a:pt x="58013" y="14425"/>
                  </a:lnTo>
                  <a:lnTo>
                    <a:pt x="57234" y="14141"/>
                  </a:lnTo>
                  <a:lnTo>
                    <a:pt x="56414" y="13828"/>
                  </a:lnTo>
                  <a:lnTo>
                    <a:pt x="55574" y="13483"/>
                  </a:lnTo>
                  <a:lnTo>
                    <a:pt x="54703" y="13129"/>
                  </a:lnTo>
                  <a:lnTo>
                    <a:pt x="53812" y="12744"/>
                  </a:lnTo>
                  <a:lnTo>
                    <a:pt x="52922" y="12340"/>
                  </a:lnTo>
                  <a:lnTo>
                    <a:pt x="52021" y="11904"/>
                  </a:lnTo>
                  <a:lnTo>
                    <a:pt x="51120" y="11459"/>
                  </a:lnTo>
                  <a:lnTo>
                    <a:pt x="50685" y="11226"/>
                  </a:lnTo>
                  <a:lnTo>
                    <a:pt x="50239" y="10993"/>
                  </a:lnTo>
                  <a:lnTo>
                    <a:pt x="49804" y="10750"/>
                  </a:lnTo>
                  <a:lnTo>
                    <a:pt x="49369" y="10497"/>
                  </a:lnTo>
                  <a:lnTo>
                    <a:pt x="48943" y="10244"/>
                  </a:lnTo>
                  <a:lnTo>
                    <a:pt x="48528" y="9991"/>
                  </a:lnTo>
                  <a:lnTo>
                    <a:pt x="48113" y="9728"/>
                  </a:lnTo>
                  <a:lnTo>
                    <a:pt x="47719" y="9455"/>
                  </a:lnTo>
                  <a:lnTo>
                    <a:pt x="47324" y="9181"/>
                  </a:lnTo>
                  <a:lnTo>
                    <a:pt x="46939" y="8908"/>
                  </a:lnTo>
                  <a:lnTo>
                    <a:pt x="46565" y="8625"/>
                  </a:lnTo>
                  <a:lnTo>
                    <a:pt x="46200" y="8341"/>
                  </a:lnTo>
                  <a:lnTo>
                    <a:pt x="45856" y="8048"/>
                  </a:lnTo>
                  <a:lnTo>
                    <a:pt x="45522" y="7754"/>
                  </a:lnTo>
                  <a:lnTo>
                    <a:pt x="45198" y="7450"/>
                  </a:lnTo>
                  <a:lnTo>
                    <a:pt x="44894" y="7147"/>
                  </a:lnTo>
                  <a:lnTo>
                    <a:pt x="44601" y="6843"/>
                  </a:lnTo>
                  <a:lnTo>
                    <a:pt x="44338" y="6529"/>
                  </a:lnTo>
                  <a:lnTo>
                    <a:pt x="44074" y="6215"/>
                  </a:lnTo>
                  <a:lnTo>
                    <a:pt x="43842" y="5892"/>
                  </a:lnTo>
                  <a:lnTo>
                    <a:pt x="43619" y="5568"/>
                  </a:lnTo>
                  <a:lnTo>
                    <a:pt x="43427" y="5244"/>
                  </a:lnTo>
                  <a:lnTo>
                    <a:pt x="43244" y="4910"/>
                  </a:lnTo>
                  <a:lnTo>
                    <a:pt x="43093" y="4576"/>
                  </a:lnTo>
                  <a:lnTo>
                    <a:pt x="42961" y="4231"/>
                  </a:lnTo>
                  <a:lnTo>
                    <a:pt x="42850" y="3887"/>
                  </a:lnTo>
                  <a:lnTo>
                    <a:pt x="42809" y="3715"/>
                  </a:lnTo>
                  <a:lnTo>
                    <a:pt x="42769" y="3543"/>
                  </a:lnTo>
                  <a:lnTo>
                    <a:pt x="42728" y="3371"/>
                  </a:lnTo>
                  <a:lnTo>
                    <a:pt x="42708" y="3189"/>
                  </a:lnTo>
                  <a:lnTo>
                    <a:pt x="42647" y="2794"/>
                  </a:lnTo>
                  <a:lnTo>
                    <a:pt x="42576" y="2450"/>
                  </a:lnTo>
                  <a:lnTo>
                    <a:pt x="42495" y="2136"/>
                  </a:lnTo>
                  <a:lnTo>
                    <a:pt x="42414" y="1873"/>
                  </a:lnTo>
                  <a:lnTo>
                    <a:pt x="42333" y="1640"/>
                  </a:lnTo>
                  <a:lnTo>
                    <a:pt x="42242" y="1448"/>
                  </a:lnTo>
                  <a:lnTo>
                    <a:pt x="42151" y="1286"/>
                  </a:lnTo>
                  <a:lnTo>
                    <a:pt x="42070" y="1154"/>
                  </a:lnTo>
                  <a:lnTo>
                    <a:pt x="41989" y="1043"/>
                  </a:lnTo>
                  <a:lnTo>
                    <a:pt x="41908" y="962"/>
                  </a:lnTo>
                  <a:lnTo>
                    <a:pt x="41837" y="891"/>
                  </a:lnTo>
                  <a:lnTo>
                    <a:pt x="41777" y="850"/>
                  </a:lnTo>
                  <a:lnTo>
                    <a:pt x="41686" y="800"/>
                  </a:lnTo>
                  <a:lnTo>
                    <a:pt x="41655" y="790"/>
                  </a:lnTo>
                  <a:lnTo>
                    <a:pt x="41655" y="769"/>
                  </a:lnTo>
                  <a:lnTo>
                    <a:pt x="41645" y="739"/>
                  </a:lnTo>
                  <a:lnTo>
                    <a:pt x="41605" y="699"/>
                  </a:lnTo>
                  <a:lnTo>
                    <a:pt x="41534" y="648"/>
                  </a:lnTo>
                  <a:lnTo>
                    <a:pt x="41443" y="608"/>
                  </a:lnTo>
                  <a:lnTo>
                    <a:pt x="41331" y="567"/>
                  </a:lnTo>
                  <a:lnTo>
                    <a:pt x="41200" y="527"/>
                  </a:lnTo>
                  <a:lnTo>
                    <a:pt x="41038" y="486"/>
                  </a:lnTo>
                  <a:lnTo>
                    <a:pt x="40856" y="446"/>
                  </a:lnTo>
                  <a:lnTo>
                    <a:pt x="40430" y="375"/>
                  </a:lnTo>
                  <a:lnTo>
                    <a:pt x="39934" y="314"/>
                  </a:lnTo>
                  <a:lnTo>
                    <a:pt x="39367" y="253"/>
                  </a:lnTo>
                  <a:lnTo>
                    <a:pt x="38740" y="203"/>
                  </a:lnTo>
                  <a:lnTo>
                    <a:pt x="38062" y="152"/>
                  </a:lnTo>
                  <a:lnTo>
                    <a:pt x="37333" y="112"/>
                  </a:lnTo>
                  <a:lnTo>
                    <a:pt x="36564" y="81"/>
                  </a:lnTo>
                  <a:lnTo>
                    <a:pt x="35764" y="51"/>
                  </a:lnTo>
                  <a:lnTo>
                    <a:pt x="34934" y="31"/>
                  </a:lnTo>
                  <a:lnTo>
                    <a:pt x="34073" y="20"/>
                  </a:lnTo>
                  <a:lnTo>
                    <a:pt x="33213" y="10"/>
                  </a:lnTo>
                  <a:lnTo>
                    <a:pt x="32342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4;p15">
              <a:extLst>
                <a:ext uri="{FF2B5EF4-FFF2-40B4-BE49-F238E27FC236}">
                  <a16:creationId xmlns:a16="http://schemas.microsoft.com/office/drawing/2014/main" id="{5E81B6C1-67C3-5175-FB8E-5880376CEF55}"/>
                </a:ext>
              </a:extLst>
            </p:cNvPr>
            <p:cNvSpPr/>
            <p:nvPr/>
          </p:nvSpPr>
          <p:spPr>
            <a:xfrm>
              <a:off x="457200" y="3141075"/>
              <a:ext cx="643550" cy="1470075"/>
            </a:xfrm>
            <a:custGeom>
              <a:avLst/>
              <a:gdLst/>
              <a:ahLst/>
              <a:cxnLst/>
              <a:rect l="l" t="t" r="r" b="b"/>
              <a:pathLst>
                <a:path w="25742" h="58803" extrusionOk="0">
                  <a:moveTo>
                    <a:pt x="25337" y="0"/>
                  </a:moveTo>
                  <a:lnTo>
                    <a:pt x="25195" y="20"/>
                  </a:lnTo>
                  <a:lnTo>
                    <a:pt x="24800" y="91"/>
                  </a:lnTo>
                  <a:lnTo>
                    <a:pt x="24173" y="213"/>
                  </a:lnTo>
                  <a:lnTo>
                    <a:pt x="23788" y="304"/>
                  </a:lnTo>
                  <a:lnTo>
                    <a:pt x="23353" y="405"/>
                  </a:lnTo>
                  <a:lnTo>
                    <a:pt x="22877" y="517"/>
                  </a:lnTo>
                  <a:lnTo>
                    <a:pt x="22361" y="658"/>
                  </a:lnTo>
                  <a:lnTo>
                    <a:pt x="21814" y="820"/>
                  </a:lnTo>
                  <a:lnTo>
                    <a:pt x="21227" y="1002"/>
                  </a:lnTo>
                  <a:lnTo>
                    <a:pt x="20630" y="1195"/>
                  </a:lnTo>
                  <a:lnTo>
                    <a:pt x="20002" y="1428"/>
                  </a:lnTo>
                  <a:lnTo>
                    <a:pt x="19354" y="1670"/>
                  </a:lnTo>
                  <a:lnTo>
                    <a:pt x="18696" y="1944"/>
                  </a:lnTo>
                  <a:lnTo>
                    <a:pt x="18028" y="2247"/>
                  </a:lnTo>
                  <a:lnTo>
                    <a:pt x="17350" y="2582"/>
                  </a:lnTo>
                  <a:lnTo>
                    <a:pt x="17006" y="2754"/>
                  </a:lnTo>
                  <a:lnTo>
                    <a:pt x="16662" y="2936"/>
                  </a:lnTo>
                  <a:lnTo>
                    <a:pt x="16328" y="3118"/>
                  </a:lnTo>
                  <a:lnTo>
                    <a:pt x="15984" y="3320"/>
                  </a:lnTo>
                  <a:lnTo>
                    <a:pt x="15649" y="3523"/>
                  </a:lnTo>
                  <a:lnTo>
                    <a:pt x="15305" y="3735"/>
                  </a:lnTo>
                  <a:lnTo>
                    <a:pt x="14971" y="3958"/>
                  </a:lnTo>
                  <a:lnTo>
                    <a:pt x="14637" y="4181"/>
                  </a:lnTo>
                  <a:lnTo>
                    <a:pt x="14313" y="4424"/>
                  </a:lnTo>
                  <a:lnTo>
                    <a:pt x="13989" y="4667"/>
                  </a:lnTo>
                  <a:lnTo>
                    <a:pt x="13665" y="4920"/>
                  </a:lnTo>
                  <a:lnTo>
                    <a:pt x="13352" y="5183"/>
                  </a:lnTo>
                  <a:lnTo>
                    <a:pt x="13038" y="5446"/>
                  </a:lnTo>
                  <a:lnTo>
                    <a:pt x="12724" y="5730"/>
                  </a:lnTo>
                  <a:lnTo>
                    <a:pt x="12431" y="6013"/>
                  </a:lnTo>
                  <a:lnTo>
                    <a:pt x="12137" y="6317"/>
                  </a:lnTo>
                  <a:lnTo>
                    <a:pt x="11843" y="6620"/>
                  </a:lnTo>
                  <a:lnTo>
                    <a:pt x="11570" y="6934"/>
                  </a:lnTo>
                  <a:lnTo>
                    <a:pt x="11297" y="7258"/>
                  </a:lnTo>
                  <a:lnTo>
                    <a:pt x="11034" y="7592"/>
                  </a:lnTo>
                  <a:lnTo>
                    <a:pt x="10781" y="7936"/>
                  </a:lnTo>
                  <a:lnTo>
                    <a:pt x="10527" y="8291"/>
                  </a:lnTo>
                  <a:lnTo>
                    <a:pt x="10295" y="8655"/>
                  </a:lnTo>
                  <a:lnTo>
                    <a:pt x="10072" y="9030"/>
                  </a:lnTo>
                  <a:lnTo>
                    <a:pt x="9859" y="9414"/>
                  </a:lnTo>
                  <a:lnTo>
                    <a:pt x="9647" y="9809"/>
                  </a:lnTo>
                  <a:lnTo>
                    <a:pt x="9465" y="10214"/>
                  </a:lnTo>
                  <a:lnTo>
                    <a:pt x="9282" y="10629"/>
                  </a:lnTo>
                  <a:lnTo>
                    <a:pt x="8969" y="11388"/>
                  </a:lnTo>
                  <a:lnTo>
                    <a:pt x="8402" y="12795"/>
                  </a:lnTo>
                  <a:lnTo>
                    <a:pt x="8037" y="13706"/>
                  </a:lnTo>
                  <a:lnTo>
                    <a:pt x="7632" y="14759"/>
                  </a:lnTo>
                  <a:lnTo>
                    <a:pt x="7187" y="15943"/>
                  </a:lnTo>
                  <a:lnTo>
                    <a:pt x="6721" y="17229"/>
                  </a:lnTo>
                  <a:lnTo>
                    <a:pt x="6215" y="18626"/>
                  </a:lnTo>
                  <a:lnTo>
                    <a:pt x="5699" y="20124"/>
                  </a:lnTo>
                  <a:lnTo>
                    <a:pt x="5173" y="21703"/>
                  </a:lnTo>
                  <a:lnTo>
                    <a:pt x="4626" y="23363"/>
                  </a:lnTo>
                  <a:lnTo>
                    <a:pt x="4100" y="25094"/>
                  </a:lnTo>
                  <a:lnTo>
                    <a:pt x="3826" y="25985"/>
                  </a:lnTo>
                  <a:lnTo>
                    <a:pt x="3563" y="26886"/>
                  </a:lnTo>
                  <a:lnTo>
                    <a:pt x="3300" y="27797"/>
                  </a:lnTo>
                  <a:lnTo>
                    <a:pt x="3047" y="28718"/>
                  </a:lnTo>
                  <a:lnTo>
                    <a:pt x="2794" y="29659"/>
                  </a:lnTo>
                  <a:lnTo>
                    <a:pt x="2551" y="30601"/>
                  </a:lnTo>
                  <a:lnTo>
                    <a:pt x="2308" y="31552"/>
                  </a:lnTo>
                  <a:lnTo>
                    <a:pt x="2075" y="32514"/>
                  </a:lnTo>
                  <a:lnTo>
                    <a:pt x="1852" y="33476"/>
                  </a:lnTo>
                  <a:lnTo>
                    <a:pt x="1640" y="34447"/>
                  </a:lnTo>
                  <a:lnTo>
                    <a:pt x="1437" y="35419"/>
                  </a:lnTo>
                  <a:lnTo>
                    <a:pt x="1235" y="36401"/>
                  </a:lnTo>
                  <a:lnTo>
                    <a:pt x="1053" y="37373"/>
                  </a:lnTo>
                  <a:lnTo>
                    <a:pt x="881" y="38355"/>
                  </a:lnTo>
                  <a:lnTo>
                    <a:pt x="719" y="39326"/>
                  </a:lnTo>
                  <a:lnTo>
                    <a:pt x="577" y="40298"/>
                  </a:lnTo>
                  <a:lnTo>
                    <a:pt x="445" y="41270"/>
                  </a:lnTo>
                  <a:lnTo>
                    <a:pt x="334" y="42232"/>
                  </a:lnTo>
                  <a:lnTo>
                    <a:pt x="233" y="43193"/>
                  </a:lnTo>
                  <a:lnTo>
                    <a:pt x="142" y="44145"/>
                  </a:lnTo>
                  <a:lnTo>
                    <a:pt x="81" y="45096"/>
                  </a:lnTo>
                  <a:lnTo>
                    <a:pt x="30" y="46028"/>
                  </a:lnTo>
                  <a:lnTo>
                    <a:pt x="0" y="46949"/>
                  </a:lnTo>
                  <a:lnTo>
                    <a:pt x="0" y="47870"/>
                  </a:lnTo>
                  <a:lnTo>
                    <a:pt x="10" y="48771"/>
                  </a:lnTo>
                  <a:lnTo>
                    <a:pt x="40" y="49651"/>
                  </a:lnTo>
                  <a:lnTo>
                    <a:pt x="101" y="50522"/>
                  </a:lnTo>
                  <a:lnTo>
                    <a:pt x="132" y="50957"/>
                  </a:lnTo>
                  <a:lnTo>
                    <a:pt x="172" y="51382"/>
                  </a:lnTo>
                  <a:lnTo>
                    <a:pt x="223" y="51808"/>
                  </a:lnTo>
                  <a:lnTo>
                    <a:pt x="273" y="52223"/>
                  </a:lnTo>
                  <a:lnTo>
                    <a:pt x="334" y="52627"/>
                  </a:lnTo>
                  <a:lnTo>
                    <a:pt x="405" y="53042"/>
                  </a:lnTo>
                  <a:lnTo>
                    <a:pt x="476" y="53447"/>
                  </a:lnTo>
                  <a:lnTo>
                    <a:pt x="557" y="53842"/>
                  </a:lnTo>
                  <a:lnTo>
                    <a:pt x="648" y="54237"/>
                  </a:lnTo>
                  <a:lnTo>
                    <a:pt x="739" y="54622"/>
                  </a:lnTo>
                  <a:lnTo>
                    <a:pt x="840" y="55006"/>
                  </a:lnTo>
                  <a:lnTo>
                    <a:pt x="941" y="55381"/>
                  </a:lnTo>
                  <a:lnTo>
                    <a:pt x="1053" y="55745"/>
                  </a:lnTo>
                  <a:lnTo>
                    <a:pt x="1174" y="56110"/>
                  </a:lnTo>
                  <a:lnTo>
                    <a:pt x="1306" y="56474"/>
                  </a:lnTo>
                  <a:lnTo>
                    <a:pt x="1437" y="56828"/>
                  </a:lnTo>
                  <a:lnTo>
                    <a:pt x="1579" y="57172"/>
                  </a:lnTo>
                  <a:lnTo>
                    <a:pt x="1731" y="57507"/>
                  </a:lnTo>
                  <a:lnTo>
                    <a:pt x="1893" y="57841"/>
                  </a:lnTo>
                  <a:lnTo>
                    <a:pt x="2055" y="58165"/>
                  </a:lnTo>
                  <a:lnTo>
                    <a:pt x="2227" y="58488"/>
                  </a:lnTo>
                  <a:lnTo>
                    <a:pt x="2409" y="58802"/>
                  </a:lnTo>
                  <a:lnTo>
                    <a:pt x="13929" y="46665"/>
                  </a:lnTo>
                  <a:lnTo>
                    <a:pt x="14374" y="44965"/>
                  </a:lnTo>
                  <a:lnTo>
                    <a:pt x="14840" y="43213"/>
                  </a:lnTo>
                  <a:lnTo>
                    <a:pt x="15326" y="41422"/>
                  </a:lnTo>
                  <a:lnTo>
                    <a:pt x="15832" y="39590"/>
                  </a:lnTo>
                  <a:lnTo>
                    <a:pt x="16348" y="37727"/>
                  </a:lnTo>
                  <a:lnTo>
                    <a:pt x="16884" y="35834"/>
                  </a:lnTo>
                  <a:lnTo>
                    <a:pt x="17978" y="32018"/>
                  </a:lnTo>
                  <a:lnTo>
                    <a:pt x="20184" y="24375"/>
                  </a:lnTo>
                  <a:lnTo>
                    <a:pt x="21247" y="20671"/>
                  </a:lnTo>
                  <a:lnTo>
                    <a:pt x="22260" y="17097"/>
                  </a:lnTo>
                  <a:lnTo>
                    <a:pt x="22735" y="15387"/>
                  </a:lnTo>
                  <a:lnTo>
                    <a:pt x="23181" y="13726"/>
                  </a:lnTo>
                  <a:lnTo>
                    <a:pt x="23606" y="12127"/>
                  </a:lnTo>
                  <a:lnTo>
                    <a:pt x="24001" y="10599"/>
                  </a:lnTo>
                  <a:lnTo>
                    <a:pt x="24365" y="9151"/>
                  </a:lnTo>
                  <a:lnTo>
                    <a:pt x="24689" y="7774"/>
                  </a:lnTo>
                  <a:lnTo>
                    <a:pt x="24983" y="6499"/>
                  </a:lnTo>
                  <a:lnTo>
                    <a:pt x="25225" y="5304"/>
                  </a:lnTo>
                  <a:lnTo>
                    <a:pt x="25327" y="4748"/>
                  </a:lnTo>
                  <a:lnTo>
                    <a:pt x="25428" y="4221"/>
                  </a:lnTo>
                  <a:lnTo>
                    <a:pt x="25509" y="3715"/>
                  </a:lnTo>
                  <a:lnTo>
                    <a:pt x="25580" y="3239"/>
                  </a:lnTo>
                  <a:lnTo>
                    <a:pt x="25640" y="2794"/>
                  </a:lnTo>
                  <a:lnTo>
                    <a:pt x="25681" y="2379"/>
                  </a:lnTo>
                  <a:lnTo>
                    <a:pt x="25721" y="1984"/>
                  </a:lnTo>
                  <a:lnTo>
                    <a:pt x="25732" y="1630"/>
                  </a:lnTo>
                  <a:lnTo>
                    <a:pt x="25742" y="1306"/>
                  </a:lnTo>
                  <a:lnTo>
                    <a:pt x="25732" y="1013"/>
                  </a:lnTo>
                  <a:lnTo>
                    <a:pt x="25701" y="759"/>
                  </a:lnTo>
                  <a:lnTo>
                    <a:pt x="25661" y="537"/>
                  </a:lnTo>
                  <a:lnTo>
                    <a:pt x="25640" y="436"/>
                  </a:lnTo>
                  <a:lnTo>
                    <a:pt x="25610" y="344"/>
                  </a:lnTo>
                  <a:lnTo>
                    <a:pt x="25570" y="263"/>
                  </a:lnTo>
                  <a:lnTo>
                    <a:pt x="25529" y="193"/>
                  </a:lnTo>
                  <a:lnTo>
                    <a:pt x="25489" y="132"/>
                  </a:lnTo>
                  <a:lnTo>
                    <a:pt x="25448" y="81"/>
                  </a:lnTo>
                  <a:lnTo>
                    <a:pt x="25398" y="41"/>
                  </a:lnTo>
                  <a:lnTo>
                    <a:pt x="25337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5;p15">
              <a:extLst>
                <a:ext uri="{FF2B5EF4-FFF2-40B4-BE49-F238E27FC236}">
                  <a16:creationId xmlns:a16="http://schemas.microsoft.com/office/drawing/2014/main" id="{85AFA5E6-7B1A-756B-33B2-4B2F6CAB921C}"/>
                </a:ext>
              </a:extLst>
            </p:cNvPr>
            <p:cNvSpPr/>
            <p:nvPr/>
          </p:nvSpPr>
          <p:spPr>
            <a:xfrm>
              <a:off x="457200" y="3141075"/>
              <a:ext cx="643550" cy="1470075"/>
            </a:xfrm>
            <a:custGeom>
              <a:avLst/>
              <a:gdLst/>
              <a:ahLst/>
              <a:cxnLst/>
              <a:rect l="l" t="t" r="r" b="b"/>
              <a:pathLst>
                <a:path w="25742" h="58803" fill="none" extrusionOk="0">
                  <a:moveTo>
                    <a:pt x="13929" y="46665"/>
                  </a:moveTo>
                  <a:lnTo>
                    <a:pt x="13929" y="46665"/>
                  </a:lnTo>
                  <a:lnTo>
                    <a:pt x="14374" y="44965"/>
                  </a:lnTo>
                  <a:lnTo>
                    <a:pt x="14840" y="43213"/>
                  </a:lnTo>
                  <a:lnTo>
                    <a:pt x="15326" y="41422"/>
                  </a:lnTo>
                  <a:lnTo>
                    <a:pt x="15832" y="39590"/>
                  </a:lnTo>
                  <a:lnTo>
                    <a:pt x="16348" y="37727"/>
                  </a:lnTo>
                  <a:lnTo>
                    <a:pt x="16884" y="35834"/>
                  </a:lnTo>
                  <a:lnTo>
                    <a:pt x="17978" y="32018"/>
                  </a:lnTo>
                  <a:lnTo>
                    <a:pt x="20184" y="24375"/>
                  </a:lnTo>
                  <a:lnTo>
                    <a:pt x="21247" y="20671"/>
                  </a:lnTo>
                  <a:lnTo>
                    <a:pt x="22260" y="17097"/>
                  </a:lnTo>
                  <a:lnTo>
                    <a:pt x="22735" y="15387"/>
                  </a:lnTo>
                  <a:lnTo>
                    <a:pt x="23181" y="13726"/>
                  </a:lnTo>
                  <a:lnTo>
                    <a:pt x="23606" y="12127"/>
                  </a:lnTo>
                  <a:lnTo>
                    <a:pt x="24001" y="10599"/>
                  </a:lnTo>
                  <a:lnTo>
                    <a:pt x="24365" y="9151"/>
                  </a:lnTo>
                  <a:lnTo>
                    <a:pt x="24689" y="7774"/>
                  </a:lnTo>
                  <a:lnTo>
                    <a:pt x="24983" y="6499"/>
                  </a:lnTo>
                  <a:lnTo>
                    <a:pt x="25225" y="5304"/>
                  </a:lnTo>
                  <a:lnTo>
                    <a:pt x="25327" y="4748"/>
                  </a:lnTo>
                  <a:lnTo>
                    <a:pt x="25428" y="4221"/>
                  </a:lnTo>
                  <a:lnTo>
                    <a:pt x="25509" y="3715"/>
                  </a:lnTo>
                  <a:lnTo>
                    <a:pt x="25580" y="3239"/>
                  </a:lnTo>
                  <a:lnTo>
                    <a:pt x="25640" y="2794"/>
                  </a:lnTo>
                  <a:lnTo>
                    <a:pt x="25681" y="2379"/>
                  </a:lnTo>
                  <a:lnTo>
                    <a:pt x="25721" y="1984"/>
                  </a:lnTo>
                  <a:lnTo>
                    <a:pt x="25732" y="1630"/>
                  </a:lnTo>
                  <a:lnTo>
                    <a:pt x="25742" y="1306"/>
                  </a:lnTo>
                  <a:lnTo>
                    <a:pt x="25732" y="1013"/>
                  </a:lnTo>
                  <a:lnTo>
                    <a:pt x="25701" y="759"/>
                  </a:lnTo>
                  <a:lnTo>
                    <a:pt x="25661" y="537"/>
                  </a:lnTo>
                  <a:lnTo>
                    <a:pt x="25640" y="436"/>
                  </a:lnTo>
                  <a:lnTo>
                    <a:pt x="25610" y="344"/>
                  </a:lnTo>
                  <a:lnTo>
                    <a:pt x="25570" y="263"/>
                  </a:lnTo>
                  <a:lnTo>
                    <a:pt x="25529" y="193"/>
                  </a:lnTo>
                  <a:lnTo>
                    <a:pt x="25489" y="132"/>
                  </a:lnTo>
                  <a:lnTo>
                    <a:pt x="25448" y="81"/>
                  </a:lnTo>
                  <a:lnTo>
                    <a:pt x="25398" y="41"/>
                  </a:lnTo>
                  <a:lnTo>
                    <a:pt x="25337" y="0"/>
                  </a:lnTo>
                  <a:lnTo>
                    <a:pt x="25337" y="0"/>
                  </a:lnTo>
                  <a:lnTo>
                    <a:pt x="25195" y="20"/>
                  </a:lnTo>
                  <a:lnTo>
                    <a:pt x="24800" y="91"/>
                  </a:lnTo>
                  <a:lnTo>
                    <a:pt x="24173" y="213"/>
                  </a:lnTo>
                  <a:lnTo>
                    <a:pt x="23788" y="304"/>
                  </a:lnTo>
                  <a:lnTo>
                    <a:pt x="23353" y="405"/>
                  </a:lnTo>
                  <a:lnTo>
                    <a:pt x="22877" y="517"/>
                  </a:lnTo>
                  <a:lnTo>
                    <a:pt x="22361" y="658"/>
                  </a:lnTo>
                  <a:lnTo>
                    <a:pt x="21814" y="820"/>
                  </a:lnTo>
                  <a:lnTo>
                    <a:pt x="21227" y="1002"/>
                  </a:lnTo>
                  <a:lnTo>
                    <a:pt x="20630" y="1195"/>
                  </a:lnTo>
                  <a:lnTo>
                    <a:pt x="20002" y="1428"/>
                  </a:lnTo>
                  <a:lnTo>
                    <a:pt x="19354" y="1670"/>
                  </a:lnTo>
                  <a:lnTo>
                    <a:pt x="18696" y="1944"/>
                  </a:lnTo>
                  <a:lnTo>
                    <a:pt x="18028" y="2247"/>
                  </a:lnTo>
                  <a:lnTo>
                    <a:pt x="17350" y="2582"/>
                  </a:lnTo>
                  <a:lnTo>
                    <a:pt x="17006" y="2754"/>
                  </a:lnTo>
                  <a:lnTo>
                    <a:pt x="16662" y="2936"/>
                  </a:lnTo>
                  <a:lnTo>
                    <a:pt x="16328" y="3118"/>
                  </a:lnTo>
                  <a:lnTo>
                    <a:pt x="15984" y="3320"/>
                  </a:lnTo>
                  <a:lnTo>
                    <a:pt x="15649" y="3523"/>
                  </a:lnTo>
                  <a:lnTo>
                    <a:pt x="15305" y="3735"/>
                  </a:lnTo>
                  <a:lnTo>
                    <a:pt x="14971" y="3958"/>
                  </a:lnTo>
                  <a:lnTo>
                    <a:pt x="14637" y="4181"/>
                  </a:lnTo>
                  <a:lnTo>
                    <a:pt x="14313" y="4424"/>
                  </a:lnTo>
                  <a:lnTo>
                    <a:pt x="13989" y="4667"/>
                  </a:lnTo>
                  <a:lnTo>
                    <a:pt x="13665" y="4920"/>
                  </a:lnTo>
                  <a:lnTo>
                    <a:pt x="13352" y="5183"/>
                  </a:lnTo>
                  <a:lnTo>
                    <a:pt x="13038" y="5446"/>
                  </a:lnTo>
                  <a:lnTo>
                    <a:pt x="12724" y="5730"/>
                  </a:lnTo>
                  <a:lnTo>
                    <a:pt x="12431" y="6013"/>
                  </a:lnTo>
                  <a:lnTo>
                    <a:pt x="12137" y="6317"/>
                  </a:lnTo>
                  <a:lnTo>
                    <a:pt x="11843" y="6620"/>
                  </a:lnTo>
                  <a:lnTo>
                    <a:pt x="11570" y="6934"/>
                  </a:lnTo>
                  <a:lnTo>
                    <a:pt x="11297" y="7258"/>
                  </a:lnTo>
                  <a:lnTo>
                    <a:pt x="11034" y="7592"/>
                  </a:lnTo>
                  <a:lnTo>
                    <a:pt x="10781" y="7936"/>
                  </a:lnTo>
                  <a:lnTo>
                    <a:pt x="10527" y="8291"/>
                  </a:lnTo>
                  <a:lnTo>
                    <a:pt x="10295" y="8655"/>
                  </a:lnTo>
                  <a:lnTo>
                    <a:pt x="10072" y="9030"/>
                  </a:lnTo>
                  <a:lnTo>
                    <a:pt x="9859" y="9414"/>
                  </a:lnTo>
                  <a:lnTo>
                    <a:pt x="9647" y="9809"/>
                  </a:lnTo>
                  <a:lnTo>
                    <a:pt x="9465" y="10214"/>
                  </a:lnTo>
                  <a:lnTo>
                    <a:pt x="9282" y="10629"/>
                  </a:lnTo>
                  <a:lnTo>
                    <a:pt x="9282" y="10629"/>
                  </a:lnTo>
                  <a:lnTo>
                    <a:pt x="8969" y="11388"/>
                  </a:lnTo>
                  <a:lnTo>
                    <a:pt x="8402" y="12795"/>
                  </a:lnTo>
                  <a:lnTo>
                    <a:pt x="8037" y="13706"/>
                  </a:lnTo>
                  <a:lnTo>
                    <a:pt x="7632" y="14759"/>
                  </a:lnTo>
                  <a:lnTo>
                    <a:pt x="7187" y="15943"/>
                  </a:lnTo>
                  <a:lnTo>
                    <a:pt x="6721" y="17229"/>
                  </a:lnTo>
                  <a:lnTo>
                    <a:pt x="6215" y="18626"/>
                  </a:lnTo>
                  <a:lnTo>
                    <a:pt x="5699" y="20124"/>
                  </a:lnTo>
                  <a:lnTo>
                    <a:pt x="5173" y="21703"/>
                  </a:lnTo>
                  <a:lnTo>
                    <a:pt x="4626" y="23363"/>
                  </a:lnTo>
                  <a:lnTo>
                    <a:pt x="4100" y="25094"/>
                  </a:lnTo>
                  <a:lnTo>
                    <a:pt x="3826" y="25985"/>
                  </a:lnTo>
                  <a:lnTo>
                    <a:pt x="3563" y="26886"/>
                  </a:lnTo>
                  <a:lnTo>
                    <a:pt x="3300" y="27797"/>
                  </a:lnTo>
                  <a:lnTo>
                    <a:pt x="3047" y="28718"/>
                  </a:lnTo>
                  <a:lnTo>
                    <a:pt x="2794" y="29659"/>
                  </a:lnTo>
                  <a:lnTo>
                    <a:pt x="2551" y="30601"/>
                  </a:lnTo>
                  <a:lnTo>
                    <a:pt x="2308" y="31552"/>
                  </a:lnTo>
                  <a:lnTo>
                    <a:pt x="2075" y="32514"/>
                  </a:lnTo>
                  <a:lnTo>
                    <a:pt x="1852" y="33476"/>
                  </a:lnTo>
                  <a:lnTo>
                    <a:pt x="1640" y="34447"/>
                  </a:lnTo>
                  <a:lnTo>
                    <a:pt x="1437" y="35419"/>
                  </a:lnTo>
                  <a:lnTo>
                    <a:pt x="1235" y="36401"/>
                  </a:lnTo>
                  <a:lnTo>
                    <a:pt x="1053" y="37373"/>
                  </a:lnTo>
                  <a:lnTo>
                    <a:pt x="881" y="38355"/>
                  </a:lnTo>
                  <a:lnTo>
                    <a:pt x="719" y="39326"/>
                  </a:lnTo>
                  <a:lnTo>
                    <a:pt x="577" y="40298"/>
                  </a:lnTo>
                  <a:lnTo>
                    <a:pt x="445" y="41270"/>
                  </a:lnTo>
                  <a:lnTo>
                    <a:pt x="334" y="42232"/>
                  </a:lnTo>
                  <a:lnTo>
                    <a:pt x="233" y="43193"/>
                  </a:lnTo>
                  <a:lnTo>
                    <a:pt x="142" y="44145"/>
                  </a:lnTo>
                  <a:lnTo>
                    <a:pt x="81" y="45096"/>
                  </a:lnTo>
                  <a:lnTo>
                    <a:pt x="30" y="46028"/>
                  </a:lnTo>
                  <a:lnTo>
                    <a:pt x="0" y="46949"/>
                  </a:lnTo>
                  <a:lnTo>
                    <a:pt x="0" y="47870"/>
                  </a:lnTo>
                  <a:lnTo>
                    <a:pt x="10" y="48771"/>
                  </a:lnTo>
                  <a:lnTo>
                    <a:pt x="40" y="49651"/>
                  </a:lnTo>
                  <a:lnTo>
                    <a:pt x="101" y="50522"/>
                  </a:lnTo>
                  <a:lnTo>
                    <a:pt x="132" y="50957"/>
                  </a:lnTo>
                  <a:lnTo>
                    <a:pt x="172" y="51382"/>
                  </a:lnTo>
                  <a:lnTo>
                    <a:pt x="223" y="51808"/>
                  </a:lnTo>
                  <a:lnTo>
                    <a:pt x="273" y="52223"/>
                  </a:lnTo>
                  <a:lnTo>
                    <a:pt x="334" y="52627"/>
                  </a:lnTo>
                  <a:lnTo>
                    <a:pt x="405" y="53042"/>
                  </a:lnTo>
                  <a:lnTo>
                    <a:pt x="476" y="53447"/>
                  </a:lnTo>
                  <a:lnTo>
                    <a:pt x="557" y="53842"/>
                  </a:lnTo>
                  <a:lnTo>
                    <a:pt x="648" y="54237"/>
                  </a:lnTo>
                  <a:lnTo>
                    <a:pt x="739" y="54622"/>
                  </a:lnTo>
                  <a:lnTo>
                    <a:pt x="840" y="55006"/>
                  </a:lnTo>
                  <a:lnTo>
                    <a:pt x="941" y="55381"/>
                  </a:lnTo>
                  <a:lnTo>
                    <a:pt x="1053" y="55745"/>
                  </a:lnTo>
                  <a:lnTo>
                    <a:pt x="1174" y="56110"/>
                  </a:lnTo>
                  <a:lnTo>
                    <a:pt x="1306" y="56474"/>
                  </a:lnTo>
                  <a:lnTo>
                    <a:pt x="1437" y="56828"/>
                  </a:lnTo>
                  <a:lnTo>
                    <a:pt x="1579" y="57172"/>
                  </a:lnTo>
                  <a:lnTo>
                    <a:pt x="1731" y="57507"/>
                  </a:lnTo>
                  <a:lnTo>
                    <a:pt x="1893" y="57841"/>
                  </a:lnTo>
                  <a:lnTo>
                    <a:pt x="2055" y="58165"/>
                  </a:lnTo>
                  <a:lnTo>
                    <a:pt x="2227" y="58488"/>
                  </a:lnTo>
                  <a:lnTo>
                    <a:pt x="2409" y="588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;p15">
              <a:extLst>
                <a:ext uri="{FF2B5EF4-FFF2-40B4-BE49-F238E27FC236}">
                  <a16:creationId xmlns:a16="http://schemas.microsoft.com/office/drawing/2014/main" id="{3CD2B982-896C-C150-A1BF-E3D985662A60}"/>
                </a:ext>
              </a:extLst>
            </p:cNvPr>
            <p:cNvSpPr/>
            <p:nvPr/>
          </p:nvSpPr>
          <p:spPr>
            <a:xfrm>
              <a:off x="1292300" y="3096275"/>
              <a:ext cx="473250" cy="240175"/>
            </a:xfrm>
            <a:custGeom>
              <a:avLst/>
              <a:gdLst/>
              <a:ahLst/>
              <a:cxnLst/>
              <a:rect l="l" t="t" r="r" b="b"/>
              <a:pathLst>
                <a:path w="18930" h="9607" extrusionOk="0">
                  <a:moveTo>
                    <a:pt x="3908" y="1"/>
                  </a:moveTo>
                  <a:lnTo>
                    <a:pt x="3138" y="11"/>
                  </a:lnTo>
                  <a:lnTo>
                    <a:pt x="2481" y="31"/>
                  </a:lnTo>
                  <a:lnTo>
                    <a:pt x="1914" y="51"/>
                  </a:lnTo>
                  <a:lnTo>
                    <a:pt x="1448" y="92"/>
                  </a:lnTo>
                  <a:lnTo>
                    <a:pt x="1053" y="132"/>
                  </a:lnTo>
                  <a:lnTo>
                    <a:pt x="750" y="183"/>
                  </a:lnTo>
                  <a:lnTo>
                    <a:pt x="496" y="223"/>
                  </a:lnTo>
                  <a:lnTo>
                    <a:pt x="314" y="274"/>
                  </a:lnTo>
                  <a:lnTo>
                    <a:pt x="183" y="314"/>
                  </a:lnTo>
                  <a:lnTo>
                    <a:pt x="92" y="355"/>
                  </a:lnTo>
                  <a:lnTo>
                    <a:pt x="41" y="385"/>
                  </a:lnTo>
                  <a:lnTo>
                    <a:pt x="0" y="405"/>
                  </a:lnTo>
                  <a:lnTo>
                    <a:pt x="18839" y="9607"/>
                  </a:lnTo>
                  <a:lnTo>
                    <a:pt x="18859" y="9587"/>
                  </a:lnTo>
                  <a:lnTo>
                    <a:pt x="18889" y="9526"/>
                  </a:lnTo>
                  <a:lnTo>
                    <a:pt x="18909" y="9475"/>
                  </a:lnTo>
                  <a:lnTo>
                    <a:pt x="18920" y="9415"/>
                  </a:lnTo>
                  <a:lnTo>
                    <a:pt x="18930" y="9334"/>
                  </a:lnTo>
                  <a:lnTo>
                    <a:pt x="18920" y="9242"/>
                  </a:lnTo>
                  <a:lnTo>
                    <a:pt x="18899" y="9141"/>
                  </a:lnTo>
                  <a:lnTo>
                    <a:pt x="18859" y="9010"/>
                  </a:lnTo>
                  <a:lnTo>
                    <a:pt x="18798" y="8868"/>
                  </a:lnTo>
                  <a:lnTo>
                    <a:pt x="18707" y="8706"/>
                  </a:lnTo>
                  <a:lnTo>
                    <a:pt x="18596" y="8524"/>
                  </a:lnTo>
                  <a:lnTo>
                    <a:pt x="18454" y="8321"/>
                  </a:lnTo>
                  <a:lnTo>
                    <a:pt x="18282" y="8099"/>
                  </a:lnTo>
                  <a:lnTo>
                    <a:pt x="18059" y="7846"/>
                  </a:lnTo>
                  <a:lnTo>
                    <a:pt x="17806" y="7582"/>
                  </a:lnTo>
                  <a:lnTo>
                    <a:pt x="17513" y="7289"/>
                  </a:lnTo>
                  <a:lnTo>
                    <a:pt x="17168" y="6965"/>
                  </a:lnTo>
                  <a:lnTo>
                    <a:pt x="16763" y="6621"/>
                  </a:lnTo>
                  <a:lnTo>
                    <a:pt x="16318" y="6246"/>
                  </a:lnTo>
                  <a:lnTo>
                    <a:pt x="15812" y="5841"/>
                  </a:lnTo>
                  <a:lnTo>
                    <a:pt x="15245" y="5406"/>
                  </a:lnTo>
                  <a:lnTo>
                    <a:pt x="14617" y="4950"/>
                  </a:lnTo>
                  <a:lnTo>
                    <a:pt x="13929" y="4454"/>
                  </a:lnTo>
                  <a:lnTo>
                    <a:pt x="13160" y="3938"/>
                  </a:lnTo>
                  <a:lnTo>
                    <a:pt x="12320" y="3381"/>
                  </a:lnTo>
                  <a:lnTo>
                    <a:pt x="11409" y="2784"/>
                  </a:lnTo>
                  <a:lnTo>
                    <a:pt x="10417" y="2167"/>
                  </a:lnTo>
                  <a:lnTo>
                    <a:pt x="9344" y="1499"/>
                  </a:lnTo>
                  <a:lnTo>
                    <a:pt x="8190" y="810"/>
                  </a:lnTo>
                  <a:lnTo>
                    <a:pt x="6934" y="71"/>
                  </a:lnTo>
                  <a:lnTo>
                    <a:pt x="5801" y="31"/>
                  </a:lnTo>
                  <a:lnTo>
                    <a:pt x="4788" y="11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7;p15">
              <a:extLst>
                <a:ext uri="{FF2B5EF4-FFF2-40B4-BE49-F238E27FC236}">
                  <a16:creationId xmlns:a16="http://schemas.microsoft.com/office/drawing/2014/main" id="{D49190B1-4C65-1E59-E021-7A639E912041}"/>
                </a:ext>
              </a:extLst>
            </p:cNvPr>
            <p:cNvSpPr/>
            <p:nvPr/>
          </p:nvSpPr>
          <p:spPr>
            <a:xfrm>
              <a:off x="1797425" y="3278725"/>
              <a:ext cx="470725" cy="99225"/>
            </a:xfrm>
            <a:custGeom>
              <a:avLst/>
              <a:gdLst/>
              <a:ahLst/>
              <a:cxnLst/>
              <a:rect l="l" t="t" r="r" b="b"/>
              <a:pathLst>
                <a:path w="18829" h="3969" extrusionOk="0">
                  <a:moveTo>
                    <a:pt x="7835" y="1"/>
                  </a:moveTo>
                  <a:lnTo>
                    <a:pt x="7450" y="11"/>
                  </a:lnTo>
                  <a:lnTo>
                    <a:pt x="7066" y="21"/>
                  </a:lnTo>
                  <a:lnTo>
                    <a:pt x="6701" y="41"/>
                  </a:lnTo>
                  <a:lnTo>
                    <a:pt x="6347" y="62"/>
                  </a:lnTo>
                  <a:lnTo>
                    <a:pt x="6013" y="92"/>
                  </a:lnTo>
                  <a:lnTo>
                    <a:pt x="5679" y="133"/>
                  </a:lnTo>
                  <a:lnTo>
                    <a:pt x="5365" y="173"/>
                  </a:lnTo>
                  <a:lnTo>
                    <a:pt x="4758" y="264"/>
                  </a:lnTo>
                  <a:lnTo>
                    <a:pt x="4201" y="375"/>
                  </a:lnTo>
                  <a:lnTo>
                    <a:pt x="3695" y="497"/>
                  </a:lnTo>
                  <a:lnTo>
                    <a:pt x="3219" y="629"/>
                  </a:lnTo>
                  <a:lnTo>
                    <a:pt x="2784" y="780"/>
                  </a:lnTo>
                  <a:lnTo>
                    <a:pt x="2389" y="932"/>
                  </a:lnTo>
                  <a:lnTo>
                    <a:pt x="2035" y="1084"/>
                  </a:lnTo>
                  <a:lnTo>
                    <a:pt x="1711" y="1246"/>
                  </a:lnTo>
                  <a:lnTo>
                    <a:pt x="1417" y="1408"/>
                  </a:lnTo>
                  <a:lnTo>
                    <a:pt x="1164" y="1570"/>
                  </a:lnTo>
                  <a:lnTo>
                    <a:pt x="931" y="1732"/>
                  </a:lnTo>
                  <a:lnTo>
                    <a:pt x="739" y="1884"/>
                  </a:lnTo>
                  <a:lnTo>
                    <a:pt x="567" y="2036"/>
                  </a:lnTo>
                  <a:lnTo>
                    <a:pt x="425" y="2167"/>
                  </a:lnTo>
                  <a:lnTo>
                    <a:pt x="304" y="2299"/>
                  </a:lnTo>
                  <a:lnTo>
                    <a:pt x="203" y="2410"/>
                  </a:lnTo>
                  <a:lnTo>
                    <a:pt x="132" y="2501"/>
                  </a:lnTo>
                  <a:lnTo>
                    <a:pt x="30" y="2643"/>
                  </a:lnTo>
                  <a:lnTo>
                    <a:pt x="0" y="2694"/>
                  </a:lnTo>
                  <a:lnTo>
                    <a:pt x="769" y="3969"/>
                  </a:lnTo>
                  <a:lnTo>
                    <a:pt x="18828" y="3584"/>
                  </a:lnTo>
                  <a:lnTo>
                    <a:pt x="15336" y="811"/>
                  </a:lnTo>
                  <a:lnTo>
                    <a:pt x="14739" y="689"/>
                  </a:lnTo>
                  <a:lnTo>
                    <a:pt x="14151" y="588"/>
                  </a:lnTo>
                  <a:lnTo>
                    <a:pt x="13574" y="487"/>
                  </a:lnTo>
                  <a:lnTo>
                    <a:pt x="13018" y="406"/>
                  </a:lnTo>
                  <a:lnTo>
                    <a:pt x="12481" y="325"/>
                  </a:lnTo>
                  <a:lnTo>
                    <a:pt x="11955" y="254"/>
                  </a:lnTo>
                  <a:lnTo>
                    <a:pt x="11439" y="193"/>
                  </a:lnTo>
                  <a:lnTo>
                    <a:pt x="10943" y="143"/>
                  </a:lnTo>
                  <a:lnTo>
                    <a:pt x="10457" y="102"/>
                  </a:lnTo>
                  <a:lnTo>
                    <a:pt x="9981" y="62"/>
                  </a:lnTo>
                  <a:lnTo>
                    <a:pt x="9525" y="41"/>
                  </a:lnTo>
                  <a:lnTo>
                    <a:pt x="9090" y="21"/>
                  </a:lnTo>
                  <a:lnTo>
                    <a:pt x="8655" y="1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8;p15">
              <a:extLst>
                <a:ext uri="{FF2B5EF4-FFF2-40B4-BE49-F238E27FC236}">
                  <a16:creationId xmlns:a16="http://schemas.microsoft.com/office/drawing/2014/main" id="{411F6607-EAA3-3446-A663-DADA1E10C428}"/>
                </a:ext>
              </a:extLst>
            </p:cNvPr>
            <p:cNvSpPr/>
            <p:nvPr/>
          </p:nvSpPr>
          <p:spPr>
            <a:xfrm>
              <a:off x="1008625" y="3084900"/>
              <a:ext cx="738950" cy="943425"/>
            </a:xfrm>
            <a:custGeom>
              <a:avLst/>
              <a:gdLst/>
              <a:ahLst/>
              <a:cxnLst/>
              <a:rect l="l" t="t" r="r" b="b"/>
              <a:pathLst>
                <a:path w="29558" h="37737" extrusionOk="0">
                  <a:moveTo>
                    <a:pt x="10963" y="0"/>
                  </a:moveTo>
                  <a:lnTo>
                    <a:pt x="0" y="28920"/>
                  </a:lnTo>
                  <a:lnTo>
                    <a:pt x="18595" y="37737"/>
                  </a:lnTo>
                  <a:lnTo>
                    <a:pt x="29558" y="8827"/>
                  </a:lnTo>
                  <a:lnTo>
                    <a:pt x="10963" y="0"/>
                  </a:lnTo>
                  <a:close/>
                </a:path>
              </a:pathLst>
            </a:custGeom>
            <a:solidFill>
              <a:srgbClr val="FCBF4A"/>
            </a:solidFill>
            <a:ln w="9525" cap="flat" cmpd="sng">
              <a:solidFill>
                <a:srgbClr val="FC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;p15">
              <a:extLst>
                <a:ext uri="{FF2B5EF4-FFF2-40B4-BE49-F238E27FC236}">
                  <a16:creationId xmlns:a16="http://schemas.microsoft.com/office/drawing/2014/main" id="{D08E43C3-CBBD-0550-D035-3E071C07419B}"/>
                </a:ext>
              </a:extLst>
            </p:cNvPr>
            <p:cNvSpPr/>
            <p:nvPr/>
          </p:nvSpPr>
          <p:spPr>
            <a:xfrm>
              <a:off x="1567625" y="3345050"/>
              <a:ext cx="730125" cy="753125"/>
            </a:xfrm>
            <a:custGeom>
              <a:avLst/>
              <a:gdLst/>
              <a:ahLst/>
              <a:cxnLst/>
              <a:rect l="l" t="t" r="r" b="b"/>
              <a:pathLst>
                <a:path w="29205" h="30125" extrusionOk="0">
                  <a:moveTo>
                    <a:pt x="10791" y="0"/>
                  </a:moveTo>
                  <a:lnTo>
                    <a:pt x="1" y="28738"/>
                  </a:lnTo>
                  <a:lnTo>
                    <a:pt x="18383" y="30125"/>
                  </a:lnTo>
                  <a:lnTo>
                    <a:pt x="29204" y="1002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CBF4A"/>
            </a:solidFill>
            <a:ln w="9525" cap="flat" cmpd="sng">
              <a:solidFill>
                <a:srgbClr val="FC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0;p15">
              <a:extLst>
                <a:ext uri="{FF2B5EF4-FFF2-40B4-BE49-F238E27FC236}">
                  <a16:creationId xmlns:a16="http://schemas.microsoft.com/office/drawing/2014/main" id="{DE027124-464E-9F82-9795-D44B29B04A3A}"/>
                </a:ext>
              </a:extLst>
            </p:cNvPr>
            <p:cNvSpPr/>
            <p:nvPr/>
          </p:nvSpPr>
          <p:spPr>
            <a:xfrm>
              <a:off x="1476025" y="3305550"/>
              <a:ext cx="361400" cy="757950"/>
            </a:xfrm>
            <a:custGeom>
              <a:avLst/>
              <a:gdLst/>
              <a:ahLst/>
              <a:cxnLst/>
              <a:rect l="l" t="t" r="r" b="b"/>
              <a:pathLst>
                <a:path w="14456" h="30318" extrusionOk="0">
                  <a:moveTo>
                    <a:pt x="10862" y="1"/>
                  </a:moveTo>
                  <a:lnTo>
                    <a:pt x="0" y="28719"/>
                  </a:lnTo>
                  <a:lnTo>
                    <a:pt x="3665" y="30318"/>
                  </a:lnTo>
                  <a:lnTo>
                    <a:pt x="14455" y="1580"/>
                  </a:lnTo>
                  <a:lnTo>
                    <a:pt x="10862" y="1"/>
                  </a:lnTo>
                  <a:close/>
                </a:path>
              </a:pathLst>
            </a:custGeom>
            <a:solidFill>
              <a:srgbClr val="DDA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1;p15">
              <a:extLst>
                <a:ext uri="{FF2B5EF4-FFF2-40B4-BE49-F238E27FC236}">
                  <a16:creationId xmlns:a16="http://schemas.microsoft.com/office/drawing/2014/main" id="{BC5E4AE1-21CA-8E2F-BA2F-5E2A408A875C}"/>
                </a:ext>
              </a:extLst>
            </p:cNvPr>
            <p:cNvSpPr/>
            <p:nvPr/>
          </p:nvSpPr>
          <p:spPr>
            <a:xfrm>
              <a:off x="985075" y="3698075"/>
              <a:ext cx="768575" cy="646851"/>
            </a:xfrm>
            <a:custGeom>
              <a:avLst/>
              <a:gdLst/>
              <a:ahLst/>
              <a:cxnLst/>
              <a:rect l="l" t="t" r="r" b="b"/>
              <a:pathLst>
                <a:path w="30743" h="25874" extrusionOk="0">
                  <a:moveTo>
                    <a:pt x="24518" y="0"/>
                  </a:moveTo>
                  <a:lnTo>
                    <a:pt x="24386" y="20"/>
                  </a:lnTo>
                  <a:lnTo>
                    <a:pt x="24234" y="71"/>
                  </a:lnTo>
                  <a:lnTo>
                    <a:pt x="24062" y="132"/>
                  </a:lnTo>
                  <a:lnTo>
                    <a:pt x="23870" y="223"/>
                  </a:lnTo>
                  <a:lnTo>
                    <a:pt x="23667" y="334"/>
                  </a:lnTo>
                  <a:lnTo>
                    <a:pt x="23434" y="456"/>
                  </a:lnTo>
                  <a:lnTo>
                    <a:pt x="23191" y="607"/>
                  </a:lnTo>
                  <a:lnTo>
                    <a:pt x="22938" y="769"/>
                  </a:lnTo>
                  <a:lnTo>
                    <a:pt x="22655" y="952"/>
                  </a:lnTo>
                  <a:lnTo>
                    <a:pt x="22058" y="1367"/>
                  </a:lnTo>
                  <a:lnTo>
                    <a:pt x="21400" y="1842"/>
                  </a:lnTo>
                  <a:lnTo>
                    <a:pt x="20691" y="2379"/>
                  </a:lnTo>
                  <a:lnTo>
                    <a:pt x="19932" y="2966"/>
                  </a:lnTo>
                  <a:lnTo>
                    <a:pt x="19132" y="3604"/>
                  </a:lnTo>
                  <a:lnTo>
                    <a:pt x="18292" y="4272"/>
                  </a:lnTo>
                  <a:lnTo>
                    <a:pt x="17422" y="4980"/>
                  </a:lnTo>
                  <a:lnTo>
                    <a:pt x="16531" y="5729"/>
                  </a:lnTo>
                  <a:lnTo>
                    <a:pt x="14678" y="7278"/>
                  </a:lnTo>
                  <a:lnTo>
                    <a:pt x="12148" y="9424"/>
                  </a:lnTo>
                  <a:lnTo>
                    <a:pt x="9637" y="11580"/>
                  </a:lnTo>
                  <a:lnTo>
                    <a:pt x="7218" y="13625"/>
                  </a:lnTo>
                  <a:lnTo>
                    <a:pt x="6084" y="14587"/>
                  </a:lnTo>
                  <a:lnTo>
                    <a:pt x="5001" y="15488"/>
                  </a:lnTo>
                  <a:lnTo>
                    <a:pt x="3999" y="16307"/>
                  </a:lnTo>
                  <a:lnTo>
                    <a:pt x="3078" y="17046"/>
                  </a:lnTo>
                  <a:lnTo>
                    <a:pt x="2258" y="17694"/>
                  </a:lnTo>
                  <a:lnTo>
                    <a:pt x="1883" y="17968"/>
                  </a:lnTo>
                  <a:lnTo>
                    <a:pt x="1539" y="18221"/>
                  </a:lnTo>
                  <a:lnTo>
                    <a:pt x="1226" y="18443"/>
                  </a:lnTo>
                  <a:lnTo>
                    <a:pt x="952" y="18626"/>
                  </a:lnTo>
                  <a:lnTo>
                    <a:pt x="699" y="18777"/>
                  </a:lnTo>
                  <a:lnTo>
                    <a:pt x="487" y="18899"/>
                  </a:lnTo>
                  <a:lnTo>
                    <a:pt x="304" y="18980"/>
                  </a:lnTo>
                  <a:lnTo>
                    <a:pt x="233" y="19000"/>
                  </a:lnTo>
                  <a:lnTo>
                    <a:pt x="163" y="19020"/>
                  </a:lnTo>
                  <a:lnTo>
                    <a:pt x="61" y="19020"/>
                  </a:lnTo>
                  <a:lnTo>
                    <a:pt x="31" y="19000"/>
                  </a:lnTo>
                  <a:lnTo>
                    <a:pt x="1" y="18980"/>
                  </a:lnTo>
                  <a:lnTo>
                    <a:pt x="102" y="19395"/>
                  </a:lnTo>
                  <a:lnTo>
                    <a:pt x="233" y="19881"/>
                  </a:lnTo>
                  <a:lnTo>
                    <a:pt x="385" y="20407"/>
                  </a:lnTo>
                  <a:lnTo>
                    <a:pt x="568" y="20984"/>
                  </a:lnTo>
                  <a:lnTo>
                    <a:pt x="770" y="21581"/>
                  </a:lnTo>
                  <a:lnTo>
                    <a:pt x="993" y="22189"/>
                  </a:lnTo>
                  <a:lnTo>
                    <a:pt x="1114" y="22482"/>
                  </a:lnTo>
                  <a:lnTo>
                    <a:pt x="1246" y="22786"/>
                  </a:lnTo>
                  <a:lnTo>
                    <a:pt x="1377" y="23079"/>
                  </a:lnTo>
                  <a:lnTo>
                    <a:pt x="1519" y="23373"/>
                  </a:lnTo>
                  <a:lnTo>
                    <a:pt x="1661" y="23656"/>
                  </a:lnTo>
                  <a:lnTo>
                    <a:pt x="1802" y="23930"/>
                  </a:lnTo>
                  <a:lnTo>
                    <a:pt x="1964" y="24193"/>
                  </a:lnTo>
                  <a:lnTo>
                    <a:pt x="2116" y="24436"/>
                  </a:lnTo>
                  <a:lnTo>
                    <a:pt x="2278" y="24679"/>
                  </a:lnTo>
                  <a:lnTo>
                    <a:pt x="2450" y="24891"/>
                  </a:lnTo>
                  <a:lnTo>
                    <a:pt x="2622" y="25094"/>
                  </a:lnTo>
                  <a:lnTo>
                    <a:pt x="2805" y="25276"/>
                  </a:lnTo>
                  <a:lnTo>
                    <a:pt x="2987" y="25438"/>
                  </a:lnTo>
                  <a:lnTo>
                    <a:pt x="3169" y="25580"/>
                  </a:lnTo>
                  <a:lnTo>
                    <a:pt x="3361" y="25691"/>
                  </a:lnTo>
                  <a:lnTo>
                    <a:pt x="3452" y="25732"/>
                  </a:lnTo>
                  <a:lnTo>
                    <a:pt x="3554" y="25772"/>
                  </a:lnTo>
                  <a:lnTo>
                    <a:pt x="3655" y="25813"/>
                  </a:lnTo>
                  <a:lnTo>
                    <a:pt x="3756" y="25833"/>
                  </a:lnTo>
                  <a:lnTo>
                    <a:pt x="3857" y="25853"/>
                  </a:lnTo>
                  <a:lnTo>
                    <a:pt x="3959" y="25863"/>
                  </a:lnTo>
                  <a:lnTo>
                    <a:pt x="4060" y="25873"/>
                  </a:lnTo>
                  <a:lnTo>
                    <a:pt x="4171" y="25863"/>
                  </a:lnTo>
                  <a:lnTo>
                    <a:pt x="4272" y="25853"/>
                  </a:lnTo>
                  <a:lnTo>
                    <a:pt x="4374" y="25833"/>
                  </a:lnTo>
                  <a:lnTo>
                    <a:pt x="4475" y="25792"/>
                  </a:lnTo>
                  <a:lnTo>
                    <a:pt x="4617" y="25732"/>
                  </a:lnTo>
                  <a:lnTo>
                    <a:pt x="5052" y="25499"/>
                  </a:lnTo>
                  <a:lnTo>
                    <a:pt x="5659" y="25165"/>
                  </a:lnTo>
                  <a:lnTo>
                    <a:pt x="6388" y="24740"/>
                  </a:lnTo>
                  <a:lnTo>
                    <a:pt x="7228" y="24233"/>
                  </a:lnTo>
                  <a:lnTo>
                    <a:pt x="8149" y="23687"/>
                  </a:lnTo>
                  <a:lnTo>
                    <a:pt x="10103" y="22492"/>
                  </a:lnTo>
                  <a:lnTo>
                    <a:pt x="12026" y="21318"/>
                  </a:lnTo>
                  <a:lnTo>
                    <a:pt x="13686" y="20286"/>
                  </a:lnTo>
                  <a:lnTo>
                    <a:pt x="15286" y="19294"/>
                  </a:lnTo>
                  <a:lnTo>
                    <a:pt x="15600" y="19152"/>
                  </a:lnTo>
                  <a:lnTo>
                    <a:pt x="15964" y="19000"/>
                  </a:lnTo>
                  <a:lnTo>
                    <a:pt x="16824" y="18656"/>
                  </a:lnTo>
                  <a:lnTo>
                    <a:pt x="17847" y="18271"/>
                  </a:lnTo>
                  <a:lnTo>
                    <a:pt x="18991" y="17846"/>
                  </a:lnTo>
                  <a:lnTo>
                    <a:pt x="21521" y="16935"/>
                  </a:lnTo>
                  <a:lnTo>
                    <a:pt x="24163" y="15994"/>
                  </a:lnTo>
                  <a:lnTo>
                    <a:pt x="26653" y="15103"/>
                  </a:lnTo>
                  <a:lnTo>
                    <a:pt x="27757" y="14698"/>
                  </a:lnTo>
                  <a:lnTo>
                    <a:pt x="28729" y="14323"/>
                  </a:lnTo>
                  <a:lnTo>
                    <a:pt x="29528" y="14000"/>
                  </a:lnTo>
                  <a:lnTo>
                    <a:pt x="29862" y="13868"/>
                  </a:lnTo>
                  <a:lnTo>
                    <a:pt x="30136" y="13736"/>
                  </a:lnTo>
                  <a:lnTo>
                    <a:pt x="30358" y="13635"/>
                  </a:lnTo>
                  <a:lnTo>
                    <a:pt x="30510" y="13544"/>
                  </a:lnTo>
                  <a:lnTo>
                    <a:pt x="30561" y="13504"/>
                  </a:lnTo>
                  <a:lnTo>
                    <a:pt x="30601" y="13473"/>
                  </a:lnTo>
                  <a:lnTo>
                    <a:pt x="30621" y="13443"/>
                  </a:lnTo>
                  <a:lnTo>
                    <a:pt x="30621" y="13423"/>
                  </a:lnTo>
                  <a:lnTo>
                    <a:pt x="30591" y="13362"/>
                  </a:lnTo>
                  <a:lnTo>
                    <a:pt x="30551" y="13311"/>
                  </a:lnTo>
                  <a:lnTo>
                    <a:pt x="30510" y="13261"/>
                  </a:lnTo>
                  <a:lnTo>
                    <a:pt x="30459" y="13220"/>
                  </a:lnTo>
                  <a:lnTo>
                    <a:pt x="30399" y="13190"/>
                  </a:lnTo>
                  <a:lnTo>
                    <a:pt x="30328" y="13159"/>
                  </a:lnTo>
                  <a:lnTo>
                    <a:pt x="30247" y="13129"/>
                  </a:lnTo>
                  <a:lnTo>
                    <a:pt x="30166" y="13109"/>
                  </a:lnTo>
                  <a:lnTo>
                    <a:pt x="29984" y="13068"/>
                  </a:lnTo>
                  <a:lnTo>
                    <a:pt x="29781" y="13048"/>
                  </a:lnTo>
                  <a:lnTo>
                    <a:pt x="29548" y="13048"/>
                  </a:lnTo>
                  <a:lnTo>
                    <a:pt x="29295" y="13058"/>
                  </a:lnTo>
                  <a:lnTo>
                    <a:pt x="29032" y="13078"/>
                  </a:lnTo>
                  <a:lnTo>
                    <a:pt x="28749" y="13099"/>
                  </a:lnTo>
                  <a:lnTo>
                    <a:pt x="28445" y="13139"/>
                  </a:lnTo>
                  <a:lnTo>
                    <a:pt x="28141" y="13190"/>
                  </a:lnTo>
                  <a:lnTo>
                    <a:pt x="27494" y="13291"/>
                  </a:lnTo>
                  <a:lnTo>
                    <a:pt x="26836" y="13423"/>
                  </a:lnTo>
                  <a:lnTo>
                    <a:pt x="25520" y="13665"/>
                  </a:lnTo>
                  <a:lnTo>
                    <a:pt x="24902" y="13777"/>
                  </a:lnTo>
                  <a:lnTo>
                    <a:pt x="24335" y="13858"/>
                  </a:lnTo>
                  <a:lnTo>
                    <a:pt x="24072" y="13888"/>
                  </a:lnTo>
                  <a:lnTo>
                    <a:pt x="23829" y="13898"/>
                  </a:lnTo>
                  <a:lnTo>
                    <a:pt x="23617" y="13908"/>
                  </a:lnTo>
                  <a:lnTo>
                    <a:pt x="23414" y="13898"/>
                  </a:lnTo>
                  <a:lnTo>
                    <a:pt x="23242" y="13878"/>
                  </a:lnTo>
                  <a:lnTo>
                    <a:pt x="23100" y="13838"/>
                  </a:lnTo>
                  <a:lnTo>
                    <a:pt x="23040" y="13817"/>
                  </a:lnTo>
                  <a:lnTo>
                    <a:pt x="22989" y="13787"/>
                  </a:lnTo>
                  <a:lnTo>
                    <a:pt x="22938" y="13757"/>
                  </a:lnTo>
                  <a:lnTo>
                    <a:pt x="22908" y="13716"/>
                  </a:lnTo>
                  <a:lnTo>
                    <a:pt x="23080" y="13514"/>
                  </a:lnTo>
                  <a:lnTo>
                    <a:pt x="23283" y="13301"/>
                  </a:lnTo>
                  <a:lnTo>
                    <a:pt x="23515" y="13099"/>
                  </a:lnTo>
                  <a:lnTo>
                    <a:pt x="23758" y="12886"/>
                  </a:lnTo>
                  <a:lnTo>
                    <a:pt x="24032" y="12663"/>
                  </a:lnTo>
                  <a:lnTo>
                    <a:pt x="24325" y="12451"/>
                  </a:lnTo>
                  <a:lnTo>
                    <a:pt x="24629" y="12228"/>
                  </a:lnTo>
                  <a:lnTo>
                    <a:pt x="24943" y="12015"/>
                  </a:lnTo>
                  <a:lnTo>
                    <a:pt x="25611" y="11570"/>
                  </a:lnTo>
                  <a:lnTo>
                    <a:pt x="26309" y="11135"/>
                  </a:lnTo>
                  <a:lnTo>
                    <a:pt x="27706" y="10274"/>
                  </a:lnTo>
                  <a:lnTo>
                    <a:pt x="28374" y="9870"/>
                  </a:lnTo>
                  <a:lnTo>
                    <a:pt x="28992" y="9475"/>
                  </a:lnTo>
                  <a:lnTo>
                    <a:pt x="29538" y="9110"/>
                  </a:lnTo>
                  <a:lnTo>
                    <a:pt x="29791" y="8928"/>
                  </a:lnTo>
                  <a:lnTo>
                    <a:pt x="30014" y="8756"/>
                  </a:lnTo>
                  <a:lnTo>
                    <a:pt x="30206" y="8594"/>
                  </a:lnTo>
                  <a:lnTo>
                    <a:pt x="30379" y="8442"/>
                  </a:lnTo>
                  <a:lnTo>
                    <a:pt x="30520" y="8290"/>
                  </a:lnTo>
                  <a:lnTo>
                    <a:pt x="30632" y="8159"/>
                  </a:lnTo>
                  <a:lnTo>
                    <a:pt x="30672" y="8088"/>
                  </a:lnTo>
                  <a:lnTo>
                    <a:pt x="30702" y="8027"/>
                  </a:lnTo>
                  <a:lnTo>
                    <a:pt x="30723" y="7966"/>
                  </a:lnTo>
                  <a:lnTo>
                    <a:pt x="30733" y="7906"/>
                  </a:lnTo>
                  <a:lnTo>
                    <a:pt x="30743" y="7855"/>
                  </a:lnTo>
                  <a:lnTo>
                    <a:pt x="30733" y="7794"/>
                  </a:lnTo>
                  <a:lnTo>
                    <a:pt x="30713" y="7744"/>
                  </a:lnTo>
                  <a:lnTo>
                    <a:pt x="30692" y="7703"/>
                  </a:lnTo>
                  <a:lnTo>
                    <a:pt x="30652" y="7653"/>
                  </a:lnTo>
                  <a:lnTo>
                    <a:pt x="30601" y="7622"/>
                  </a:lnTo>
                  <a:lnTo>
                    <a:pt x="30551" y="7602"/>
                  </a:lnTo>
                  <a:lnTo>
                    <a:pt x="30490" y="7582"/>
                  </a:lnTo>
                  <a:lnTo>
                    <a:pt x="30419" y="7572"/>
                  </a:lnTo>
                  <a:lnTo>
                    <a:pt x="30338" y="7562"/>
                  </a:lnTo>
                  <a:lnTo>
                    <a:pt x="30156" y="7572"/>
                  </a:lnTo>
                  <a:lnTo>
                    <a:pt x="29953" y="7612"/>
                  </a:lnTo>
                  <a:lnTo>
                    <a:pt x="29721" y="7663"/>
                  </a:lnTo>
                  <a:lnTo>
                    <a:pt x="29457" y="7744"/>
                  </a:lnTo>
                  <a:lnTo>
                    <a:pt x="29184" y="7845"/>
                  </a:lnTo>
                  <a:lnTo>
                    <a:pt x="28880" y="7956"/>
                  </a:lnTo>
                  <a:lnTo>
                    <a:pt x="28567" y="8078"/>
                  </a:lnTo>
                  <a:lnTo>
                    <a:pt x="27898" y="8371"/>
                  </a:lnTo>
                  <a:lnTo>
                    <a:pt x="27200" y="8685"/>
                  </a:lnTo>
                  <a:lnTo>
                    <a:pt x="26471" y="9019"/>
                  </a:lnTo>
                  <a:lnTo>
                    <a:pt x="25742" y="9353"/>
                  </a:lnTo>
                  <a:lnTo>
                    <a:pt x="25034" y="9667"/>
                  </a:lnTo>
                  <a:lnTo>
                    <a:pt x="24366" y="9950"/>
                  </a:lnTo>
                  <a:lnTo>
                    <a:pt x="24052" y="10072"/>
                  </a:lnTo>
                  <a:lnTo>
                    <a:pt x="23748" y="10183"/>
                  </a:lnTo>
                  <a:lnTo>
                    <a:pt x="23465" y="10274"/>
                  </a:lnTo>
                  <a:lnTo>
                    <a:pt x="23202" y="10345"/>
                  </a:lnTo>
                  <a:lnTo>
                    <a:pt x="22959" y="10406"/>
                  </a:lnTo>
                  <a:lnTo>
                    <a:pt x="22746" y="10426"/>
                  </a:lnTo>
                  <a:lnTo>
                    <a:pt x="22645" y="10436"/>
                  </a:lnTo>
                  <a:lnTo>
                    <a:pt x="22554" y="10436"/>
                  </a:lnTo>
                  <a:lnTo>
                    <a:pt x="22473" y="10426"/>
                  </a:lnTo>
                  <a:lnTo>
                    <a:pt x="22402" y="10406"/>
                  </a:lnTo>
                  <a:lnTo>
                    <a:pt x="22331" y="10386"/>
                  </a:lnTo>
                  <a:lnTo>
                    <a:pt x="22270" y="10355"/>
                  </a:lnTo>
                  <a:lnTo>
                    <a:pt x="22220" y="10325"/>
                  </a:lnTo>
                  <a:lnTo>
                    <a:pt x="22179" y="10274"/>
                  </a:lnTo>
                  <a:lnTo>
                    <a:pt x="22159" y="10234"/>
                  </a:lnTo>
                  <a:lnTo>
                    <a:pt x="22159" y="10193"/>
                  </a:lnTo>
                  <a:lnTo>
                    <a:pt x="22169" y="10143"/>
                  </a:lnTo>
                  <a:lnTo>
                    <a:pt x="22179" y="10092"/>
                  </a:lnTo>
                  <a:lnTo>
                    <a:pt x="22210" y="10031"/>
                  </a:lnTo>
                  <a:lnTo>
                    <a:pt x="22250" y="9971"/>
                  </a:lnTo>
                  <a:lnTo>
                    <a:pt x="22361" y="9829"/>
                  </a:lnTo>
                  <a:lnTo>
                    <a:pt x="22513" y="9657"/>
                  </a:lnTo>
                  <a:lnTo>
                    <a:pt x="22706" y="9485"/>
                  </a:lnTo>
                  <a:lnTo>
                    <a:pt x="22918" y="9282"/>
                  </a:lnTo>
                  <a:lnTo>
                    <a:pt x="23171" y="9070"/>
                  </a:lnTo>
                  <a:lnTo>
                    <a:pt x="23738" y="8614"/>
                  </a:lnTo>
                  <a:lnTo>
                    <a:pt x="24376" y="8108"/>
                  </a:lnTo>
                  <a:lnTo>
                    <a:pt x="25783" y="7025"/>
                  </a:lnTo>
                  <a:lnTo>
                    <a:pt x="26491" y="6468"/>
                  </a:lnTo>
                  <a:lnTo>
                    <a:pt x="27160" y="5901"/>
                  </a:lnTo>
                  <a:lnTo>
                    <a:pt x="27483" y="5628"/>
                  </a:lnTo>
                  <a:lnTo>
                    <a:pt x="27777" y="5365"/>
                  </a:lnTo>
                  <a:lnTo>
                    <a:pt x="28060" y="5102"/>
                  </a:lnTo>
                  <a:lnTo>
                    <a:pt x="28314" y="4839"/>
                  </a:lnTo>
                  <a:lnTo>
                    <a:pt x="28536" y="4596"/>
                  </a:lnTo>
                  <a:lnTo>
                    <a:pt x="28739" y="4363"/>
                  </a:lnTo>
                  <a:lnTo>
                    <a:pt x="28890" y="4130"/>
                  </a:lnTo>
                  <a:lnTo>
                    <a:pt x="28961" y="4029"/>
                  </a:lnTo>
                  <a:lnTo>
                    <a:pt x="29012" y="3928"/>
                  </a:lnTo>
                  <a:lnTo>
                    <a:pt x="29063" y="3826"/>
                  </a:lnTo>
                  <a:lnTo>
                    <a:pt x="29093" y="3725"/>
                  </a:lnTo>
                  <a:lnTo>
                    <a:pt x="29123" y="3634"/>
                  </a:lnTo>
                  <a:lnTo>
                    <a:pt x="29133" y="3543"/>
                  </a:lnTo>
                  <a:lnTo>
                    <a:pt x="29133" y="3462"/>
                  </a:lnTo>
                  <a:lnTo>
                    <a:pt x="29123" y="3381"/>
                  </a:lnTo>
                  <a:lnTo>
                    <a:pt x="29103" y="3310"/>
                  </a:lnTo>
                  <a:lnTo>
                    <a:pt x="29063" y="3239"/>
                  </a:lnTo>
                  <a:lnTo>
                    <a:pt x="29032" y="3199"/>
                  </a:lnTo>
                  <a:lnTo>
                    <a:pt x="28992" y="3168"/>
                  </a:lnTo>
                  <a:lnTo>
                    <a:pt x="28951" y="3138"/>
                  </a:lnTo>
                  <a:lnTo>
                    <a:pt x="28901" y="3128"/>
                  </a:lnTo>
                  <a:lnTo>
                    <a:pt x="28850" y="3108"/>
                  </a:lnTo>
                  <a:lnTo>
                    <a:pt x="28648" y="3108"/>
                  </a:lnTo>
                  <a:lnTo>
                    <a:pt x="28486" y="3138"/>
                  </a:lnTo>
                  <a:lnTo>
                    <a:pt x="28314" y="3178"/>
                  </a:lnTo>
                  <a:lnTo>
                    <a:pt x="28111" y="3249"/>
                  </a:lnTo>
                  <a:lnTo>
                    <a:pt x="27898" y="3330"/>
                  </a:lnTo>
                  <a:lnTo>
                    <a:pt x="27666" y="3432"/>
                  </a:lnTo>
                  <a:lnTo>
                    <a:pt x="27413" y="3553"/>
                  </a:lnTo>
                  <a:lnTo>
                    <a:pt x="26876" y="3826"/>
                  </a:lnTo>
                  <a:lnTo>
                    <a:pt x="26279" y="4150"/>
                  </a:lnTo>
                  <a:lnTo>
                    <a:pt x="25641" y="4515"/>
                  </a:lnTo>
                  <a:lnTo>
                    <a:pt x="24285" y="5314"/>
                  </a:lnTo>
                  <a:lnTo>
                    <a:pt x="23576" y="5729"/>
                  </a:lnTo>
                  <a:lnTo>
                    <a:pt x="22847" y="6155"/>
                  </a:lnTo>
                  <a:lnTo>
                    <a:pt x="22129" y="6559"/>
                  </a:lnTo>
                  <a:lnTo>
                    <a:pt x="21420" y="6944"/>
                  </a:lnTo>
                  <a:lnTo>
                    <a:pt x="20722" y="7298"/>
                  </a:lnTo>
                  <a:lnTo>
                    <a:pt x="20388" y="7460"/>
                  </a:lnTo>
                  <a:lnTo>
                    <a:pt x="20053" y="7602"/>
                  </a:lnTo>
                  <a:lnTo>
                    <a:pt x="20114" y="7430"/>
                  </a:lnTo>
                  <a:lnTo>
                    <a:pt x="20205" y="7248"/>
                  </a:lnTo>
                  <a:lnTo>
                    <a:pt x="20307" y="7045"/>
                  </a:lnTo>
                  <a:lnTo>
                    <a:pt x="20438" y="6823"/>
                  </a:lnTo>
                  <a:lnTo>
                    <a:pt x="20590" y="6590"/>
                  </a:lnTo>
                  <a:lnTo>
                    <a:pt x="20752" y="6347"/>
                  </a:lnTo>
                  <a:lnTo>
                    <a:pt x="21126" y="5831"/>
                  </a:lnTo>
                  <a:lnTo>
                    <a:pt x="21542" y="5284"/>
                  </a:lnTo>
                  <a:lnTo>
                    <a:pt x="21987" y="4707"/>
                  </a:lnTo>
                  <a:lnTo>
                    <a:pt x="22918" y="3543"/>
                  </a:lnTo>
                  <a:lnTo>
                    <a:pt x="23364" y="2976"/>
                  </a:lnTo>
                  <a:lnTo>
                    <a:pt x="23779" y="2419"/>
                  </a:lnTo>
                  <a:lnTo>
                    <a:pt x="23971" y="2156"/>
                  </a:lnTo>
                  <a:lnTo>
                    <a:pt x="24143" y="1893"/>
                  </a:lnTo>
                  <a:lnTo>
                    <a:pt x="24315" y="1650"/>
                  </a:lnTo>
                  <a:lnTo>
                    <a:pt x="24457" y="1407"/>
                  </a:lnTo>
                  <a:lnTo>
                    <a:pt x="24578" y="1184"/>
                  </a:lnTo>
                  <a:lnTo>
                    <a:pt x="24690" y="972"/>
                  </a:lnTo>
                  <a:lnTo>
                    <a:pt x="24771" y="779"/>
                  </a:lnTo>
                  <a:lnTo>
                    <a:pt x="24831" y="597"/>
                  </a:lnTo>
                  <a:lnTo>
                    <a:pt x="24862" y="435"/>
                  </a:lnTo>
                  <a:lnTo>
                    <a:pt x="24862" y="364"/>
                  </a:lnTo>
                  <a:lnTo>
                    <a:pt x="24862" y="294"/>
                  </a:lnTo>
                  <a:lnTo>
                    <a:pt x="24852" y="233"/>
                  </a:lnTo>
                  <a:lnTo>
                    <a:pt x="24831" y="172"/>
                  </a:lnTo>
                  <a:lnTo>
                    <a:pt x="24811" y="121"/>
                  </a:lnTo>
                  <a:lnTo>
                    <a:pt x="24771" y="71"/>
                  </a:lnTo>
                  <a:lnTo>
                    <a:pt x="24740" y="51"/>
                  </a:lnTo>
                  <a:lnTo>
                    <a:pt x="24710" y="20"/>
                  </a:lnTo>
                  <a:lnTo>
                    <a:pt x="24669" y="10"/>
                  </a:lnTo>
                  <a:lnTo>
                    <a:pt x="24619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2;p15">
              <a:extLst>
                <a:ext uri="{FF2B5EF4-FFF2-40B4-BE49-F238E27FC236}">
                  <a16:creationId xmlns:a16="http://schemas.microsoft.com/office/drawing/2014/main" id="{0DD32477-8848-5A70-C8EF-EAD051EE3949}"/>
                </a:ext>
              </a:extLst>
            </p:cNvPr>
            <p:cNvSpPr/>
            <p:nvPr/>
          </p:nvSpPr>
          <p:spPr>
            <a:xfrm>
              <a:off x="487300" y="3929100"/>
              <a:ext cx="805025" cy="742525"/>
            </a:xfrm>
            <a:custGeom>
              <a:avLst/>
              <a:gdLst/>
              <a:ahLst/>
              <a:cxnLst/>
              <a:rect l="l" t="t" r="r" b="b"/>
              <a:pathLst>
                <a:path w="32201" h="29701" extrusionOk="0">
                  <a:moveTo>
                    <a:pt x="30034" y="1"/>
                  </a:moveTo>
                  <a:lnTo>
                    <a:pt x="29407" y="375"/>
                  </a:lnTo>
                  <a:lnTo>
                    <a:pt x="28678" y="790"/>
                  </a:lnTo>
                  <a:lnTo>
                    <a:pt x="27878" y="1236"/>
                  </a:lnTo>
                  <a:lnTo>
                    <a:pt x="26997" y="1712"/>
                  </a:lnTo>
                  <a:lnTo>
                    <a:pt x="25034" y="2754"/>
                  </a:lnTo>
                  <a:lnTo>
                    <a:pt x="22857" y="3918"/>
                  </a:lnTo>
                  <a:lnTo>
                    <a:pt x="21703" y="4536"/>
                  </a:lnTo>
                  <a:lnTo>
                    <a:pt x="20519" y="5184"/>
                  </a:lnTo>
                  <a:lnTo>
                    <a:pt x="19304" y="5852"/>
                  </a:lnTo>
                  <a:lnTo>
                    <a:pt x="18069" y="6540"/>
                  </a:lnTo>
                  <a:lnTo>
                    <a:pt x="16824" y="7259"/>
                  </a:lnTo>
                  <a:lnTo>
                    <a:pt x="15569" y="7988"/>
                  </a:lnTo>
                  <a:lnTo>
                    <a:pt x="14324" y="8747"/>
                  </a:lnTo>
                  <a:lnTo>
                    <a:pt x="13079" y="9516"/>
                  </a:lnTo>
                  <a:lnTo>
                    <a:pt x="12461" y="9911"/>
                  </a:lnTo>
                  <a:lnTo>
                    <a:pt x="11854" y="10306"/>
                  </a:lnTo>
                  <a:lnTo>
                    <a:pt x="11247" y="10711"/>
                  </a:lnTo>
                  <a:lnTo>
                    <a:pt x="10650" y="11115"/>
                  </a:lnTo>
                  <a:lnTo>
                    <a:pt x="10052" y="11520"/>
                  </a:lnTo>
                  <a:lnTo>
                    <a:pt x="9475" y="11935"/>
                  </a:lnTo>
                  <a:lnTo>
                    <a:pt x="8898" y="12350"/>
                  </a:lnTo>
                  <a:lnTo>
                    <a:pt x="8331" y="12765"/>
                  </a:lnTo>
                  <a:lnTo>
                    <a:pt x="7775" y="13191"/>
                  </a:lnTo>
                  <a:lnTo>
                    <a:pt x="7238" y="13616"/>
                  </a:lnTo>
                  <a:lnTo>
                    <a:pt x="6702" y="14041"/>
                  </a:lnTo>
                  <a:lnTo>
                    <a:pt x="6185" y="14476"/>
                  </a:lnTo>
                  <a:lnTo>
                    <a:pt x="5689" y="14901"/>
                  </a:lnTo>
                  <a:lnTo>
                    <a:pt x="5204" y="15337"/>
                  </a:lnTo>
                  <a:lnTo>
                    <a:pt x="4728" y="15782"/>
                  </a:lnTo>
                  <a:lnTo>
                    <a:pt x="4272" y="16217"/>
                  </a:lnTo>
                  <a:lnTo>
                    <a:pt x="3837" y="16663"/>
                  </a:lnTo>
                  <a:lnTo>
                    <a:pt x="3422" y="17098"/>
                  </a:lnTo>
                  <a:lnTo>
                    <a:pt x="3027" y="17543"/>
                  </a:lnTo>
                  <a:lnTo>
                    <a:pt x="2643" y="17999"/>
                  </a:lnTo>
                  <a:lnTo>
                    <a:pt x="2288" y="18444"/>
                  </a:lnTo>
                  <a:lnTo>
                    <a:pt x="1954" y="18890"/>
                  </a:lnTo>
                  <a:lnTo>
                    <a:pt x="1640" y="19345"/>
                  </a:lnTo>
                  <a:lnTo>
                    <a:pt x="1357" y="19791"/>
                  </a:lnTo>
                  <a:lnTo>
                    <a:pt x="1094" y="20246"/>
                  </a:lnTo>
                  <a:lnTo>
                    <a:pt x="861" y="20702"/>
                  </a:lnTo>
                  <a:lnTo>
                    <a:pt x="750" y="20924"/>
                  </a:lnTo>
                  <a:lnTo>
                    <a:pt x="648" y="21157"/>
                  </a:lnTo>
                  <a:lnTo>
                    <a:pt x="547" y="21380"/>
                  </a:lnTo>
                  <a:lnTo>
                    <a:pt x="466" y="21613"/>
                  </a:lnTo>
                  <a:lnTo>
                    <a:pt x="385" y="21835"/>
                  </a:lnTo>
                  <a:lnTo>
                    <a:pt x="304" y="22068"/>
                  </a:lnTo>
                  <a:lnTo>
                    <a:pt x="244" y="22291"/>
                  </a:lnTo>
                  <a:lnTo>
                    <a:pt x="183" y="22513"/>
                  </a:lnTo>
                  <a:lnTo>
                    <a:pt x="132" y="22746"/>
                  </a:lnTo>
                  <a:lnTo>
                    <a:pt x="92" y="22969"/>
                  </a:lnTo>
                  <a:lnTo>
                    <a:pt x="51" y="23202"/>
                  </a:lnTo>
                  <a:lnTo>
                    <a:pt x="21" y="23425"/>
                  </a:lnTo>
                  <a:lnTo>
                    <a:pt x="1" y="23718"/>
                  </a:lnTo>
                  <a:lnTo>
                    <a:pt x="1" y="24012"/>
                  </a:lnTo>
                  <a:lnTo>
                    <a:pt x="21" y="24305"/>
                  </a:lnTo>
                  <a:lnTo>
                    <a:pt x="61" y="24609"/>
                  </a:lnTo>
                  <a:lnTo>
                    <a:pt x="112" y="24902"/>
                  </a:lnTo>
                  <a:lnTo>
                    <a:pt x="183" y="25206"/>
                  </a:lnTo>
                  <a:lnTo>
                    <a:pt x="274" y="25500"/>
                  </a:lnTo>
                  <a:lnTo>
                    <a:pt x="385" y="25793"/>
                  </a:lnTo>
                  <a:lnTo>
                    <a:pt x="507" y="26087"/>
                  </a:lnTo>
                  <a:lnTo>
                    <a:pt x="648" y="26380"/>
                  </a:lnTo>
                  <a:lnTo>
                    <a:pt x="800" y="26664"/>
                  </a:lnTo>
                  <a:lnTo>
                    <a:pt x="972" y="26937"/>
                  </a:lnTo>
                  <a:lnTo>
                    <a:pt x="1155" y="27210"/>
                  </a:lnTo>
                  <a:lnTo>
                    <a:pt x="1347" y="27463"/>
                  </a:lnTo>
                  <a:lnTo>
                    <a:pt x="1549" y="27716"/>
                  </a:lnTo>
                  <a:lnTo>
                    <a:pt x="1772" y="27959"/>
                  </a:lnTo>
                  <a:lnTo>
                    <a:pt x="1995" y="28192"/>
                  </a:lnTo>
                  <a:lnTo>
                    <a:pt x="2238" y="28415"/>
                  </a:lnTo>
                  <a:lnTo>
                    <a:pt x="2491" y="28617"/>
                  </a:lnTo>
                  <a:lnTo>
                    <a:pt x="2744" y="28810"/>
                  </a:lnTo>
                  <a:lnTo>
                    <a:pt x="3017" y="28982"/>
                  </a:lnTo>
                  <a:lnTo>
                    <a:pt x="3290" y="29144"/>
                  </a:lnTo>
                  <a:lnTo>
                    <a:pt x="3574" y="29285"/>
                  </a:lnTo>
                  <a:lnTo>
                    <a:pt x="3867" y="29407"/>
                  </a:lnTo>
                  <a:lnTo>
                    <a:pt x="4161" y="29508"/>
                  </a:lnTo>
                  <a:lnTo>
                    <a:pt x="4465" y="29589"/>
                  </a:lnTo>
                  <a:lnTo>
                    <a:pt x="4778" y="29650"/>
                  </a:lnTo>
                  <a:lnTo>
                    <a:pt x="5092" y="29690"/>
                  </a:lnTo>
                  <a:lnTo>
                    <a:pt x="5244" y="29701"/>
                  </a:lnTo>
                  <a:lnTo>
                    <a:pt x="5568" y="29701"/>
                  </a:lnTo>
                  <a:lnTo>
                    <a:pt x="5730" y="29690"/>
                  </a:lnTo>
                  <a:lnTo>
                    <a:pt x="5892" y="29680"/>
                  </a:lnTo>
                  <a:lnTo>
                    <a:pt x="6054" y="29660"/>
                  </a:lnTo>
                  <a:lnTo>
                    <a:pt x="6216" y="29630"/>
                  </a:lnTo>
                  <a:lnTo>
                    <a:pt x="6378" y="29599"/>
                  </a:lnTo>
                  <a:lnTo>
                    <a:pt x="6671" y="29528"/>
                  </a:lnTo>
                  <a:lnTo>
                    <a:pt x="6985" y="29447"/>
                  </a:lnTo>
                  <a:lnTo>
                    <a:pt x="7309" y="29346"/>
                  </a:lnTo>
                  <a:lnTo>
                    <a:pt x="7643" y="29245"/>
                  </a:lnTo>
                  <a:lnTo>
                    <a:pt x="8342" y="29012"/>
                  </a:lnTo>
                  <a:lnTo>
                    <a:pt x="9081" y="28739"/>
                  </a:lnTo>
                  <a:lnTo>
                    <a:pt x="9850" y="28435"/>
                  </a:lnTo>
                  <a:lnTo>
                    <a:pt x="10650" y="28101"/>
                  </a:lnTo>
                  <a:lnTo>
                    <a:pt x="11490" y="27727"/>
                  </a:lnTo>
                  <a:lnTo>
                    <a:pt x="12340" y="27332"/>
                  </a:lnTo>
                  <a:lnTo>
                    <a:pt x="13231" y="26907"/>
                  </a:lnTo>
                  <a:lnTo>
                    <a:pt x="14122" y="26451"/>
                  </a:lnTo>
                  <a:lnTo>
                    <a:pt x="15043" y="25975"/>
                  </a:lnTo>
                  <a:lnTo>
                    <a:pt x="15974" y="25479"/>
                  </a:lnTo>
                  <a:lnTo>
                    <a:pt x="16905" y="24953"/>
                  </a:lnTo>
                  <a:lnTo>
                    <a:pt x="17847" y="24417"/>
                  </a:lnTo>
                  <a:lnTo>
                    <a:pt x="18798" y="23850"/>
                  </a:lnTo>
                  <a:lnTo>
                    <a:pt x="19740" y="23283"/>
                  </a:lnTo>
                  <a:lnTo>
                    <a:pt x="20681" y="22686"/>
                  </a:lnTo>
                  <a:lnTo>
                    <a:pt x="21622" y="22088"/>
                  </a:lnTo>
                  <a:lnTo>
                    <a:pt x="22544" y="21471"/>
                  </a:lnTo>
                  <a:lnTo>
                    <a:pt x="23455" y="20853"/>
                  </a:lnTo>
                  <a:lnTo>
                    <a:pt x="24345" y="20226"/>
                  </a:lnTo>
                  <a:lnTo>
                    <a:pt x="25216" y="19588"/>
                  </a:lnTo>
                  <a:lnTo>
                    <a:pt x="26066" y="18940"/>
                  </a:lnTo>
                  <a:lnTo>
                    <a:pt x="26886" y="18303"/>
                  </a:lnTo>
                  <a:lnTo>
                    <a:pt x="27676" y="17655"/>
                  </a:lnTo>
                  <a:lnTo>
                    <a:pt x="28435" y="17017"/>
                  </a:lnTo>
                  <a:lnTo>
                    <a:pt x="29164" y="16369"/>
                  </a:lnTo>
                  <a:lnTo>
                    <a:pt x="29508" y="16055"/>
                  </a:lnTo>
                  <a:lnTo>
                    <a:pt x="29842" y="15731"/>
                  </a:lnTo>
                  <a:lnTo>
                    <a:pt x="30166" y="15418"/>
                  </a:lnTo>
                  <a:lnTo>
                    <a:pt x="30480" y="15104"/>
                  </a:lnTo>
                  <a:lnTo>
                    <a:pt x="30783" y="14790"/>
                  </a:lnTo>
                  <a:lnTo>
                    <a:pt x="31067" y="14486"/>
                  </a:lnTo>
                  <a:lnTo>
                    <a:pt x="31350" y="14173"/>
                  </a:lnTo>
                  <a:lnTo>
                    <a:pt x="31613" y="13869"/>
                  </a:lnTo>
                  <a:lnTo>
                    <a:pt x="31856" y="13565"/>
                  </a:lnTo>
                  <a:lnTo>
                    <a:pt x="32099" y="13261"/>
                  </a:lnTo>
                  <a:lnTo>
                    <a:pt x="32130" y="13089"/>
                  </a:lnTo>
                  <a:lnTo>
                    <a:pt x="32160" y="12877"/>
                  </a:lnTo>
                  <a:lnTo>
                    <a:pt x="32180" y="12634"/>
                  </a:lnTo>
                  <a:lnTo>
                    <a:pt x="32190" y="12371"/>
                  </a:lnTo>
                  <a:lnTo>
                    <a:pt x="32200" y="12067"/>
                  </a:lnTo>
                  <a:lnTo>
                    <a:pt x="32200" y="11743"/>
                  </a:lnTo>
                  <a:lnTo>
                    <a:pt x="32180" y="11024"/>
                  </a:lnTo>
                  <a:lnTo>
                    <a:pt x="32130" y="10225"/>
                  </a:lnTo>
                  <a:lnTo>
                    <a:pt x="32059" y="9364"/>
                  </a:lnTo>
                  <a:lnTo>
                    <a:pt x="31968" y="8443"/>
                  </a:lnTo>
                  <a:lnTo>
                    <a:pt x="31846" y="7481"/>
                  </a:lnTo>
                  <a:lnTo>
                    <a:pt x="31694" y="6489"/>
                  </a:lnTo>
                  <a:lnTo>
                    <a:pt x="31532" y="5487"/>
                  </a:lnTo>
                  <a:lnTo>
                    <a:pt x="31431" y="4991"/>
                  </a:lnTo>
                  <a:lnTo>
                    <a:pt x="31340" y="4485"/>
                  </a:lnTo>
                  <a:lnTo>
                    <a:pt x="31229" y="3999"/>
                  </a:lnTo>
                  <a:lnTo>
                    <a:pt x="31117" y="3503"/>
                  </a:lnTo>
                  <a:lnTo>
                    <a:pt x="31006" y="3028"/>
                  </a:lnTo>
                  <a:lnTo>
                    <a:pt x="30885" y="2552"/>
                  </a:lnTo>
                  <a:lnTo>
                    <a:pt x="30753" y="2086"/>
                  </a:lnTo>
                  <a:lnTo>
                    <a:pt x="30621" y="1641"/>
                  </a:lnTo>
                  <a:lnTo>
                    <a:pt x="30480" y="1206"/>
                  </a:lnTo>
                  <a:lnTo>
                    <a:pt x="30338" y="780"/>
                  </a:lnTo>
                  <a:lnTo>
                    <a:pt x="30196" y="375"/>
                  </a:lnTo>
                  <a:lnTo>
                    <a:pt x="30034" y="1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3;p15">
              <a:extLst>
                <a:ext uri="{FF2B5EF4-FFF2-40B4-BE49-F238E27FC236}">
                  <a16:creationId xmlns:a16="http://schemas.microsoft.com/office/drawing/2014/main" id="{57F41324-AF0E-76CC-2F3F-2714B95E1EA4}"/>
                </a:ext>
              </a:extLst>
            </p:cNvPr>
            <p:cNvSpPr/>
            <p:nvPr/>
          </p:nvSpPr>
          <p:spPr>
            <a:xfrm>
              <a:off x="599400" y="4140425"/>
              <a:ext cx="255625" cy="126550"/>
            </a:xfrm>
            <a:custGeom>
              <a:avLst/>
              <a:gdLst/>
              <a:ahLst/>
              <a:cxnLst/>
              <a:rect l="l" t="t" r="r" b="b"/>
              <a:pathLst>
                <a:path w="10225" h="5062" extrusionOk="0">
                  <a:moveTo>
                    <a:pt x="9779" y="0"/>
                  </a:moveTo>
                  <a:lnTo>
                    <a:pt x="9638" y="21"/>
                  </a:lnTo>
                  <a:lnTo>
                    <a:pt x="9496" y="41"/>
                  </a:lnTo>
                  <a:lnTo>
                    <a:pt x="9192" y="122"/>
                  </a:lnTo>
                  <a:lnTo>
                    <a:pt x="8899" y="193"/>
                  </a:lnTo>
                  <a:lnTo>
                    <a:pt x="8342" y="355"/>
                  </a:lnTo>
                  <a:lnTo>
                    <a:pt x="7775" y="517"/>
                  </a:lnTo>
                  <a:lnTo>
                    <a:pt x="7249" y="678"/>
                  </a:lnTo>
                  <a:lnTo>
                    <a:pt x="6712" y="851"/>
                  </a:lnTo>
                  <a:lnTo>
                    <a:pt x="6196" y="1033"/>
                  </a:lnTo>
                  <a:lnTo>
                    <a:pt x="5670" y="1225"/>
                  </a:lnTo>
                  <a:lnTo>
                    <a:pt x="5184" y="1428"/>
                  </a:lnTo>
                  <a:lnTo>
                    <a:pt x="4698" y="1640"/>
                  </a:lnTo>
                  <a:lnTo>
                    <a:pt x="4222" y="1873"/>
                  </a:lnTo>
                  <a:lnTo>
                    <a:pt x="3756" y="2116"/>
                  </a:lnTo>
                  <a:lnTo>
                    <a:pt x="3291" y="2369"/>
                  </a:lnTo>
                  <a:lnTo>
                    <a:pt x="2845" y="2652"/>
                  </a:lnTo>
                  <a:lnTo>
                    <a:pt x="2400" y="2946"/>
                  </a:lnTo>
                  <a:lnTo>
                    <a:pt x="1975" y="3250"/>
                  </a:lnTo>
                  <a:lnTo>
                    <a:pt x="1732" y="3442"/>
                  </a:lnTo>
                  <a:lnTo>
                    <a:pt x="1489" y="3634"/>
                  </a:lnTo>
                  <a:lnTo>
                    <a:pt x="1256" y="3837"/>
                  </a:lnTo>
                  <a:lnTo>
                    <a:pt x="1023" y="4039"/>
                  </a:lnTo>
                  <a:lnTo>
                    <a:pt x="790" y="4252"/>
                  </a:lnTo>
                  <a:lnTo>
                    <a:pt x="568" y="4474"/>
                  </a:lnTo>
                  <a:lnTo>
                    <a:pt x="436" y="4616"/>
                  </a:lnTo>
                  <a:lnTo>
                    <a:pt x="347" y="4712"/>
                  </a:lnTo>
                  <a:lnTo>
                    <a:pt x="347" y="4712"/>
                  </a:lnTo>
                  <a:lnTo>
                    <a:pt x="497" y="4586"/>
                  </a:lnTo>
                  <a:lnTo>
                    <a:pt x="922" y="4201"/>
                  </a:lnTo>
                  <a:lnTo>
                    <a:pt x="1367" y="3837"/>
                  </a:lnTo>
                  <a:lnTo>
                    <a:pt x="1600" y="3665"/>
                  </a:lnTo>
                  <a:lnTo>
                    <a:pt x="1833" y="3493"/>
                  </a:lnTo>
                  <a:lnTo>
                    <a:pt x="2268" y="3189"/>
                  </a:lnTo>
                  <a:lnTo>
                    <a:pt x="2714" y="2916"/>
                  </a:lnTo>
                  <a:lnTo>
                    <a:pt x="3179" y="2642"/>
                  </a:lnTo>
                  <a:lnTo>
                    <a:pt x="3645" y="2399"/>
                  </a:lnTo>
                  <a:lnTo>
                    <a:pt x="4121" y="2166"/>
                  </a:lnTo>
                  <a:lnTo>
                    <a:pt x="4607" y="1954"/>
                  </a:lnTo>
                  <a:lnTo>
                    <a:pt x="5103" y="1751"/>
                  </a:lnTo>
                  <a:lnTo>
                    <a:pt x="5609" y="1569"/>
                  </a:lnTo>
                  <a:lnTo>
                    <a:pt x="6105" y="1397"/>
                  </a:lnTo>
                  <a:lnTo>
                    <a:pt x="6621" y="1245"/>
                  </a:lnTo>
                  <a:lnTo>
                    <a:pt x="7127" y="1093"/>
                  </a:lnTo>
                  <a:lnTo>
                    <a:pt x="7643" y="962"/>
                  </a:lnTo>
                  <a:lnTo>
                    <a:pt x="8251" y="810"/>
                  </a:lnTo>
                  <a:lnTo>
                    <a:pt x="8858" y="668"/>
                  </a:lnTo>
                  <a:lnTo>
                    <a:pt x="9526" y="527"/>
                  </a:lnTo>
                  <a:lnTo>
                    <a:pt x="9688" y="476"/>
                  </a:lnTo>
                  <a:lnTo>
                    <a:pt x="9840" y="415"/>
                  </a:lnTo>
                  <a:lnTo>
                    <a:pt x="10154" y="284"/>
                  </a:lnTo>
                  <a:lnTo>
                    <a:pt x="10194" y="253"/>
                  </a:lnTo>
                  <a:lnTo>
                    <a:pt x="10215" y="213"/>
                  </a:lnTo>
                  <a:lnTo>
                    <a:pt x="10225" y="162"/>
                  </a:lnTo>
                  <a:lnTo>
                    <a:pt x="10215" y="112"/>
                  </a:lnTo>
                  <a:lnTo>
                    <a:pt x="10194" y="71"/>
                  </a:lnTo>
                  <a:lnTo>
                    <a:pt x="10164" y="31"/>
                  </a:lnTo>
                  <a:lnTo>
                    <a:pt x="10123" y="0"/>
                  </a:lnTo>
                  <a:close/>
                  <a:moveTo>
                    <a:pt x="347" y="4712"/>
                  </a:moveTo>
                  <a:lnTo>
                    <a:pt x="244" y="4798"/>
                  </a:lnTo>
                  <a:lnTo>
                    <a:pt x="122" y="4920"/>
                  </a:lnTo>
                  <a:lnTo>
                    <a:pt x="78" y="4973"/>
                  </a:lnTo>
                  <a:lnTo>
                    <a:pt x="78" y="4973"/>
                  </a:lnTo>
                  <a:lnTo>
                    <a:pt x="82" y="4970"/>
                  </a:lnTo>
                  <a:lnTo>
                    <a:pt x="163" y="4910"/>
                  </a:lnTo>
                  <a:lnTo>
                    <a:pt x="294" y="4768"/>
                  </a:lnTo>
                  <a:lnTo>
                    <a:pt x="347" y="4712"/>
                  </a:lnTo>
                  <a:close/>
                  <a:moveTo>
                    <a:pt x="78" y="4973"/>
                  </a:moveTo>
                  <a:lnTo>
                    <a:pt x="11" y="5021"/>
                  </a:lnTo>
                  <a:lnTo>
                    <a:pt x="1" y="5041"/>
                  </a:lnTo>
                  <a:lnTo>
                    <a:pt x="11" y="5051"/>
                  </a:lnTo>
                  <a:lnTo>
                    <a:pt x="21" y="5062"/>
                  </a:lnTo>
                  <a:lnTo>
                    <a:pt x="31" y="5051"/>
                  </a:lnTo>
                  <a:lnTo>
                    <a:pt x="72" y="4981"/>
                  </a:lnTo>
                  <a:lnTo>
                    <a:pt x="78" y="4973"/>
                  </a:lnTo>
                  <a:close/>
                </a:path>
              </a:pathLst>
            </a:custGeom>
            <a:solidFill>
              <a:srgbClr val="262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4;p15">
              <a:extLst>
                <a:ext uri="{FF2B5EF4-FFF2-40B4-BE49-F238E27FC236}">
                  <a16:creationId xmlns:a16="http://schemas.microsoft.com/office/drawing/2014/main" id="{3D5BE995-FA8E-11E7-1623-441E926DF486}"/>
                </a:ext>
              </a:extLst>
            </p:cNvPr>
            <p:cNvSpPr/>
            <p:nvPr/>
          </p:nvSpPr>
          <p:spPr>
            <a:xfrm>
              <a:off x="2065925" y="2213075"/>
              <a:ext cx="188050" cy="289800"/>
            </a:xfrm>
            <a:custGeom>
              <a:avLst/>
              <a:gdLst/>
              <a:ahLst/>
              <a:cxnLst/>
              <a:rect l="l" t="t" r="r" b="b"/>
              <a:pathLst>
                <a:path w="7522" h="11592" extrusionOk="0">
                  <a:moveTo>
                    <a:pt x="3422" y="1"/>
                  </a:moveTo>
                  <a:lnTo>
                    <a:pt x="3280" y="11"/>
                  </a:lnTo>
                  <a:lnTo>
                    <a:pt x="3138" y="21"/>
                  </a:lnTo>
                  <a:lnTo>
                    <a:pt x="2996" y="51"/>
                  </a:lnTo>
                  <a:lnTo>
                    <a:pt x="2855" y="82"/>
                  </a:lnTo>
                  <a:lnTo>
                    <a:pt x="2713" y="112"/>
                  </a:lnTo>
                  <a:lnTo>
                    <a:pt x="2581" y="163"/>
                  </a:lnTo>
                  <a:lnTo>
                    <a:pt x="2440" y="213"/>
                  </a:lnTo>
                  <a:lnTo>
                    <a:pt x="2308" y="274"/>
                  </a:lnTo>
                  <a:lnTo>
                    <a:pt x="2177" y="335"/>
                  </a:lnTo>
                  <a:lnTo>
                    <a:pt x="2045" y="406"/>
                  </a:lnTo>
                  <a:lnTo>
                    <a:pt x="1913" y="487"/>
                  </a:lnTo>
                  <a:lnTo>
                    <a:pt x="1792" y="568"/>
                  </a:lnTo>
                  <a:lnTo>
                    <a:pt x="1549" y="740"/>
                  </a:lnTo>
                  <a:lnTo>
                    <a:pt x="1316" y="942"/>
                  </a:lnTo>
                  <a:lnTo>
                    <a:pt x="1104" y="1155"/>
                  </a:lnTo>
                  <a:lnTo>
                    <a:pt x="911" y="1388"/>
                  </a:lnTo>
                  <a:lnTo>
                    <a:pt x="729" y="1641"/>
                  </a:lnTo>
                  <a:lnTo>
                    <a:pt x="658" y="1762"/>
                  </a:lnTo>
                  <a:lnTo>
                    <a:pt x="577" y="1894"/>
                  </a:lnTo>
                  <a:lnTo>
                    <a:pt x="506" y="2025"/>
                  </a:lnTo>
                  <a:lnTo>
                    <a:pt x="446" y="2167"/>
                  </a:lnTo>
                  <a:lnTo>
                    <a:pt x="334" y="2440"/>
                  </a:lnTo>
                  <a:lnTo>
                    <a:pt x="243" y="2714"/>
                  </a:lnTo>
                  <a:lnTo>
                    <a:pt x="162" y="2997"/>
                  </a:lnTo>
                  <a:lnTo>
                    <a:pt x="101" y="3291"/>
                  </a:lnTo>
                  <a:lnTo>
                    <a:pt x="61" y="3584"/>
                  </a:lnTo>
                  <a:lnTo>
                    <a:pt x="31" y="3878"/>
                  </a:lnTo>
                  <a:lnTo>
                    <a:pt x="10" y="4171"/>
                  </a:lnTo>
                  <a:lnTo>
                    <a:pt x="0" y="4465"/>
                  </a:lnTo>
                  <a:lnTo>
                    <a:pt x="10" y="4769"/>
                  </a:lnTo>
                  <a:lnTo>
                    <a:pt x="20" y="5072"/>
                  </a:lnTo>
                  <a:lnTo>
                    <a:pt x="41" y="5366"/>
                  </a:lnTo>
                  <a:lnTo>
                    <a:pt x="71" y="5669"/>
                  </a:lnTo>
                  <a:lnTo>
                    <a:pt x="112" y="5963"/>
                  </a:lnTo>
                  <a:lnTo>
                    <a:pt x="162" y="6267"/>
                  </a:lnTo>
                  <a:lnTo>
                    <a:pt x="263" y="6854"/>
                  </a:lnTo>
                  <a:lnTo>
                    <a:pt x="496" y="8028"/>
                  </a:lnTo>
                  <a:lnTo>
                    <a:pt x="618" y="8615"/>
                  </a:lnTo>
                  <a:lnTo>
                    <a:pt x="719" y="9212"/>
                  </a:lnTo>
                  <a:lnTo>
                    <a:pt x="759" y="9506"/>
                  </a:lnTo>
                  <a:lnTo>
                    <a:pt x="800" y="9799"/>
                  </a:lnTo>
                  <a:lnTo>
                    <a:pt x="830" y="10093"/>
                  </a:lnTo>
                  <a:lnTo>
                    <a:pt x="850" y="10387"/>
                  </a:lnTo>
                  <a:lnTo>
                    <a:pt x="861" y="10680"/>
                  </a:lnTo>
                  <a:lnTo>
                    <a:pt x="861" y="10984"/>
                  </a:lnTo>
                  <a:lnTo>
                    <a:pt x="850" y="11277"/>
                  </a:lnTo>
                  <a:lnTo>
                    <a:pt x="830" y="11571"/>
                  </a:lnTo>
                  <a:lnTo>
                    <a:pt x="1083" y="11591"/>
                  </a:lnTo>
                  <a:lnTo>
                    <a:pt x="1336" y="11591"/>
                  </a:lnTo>
                  <a:lnTo>
                    <a:pt x="1589" y="11581"/>
                  </a:lnTo>
                  <a:lnTo>
                    <a:pt x="1832" y="11561"/>
                  </a:lnTo>
                  <a:lnTo>
                    <a:pt x="2085" y="11541"/>
                  </a:lnTo>
                  <a:lnTo>
                    <a:pt x="2328" y="11500"/>
                  </a:lnTo>
                  <a:lnTo>
                    <a:pt x="2581" y="11449"/>
                  </a:lnTo>
                  <a:lnTo>
                    <a:pt x="2824" y="11389"/>
                  </a:lnTo>
                  <a:lnTo>
                    <a:pt x="3057" y="11318"/>
                  </a:lnTo>
                  <a:lnTo>
                    <a:pt x="3300" y="11237"/>
                  </a:lnTo>
                  <a:lnTo>
                    <a:pt x="3533" y="11156"/>
                  </a:lnTo>
                  <a:lnTo>
                    <a:pt x="3766" y="11055"/>
                  </a:lnTo>
                  <a:lnTo>
                    <a:pt x="3999" y="10943"/>
                  </a:lnTo>
                  <a:lnTo>
                    <a:pt x="4221" y="10832"/>
                  </a:lnTo>
                  <a:lnTo>
                    <a:pt x="4434" y="10710"/>
                  </a:lnTo>
                  <a:lnTo>
                    <a:pt x="4657" y="10579"/>
                  </a:lnTo>
                  <a:lnTo>
                    <a:pt x="4859" y="10437"/>
                  </a:lnTo>
                  <a:lnTo>
                    <a:pt x="5061" y="10295"/>
                  </a:lnTo>
                  <a:lnTo>
                    <a:pt x="5264" y="10133"/>
                  </a:lnTo>
                  <a:lnTo>
                    <a:pt x="5456" y="9972"/>
                  </a:lnTo>
                  <a:lnTo>
                    <a:pt x="5638" y="9810"/>
                  </a:lnTo>
                  <a:lnTo>
                    <a:pt x="5821" y="9627"/>
                  </a:lnTo>
                  <a:lnTo>
                    <a:pt x="5993" y="9445"/>
                  </a:lnTo>
                  <a:lnTo>
                    <a:pt x="6155" y="9253"/>
                  </a:lnTo>
                  <a:lnTo>
                    <a:pt x="6317" y="9061"/>
                  </a:lnTo>
                  <a:lnTo>
                    <a:pt x="6458" y="8858"/>
                  </a:lnTo>
                  <a:lnTo>
                    <a:pt x="6600" y="8656"/>
                  </a:lnTo>
                  <a:lnTo>
                    <a:pt x="6732" y="8443"/>
                  </a:lnTo>
                  <a:lnTo>
                    <a:pt x="6853" y="8220"/>
                  </a:lnTo>
                  <a:lnTo>
                    <a:pt x="6965" y="7998"/>
                  </a:lnTo>
                  <a:lnTo>
                    <a:pt x="7076" y="7765"/>
                  </a:lnTo>
                  <a:lnTo>
                    <a:pt x="7167" y="7532"/>
                  </a:lnTo>
                  <a:lnTo>
                    <a:pt x="7248" y="7289"/>
                  </a:lnTo>
                  <a:lnTo>
                    <a:pt x="7319" y="7056"/>
                  </a:lnTo>
                  <a:lnTo>
                    <a:pt x="7380" y="6813"/>
                  </a:lnTo>
                  <a:lnTo>
                    <a:pt x="7430" y="6560"/>
                  </a:lnTo>
                  <a:lnTo>
                    <a:pt x="7471" y="6317"/>
                  </a:lnTo>
                  <a:lnTo>
                    <a:pt x="7501" y="6064"/>
                  </a:lnTo>
                  <a:lnTo>
                    <a:pt x="7511" y="5821"/>
                  </a:lnTo>
                  <a:lnTo>
                    <a:pt x="7521" y="5568"/>
                  </a:lnTo>
                  <a:lnTo>
                    <a:pt x="7521" y="5315"/>
                  </a:lnTo>
                  <a:lnTo>
                    <a:pt x="7511" y="5062"/>
                  </a:lnTo>
                  <a:lnTo>
                    <a:pt x="7491" y="4819"/>
                  </a:lnTo>
                  <a:lnTo>
                    <a:pt x="7461" y="4566"/>
                  </a:lnTo>
                  <a:lnTo>
                    <a:pt x="7420" y="4313"/>
                  </a:lnTo>
                  <a:lnTo>
                    <a:pt x="7369" y="4070"/>
                  </a:lnTo>
                  <a:lnTo>
                    <a:pt x="7309" y="3827"/>
                  </a:lnTo>
                  <a:lnTo>
                    <a:pt x="7248" y="3584"/>
                  </a:lnTo>
                  <a:lnTo>
                    <a:pt x="7167" y="3341"/>
                  </a:lnTo>
                  <a:lnTo>
                    <a:pt x="7076" y="3108"/>
                  </a:lnTo>
                  <a:lnTo>
                    <a:pt x="6985" y="2876"/>
                  </a:lnTo>
                  <a:lnTo>
                    <a:pt x="6884" y="2643"/>
                  </a:lnTo>
                  <a:lnTo>
                    <a:pt x="6772" y="2420"/>
                  </a:lnTo>
                  <a:lnTo>
                    <a:pt x="6651" y="2197"/>
                  </a:lnTo>
                  <a:lnTo>
                    <a:pt x="6519" y="1985"/>
                  </a:lnTo>
                  <a:lnTo>
                    <a:pt x="6377" y="1772"/>
                  </a:lnTo>
                  <a:lnTo>
                    <a:pt x="6236" y="1570"/>
                  </a:lnTo>
                  <a:lnTo>
                    <a:pt x="6084" y="1377"/>
                  </a:lnTo>
                  <a:lnTo>
                    <a:pt x="5922" y="1185"/>
                  </a:lnTo>
                  <a:lnTo>
                    <a:pt x="5750" y="1003"/>
                  </a:lnTo>
                  <a:lnTo>
                    <a:pt x="5568" y="821"/>
                  </a:lnTo>
                  <a:lnTo>
                    <a:pt x="5385" y="649"/>
                  </a:lnTo>
                  <a:lnTo>
                    <a:pt x="5193" y="497"/>
                  </a:lnTo>
                  <a:lnTo>
                    <a:pt x="4991" y="335"/>
                  </a:lnTo>
                  <a:lnTo>
                    <a:pt x="4282" y="132"/>
                  </a:lnTo>
                  <a:lnTo>
                    <a:pt x="4140" y="92"/>
                  </a:lnTo>
                  <a:lnTo>
                    <a:pt x="3999" y="51"/>
                  </a:lnTo>
                  <a:lnTo>
                    <a:pt x="3857" y="31"/>
                  </a:lnTo>
                  <a:lnTo>
                    <a:pt x="3715" y="11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5;p15">
              <a:extLst>
                <a:ext uri="{FF2B5EF4-FFF2-40B4-BE49-F238E27FC236}">
                  <a16:creationId xmlns:a16="http://schemas.microsoft.com/office/drawing/2014/main" id="{4F65C86A-9A48-5A94-D96A-086BC3175ACE}"/>
                </a:ext>
              </a:extLst>
            </p:cNvPr>
            <p:cNvSpPr/>
            <p:nvPr/>
          </p:nvSpPr>
          <p:spPr>
            <a:xfrm>
              <a:off x="2065925" y="2213075"/>
              <a:ext cx="188050" cy="289800"/>
            </a:xfrm>
            <a:custGeom>
              <a:avLst/>
              <a:gdLst/>
              <a:ahLst/>
              <a:cxnLst/>
              <a:rect l="l" t="t" r="r" b="b"/>
              <a:pathLst>
                <a:path w="7522" h="11592" fill="none" extrusionOk="0">
                  <a:moveTo>
                    <a:pt x="4991" y="335"/>
                  </a:moveTo>
                  <a:lnTo>
                    <a:pt x="4991" y="335"/>
                  </a:lnTo>
                  <a:lnTo>
                    <a:pt x="5193" y="497"/>
                  </a:lnTo>
                  <a:lnTo>
                    <a:pt x="5385" y="649"/>
                  </a:lnTo>
                  <a:lnTo>
                    <a:pt x="5568" y="821"/>
                  </a:lnTo>
                  <a:lnTo>
                    <a:pt x="5750" y="1003"/>
                  </a:lnTo>
                  <a:lnTo>
                    <a:pt x="5922" y="1185"/>
                  </a:lnTo>
                  <a:lnTo>
                    <a:pt x="6084" y="1377"/>
                  </a:lnTo>
                  <a:lnTo>
                    <a:pt x="6236" y="1570"/>
                  </a:lnTo>
                  <a:lnTo>
                    <a:pt x="6377" y="1772"/>
                  </a:lnTo>
                  <a:lnTo>
                    <a:pt x="6519" y="1985"/>
                  </a:lnTo>
                  <a:lnTo>
                    <a:pt x="6651" y="2197"/>
                  </a:lnTo>
                  <a:lnTo>
                    <a:pt x="6772" y="2420"/>
                  </a:lnTo>
                  <a:lnTo>
                    <a:pt x="6884" y="2643"/>
                  </a:lnTo>
                  <a:lnTo>
                    <a:pt x="6985" y="2876"/>
                  </a:lnTo>
                  <a:lnTo>
                    <a:pt x="7076" y="3108"/>
                  </a:lnTo>
                  <a:lnTo>
                    <a:pt x="7167" y="3341"/>
                  </a:lnTo>
                  <a:lnTo>
                    <a:pt x="7248" y="3584"/>
                  </a:lnTo>
                  <a:lnTo>
                    <a:pt x="7309" y="3827"/>
                  </a:lnTo>
                  <a:lnTo>
                    <a:pt x="7369" y="4070"/>
                  </a:lnTo>
                  <a:lnTo>
                    <a:pt x="7420" y="4313"/>
                  </a:lnTo>
                  <a:lnTo>
                    <a:pt x="7461" y="4566"/>
                  </a:lnTo>
                  <a:lnTo>
                    <a:pt x="7491" y="4819"/>
                  </a:lnTo>
                  <a:lnTo>
                    <a:pt x="7511" y="5062"/>
                  </a:lnTo>
                  <a:lnTo>
                    <a:pt x="7521" y="5315"/>
                  </a:lnTo>
                  <a:lnTo>
                    <a:pt x="7521" y="5568"/>
                  </a:lnTo>
                  <a:lnTo>
                    <a:pt x="7511" y="5821"/>
                  </a:lnTo>
                  <a:lnTo>
                    <a:pt x="7501" y="6064"/>
                  </a:lnTo>
                  <a:lnTo>
                    <a:pt x="7471" y="6317"/>
                  </a:lnTo>
                  <a:lnTo>
                    <a:pt x="7430" y="6560"/>
                  </a:lnTo>
                  <a:lnTo>
                    <a:pt x="7380" y="6813"/>
                  </a:lnTo>
                  <a:lnTo>
                    <a:pt x="7319" y="7056"/>
                  </a:lnTo>
                  <a:lnTo>
                    <a:pt x="7248" y="7289"/>
                  </a:lnTo>
                  <a:lnTo>
                    <a:pt x="7167" y="7532"/>
                  </a:lnTo>
                  <a:lnTo>
                    <a:pt x="7167" y="7532"/>
                  </a:lnTo>
                  <a:lnTo>
                    <a:pt x="7076" y="7765"/>
                  </a:lnTo>
                  <a:lnTo>
                    <a:pt x="6965" y="7998"/>
                  </a:lnTo>
                  <a:lnTo>
                    <a:pt x="6853" y="8220"/>
                  </a:lnTo>
                  <a:lnTo>
                    <a:pt x="6732" y="8443"/>
                  </a:lnTo>
                  <a:lnTo>
                    <a:pt x="6600" y="8656"/>
                  </a:lnTo>
                  <a:lnTo>
                    <a:pt x="6458" y="8858"/>
                  </a:lnTo>
                  <a:lnTo>
                    <a:pt x="6317" y="9061"/>
                  </a:lnTo>
                  <a:lnTo>
                    <a:pt x="6155" y="9253"/>
                  </a:lnTo>
                  <a:lnTo>
                    <a:pt x="5993" y="9445"/>
                  </a:lnTo>
                  <a:lnTo>
                    <a:pt x="5821" y="9627"/>
                  </a:lnTo>
                  <a:lnTo>
                    <a:pt x="5638" y="9810"/>
                  </a:lnTo>
                  <a:lnTo>
                    <a:pt x="5456" y="9972"/>
                  </a:lnTo>
                  <a:lnTo>
                    <a:pt x="5264" y="10133"/>
                  </a:lnTo>
                  <a:lnTo>
                    <a:pt x="5061" y="10295"/>
                  </a:lnTo>
                  <a:lnTo>
                    <a:pt x="4859" y="10437"/>
                  </a:lnTo>
                  <a:lnTo>
                    <a:pt x="4657" y="10579"/>
                  </a:lnTo>
                  <a:lnTo>
                    <a:pt x="4434" y="10710"/>
                  </a:lnTo>
                  <a:lnTo>
                    <a:pt x="4221" y="10832"/>
                  </a:lnTo>
                  <a:lnTo>
                    <a:pt x="3999" y="10943"/>
                  </a:lnTo>
                  <a:lnTo>
                    <a:pt x="3766" y="11055"/>
                  </a:lnTo>
                  <a:lnTo>
                    <a:pt x="3533" y="11156"/>
                  </a:lnTo>
                  <a:lnTo>
                    <a:pt x="3300" y="11237"/>
                  </a:lnTo>
                  <a:lnTo>
                    <a:pt x="3057" y="11318"/>
                  </a:lnTo>
                  <a:lnTo>
                    <a:pt x="2824" y="11389"/>
                  </a:lnTo>
                  <a:lnTo>
                    <a:pt x="2581" y="11449"/>
                  </a:lnTo>
                  <a:lnTo>
                    <a:pt x="2328" y="11500"/>
                  </a:lnTo>
                  <a:lnTo>
                    <a:pt x="2085" y="11541"/>
                  </a:lnTo>
                  <a:lnTo>
                    <a:pt x="1832" y="11561"/>
                  </a:lnTo>
                  <a:lnTo>
                    <a:pt x="1589" y="11581"/>
                  </a:lnTo>
                  <a:lnTo>
                    <a:pt x="1336" y="11591"/>
                  </a:lnTo>
                  <a:lnTo>
                    <a:pt x="1083" y="11591"/>
                  </a:lnTo>
                  <a:lnTo>
                    <a:pt x="830" y="11571"/>
                  </a:lnTo>
                  <a:lnTo>
                    <a:pt x="830" y="11571"/>
                  </a:lnTo>
                  <a:lnTo>
                    <a:pt x="850" y="11277"/>
                  </a:lnTo>
                  <a:lnTo>
                    <a:pt x="861" y="10984"/>
                  </a:lnTo>
                  <a:lnTo>
                    <a:pt x="861" y="10680"/>
                  </a:lnTo>
                  <a:lnTo>
                    <a:pt x="850" y="10387"/>
                  </a:lnTo>
                  <a:lnTo>
                    <a:pt x="830" y="10093"/>
                  </a:lnTo>
                  <a:lnTo>
                    <a:pt x="800" y="9799"/>
                  </a:lnTo>
                  <a:lnTo>
                    <a:pt x="759" y="9506"/>
                  </a:lnTo>
                  <a:lnTo>
                    <a:pt x="719" y="9212"/>
                  </a:lnTo>
                  <a:lnTo>
                    <a:pt x="618" y="8615"/>
                  </a:lnTo>
                  <a:lnTo>
                    <a:pt x="496" y="8028"/>
                  </a:lnTo>
                  <a:lnTo>
                    <a:pt x="263" y="6854"/>
                  </a:lnTo>
                  <a:lnTo>
                    <a:pt x="263" y="6854"/>
                  </a:lnTo>
                  <a:lnTo>
                    <a:pt x="162" y="6267"/>
                  </a:lnTo>
                  <a:lnTo>
                    <a:pt x="112" y="5963"/>
                  </a:lnTo>
                  <a:lnTo>
                    <a:pt x="71" y="5669"/>
                  </a:lnTo>
                  <a:lnTo>
                    <a:pt x="41" y="5366"/>
                  </a:lnTo>
                  <a:lnTo>
                    <a:pt x="20" y="5072"/>
                  </a:lnTo>
                  <a:lnTo>
                    <a:pt x="10" y="4769"/>
                  </a:lnTo>
                  <a:lnTo>
                    <a:pt x="0" y="4465"/>
                  </a:lnTo>
                  <a:lnTo>
                    <a:pt x="10" y="4171"/>
                  </a:lnTo>
                  <a:lnTo>
                    <a:pt x="31" y="3878"/>
                  </a:lnTo>
                  <a:lnTo>
                    <a:pt x="61" y="3584"/>
                  </a:lnTo>
                  <a:lnTo>
                    <a:pt x="101" y="3291"/>
                  </a:lnTo>
                  <a:lnTo>
                    <a:pt x="162" y="2997"/>
                  </a:lnTo>
                  <a:lnTo>
                    <a:pt x="243" y="2714"/>
                  </a:lnTo>
                  <a:lnTo>
                    <a:pt x="334" y="2440"/>
                  </a:lnTo>
                  <a:lnTo>
                    <a:pt x="446" y="2167"/>
                  </a:lnTo>
                  <a:lnTo>
                    <a:pt x="446" y="2167"/>
                  </a:lnTo>
                  <a:lnTo>
                    <a:pt x="506" y="2025"/>
                  </a:lnTo>
                  <a:lnTo>
                    <a:pt x="577" y="1894"/>
                  </a:lnTo>
                  <a:lnTo>
                    <a:pt x="658" y="1762"/>
                  </a:lnTo>
                  <a:lnTo>
                    <a:pt x="729" y="1641"/>
                  </a:lnTo>
                  <a:lnTo>
                    <a:pt x="911" y="1388"/>
                  </a:lnTo>
                  <a:lnTo>
                    <a:pt x="1104" y="1155"/>
                  </a:lnTo>
                  <a:lnTo>
                    <a:pt x="1316" y="942"/>
                  </a:lnTo>
                  <a:lnTo>
                    <a:pt x="1549" y="740"/>
                  </a:lnTo>
                  <a:lnTo>
                    <a:pt x="1792" y="568"/>
                  </a:lnTo>
                  <a:lnTo>
                    <a:pt x="1913" y="487"/>
                  </a:lnTo>
                  <a:lnTo>
                    <a:pt x="2045" y="406"/>
                  </a:lnTo>
                  <a:lnTo>
                    <a:pt x="2177" y="335"/>
                  </a:lnTo>
                  <a:lnTo>
                    <a:pt x="2308" y="274"/>
                  </a:lnTo>
                  <a:lnTo>
                    <a:pt x="2440" y="213"/>
                  </a:lnTo>
                  <a:lnTo>
                    <a:pt x="2581" y="163"/>
                  </a:lnTo>
                  <a:lnTo>
                    <a:pt x="2713" y="112"/>
                  </a:lnTo>
                  <a:lnTo>
                    <a:pt x="2855" y="82"/>
                  </a:lnTo>
                  <a:lnTo>
                    <a:pt x="2996" y="51"/>
                  </a:lnTo>
                  <a:lnTo>
                    <a:pt x="3138" y="21"/>
                  </a:lnTo>
                  <a:lnTo>
                    <a:pt x="3280" y="11"/>
                  </a:lnTo>
                  <a:lnTo>
                    <a:pt x="3422" y="1"/>
                  </a:lnTo>
                  <a:lnTo>
                    <a:pt x="3573" y="1"/>
                  </a:lnTo>
                  <a:lnTo>
                    <a:pt x="3715" y="11"/>
                  </a:lnTo>
                  <a:lnTo>
                    <a:pt x="3857" y="31"/>
                  </a:lnTo>
                  <a:lnTo>
                    <a:pt x="3999" y="51"/>
                  </a:lnTo>
                  <a:lnTo>
                    <a:pt x="4140" y="92"/>
                  </a:lnTo>
                  <a:lnTo>
                    <a:pt x="4282" y="1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6;p15">
              <a:extLst>
                <a:ext uri="{FF2B5EF4-FFF2-40B4-BE49-F238E27FC236}">
                  <a16:creationId xmlns:a16="http://schemas.microsoft.com/office/drawing/2014/main" id="{B5FE4B3E-1B7E-FF09-2034-D4968103C86D}"/>
                </a:ext>
              </a:extLst>
            </p:cNvPr>
            <p:cNvSpPr/>
            <p:nvPr/>
          </p:nvSpPr>
          <p:spPr>
            <a:xfrm>
              <a:off x="1204475" y="2213075"/>
              <a:ext cx="188075" cy="289800"/>
            </a:xfrm>
            <a:custGeom>
              <a:avLst/>
              <a:gdLst/>
              <a:ahLst/>
              <a:cxnLst/>
              <a:rect l="l" t="t" r="r" b="b"/>
              <a:pathLst>
                <a:path w="7523" h="11592" extrusionOk="0">
                  <a:moveTo>
                    <a:pt x="3949" y="1"/>
                  </a:moveTo>
                  <a:lnTo>
                    <a:pt x="3807" y="11"/>
                  </a:lnTo>
                  <a:lnTo>
                    <a:pt x="3665" y="31"/>
                  </a:lnTo>
                  <a:lnTo>
                    <a:pt x="3524" y="51"/>
                  </a:lnTo>
                  <a:lnTo>
                    <a:pt x="3382" y="92"/>
                  </a:lnTo>
                  <a:lnTo>
                    <a:pt x="3240" y="132"/>
                  </a:lnTo>
                  <a:lnTo>
                    <a:pt x="2532" y="335"/>
                  </a:lnTo>
                  <a:lnTo>
                    <a:pt x="2329" y="497"/>
                  </a:lnTo>
                  <a:lnTo>
                    <a:pt x="2137" y="649"/>
                  </a:lnTo>
                  <a:lnTo>
                    <a:pt x="1955" y="821"/>
                  </a:lnTo>
                  <a:lnTo>
                    <a:pt x="1772" y="1003"/>
                  </a:lnTo>
                  <a:lnTo>
                    <a:pt x="1600" y="1185"/>
                  </a:lnTo>
                  <a:lnTo>
                    <a:pt x="1438" y="1377"/>
                  </a:lnTo>
                  <a:lnTo>
                    <a:pt x="1287" y="1570"/>
                  </a:lnTo>
                  <a:lnTo>
                    <a:pt x="1145" y="1772"/>
                  </a:lnTo>
                  <a:lnTo>
                    <a:pt x="1003" y="1985"/>
                  </a:lnTo>
                  <a:lnTo>
                    <a:pt x="871" y="2197"/>
                  </a:lnTo>
                  <a:lnTo>
                    <a:pt x="750" y="2420"/>
                  </a:lnTo>
                  <a:lnTo>
                    <a:pt x="639" y="2643"/>
                  </a:lnTo>
                  <a:lnTo>
                    <a:pt x="537" y="2876"/>
                  </a:lnTo>
                  <a:lnTo>
                    <a:pt x="446" y="3108"/>
                  </a:lnTo>
                  <a:lnTo>
                    <a:pt x="355" y="3341"/>
                  </a:lnTo>
                  <a:lnTo>
                    <a:pt x="274" y="3584"/>
                  </a:lnTo>
                  <a:lnTo>
                    <a:pt x="214" y="3827"/>
                  </a:lnTo>
                  <a:lnTo>
                    <a:pt x="153" y="4070"/>
                  </a:lnTo>
                  <a:lnTo>
                    <a:pt x="102" y="4313"/>
                  </a:lnTo>
                  <a:lnTo>
                    <a:pt x="62" y="4566"/>
                  </a:lnTo>
                  <a:lnTo>
                    <a:pt x="31" y="4819"/>
                  </a:lnTo>
                  <a:lnTo>
                    <a:pt x="11" y="5062"/>
                  </a:lnTo>
                  <a:lnTo>
                    <a:pt x="1" y="5315"/>
                  </a:lnTo>
                  <a:lnTo>
                    <a:pt x="1" y="5568"/>
                  </a:lnTo>
                  <a:lnTo>
                    <a:pt x="11" y="5821"/>
                  </a:lnTo>
                  <a:lnTo>
                    <a:pt x="21" y="6064"/>
                  </a:lnTo>
                  <a:lnTo>
                    <a:pt x="52" y="6317"/>
                  </a:lnTo>
                  <a:lnTo>
                    <a:pt x="92" y="6560"/>
                  </a:lnTo>
                  <a:lnTo>
                    <a:pt x="143" y="6813"/>
                  </a:lnTo>
                  <a:lnTo>
                    <a:pt x="203" y="7056"/>
                  </a:lnTo>
                  <a:lnTo>
                    <a:pt x="274" y="7289"/>
                  </a:lnTo>
                  <a:lnTo>
                    <a:pt x="355" y="7532"/>
                  </a:lnTo>
                  <a:lnTo>
                    <a:pt x="446" y="7765"/>
                  </a:lnTo>
                  <a:lnTo>
                    <a:pt x="558" y="7998"/>
                  </a:lnTo>
                  <a:lnTo>
                    <a:pt x="669" y="8220"/>
                  </a:lnTo>
                  <a:lnTo>
                    <a:pt x="791" y="8443"/>
                  </a:lnTo>
                  <a:lnTo>
                    <a:pt x="922" y="8656"/>
                  </a:lnTo>
                  <a:lnTo>
                    <a:pt x="1064" y="8858"/>
                  </a:lnTo>
                  <a:lnTo>
                    <a:pt x="1206" y="9061"/>
                  </a:lnTo>
                  <a:lnTo>
                    <a:pt x="1367" y="9253"/>
                  </a:lnTo>
                  <a:lnTo>
                    <a:pt x="1529" y="9445"/>
                  </a:lnTo>
                  <a:lnTo>
                    <a:pt x="1702" y="9627"/>
                  </a:lnTo>
                  <a:lnTo>
                    <a:pt x="1884" y="9810"/>
                  </a:lnTo>
                  <a:lnTo>
                    <a:pt x="2066" y="9972"/>
                  </a:lnTo>
                  <a:lnTo>
                    <a:pt x="2258" y="10133"/>
                  </a:lnTo>
                  <a:lnTo>
                    <a:pt x="2461" y="10295"/>
                  </a:lnTo>
                  <a:lnTo>
                    <a:pt x="2663" y="10437"/>
                  </a:lnTo>
                  <a:lnTo>
                    <a:pt x="2866" y="10579"/>
                  </a:lnTo>
                  <a:lnTo>
                    <a:pt x="3088" y="10710"/>
                  </a:lnTo>
                  <a:lnTo>
                    <a:pt x="3301" y="10832"/>
                  </a:lnTo>
                  <a:lnTo>
                    <a:pt x="3524" y="10943"/>
                  </a:lnTo>
                  <a:lnTo>
                    <a:pt x="3756" y="11055"/>
                  </a:lnTo>
                  <a:lnTo>
                    <a:pt x="3989" y="11156"/>
                  </a:lnTo>
                  <a:lnTo>
                    <a:pt x="4222" y="11237"/>
                  </a:lnTo>
                  <a:lnTo>
                    <a:pt x="4465" y="11318"/>
                  </a:lnTo>
                  <a:lnTo>
                    <a:pt x="4698" y="11389"/>
                  </a:lnTo>
                  <a:lnTo>
                    <a:pt x="4941" y="11449"/>
                  </a:lnTo>
                  <a:lnTo>
                    <a:pt x="5194" y="11500"/>
                  </a:lnTo>
                  <a:lnTo>
                    <a:pt x="5437" y="11541"/>
                  </a:lnTo>
                  <a:lnTo>
                    <a:pt x="5690" y="11561"/>
                  </a:lnTo>
                  <a:lnTo>
                    <a:pt x="5933" y="11581"/>
                  </a:lnTo>
                  <a:lnTo>
                    <a:pt x="6186" y="11591"/>
                  </a:lnTo>
                  <a:lnTo>
                    <a:pt x="6439" y="11591"/>
                  </a:lnTo>
                  <a:lnTo>
                    <a:pt x="6692" y="11571"/>
                  </a:lnTo>
                  <a:lnTo>
                    <a:pt x="6672" y="11277"/>
                  </a:lnTo>
                  <a:lnTo>
                    <a:pt x="6662" y="10984"/>
                  </a:lnTo>
                  <a:lnTo>
                    <a:pt x="6662" y="10680"/>
                  </a:lnTo>
                  <a:lnTo>
                    <a:pt x="6672" y="10387"/>
                  </a:lnTo>
                  <a:lnTo>
                    <a:pt x="6692" y="10093"/>
                  </a:lnTo>
                  <a:lnTo>
                    <a:pt x="6722" y="9799"/>
                  </a:lnTo>
                  <a:lnTo>
                    <a:pt x="6763" y="9506"/>
                  </a:lnTo>
                  <a:lnTo>
                    <a:pt x="6803" y="9212"/>
                  </a:lnTo>
                  <a:lnTo>
                    <a:pt x="6905" y="8615"/>
                  </a:lnTo>
                  <a:lnTo>
                    <a:pt x="7026" y="8028"/>
                  </a:lnTo>
                  <a:lnTo>
                    <a:pt x="7259" y="6854"/>
                  </a:lnTo>
                  <a:lnTo>
                    <a:pt x="7360" y="6267"/>
                  </a:lnTo>
                  <a:lnTo>
                    <a:pt x="7411" y="5963"/>
                  </a:lnTo>
                  <a:lnTo>
                    <a:pt x="7451" y="5669"/>
                  </a:lnTo>
                  <a:lnTo>
                    <a:pt x="7482" y="5366"/>
                  </a:lnTo>
                  <a:lnTo>
                    <a:pt x="7502" y="5072"/>
                  </a:lnTo>
                  <a:lnTo>
                    <a:pt x="7512" y="4769"/>
                  </a:lnTo>
                  <a:lnTo>
                    <a:pt x="7522" y="4465"/>
                  </a:lnTo>
                  <a:lnTo>
                    <a:pt x="7512" y="4171"/>
                  </a:lnTo>
                  <a:lnTo>
                    <a:pt x="7492" y="3878"/>
                  </a:lnTo>
                  <a:lnTo>
                    <a:pt x="7461" y="3584"/>
                  </a:lnTo>
                  <a:lnTo>
                    <a:pt x="7421" y="3291"/>
                  </a:lnTo>
                  <a:lnTo>
                    <a:pt x="7360" y="2997"/>
                  </a:lnTo>
                  <a:lnTo>
                    <a:pt x="7279" y="2714"/>
                  </a:lnTo>
                  <a:lnTo>
                    <a:pt x="7188" y="2440"/>
                  </a:lnTo>
                  <a:lnTo>
                    <a:pt x="7077" y="2167"/>
                  </a:lnTo>
                  <a:lnTo>
                    <a:pt x="7016" y="2025"/>
                  </a:lnTo>
                  <a:lnTo>
                    <a:pt x="6945" y="1894"/>
                  </a:lnTo>
                  <a:lnTo>
                    <a:pt x="6864" y="1762"/>
                  </a:lnTo>
                  <a:lnTo>
                    <a:pt x="6783" y="1641"/>
                  </a:lnTo>
                  <a:lnTo>
                    <a:pt x="6611" y="1388"/>
                  </a:lnTo>
                  <a:lnTo>
                    <a:pt x="6419" y="1155"/>
                  </a:lnTo>
                  <a:lnTo>
                    <a:pt x="6206" y="942"/>
                  </a:lnTo>
                  <a:lnTo>
                    <a:pt x="5973" y="740"/>
                  </a:lnTo>
                  <a:lnTo>
                    <a:pt x="5730" y="568"/>
                  </a:lnTo>
                  <a:lnTo>
                    <a:pt x="5609" y="487"/>
                  </a:lnTo>
                  <a:lnTo>
                    <a:pt x="5477" y="406"/>
                  </a:lnTo>
                  <a:lnTo>
                    <a:pt x="5346" y="335"/>
                  </a:lnTo>
                  <a:lnTo>
                    <a:pt x="5214" y="274"/>
                  </a:lnTo>
                  <a:lnTo>
                    <a:pt x="5082" y="213"/>
                  </a:lnTo>
                  <a:lnTo>
                    <a:pt x="4941" y="163"/>
                  </a:lnTo>
                  <a:lnTo>
                    <a:pt x="4809" y="112"/>
                  </a:lnTo>
                  <a:lnTo>
                    <a:pt x="4667" y="82"/>
                  </a:lnTo>
                  <a:lnTo>
                    <a:pt x="4526" y="51"/>
                  </a:lnTo>
                  <a:lnTo>
                    <a:pt x="4384" y="21"/>
                  </a:lnTo>
                  <a:lnTo>
                    <a:pt x="4242" y="11"/>
                  </a:lnTo>
                  <a:lnTo>
                    <a:pt x="4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7;p15">
              <a:extLst>
                <a:ext uri="{FF2B5EF4-FFF2-40B4-BE49-F238E27FC236}">
                  <a16:creationId xmlns:a16="http://schemas.microsoft.com/office/drawing/2014/main" id="{FEABED0C-FE25-5BC6-6DA7-0E315FCE1F3D}"/>
                </a:ext>
              </a:extLst>
            </p:cNvPr>
            <p:cNvSpPr/>
            <p:nvPr/>
          </p:nvSpPr>
          <p:spPr>
            <a:xfrm>
              <a:off x="1204475" y="2213075"/>
              <a:ext cx="188075" cy="289800"/>
            </a:xfrm>
            <a:custGeom>
              <a:avLst/>
              <a:gdLst/>
              <a:ahLst/>
              <a:cxnLst/>
              <a:rect l="l" t="t" r="r" b="b"/>
              <a:pathLst>
                <a:path w="7523" h="11592" fill="none" extrusionOk="0">
                  <a:moveTo>
                    <a:pt x="2532" y="335"/>
                  </a:moveTo>
                  <a:lnTo>
                    <a:pt x="2532" y="335"/>
                  </a:lnTo>
                  <a:lnTo>
                    <a:pt x="2329" y="497"/>
                  </a:lnTo>
                  <a:lnTo>
                    <a:pt x="2137" y="649"/>
                  </a:lnTo>
                  <a:lnTo>
                    <a:pt x="1955" y="821"/>
                  </a:lnTo>
                  <a:lnTo>
                    <a:pt x="1772" y="1003"/>
                  </a:lnTo>
                  <a:lnTo>
                    <a:pt x="1600" y="1185"/>
                  </a:lnTo>
                  <a:lnTo>
                    <a:pt x="1438" y="1377"/>
                  </a:lnTo>
                  <a:lnTo>
                    <a:pt x="1287" y="1570"/>
                  </a:lnTo>
                  <a:lnTo>
                    <a:pt x="1145" y="1772"/>
                  </a:lnTo>
                  <a:lnTo>
                    <a:pt x="1003" y="1985"/>
                  </a:lnTo>
                  <a:lnTo>
                    <a:pt x="871" y="2197"/>
                  </a:lnTo>
                  <a:lnTo>
                    <a:pt x="750" y="2420"/>
                  </a:lnTo>
                  <a:lnTo>
                    <a:pt x="639" y="2643"/>
                  </a:lnTo>
                  <a:lnTo>
                    <a:pt x="537" y="2876"/>
                  </a:lnTo>
                  <a:lnTo>
                    <a:pt x="446" y="3108"/>
                  </a:lnTo>
                  <a:lnTo>
                    <a:pt x="355" y="3341"/>
                  </a:lnTo>
                  <a:lnTo>
                    <a:pt x="274" y="3584"/>
                  </a:lnTo>
                  <a:lnTo>
                    <a:pt x="214" y="3827"/>
                  </a:lnTo>
                  <a:lnTo>
                    <a:pt x="153" y="4070"/>
                  </a:lnTo>
                  <a:lnTo>
                    <a:pt x="102" y="4313"/>
                  </a:lnTo>
                  <a:lnTo>
                    <a:pt x="62" y="4566"/>
                  </a:lnTo>
                  <a:lnTo>
                    <a:pt x="31" y="4819"/>
                  </a:lnTo>
                  <a:lnTo>
                    <a:pt x="11" y="5062"/>
                  </a:lnTo>
                  <a:lnTo>
                    <a:pt x="1" y="5315"/>
                  </a:lnTo>
                  <a:lnTo>
                    <a:pt x="1" y="5568"/>
                  </a:lnTo>
                  <a:lnTo>
                    <a:pt x="11" y="5821"/>
                  </a:lnTo>
                  <a:lnTo>
                    <a:pt x="21" y="6064"/>
                  </a:lnTo>
                  <a:lnTo>
                    <a:pt x="52" y="6317"/>
                  </a:lnTo>
                  <a:lnTo>
                    <a:pt x="92" y="6560"/>
                  </a:lnTo>
                  <a:lnTo>
                    <a:pt x="143" y="6813"/>
                  </a:lnTo>
                  <a:lnTo>
                    <a:pt x="203" y="7056"/>
                  </a:lnTo>
                  <a:lnTo>
                    <a:pt x="274" y="7289"/>
                  </a:lnTo>
                  <a:lnTo>
                    <a:pt x="355" y="7532"/>
                  </a:lnTo>
                  <a:lnTo>
                    <a:pt x="355" y="7532"/>
                  </a:lnTo>
                  <a:lnTo>
                    <a:pt x="446" y="7765"/>
                  </a:lnTo>
                  <a:lnTo>
                    <a:pt x="558" y="7998"/>
                  </a:lnTo>
                  <a:lnTo>
                    <a:pt x="669" y="8220"/>
                  </a:lnTo>
                  <a:lnTo>
                    <a:pt x="791" y="8443"/>
                  </a:lnTo>
                  <a:lnTo>
                    <a:pt x="922" y="8656"/>
                  </a:lnTo>
                  <a:lnTo>
                    <a:pt x="1064" y="8858"/>
                  </a:lnTo>
                  <a:lnTo>
                    <a:pt x="1206" y="9061"/>
                  </a:lnTo>
                  <a:lnTo>
                    <a:pt x="1367" y="9253"/>
                  </a:lnTo>
                  <a:lnTo>
                    <a:pt x="1529" y="9445"/>
                  </a:lnTo>
                  <a:lnTo>
                    <a:pt x="1702" y="9627"/>
                  </a:lnTo>
                  <a:lnTo>
                    <a:pt x="1884" y="9810"/>
                  </a:lnTo>
                  <a:lnTo>
                    <a:pt x="2066" y="9972"/>
                  </a:lnTo>
                  <a:lnTo>
                    <a:pt x="2258" y="10133"/>
                  </a:lnTo>
                  <a:lnTo>
                    <a:pt x="2461" y="10295"/>
                  </a:lnTo>
                  <a:lnTo>
                    <a:pt x="2663" y="10437"/>
                  </a:lnTo>
                  <a:lnTo>
                    <a:pt x="2866" y="10579"/>
                  </a:lnTo>
                  <a:lnTo>
                    <a:pt x="3088" y="10710"/>
                  </a:lnTo>
                  <a:lnTo>
                    <a:pt x="3301" y="10832"/>
                  </a:lnTo>
                  <a:lnTo>
                    <a:pt x="3524" y="10943"/>
                  </a:lnTo>
                  <a:lnTo>
                    <a:pt x="3756" y="11055"/>
                  </a:lnTo>
                  <a:lnTo>
                    <a:pt x="3989" y="11156"/>
                  </a:lnTo>
                  <a:lnTo>
                    <a:pt x="4222" y="11237"/>
                  </a:lnTo>
                  <a:lnTo>
                    <a:pt x="4465" y="11318"/>
                  </a:lnTo>
                  <a:lnTo>
                    <a:pt x="4698" y="11389"/>
                  </a:lnTo>
                  <a:lnTo>
                    <a:pt x="4941" y="11449"/>
                  </a:lnTo>
                  <a:lnTo>
                    <a:pt x="5194" y="11500"/>
                  </a:lnTo>
                  <a:lnTo>
                    <a:pt x="5437" y="11541"/>
                  </a:lnTo>
                  <a:lnTo>
                    <a:pt x="5690" y="11561"/>
                  </a:lnTo>
                  <a:lnTo>
                    <a:pt x="5933" y="11581"/>
                  </a:lnTo>
                  <a:lnTo>
                    <a:pt x="6186" y="11591"/>
                  </a:lnTo>
                  <a:lnTo>
                    <a:pt x="6439" y="11591"/>
                  </a:lnTo>
                  <a:lnTo>
                    <a:pt x="6692" y="11571"/>
                  </a:lnTo>
                  <a:lnTo>
                    <a:pt x="6692" y="11571"/>
                  </a:lnTo>
                  <a:lnTo>
                    <a:pt x="6672" y="11277"/>
                  </a:lnTo>
                  <a:lnTo>
                    <a:pt x="6662" y="10984"/>
                  </a:lnTo>
                  <a:lnTo>
                    <a:pt x="6662" y="10680"/>
                  </a:lnTo>
                  <a:lnTo>
                    <a:pt x="6672" y="10387"/>
                  </a:lnTo>
                  <a:lnTo>
                    <a:pt x="6692" y="10093"/>
                  </a:lnTo>
                  <a:lnTo>
                    <a:pt x="6722" y="9799"/>
                  </a:lnTo>
                  <a:lnTo>
                    <a:pt x="6763" y="9506"/>
                  </a:lnTo>
                  <a:lnTo>
                    <a:pt x="6803" y="9212"/>
                  </a:lnTo>
                  <a:lnTo>
                    <a:pt x="6905" y="8615"/>
                  </a:lnTo>
                  <a:lnTo>
                    <a:pt x="7026" y="8028"/>
                  </a:lnTo>
                  <a:lnTo>
                    <a:pt x="7259" y="6854"/>
                  </a:lnTo>
                  <a:lnTo>
                    <a:pt x="7259" y="6854"/>
                  </a:lnTo>
                  <a:lnTo>
                    <a:pt x="7360" y="6267"/>
                  </a:lnTo>
                  <a:lnTo>
                    <a:pt x="7411" y="5963"/>
                  </a:lnTo>
                  <a:lnTo>
                    <a:pt x="7451" y="5669"/>
                  </a:lnTo>
                  <a:lnTo>
                    <a:pt x="7482" y="5366"/>
                  </a:lnTo>
                  <a:lnTo>
                    <a:pt x="7502" y="5072"/>
                  </a:lnTo>
                  <a:lnTo>
                    <a:pt x="7512" y="4769"/>
                  </a:lnTo>
                  <a:lnTo>
                    <a:pt x="7522" y="4465"/>
                  </a:lnTo>
                  <a:lnTo>
                    <a:pt x="7512" y="4171"/>
                  </a:lnTo>
                  <a:lnTo>
                    <a:pt x="7492" y="3878"/>
                  </a:lnTo>
                  <a:lnTo>
                    <a:pt x="7461" y="3584"/>
                  </a:lnTo>
                  <a:lnTo>
                    <a:pt x="7421" y="3291"/>
                  </a:lnTo>
                  <a:lnTo>
                    <a:pt x="7360" y="2997"/>
                  </a:lnTo>
                  <a:lnTo>
                    <a:pt x="7279" y="2714"/>
                  </a:lnTo>
                  <a:lnTo>
                    <a:pt x="7188" y="2440"/>
                  </a:lnTo>
                  <a:lnTo>
                    <a:pt x="7077" y="2167"/>
                  </a:lnTo>
                  <a:lnTo>
                    <a:pt x="7077" y="2167"/>
                  </a:lnTo>
                  <a:lnTo>
                    <a:pt x="7016" y="2025"/>
                  </a:lnTo>
                  <a:lnTo>
                    <a:pt x="6945" y="1894"/>
                  </a:lnTo>
                  <a:lnTo>
                    <a:pt x="6864" y="1762"/>
                  </a:lnTo>
                  <a:lnTo>
                    <a:pt x="6783" y="1641"/>
                  </a:lnTo>
                  <a:lnTo>
                    <a:pt x="6611" y="1388"/>
                  </a:lnTo>
                  <a:lnTo>
                    <a:pt x="6419" y="1155"/>
                  </a:lnTo>
                  <a:lnTo>
                    <a:pt x="6206" y="942"/>
                  </a:lnTo>
                  <a:lnTo>
                    <a:pt x="5973" y="740"/>
                  </a:lnTo>
                  <a:lnTo>
                    <a:pt x="5730" y="568"/>
                  </a:lnTo>
                  <a:lnTo>
                    <a:pt x="5609" y="487"/>
                  </a:lnTo>
                  <a:lnTo>
                    <a:pt x="5477" y="406"/>
                  </a:lnTo>
                  <a:lnTo>
                    <a:pt x="5346" y="335"/>
                  </a:lnTo>
                  <a:lnTo>
                    <a:pt x="5214" y="274"/>
                  </a:lnTo>
                  <a:lnTo>
                    <a:pt x="5082" y="213"/>
                  </a:lnTo>
                  <a:lnTo>
                    <a:pt x="4941" y="163"/>
                  </a:lnTo>
                  <a:lnTo>
                    <a:pt x="4809" y="112"/>
                  </a:lnTo>
                  <a:lnTo>
                    <a:pt x="4667" y="82"/>
                  </a:lnTo>
                  <a:lnTo>
                    <a:pt x="4526" y="51"/>
                  </a:lnTo>
                  <a:lnTo>
                    <a:pt x="4384" y="21"/>
                  </a:lnTo>
                  <a:lnTo>
                    <a:pt x="4242" y="11"/>
                  </a:lnTo>
                  <a:lnTo>
                    <a:pt x="4101" y="1"/>
                  </a:lnTo>
                  <a:lnTo>
                    <a:pt x="3949" y="1"/>
                  </a:lnTo>
                  <a:lnTo>
                    <a:pt x="3807" y="11"/>
                  </a:lnTo>
                  <a:lnTo>
                    <a:pt x="3665" y="31"/>
                  </a:lnTo>
                  <a:lnTo>
                    <a:pt x="3524" y="51"/>
                  </a:lnTo>
                  <a:lnTo>
                    <a:pt x="3382" y="92"/>
                  </a:lnTo>
                  <a:lnTo>
                    <a:pt x="3240" y="1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8;p15">
              <a:extLst>
                <a:ext uri="{FF2B5EF4-FFF2-40B4-BE49-F238E27FC236}">
                  <a16:creationId xmlns:a16="http://schemas.microsoft.com/office/drawing/2014/main" id="{B0BBCA99-F161-2CA9-6C37-62791351724A}"/>
                </a:ext>
              </a:extLst>
            </p:cNvPr>
            <p:cNvSpPr/>
            <p:nvPr/>
          </p:nvSpPr>
          <p:spPr>
            <a:xfrm>
              <a:off x="1271550" y="1755300"/>
              <a:ext cx="904225" cy="912300"/>
            </a:xfrm>
            <a:custGeom>
              <a:avLst/>
              <a:gdLst/>
              <a:ahLst/>
              <a:cxnLst/>
              <a:rect l="l" t="t" r="r" b="b"/>
              <a:pathLst>
                <a:path w="36169" h="36492" extrusionOk="0">
                  <a:moveTo>
                    <a:pt x="17239" y="0"/>
                  </a:moveTo>
                  <a:lnTo>
                    <a:pt x="16814" y="10"/>
                  </a:lnTo>
                  <a:lnTo>
                    <a:pt x="16389" y="20"/>
                  </a:lnTo>
                  <a:lnTo>
                    <a:pt x="15974" y="41"/>
                  </a:lnTo>
                  <a:lnTo>
                    <a:pt x="15549" y="81"/>
                  </a:lnTo>
                  <a:lnTo>
                    <a:pt x="15134" y="122"/>
                  </a:lnTo>
                  <a:lnTo>
                    <a:pt x="14709" y="172"/>
                  </a:lnTo>
                  <a:lnTo>
                    <a:pt x="14293" y="233"/>
                  </a:lnTo>
                  <a:lnTo>
                    <a:pt x="13878" y="304"/>
                  </a:lnTo>
                  <a:lnTo>
                    <a:pt x="13474" y="385"/>
                  </a:lnTo>
                  <a:lnTo>
                    <a:pt x="13059" y="466"/>
                  </a:lnTo>
                  <a:lnTo>
                    <a:pt x="12654" y="567"/>
                  </a:lnTo>
                  <a:lnTo>
                    <a:pt x="12249" y="678"/>
                  </a:lnTo>
                  <a:lnTo>
                    <a:pt x="11844" y="790"/>
                  </a:lnTo>
                  <a:lnTo>
                    <a:pt x="11449" y="921"/>
                  </a:lnTo>
                  <a:lnTo>
                    <a:pt x="11054" y="1053"/>
                  </a:lnTo>
                  <a:lnTo>
                    <a:pt x="10659" y="1195"/>
                  </a:lnTo>
                  <a:lnTo>
                    <a:pt x="10275" y="1357"/>
                  </a:lnTo>
                  <a:lnTo>
                    <a:pt x="9890" y="1518"/>
                  </a:lnTo>
                  <a:lnTo>
                    <a:pt x="9506" y="1691"/>
                  </a:lnTo>
                  <a:lnTo>
                    <a:pt x="9131" y="1873"/>
                  </a:lnTo>
                  <a:lnTo>
                    <a:pt x="8756" y="2065"/>
                  </a:lnTo>
                  <a:lnTo>
                    <a:pt x="8392" y="2278"/>
                  </a:lnTo>
                  <a:lnTo>
                    <a:pt x="8028" y="2490"/>
                  </a:lnTo>
                  <a:lnTo>
                    <a:pt x="7673" y="2713"/>
                  </a:lnTo>
                  <a:lnTo>
                    <a:pt x="7319" y="2936"/>
                  </a:lnTo>
                  <a:lnTo>
                    <a:pt x="6975" y="3179"/>
                  </a:lnTo>
                  <a:lnTo>
                    <a:pt x="6641" y="3432"/>
                  </a:lnTo>
                  <a:lnTo>
                    <a:pt x="6307" y="3695"/>
                  </a:lnTo>
                  <a:lnTo>
                    <a:pt x="5973" y="3968"/>
                  </a:lnTo>
                  <a:lnTo>
                    <a:pt x="5659" y="4252"/>
                  </a:lnTo>
                  <a:lnTo>
                    <a:pt x="5345" y="4545"/>
                  </a:lnTo>
                  <a:lnTo>
                    <a:pt x="5031" y="4839"/>
                  </a:lnTo>
                  <a:lnTo>
                    <a:pt x="4728" y="5152"/>
                  </a:lnTo>
                  <a:lnTo>
                    <a:pt x="4434" y="5476"/>
                  </a:lnTo>
                  <a:lnTo>
                    <a:pt x="4151" y="5810"/>
                  </a:lnTo>
                  <a:lnTo>
                    <a:pt x="3877" y="6144"/>
                  </a:lnTo>
                  <a:lnTo>
                    <a:pt x="3604" y="6499"/>
                  </a:lnTo>
                  <a:lnTo>
                    <a:pt x="3341" y="6863"/>
                  </a:lnTo>
                  <a:lnTo>
                    <a:pt x="3088" y="7228"/>
                  </a:lnTo>
                  <a:lnTo>
                    <a:pt x="2845" y="7612"/>
                  </a:lnTo>
                  <a:lnTo>
                    <a:pt x="2602" y="8007"/>
                  </a:lnTo>
                  <a:lnTo>
                    <a:pt x="2379" y="8412"/>
                  </a:lnTo>
                  <a:lnTo>
                    <a:pt x="2157" y="8817"/>
                  </a:lnTo>
                  <a:lnTo>
                    <a:pt x="1944" y="9242"/>
                  </a:lnTo>
                  <a:lnTo>
                    <a:pt x="1752" y="9677"/>
                  </a:lnTo>
                  <a:lnTo>
                    <a:pt x="1559" y="10123"/>
                  </a:lnTo>
                  <a:lnTo>
                    <a:pt x="1377" y="10568"/>
                  </a:lnTo>
                  <a:lnTo>
                    <a:pt x="1205" y="11034"/>
                  </a:lnTo>
                  <a:lnTo>
                    <a:pt x="1043" y="11509"/>
                  </a:lnTo>
                  <a:lnTo>
                    <a:pt x="901" y="11995"/>
                  </a:lnTo>
                  <a:lnTo>
                    <a:pt x="760" y="12491"/>
                  </a:lnTo>
                  <a:lnTo>
                    <a:pt x="628" y="12997"/>
                  </a:lnTo>
                  <a:lnTo>
                    <a:pt x="517" y="13514"/>
                  </a:lnTo>
                  <a:lnTo>
                    <a:pt x="405" y="14040"/>
                  </a:lnTo>
                  <a:lnTo>
                    <a:pt x="314" y="14577"/>
                  </a:lnTo>
                  <a:lnTo>
                    <a:pt x="233" y="15123"/>
                  </a:lnTo>
                  <a:lnTo>
                    <a:pt x="162" y="15680"/>
                  </a:lnTo>
                  <a:lnTo>
                    <a:pt x="112" y="16247"/>
                  </a:lnTo>
                  <a:lnTo>
                    <a:pt x="61" y="16824"/>
                  </a:lnTo>
                  <a:lnTo>
                    <a:pt x="31" y="17421"/>
                  </a:lnTo>
                  <a:lnTo>
                    <a:pt x="11" y="18018"/>
                  </a:lnTo>
                  <a:lnTo>
                    <a:pt x="0" y="18626"/>
                  </a:lnTo>
                  <a:lnTo>
                    <a:pt x="11" y="19668"/>
                  </a:lnTo>
                  <a:lnTo>
                    <a:pt x="41" y="20680"/>
                  </a:lnTo>
                  <a:lnTo>
                    <a:pt x="92" y="21672"/>
                  </a:lnTo>
                  <a:lnTo>
                    <a:pt x="122" y="22148"/>
                  </a:lnTo>
                  <a:lnTo>
                    <a:pt x="162" y="22624"/>
                  </a:lnTo>
                  <a:lnTo>
                    <a:pt x="203" y="23100"/>
                  </a:lnTo>
                  <a:lnTo>
                    <a:pt x="253" y="23555"/>
                  </a:lnTo>
                  <a:lnTo>
                    <a:pt x="304" y="24011"/>
                  </a:lnTo>
                  <a:lnTo>
                    <a:pt x="375" y="24456"/>
                  </a:lnTo>
                  <a:lnTo>
                    <a:pt x="446" y="24891"/>
                  </a:lnTo>
                  <a:lnTo>
                    <a:pt x="517" y="25327"/>
                  </a:lnTo>
                  <a:lnTo>
                    <a:pt x="598" y="25752"/>
                  </a:lnTo>
                  <a:lnTo>
                    <a:pt x="689" y="26167"/>
                  </a:lnTo>
                  <a:lnTo>
                    <a:pt x="790" y="26582"/>
                  </a:lnTo>
                  <a:lnTo>
                    <a:pt x="901" y="26977"/>
                  </a:lnTo>
                  <a:lnTo>
                    <a:pt x="1013" y="27372"/>
                  </a:lnTo>
                  <a:lnTo>
                    <a:pt x="1134" y="27756"/>
                  </a:lnTo>
                  <a:lnTo>
                    <a:pt x="1276" y="28141"/>
                  </a:lnTo>
                  <a:lnTo>
                    <a:pt x="1407" y="28505"/>
                  </a:lnTo>
                  <a:lnTo>
                    <a:pt x="1559" y="28870"/>
                  </a:lnTo>
                  <a:lnTo>
                    <a:pt x="1721" y="29224"/>
                  </a:lnTo>
                  <a:lnTo>
                    <a:pt x="1893" y="29578"/>
                  </a:lnTo>
                  <a:lnTo>
                    <a:pt x="2065" y="29912"/>
                  </a:lnTo>
                  <a:lnTo>
                    <a:pt x="2258" y="30246"/>
                  </a:lnTo>
                  <a:lnTo>
                    <a:pt x="2450" y="30570"/>
                  </a:lnTo>
                  <a:lnTo>
                    <a:pt x="2663" y="30884"/>
                  </a:lnTo>
                  <a:lnTo>
                    <a:pt x="2875" y="31188"/>
                  </a:lnTo>
                  <a:lnTo>
                    <a:pt x="3108" y="31491"/>
                  </a:lnTo>
                  <a:lnTo>
                    <a:pt x="3351" y="31785"/>
                  </a:lnTo>
                  <a:lnTo>
                    <a:pt x="3604" y="32068"/>
                  </a:lnTo>
                  <a:lnTo>
                    <a:pt x="3867" y="32342"/>
                  </a:lnTo>
                  <a:lnTo>
                    <a:pt x="4141" y="32605"/>
                  </a:lnTo>
                  <a:lnTo>
                    <a:pt x="4424" y="32858"/>
                  </a:lnTo>
                  <a:lnTo>
                    <a:pt x="4718" y="33111"/>
                  </a:lnTo>
                  <a:lnTo>
                    <a:pt x="5031" y="33354"/>
                  </a:lnTo>
                  <a:lnTo>
                    <a:pt x="5355" y="33587"/>
                  </a:lnTo>
                  <a:lnTo>
                    <a:pt x="5689" y="33809"/>
                  </a:lnTo>
                  <a:lnTo>
                    <a:pt x="6044" y="34022"/>
                  </a:lnTo>
                  <a:lnTo>
                    <a:pt x="6398" y="34224"/>
                  </a:lnTo>
                  <a:lnTo>
                    <a:pt x="6772" y="34427"/>
                  </a:lnTo>
                  <a:lnTo>
                    <a:pt x="7167" y="34619"/>
                  </a:lnTo>
                  <a:lnTo>
                    <a:pt x="7562" y="34791"/>
                  </a:lnTo>
                  <a:lnTo>
                    <a:pt x="7977" y="34963"/>
                  </a:lnTo>
                  <a:lnTo>
                    <a:pt x="8412" y="35125"/>
                  </a:lnTo>
                  <a:lnTo>
                    <a:pt x="8858" y="35287"/>
                  </a:lnTo>
                  <a:lnTo>
                    <a:pt x="9313" y="35429"/>
                  </a:lnTo>
                  <a:lnTo>
                    <a:pt x="9789" y="35561"/>
                  </a:lnTo>
                  <a:lnTo>
                    <a:pt x="10275" y="35692"/>
                  </a:lnTo>
                  <a:lnTo>
                    <a:pt x="10781" y="35804"/>
                  </a:lnTo>
                  <a:lnTo>
                    <a:pt x="11297" y="35915"/>
                  </a:lnTo>
                  <a:lnTo>
                    <a:pt x="11834" y="36016"/>
                  </a:lnTo>
                  <a:lnTo>
                    <a:pt x="12380" y="36107"/>
                  </a:lnTo>
                  <a:lnTo>
                    <a:pt x="12947" y="36188"/>
                  </a:lnTo>
                  <a:lnTo>
                    <a:pt x="13534" y="36259"/>
                  </a:lnTo>
                  <a:lnTo>
                    <a:pt x="14132" y="36320"/>
                  </a:lnTo>
                  <a:lnTo>
                    <a:pt x="14749" y="36370"/>
                  </a:lnTo>
                  <a:lnTo>
                    <a:pt x="15377" y="36411"/>
                  </a:lnTo>
                  <a:lnTo>
                    <a:pt x="16035" y="36451"/>
                  </a:lnTo>
                  <a:lnTo>
                    <a:pt x="16703" y="36472"/>
                  </a:lnTo>
                  <a:lnTo>
                    <a:pt x="17381" y="36482"/>
                  </a:lnTo>
                  <a:lnTo>
                    <a:pt x="18089" y="36492"/>
                  </a:lnTo>
                  <a:lnTo>
                    <a:pt x="18788" y="36482"/>
                  </a:lnTo>
                  <a:lnTo>
                    <a:pt x="19476" y="36472"/>
                  </a:lnTo>
                  <a:lnTo>
                    <a:pt x="20144" y="36451"/>
                  </a:lnTo>
                  <a:lnTo>
                    <a:pt x="20792" y="36411"/>
                  </a:lnTo>
                  <a:lnTo>
                    <a:pt x="21430" y="36370"/>
                  </a:lnTo>
                  <a:lnTo>
                    <a:pt x="22037" y="36320"/>
                  </a:lnTo>
                  <a:lnTo>
                    <a:pt x="22645" y="36259"/>
                  </a:lnTo>
                  <a:lnTo>
                    <a:pt x="23222" y="36188"/>
                  </a:lnTo>
                  <a:lnTo>
                    <a:pt x="23788" y="36107"/>
                  </a:lnTo>
                  <a:lnTo>
                    <a:pt x="24345" y="36016"/>
                  </a:lnTo>
                  <a:lnTo>
                    <a:pt x="24872" y="35915"/>
                  </a:lnTo>
                  <a:lnTo>
                    <a:pt x="25398" y="35804"/>
                  </a:lnTo>
                  <a:lnTo>
                    <a:pt x="25894" y="35692"/>
                  </a:lnTo>
                  <a:lnTo>
                    <a:pt x="26390" y="35561"/>
                  </a:lnTo>
                  <a:lnTo>
                    <a:pt x="26856" y="35429"/>
                  </a:lnTo>
                  <a:lnTo>
                    <a:pt x="27321" y="35287"/>
                  </a:lnTo>
                  <a:lnTo>
                    <a:pt x="27767" y="35125"/>
                  </a:lnTo>
                  <a:lnTo>
                    <a:pt x="28192" y="34963"/>
                  </a:lnTo>
                  <a:lnTo>
                    <a:pt x="28607" y="34791"/>
                  </a:lnTo>
                  <a:lnTo>
                    <a:pt x="29012" y="34619"/>
                  </a:lnTo>
                  <a:lnTo>
                    <a:pt x="29396" y="34427"/>
                  </a:lnTo>
                  <a:lnTo>
                    <a:pt x="29771" y="34224"/>
                  </a:lnTo>
                  <a:lnTo>
                    <a:pt x="30135" y="34022"/>
                  </a:lnTo>
                  <a:lnTo>
                    <a:pt x="30479" y="33809"/>
                  </a:lnTo>
                  <a:lnTo>
                    <a:pt x="30814" y="33587"/>
                  </a:lnTo>
                  <a:lnTo>
                    <a:pt x="31137" y="33354"/>
                  </a:lnTo>
                  <a:lnTo>
                    <a:pt x="31451" y="33111"/>
                  </a:lnTo>
                  <a:lnTo>
                    <a:pt x="31745" y="32858"/>
                  </a:lnTo>
                  <a:lnTo>
                    <a:pt x="32038" y="32605"/>
                  </a:lnTo>
                  <a:lnTo>
                    <a:pt x="32312" y="32342"/>
                  </a:lnTo>
                  <a:lnTo>
                    <a:pt x="32575" y="32068"/>
                  </a:lnTo>
                  <a:lnTo>
                    <a:pt x="32828" y="31785"/>
                  </a:lnTo>
                  <a:lnTo>
                    <a:pt x="33061" y="31491"/>
                  </a:lnTo>
                  <a:lnTo>
                    <a:pt x="33294" y="31188"/>
                  </a:lnTo>
                  <a:lnTo>
                    <a:pt x="33516" y="30884"/>
                  </a:lnTo>
                  <a:lnTo>
                    <a:pt x="33719" y="30570"/>
                  </a:lnTo>
                  <a:lnTo>
                    <a:pt x="33921" y="30246"/>
                  </a:lnTo>
                  <a:lnTo>
                    <a:pt x="34103" y="29912"/>
                  </a:lnTo>
                  <a:lnTo>
                    <a:pt x="34286" y="29578"/>
                  </a:lnTo>
                  <a:lnTo>
                    <a:pt x="34448" y="29224"/>
                  </a:lnTo>
                  <a:lnTo>
                    <a:pt x="34609" y="28870"/>
                  </a:lnTo>
                  <a:lnTo>
                    <a:pt x="34761" y="28505"/>
                  </a:lnTo>
                  <a:lnTo>
                    <a:pt x="34903" y="28141"/>
                  </a:lnTo>
                  <a:lnTo>
                    <a:pt x="35035" y="27756"/>
                  </a:lnTo>
                  <a:lnTo>
                    <a:pt x="35156" y="27372"/>
                  </a:lnTo>
                  <a:lnTo>
                    <a:pt x="35278" y="26977"/>
                  </a:lnTo>
                  <a:lnTo>
                    <a:pt x="35379" y="26582"/>
                  </a:lnTo>
                  <a:lnTo>
                    <a:pt x="35480" y="26167"/>
                  </a:lnTo>
                  <a:lnTo>
                    <a:pt x="35571" y="25752"/>
                  </a:lnTo>
                  <a:lnTo>
                    <a:pt x="35652" y="25327"/>
                  </a:lnTo>
                  <a:lnTo>
                    <a:pt x="35733" y="24891"/>
                  </a:lnTo>
                  <a:lnTo>
                    <a:pt x="35804" y="24456"/>
                  </a:lnTo>
                  <a:lnTo>
                    <a:pt x="35865" y="24011"/>
                  </a:lnTo>
                  <a:lnTo>
                    <a:pt x="35925" y="23555"/>
                  </a:lnTo>
                  <a:lnTo>
                    <a:pt x="35966" y="23100"/>
                  </a:lnTo>
                  <a:lnTo>
                    <a:pt x="36017" y="22624"/>
                  </a:lnTo>
                  <a:lnTo>
                    <a:pt x="36057" y="22148"/>
                  </a:lnTo>
                  <a:lnTo>
                    <a:pt x="36087" y="21672"/>
                  </a:lnTo>
                  <a:lnTo>
                    <a:pt x="36128" y="20680"/>
                  </a:lnTo>
                  <a:lnTo>
                    <a:pt x="36158" y="19668"/>
                  </a:lnTo>
                  <a:lnTo>
                    <a:pt x="36168" y="18626"/>
                  </a:lnTo>
                  <a:lnTo>
                    <a:pt x="36158" y="18089"/>
                  </a:lnTo>
                  <a:lnTo>
                    <a:pt x="36138" y="17553"/>
                  </a:lnTo>
                  <a:lnTo>
                    <a:pt x="36108" y="17026"/>
                  </a:lnTo>
                  <a:lnTo>
                    <a:pt x="36067" y="16500"/>
                  </a:lnTo>
                  <a:lnTo>
                    <a:pt x="36006" y="15994"/>
                  </a:lnTo>
                  <a:lnTo>
                    <a:pt x="35936" y="15488"/>
                  </a:lnTo>
                  <a:lnTo>
                    <a:pt x="35855" y="14992"/>
                  </a:lnTo>
                  <a:lnTo>
                    <a:pt x="35763" y="14496"/>
                  </a:lnTo>
                  <a:lnTo>
                    <a:pt x="35662" y="14020"/>
                  </a:lnTo>
                  <a:lnTo>
                    <a:pt x="35541" y="13544"/>
                  </a:lnTo>
                  <a:lnTo>
                    <a:pt x="35409" y="13078"/>
                  </a:lnTo>
                  <a:lnTo>
                    <a:pt x="35278" y="12613"/>
                  </a:lnTo>
                  <a:lnTo>
                    <a:pt x="35126" y="12167"/>
                  </a:lnTo>
                  <a:lnTo>
                    <a:pt x="34964" y="11722"/>
                  </a:lnTo>
                  <a:lnTo>
                    <a:pt x="34792" y="11287"/>
                  </a:lnTo>
                  <a:lnTo>
                    <a:pt x="34620" y="10851"/>
                  </a:lnTo>
                  <a:lnTo>
                    <a:pt x="34427" y="10436"/>
                  </a:lnTo>
                  <a:lnTo>
                    <a:pt x="34225" y="10021"/>
                  </a:lnTo>
                  <a:lnTo>
                    <a:pt x="34012" y="9617"/>
                  </a:lnTo>
                  <a:lnTo>
                    <a:pt x="33800" y="9222"/>
                  </a:lnTo>
                  <a:lnTo>
                    <a:pt x="33567" y="8837"/>
                  </a:lnTo>
                  <a:lnTo>
                    <a:pt x="33334" y="8452"/>
                  </a:lnTo>
                  <a:lnTo>
                    <a:pt x="33081" y="8078"/>
                  </a:lnTo>
                  <a:lnTo>
                    <a:pt x="32828" y="7713"/>
                  </a:lnTo>
                  <a:lnTo>
                    <a:pt x="32565" y="7359"/>
                  </a:lnTo>
                  <a:lnTo>
                    <a:pt x="32302" y="7015"/>
                  </a:lnTo>
                  <a:lnTo>
                    <a:pt x="32018" y="6671"/>
                  </a:lnTo>
                  <a:lnTo>
                    <a:pt x="31735" y="6337"/>
                  </a:lnTo>
                  <a:lnTo>
                    <a:pt x="31441" y="6013"/>
                  </a:lnTo>
                  <a:lnTo>
                    <a:pt x="31137" y="5699"/>
                  </a:lnTo>
                  <a:lnTo>
                    <a:pt x="30834" y="5395"/>
                  </a:lnTo>
                  <a:lnTo>
                    <a:pt x="30520" y="5092"/>
                  </a:lnTo>
                  <a:lnTo>
                    <a:pt x="30196" y="4798"/>
                  </a:lnTo>
                  <a:lnTo>
                    <a:pt x="29872" y="4515"/>
                  </a:lnTo>
                  <a:lnTo>
                    <a:pt x="29538" y="4241"/>
                  </a:lnTo>
                  <a:lnTo>
                    <a:pt x="29194" y="3978"/>
                  </a:lnTo>
                  <a:lnTo>
                    <a:pt x="28850" y="3715"/>
                  </a:lnTo>
                  <a:lnTo>
                    <a:pt x="28495" y="3472"/>
                  </a:lnTo>
                  <a:lnTo>
                    <a:pt x="28141" y="3229"/>
                  </a:lnTo>
                  <a:lnTo>
                    <a:pt x="27777" y="2996"/>
                  </a:lnTo>
                  <a:lnTo>
                    <a:pt x="27412" y="2774"/>
                  </a:lnTo>
                  <a:lnTo>
                    <a:pt x="27048" y="2561"/>
                  </a:lnTo>
                  <a:lnTo>
                    <a:pt x="26663" y="2349"/>
                  </a:lnTo>
                  <a:lnTo>
                    <a:pt x="26289" y="2156"/>
                  </a:lnTo>
                  <a:lnTo>
                    <a:pt x="25904" y="1964"/>
                  </a:lnTo>
                  <a:lnTo>
                    <a:pt x="25509" y="1782"/>
                  </a:lnTo>
                  <a:lnTo>
                    <a:pt x="25125" y="1610"/>
                  </a:lnTo>
                  <a:lnTo>
                    <a:pt x="24730" y="1448"/>
                  </a:lnTo>
                  <a:lnTo>
                    <a:pt x="24325" y="1286"/>
                  </a:lnTo>
                  <a:lnTo>
                    <a:pt x="23920" y="1144"/>
                  </a:lnTo>
                  <a:lnTo>
                    <a:pt x="23515" y="1002"/>
                  </a:lnTo>
                  <a:lnTo>
                    <a:pt x="23110" y="871"/>
                  </a:lnTo>
                  <a:lnTo>
                    <a:pt x="22705" y="759"/>
                  </a:lnTo>
                  <a:lnTo>
                    <a:pt x="22290" y="648"/>
                  </a:lnTo>
                  <a:lnTo>
                    <a:pt x="21875" y="537"/>
                  </a:lnTo>
                  <a:lnTo>
                    <a:pt x="21460" y="445"/>
                  </a:lnTo>
                  <a:lnTo>
                    <a:pt x="21045" y="365"/>
                  </a:lnTo>
                  <a:lnTo>
                    <a:pt x="20620" y="284"/>
                  </a:lnTo>
                  <a:lnTo>
                    <a:pt x="20205" y="223"/>
                  </a:lnTo>
                  <a:lnTo>
                    <a:pt x="19780" y="162"/>
                  </a:lnTo>
                  <a:lnTo>
                    <a:pt x="19355" y="111"/>
                  </a:lnTo>
                  <a:lnTo>
                    <a:pt x="18930" y="71"/>
                  </a:lnTo>
                  <a:lnTo>
                    <a:pt x="18515" y="41"/>
                  </a:lnTo>
                  <a:lnTo>
                    <a:pt x="18089" y="20"/>
                  </a:lnTo>
                  <a:lnTo>
                    <a:pt x="17664" y="0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9;p15">
              <a:extLst>
                <a:ext uri="{FF2B5EF4-FFF2-40B4-BE49-F238E27FC236}">
                  <a16:creationId xmlns:a16="http://schemas.microsoft.com/office/drawing/2014/main" id="{215847E4-B3B0-72D0-FFAF-F2D9DB434B33}"/>
                </a:ext>
              </a:extLst>
            </p:cNvPr>
            <p:cNvSpPr/>
            <p:nvPr/>
          </p:nvSpPr>
          <p:spPr>
            <a:xfrm>
              <a:off x="1495500" y="2639250"/>
              <a:ext cx="439100" cy="50375"/>
            </a:xfrm>
            <a:custGeom>
              <a:avLst/>
              <a:gdLst/>
              <a:ahLst/>
              <a:cxnLst/>
              <a:rect l="l" t="t" r="r" b="b"/>
              <a:pathLst>
                <a:path w="17564" h="2015" extrusionOk="0">
                  <a:moveTo>
                    <a:pt x="52" y="0"/>
                  </a:moveTo>
                  <a:lnTo>
                    <a:pt x="21" y="10"/>
                  </a:lnTo>
                  <a:lnTo>
                    <a:pt x="11" y="20"/>
                  </a:lnTo>
                  <a:lnTo>
                    <a:pt x="1" y="51"/>
                  </a:lnTo>
                  <a:lnTo>
                    <a:pt x="21" y="61"/>
                  </a:lnTo>
                  <a:lnTo>
                    <a:pt x="527" y="294"/>
                  </a:lnTo>
                  <a:lnTo>
                    <a:pt x="1044" y="506"/>
                  </a:lnTo>
                  <a:lnTo>
                    <a:pt x="1560" y="709"/>
                  </a:lnTo>
                  <a:lnTo>
                    <a:pt x="2086" y="891"/>
                  </a:lnTo>
                  <a:lnTo>
                    <a:pt x="2613" y="1063"/>
                  </a:lnTo>
                  <a:lnTo>
                    <a:pt x="3139" y="1215"/>
                  </a:lnTo>
                  <a:lnTo>
                    <a:pt x="3675" y="1357"/>
                  </a:lnTo>
                  <a:lnTo>
                    <a:pt x="4212" y="1488"/>
                  </a:lnTo>
                  <a:lnTo>
                    <a:pt x="4748" y="1600"/>
                  </a:lnTo>
                  <a:lnTo>
                    <a:pt x="5285" y="1701"/>
                  </a:lnTo>
                  <a:lnTo>
                    <a:pt x="5832" y="1782"/>
                  </a:lnTo>
                  <a:lnTo>
                    <a:pt x="6378" y="1853"/>
                  </a:lnTo>
                  <a:lnTo>
                    <a:pt x="6925" y="1913"/>
                  </a:lnTo>
                  <a:lnTo>
                    <a:pt x="7481" y="1954"/>
                  </a:lnTo>
                  <a:lnTo>
                    <a:pt x="8028" y="1984"/>
                  </a:lnTo>
                  <a:lnTo>
                    <a:pt x="8585" y="2004"/>
                  </a:lnTo>
                  <a:lnTo>
                    <a:pt x="9131" y="2015"/>
                  </a:lnTo>
                  <a:lnTo>
                    <a:pt x="9688" y="2015"/>
                  </a:lnTo>
                  <a:lnTo>
                    <a:pt x="10245" y="1994"/>
                  </a:lnTo>
                  <a:lnTo>
                    <a:pt x="10792" y="1964"/>
                  </a:lnTo>
                  <a:lnTo>
                    <a:pt x="11348" y="1934"/>
                  </a:lnTo>
                  <a:lnTo>
                    <a:pt x="11895" y="1883"/>
                  </a:lnTo>
                  <a:lnTo>
                    <a:pt x="12452" y="1822"/>
                  </a:lnTo>
                  <a:lnTo>
                    <a:pt x="12998" y="1741"/>
                  </a:lnTo>
                  <a:lnTo>
                    <a:pt x="13545" y="1660"/>
                  </a:lnTo>
                  <a:lnTo>
                    <a:pt x="14092" y="1569"/>
                  </a:lnTo>
                  <a:lnTo>
                    <a:pt x="14638" y="1468"/>
                  </a:lnTo>
                  <a:lnTo>
                    <a:pt x="15185" y="1357"/>
                  </a:lnTo>
                  <a:lnTo>
                    <a:pt x="15721" y="1235"/>
                  </a:lnTo>
                  <a:lnTo>
                    <a:pt x="16258" y="1104"/>
                  </a:lnTo>
                  <a:lnTo>
                    <a:pt x="16794" y="962"/>
                  </a:lnTo>
                  <a:lnTo>
                    <a:pt x="17321" y="810"/>
                  </a:lnTo>
                  <a:lnTo>
                    <a:pt x="17391" y="780"/>
                  </a:lnTo>
                  <a:lnTo>
                    <a:pt x="17452" y="739"/>
                  </a:lnTo>
                  <a:lnTo>
                    <a:pt x="17493" y="689"/>
                  </a:lnTo>
                  <a:lnTo>
                    <a:pt x="17533" y="638"/>
                  </a:lnTo>
                  <a:lnTo>
                    <a:pt x="17553" y="577"/>
                  </a:lnTo>
                  <a:lnTo>
                    <a:pt x="17564" y="506"/>
                  </a:lnTo>
                  <a:lnTo>
                    <a:pt x="17553" y="446"/>
                  </a:lnTo>
                  <a:lnTo>
                    <a:pt x="17543" y="385"/>
                  </a:lnTo>
                  <a:lnTo>
                    <a:pt x="17523" y="324"/>
                  </a:lnTo>
                  <a:lnTo>
                    <a:pt x="17493" y="263"/>
                  </a:lnTo>
                  <a:lnTo>
                    <a:pt x="17452" y="223"/>
                  </a:lnTo>
                  <a:lnTo>
                    <a:pt x="17402" y="182"/>
                  </a:lnTo>
                  <a:lnTo>
                    <a:pt x="17351" y="152"/>
                  </a:lnTo>
                  <a:lnTo>
                    <a:pt x="17280" y="132"/>
                  </a:lnTo>
                  <a:lnTo>
                    <a:pt x="17219" y="132"/>
                  </a:lnTo>
                  <a:lnTo>
                    <a:pt x="17138" y="152"/>
                  </a:lnTo>
                  <a:lnTo>
                    <a:pt x="16592" y="314"/>
                  </a:lnTo>
                  <a:lnTo>
                    <a:pt x="16045" y="456"/>
                  </a:lnTo>
                  <a:lnTo>
                    <a:pt x="15509" y="597"/>
                  </a:lnTo>
                  <a:lnTo>
                    <a:pt x="14962" y="719"/>
                  </a:lnTo>
                  <a:lnTo>
                    <a:pt x="14426" y="830"/>
                  </a:lnTo>
                  <a:lnTo>
                    <a:pt x="13889" y="931"/>
                  </a:lnTo>
                  <a:lnTo>
                    <a:pt x="13363" y="1012"/>
                  </a:lnTo>
                  <a:lnTo>
                    <a:pt x="12826" y="1093"/>
                  </a:lnTo>
                  <a:lnTo>
                    <a:pt x="12290" y="1154"/>
                  </a:lnTo>
                  <a:lnTo>
                    <a:pt x="11763" y="1205"/>
                  </a:lnTo>
                  <a:lnTo>
                    <a:pt x="11237" y="1245"/>
                  </a:lnTo>
                  <a:lnTo>
                    <a:pt x="10700" y="1276"/>
                  </a:lnTo>
                  <a:lnTo>
                    <a:pt x="10174" y="1296"/>
                  </a:lnTo>
                  <a:lnTo>
                    <a:pt x="9648" y="1306"/>
                  </a:lnTo>
                  <a:lnTo>
                    <a:pt x="9121" y="1306"/>
                  </a:lnTo>
                  <a:lnTo>
                    <a:pt x="8595" y="1296"/>
                  </a:lnTo>
                  <a:lnTo>
                    <a:pt x="8069" y="1276"/>
                  </a:lnTo>
                  <a:lnTo>
                    <a:pt x="7542" y="1245"/>
                  </a:lnTo>
                  <a:lnTo>
                    <a:pt x="7006" y="1215"/>
                  </a:lnTo>
                  <a:lnTo>
                    <a:pt x="6479" y="1164"/>
                  </a:lnTo>
                  <a:lnTo>
                    <a:pt x="5953" y="1114"/>
                  </a:lnTo>
                  <a:lnTo>
                    <a:pt x="5427" y="1043"/>
                  </a:lnTo>
                  <a:lnTo>
                    <a:pt x="4890" y="972"/>
                  </a:lnTo>
                  <a:lnTo>
                    <a:pt x="4364" y="891"/>
                  </a:lnTo>
                  <a:lnTo>
                    <a:pt x="3827" y="810"/>
                  </a:lnTo>
                  <a:lnTo>
                    <a:pt x="3291" y="709"/>
                  </a:lnTo>
                  <a:lnTo>
                    <a:pt x="2754" y="608"/>
                  </a:lnTo>
                  <a:lnTo>
                    <a:pt x="2218" y="506"/>
                  </a:lnTo>
                  <a:lnTo>
                    <a:pt x="1135" y="26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86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70;p15">
              <a:extLst>
                <a:ext uri="{FF2B5EF4-FFF2-40B4-BE49-F238E27FC236}">
                  <a16:creationId xmlns:a16="http://schemas.microsoft.com/office/drawing/2014/main" id="{AA97BC68-01A9-457E-DF6A-482FC8E8770C}"/>
                </a:ext>
              </a:extLst>
            </p:cNvPr>
            <p:cNvSpPr/>
            <p:nvPr/>
          </p:nvSpPr>
          <p:spPr>
            <a:xfrm>
              <a:off x="1115400" y="1608525"/>
              <a:ext cx="1060625" cy="614700"/>
            </a:xfrm>
            <a:custGeom>
              <a:avLst/>
              <a:gdLst/>
              <a:ahLst/>
              <a:cxnLst/>
              <a:rect l="l" t="t" r="r" b="b"/>
              <a:pathLst>
                <a:path w="42425" h="24588" extrusionOk="0">
                  <a:moveTo>
                    <a:pt x="27443" y="0"/>
                  </a:moveTo>
                  <a:lnTo>
                    <a:pt x="27220" y="10"/>
                  </a:lnTo>
                  <a:lnTo>
                    <a:pt x="26998" y="20"/>
                  </a:lnTo>
                  <a:lnTo>
                    <a:pt x="26765" y="40"/>
                  </a:lnTo>
                  <a:lnTo>
                    <a:pt x="26542" y="71"/>
                  </a:lnTo>
                  <a:lnTo>
                    <a:pt x="26309" y="101"/>
                  </a:lnTo>
                  <a:lnTo>
                    <a:pt x="26087" y="142"/>
                  </a:lnTo>
                  <a:lnTo>
                    <a:pt x="25854" y="192"/>
                  </a:lnTo>
                  <a:lnTo>
                    <a:pt x="25631" y="243"/>
                  </a:lnTo>
                  <a:lnTo>
                    <a:pt x="25408" y="304"/>
                  </a:lnTo>
                  <a:lnTo>
                    <a:pt x="25186" y="375"/>
                  </a:lnTo>
                  <a:lnTo>
                    <a:pt x="24963" y="445"/>
                  </a:lnTo>
                  <a:lnTo>
                    <a:pt x="24750" y="526"/>
                  </a:lnTo>
                  <a:lnTo>
                    <a:pt x="24538" y="617"/>
                  </a:lnTo>
                  <a:lnTo>
                    <a:pt x="24325" y="709"/>
                  </a:lnTo>
                  <a:lnTo>
                    <a:pt x="24113" y="810"/>
                  </a:lnTo>
                  <a:lnTo>
                    <a:pt x="23910" y="911"/>
                  </a:lnTo>
                  <a:lnTo>
                    <a:pt x="23708" y="1022"/>
                  </a:lnTo>
                  <a:lnTo>
                    <a:pt x="23505" y="1144"/>
                  </a:lnTo>
                  <a:lnTo>
                    <a:pt x="23313" y="1275"/>
                  </a:lnTo>
                  <a:lnTo>
                    <a:pt x="23121" y="1407"/>
                  </a:lnTo>
                  <a:lnTo>
                    <a:pt x="22939" y="1539"/>
                  </a:lnTo>
                  <a:lnTo>
                    <a:pt x="22756" y="1690"/>
                  </a:lnTo>
                  <a:lnTo>
                    <a:pt x="22584" y="1842"/>
                  </a:lnTo>
                  <a:lnTo>
                    <a:pt x="22412" y="1994"/>
                  </a:lnTo>
                  <a:lnTo>
                    <a:pt x="22250" y="2156"/>
                  </a:lnTo>
                  <a:lnTo>
                    <a:pt x="22098" y="2328"/>
                  </a:lnTo>
                  <a:lnTo>
                    <a:pt x="21947" y="2500"/>
                  </a:lnTo>
                  <a:lnTo>
                    <a:pt x="21805" y="2682"/>
                  </a:lnTo>
                  <a:lnTo>
                    <a:pt x="21542" y="2450"/>
                  </a:lnTo>
                  <a:lnTo>
                    <a:pt x="21268" y="2237"/>
                  </a:lnTo>
                  <a:lnTo>
                    <a:pt x="20995" y="2035"/>
                  </a:lnTo>
                  <a:lnTo>
                    <a:pt x="20722" y="1842"/>
                  </a:lnTo>
                  <a:lnTo>
                    <a:pt x="20438" y="1670"/>
                  </a:lnTo>
                  <a:lnTo>
                    <a:pt x="20155" y="1508"/>
                  </a:lnTo>
                  <a:lnTo>
                    <a:pt x="19871" y="1356"/>
                  </a:lnTo>
                  <a:lnTo>
                    <a:pt x="19578" y="1225"/>
                  </a:lnTo>
                  <a:lnTo>
                    <a:pt x="19284" y="1103"/>
                  </a:lnTo>
                  <a:lnTo>
                    <a:pt x="18991" y="992"/>
                  </a:lnTo>
                  <a:lnTo>
                    <a:pt x="18697" y="901"/>
                  </a:lnTo>
                  <a:lnTo>
                    <a:pt x="18394" y="820"/>
                  </a:lnTo>
                  <a:lnTo>
                    <a:pt x="18090" y="749"/>
                  </a:lnTo>
                  <a:lnTo>
                    <a:pt x="17796" y="698"/>
                  </a:lnTo>
                  <a:lnTo>
                    <a:pt x="17482" y="648"/>
                  </a:lnTo>
                  <a:lnTo>
                    <a:pt x="17179" y="617"/>
                  </a:lnTo>
                  <a:lnTo>
                    <a:pt x="16875" y="597"/>
                  </a:lnTo>
                  <a:lnTo>
                    <a:pt x="16571" y="587"/>
                  </a:lnTo>
                  <a:lnTo>
                    <a:pt x="16268" y="597"/>
                  </a:lnTo>
                  <a:lnTo>
                    <a:pt x="15964" y="607"/>
                  </a:lnTo>
                  <a:lnTo>
                    <a:pt x="15660" y="638"/>
                  </a:lnTo>
                  <a:lnTo>
                    <a:pt x="15357" y="668"/>
                  </a:lnTo>
                  <a:lnTo>
                    <a:pt x="15053" y="719"/>
                  </a:lnTo>
                  <a:lnTo>
                    <a:pt x="14749" y="779"/>
                  </a:lnTo>
                  <a:lnTo>
                    <a:pt x="14446" y="850"/>
                  </a:lnTo>
                  <a:lnTo>
                    <a:pt x="14152" y="931"/>
                  </a:lnTo>
                  <a:lnTo>
                    <a:pt x="13859" y="1012"/>
                  </a:lnTo>
                  <a:lnTo>
                    <a:pt x="13565" y="1113"/>
                  </a:lnTo>
                  <a:lnTo>
                    <a:pt x="13271" y="1225"/>
                  </a:lnTo>
                  <a:lnTo>
                    <a:pt x="12988" y="1346"/>
                  </a:lnTo>
                  <a:lnTo>
                    <a:pt x="12695" y="1468"/>
                  </a:lnTo>
                  <a:lnTo>
                    <a:pt x="12421" y="1609"/>
                  </a:lnTo>
                  <a:lnTo>
                    <a:pt x="12138" y="1751"/>
                  </a:lnTo>
                  <a:lnTo>
                    <a:pt x="11864" y="1913"/>
                  </a:lnTo>
                  <a:lnTo>
                    <a:pt x="11601" y="2075"/>
                  </a:lnTo>
                  <a:lnTo>
                    <a:pt x="11338" y="2247"/>
                  </a:lnTo>
                  <a:lnTo>
                    <a:pt x="11075" y="2419"/>
                  </a:lnTo>
                  <a:lnTo>
                    <a:pt x="10822" y="2612"/>
                  </a:lnTo>
                  <a:lnTo>
                    <a:pt x="10569" y="2804"/>
                  </a:lnTo>
                  <a:lnTo>
                    <a:pt x="10326" y="3006"/>
                  </a:lnTo>
                  <a:lnTo>
                    <a:pt x="10093" y="3219"/>
                  </a:lnTo>
                  <a:lnTo>
                    <a:pt x="9860" y="3442"/>
                  </a:lnTo>
                  <a:lnTo>
                    <a:pt x="9637" y="3664"/>
                  </a:lnTo>
                  <a:lnTo>
                    <a:pt x="9425" y="3897"/>
                  </a:lnTo>
                  <a:lnTo>
                    <a:pt x="9212" y="4130"/>
                  </a:lnTo>
                  <a:lnTo>
                    <a:pt x="9010" y="4383"/>
                  </a:lnTo>
                  <a:lnTo>
                    <a:pt x="8818" y="4636"/>
                  </a:lnTo>
                  <a:lnTo>
                    <a:pt x="8625" y="4889"/>
                  </a:lnTo>
                  <a:lnTo>
                    <a:pt x="8443" y="5152"/>
                  </a:lnTo>
                  <a:lnTo>
                    <a:pt x="8271" y="5426"/>
                  </a:lnTo>
                  <a:lnTo>
                    <a:pt x="8109" y="5699"/>
                  </a:lnTo>
                  <a:lnTo>
                    <a:pt x="7957" y="5982"/>
                  </a:lnTo>
                  <a:lnTo>
                    <a:pt x="7815" y="6266"/>
                  </a:lnTo>
                  <a:lnTo>
                    <a:pt x="7684" y="6559"/>
                  </a:lnTo>
                  <a:lnTo>
                    <a:pt x="7562" y="6853"/>
                  </a:lnTo>
                  <a:lnTo>
                    <a:pt x="7441" y="7147"/>
                  </a:lnTo>
                  <a:lnTo>
                    <a:pt x="7340" y="7460"/>
                  </a:lnTo>
                  <a:lnTo>
                    <a:pt x="7249" y="7764"/>
                  </a:lnTo>
                  <a:lnTo>
                    <a:pt x="7168" y="8078"/>
                  </a:lnTo>
                  <a:lnTo>
                    <a:pt x="7097" y="8392"/>
                  </a:lnTo>
                  <a:lnTo>
                    <a:pt x="7036" y="8716"/>
                  </a:lnTo>
                  <a:lnTo>
                    <a:pt x="6985" y="9039"/>
                  </a:lnTo>
                  <a:lnTo>
                    <a:pt x="6945" y="9363"/>
                  </a:lnTo>
                  <a:lnTo>
                    <a:pt x="6925" y="9697"/>
                  </a:lnTo>
                  <a:lnTo>
                    <a:pt x="6641" y="9697"/>
                  </a:lnTo>
                  <a:lnTo>
                    <a:pt x="6368" y="9708"/>
                  </a:lnTo>
                  <a:lnTo>
                    <a:pt x="6095" y="9718"/>
                  </a:lnTo>
                  <a:lnTo>
                    <a:pt x="5831" y="9748"/>
                  </a:lnTo>
                  <a:lnTo>
                    <a:pt x="5568" y="9789"/>
                  </a:lnTo>
                  <a:lnTo>
                    <a:pt x="5315" y="9839"/>
                  </a:lnTo>
                  <a:lnTo>
                    <a:pt x="5062" y="9900"/>
                  </a:lnTo>
                  <a:lnTo>
                    <a:pt x="4819" y="9961"/>
                  </a:lnTo>
                  <a:lnTo>
                    <a:pt x="4576" y="10042"/>
                  </a:lnTo>
                  <a:lnTo>
                    <a:pt x="4343" y="10133"/>
                  </a:lnTo>
                  <a:lnTo>
                    <a:pt x="4121" y="10224"/>
                  </a:lnTo>
                  <a:lnTo>
                    <a:pt x="3898" y="10325"/>
                  </a:lnTo>
                  <a:lnTo>
                    <a:pt x="3675" y="10436"/>
                  </a:lnTo>
                  <a:lnTo>
                    <a:pt x="3463" y="10558"/>
                  </a:lnTo>
                  <a:lnTo>
                    <a:pt x="3260" y="10689"/>
                  </a:lnTo>
                  <a:lnTo>
                    <a:pt x="3058" y="10831"/>
                  </a:lnTo>
                  <a:lnTo>
                    <a:pt x="2865" y="10973"/>
                  </a:lnTo>
                  <a:lnTo>
                    <a:pt x="2673" y="11125"/>
                  </a:lnTo>
                  <a:lnTo>
                    <a:pt x="2491" y="11277"/>
                  </a:lnTo>
                  <a:lnTo>
                    <a:pt x="2319" y="11449"/>
                  </a:lnTo>
                  <a:lnTo>
                    <a:pt x="2147" y="11621"/>
                  </a:lnTo>
                  <a:lnTo>
                    <a:pt x="1985" y="11793"/>
                  </a:lnTo>
                  <a:lnTo>
                    <a:pt x="1823" y="11985"/>
                  </a:lnTo>
                  <a:lnTo>
                    <a:pt x="1671" y="12167"/>
                  </a:lnTo>
                  <a:lnTo>
                    <a:pt x="1529" y="12370"/>
                  </a:lnTo>
                  <a:lnTo>
                    <a:pt x="1388" y="12572"/>
                  </a:lnTo>
                  <a:lnTo>
                    <a:pt x="1256" y="12775"/>
                  </a:lnTo>
                  <a:lnTo>
                    <a:pt x="1124" y="12987"/>
                  </a:lnTo>
                  <a:lnTo>
                    <a:pt x="1003" y="13210"/>
                  </a:lnTo>
                  <a:lnTo>
                    <a:pt x="892" y="13433"/>
                  </a:lnTo>
                  <a:lnTo>
                    <a:pt x="790" y="13655"/>
                  </a:lnTo>
                  <a:lnTo>
                    <a:pt x="689" y="13888"/>
                  </a:lnTo>
                  <a:lnTo>
                    <a:pt x="588" y="14121"/>
                  </a:lnTo>
                  <a:lnTo>
                    <a:pt x="507" y="14354"/>
                  </a:lnTo>
                  <a:lnTo>
                    <a:pt x="426" y="14597"/>
                  </a:lnTo>
                  <a:lnTo>
                    <a:pt x="345" y="14850"/>
                  </a:lnTo>
                  <a:lnTo>
                    <a:pt x="284" y="15093"/>
                  </a:lnTo>
                  <a:lnTo>
                    <a:pt x="224" y="15346"/>
                  </a:lnTo>
                  <a:lnTo>
                    <a:pt x="173" y="15599"/>
                  </a:lnTo>
                  <a:lnTo>
                    <a:pt x="122" y="15852"/>
                  </a:lnTo>
                  <a:lnTo>
                    <a:pt x="82" y="16115"/>
                  </a:lnTo>
                  <a:lnTo>
                    <a:pt x="51" y="16378"/>
                  </a:lnTo>
                  <a:lnTo>
                    <a:pt x="31" y="16641"/>
                  </a:lnTo>
                  <a:lnTo>
                    <a:pt x="11" y="16905"/>
                  </a:lnTo>
                  <a:lnTo>
                    <a:pt x="1" y="17168"/>
                  </a:lnTo>
                  <a:lnTo>
                    <a:pt x="1" y="17431"/>
                  </a:lnTo>
                  <a:lnTo>
                    <a:pt x="11" y="17704"/>
                  </a:lnTo>
                  <a:lnTo>
                    <a:pt x="21" y="17968"/>
                  </a:lnTo>
                  <a:lnTo>
                    <a:pt x="41" y="18241"/>
                  </a:lnTo>
                  <a:lnTo>
                    <a:pt x="72" y="18514"/>
                  </a:lnTo>
                  <a:lnTo>
                    <a:pt x="102" y="18777"/>
                  </a:lnTo>
                  <a:lnTo>
                    <a:pt x="143" y="19051"/>
                  </a:lnTo>
                  <a:lnTo>
                    <a:pt x="193" y="19314"/>
                  </a:lnTo>
                  <a:lnTo>
                    <a:pt x="254" y="19587"/>
                  </a:lnTo>
                  <a:lnTo>
                    <a:pt x="325" y="19850"/>
                  </a:lnTo>
                  <a:lnTo>
                    <a:pt x="396" y="20124"/>
                  </a:lnTo>
                  <a:lnTo>
                    <a:pt x="477" y="20387"/>
                  </a:lnTo>
                  <a:lnTo>
                    <a:pt x="568" y="20650"/>
                  </a:lnTo>
                  <a:lnTo>
                    <a:pt x="669" y="20913"/>
                  </a:lnTo>
                  <a:lnTo>
                    <a:pt x="780" y="21166"/>
                  </a:lnTo>
                  <a:lnTo>
                    <a:pt x="892" y="21429"/>
                  </a:lnTo>
                  <a:lnTo>
                    <a:pt x="1013" y="21683"/>
                  </a:lnTo>
                  <a:lnTo>
                    <a:pt x="1145" y="21936"/>
                  </a:lnTo>
                  <a:lnTo>
                    <a:pt x="1286" y="22189"/>
                  </a:lnTo>
                  <a:lnTo>
                    <a:pt x="1489" y="22442"/>
                  </a:lnTo>
                  <a:lnTo>
                    <a:pt x="1691" y="22675"/>
                  </a:lnTo>
                  <a:lnTo>
                    <a:pt x="1904" y="22907"/>
                  </a:lnTo>
                  <a:lnTo>
                    <a:pt x="2106" y="23110"/>
                  </a:lnTo>
                  <a:lnTo>
                    <a:pt x="2329" y="23302"/>
                  </a:lnTo>
                  <a:lnTo>
                    <a:pt x="2542" y="23484"/>
                  </a:lnTo>
                  <a:lnTo>
                    <a:pt x="2764" y="23646"/>
                  </a:lnTo>
                  <a:lnTo>
                    <a:pt x="2987" y="23798"/>
                  </a:lnTo>
                  <a:lnTo>
                    <a:pt x="3210" y="23940"/>
                  </a:lnTo>
                  <a:lnTo>
                    <a:pt x="3442" y="24061"/>
                  </a:lnTo>
                  <a:lnTo>
                    <a:pt x="3665" y="24173"/>
                  </a:lnTo>
                  <a:lnTo>
                    <a:pt x="3898" y="24264"/>
                  </a:lnTo>
                  <a:lnTo>
                    <a:pt x="4131" y="24345"/>
                  </a:lnTo>
                  <a:lnTo>
                    <a:pt x="4364" y="24416"/>
                  </a:lnTo>
                  <a:lnTo>
                    <a:pt x="4596" y="24476"/>
                  </a:lnTo>
                  <a:lnTo>
                    <a:pt x="4829" y="24517"/>
                  </a:lnTo>
                  <a:lnTo>
                    <a:pt x="5072" y="24557"/>
                  </a:lnTo>
                  <a:lnTo>
                    <a:pt x="5305" y="24578"/>
                  </a:lnTo>
                  <a:lnTo>
                    <a:pt x="5538" y="24588"/>
                  </a:lnTo>
                  <a:lnTo>
                    <a:pt x="5771" y="24578"/>
                  </a:lnTo>
                  <a:lnTo>
                    <a:pt x="6014" y="24567"/>
                  </a:lnTo>
                  <a:lnTo>
                    <a:pt x="6246" y="24547"/>
                  </a:lnTo>
                  <a:lnTo>
                    <a:pt x="6479" y="24507"/>
                  </a:lnTo>
                  <a:lnTo>
                    <a:pt x="6702" y="24466"/>
                  </a:lnTo>
                  <a:lnTo>
                    <a:pt x="6935" y="24406"/>
                  </a:lnTo>
                  <a:lnTo>
                    <a:pt x="7168" y="24335"/>
                  </a:lnTo>
                  <a:lnTo>
                    <a:pt x="7390" y="24264"/>
                  </a:lnTo>
                  <a:lnTo>
                    <a:pt x="7613" y="24173"/>
                  </a:lnTo>
                  <a:lnTo>
                    <a:pt x="7836" y="24082"/>
                  </a:lnTo>
                  <a:lnTo>
                    <a:pt x="8058" y="23980"/>
                  </a:lnTo>
                  <a:lnTo>
                    <a:pt x="8271" y="23859"/>
                  </a:lnTo>
                  <a:lnTo>
                    <a:pt x="8484" y="23737"/>
                  </a:lnTo>
                  <a:lnTo>
                    <a:pt x="8696" y="23606"/>
                  </a:lnTo>
                  <a:lnTo>
                    <a:pt x="8909" y="23474"/>
                  </a:lnTo>
                  <a:lnTo>
                    <a:pt x="9111" y="23322"/>
                  </a:lnTo>
                  <a:lnTo>
                    <a:pt x="9303" y="23171"/>
                  </a:lnTo>
                  <a:lnTo>
                    <a:pt x="9496" y="23009"/>
                  </a:lnTo>
                  <a:lnTo>
                    <a:pt x="9688" y="22837"/>
                  </a:lnTo>
                  <a:lnTo>
                    <a:pt x="9870" y="22654"/>
                  </a:lnTo>
                  <a:lnTo>
                    <a:pt x="10053" y="22472"/>
                  </a:lnTo>
                  <a:lnTo>
                    <a:pt x="10235" y="22280"/>
                  </a:lnTo>
                  <a:lnTo>
                    <a:pt x="10397" y="22077"/>
                  </a:lnTo>
                  <a:lnTo>
                    <a:pt x="10559" y="21875"/>
                  </a:lnTo>
                  <a:lnTo>
                    <a:pt x="10721" y="21672"/>
                  </a:lnTo>
                  <a:lnTo>
                    <a:pt x="10872" y="21450"/>
                  </a:lnTo>
                  <a:lnTo>
                    <a:pt x="11014" y="21227"/>
                  </a:lnTo>
                  <a:lnTo>
                    <a:pt x="11156" y="21004"/>
                  </a:lnTo>
                  <a:lnTo>
                    <a:pt x="11287" y="20772"/>
                  </a:lnTo>
                  <a:lnTo>
                    <a:pt x="11419" y="20539"/>
                  </a:lnTo>
                  <a:lnTo>
                    <a:pt x="11530" y="20296"/>
                  </a:lnTo>
                  <a:lnTo>
                    <a:pt x="11642" y="20043"/>
                  </a:lnTo>
                  <a:lnTo>
                    <a:pt x="11743" y="19800"/>
                  </a:lnTo>
                  <a:lnTo>
                    <a:pt x="11834" y="19547"/>
                  </a:lnTo>
                  <a:lnTo>
                    <a:pt x="11925" y="19283"/>
                  </a:lnTo>
                  <a:lnTo>
                    <a:pt x="12006" y="19020"/>
                  </a:lnTo>
                  <a:lnTo>
                    <a:pt x="12067" y="18757"/>
                  </a:lnTo>
                  <a:lnTo>
                    <a:pt x="12128" y="18494"/>
                  </a:lnTo>
                  <a:lnTo>
                    <a:pt x="12178" y="18221"/>
                  </a:lnTo>
                  <a:lnTo>
                    <a:pt x="12219" y="17947"/>
                  </a:lnTo>
                  <a:lnTo>
                    <a:pt x="12249" y="17664"/>
                  </a:lnTo>
                  <a:lnTo>
                    <a:pt x="12279" y="17391"/>
                  </a:lnTo>
                  <a:lnTo>
                    <a:pt x="12290" y="17107"/>
                  </a:lnTo>
                  <a:lnTo>
                    <a:pt x="12290" y="16824"/>
                  </a:lnTo>
                  <a:lnTo>
                    <a:pt x="12279" y="16540"/>
                  </a:lnTo>
                  <a:lnTo>
                    <a:pt x="12522" y="16540"/>
                  </a:lnTo>
                  <a:lnTo>
                    <a:pt x="12765" y="16520"/>
                  </a:lnTo>
                  <a:lnTo>
                    <a:pt x="13018" y="16490"/>
                  </a:lnTo>
                  <a:lnTo>
                    <a:pt x="13261" y="16459"/>
                  </a:lnTo>
                  <a:lnTo>
                    <a:pt x="13494" y="16409"/>
                  </a:lnTo>
                  <a:lnTo>
                    <a:pt x="13737" y="16348"/>
                  </a:lnTo>
                  <a:lnTo>
                    <a:pt x="13970" y="16287"/>
                  </a:lnTo>
                  <a:lnTo>
                    <a:pt x="14213" y="16216"/>
                  </a:lnTo>
                  <a:lnTo>
                    <a:pt x="14436" y="16135"/>
                  </a:lnTo>
                  <a:lnTo>
                    <a:pt x="14668" y="16044"/>
                  </a:lnTo>
                  <a:lnTo>
                    <a:pt x="14891" y="15943"/>
                  </a:lnTo>
                  <a:lnTo>
                    <a:pt x="15114" y="15842"/>
                  </a:lnTo>
                  <a:lnTo>
                    <a:pt x="15336" y="15730"/>
                  </a:lnTo>
                  <a:lnTo>
                    <a:pt x="15549" y="15609"/>
                  </a:lnTo>
                  <a:lnTo>
                    <a:pt x="15762" y="15477"/>
                  </a:lnTo>
                  <a:lnTo>
                    <a:pt x="15964" y="15346"/>
                  </a:lnTo>
                  <a:lnTo>
                    <a:pt x="16167" y="15204"/>
                  </a:lnTo>
                  <a:lnTo>
                    <a:pt x="16359" y="15052"/>
                  </a:lnTo>
                  <a:lnTo>
                    <a:pt x="16551" y="14890"/>
                  </a:lnTo>
                  <a:lnTo>
                    <a:pt x="16733" y="14728"/>
                  </a:lnTo>
                  <a:lnTo>
                    <a:pt x="16916" y="14566"/>
                  </a:lnTo>
                  <a:lnTo>
                    <a:pt x="17088" y="14384"/>
                  </a:lnTo>
                  <a:lnTo>
                    <a:pt x="17250" y="14202"/>
                  </a:lnTo>
                  <a:lnTo>
                    <a:pt x="17412" y="14020"/>
                  </a:lnTo>
                  <a:lnTo>
                    <a:pt x="17563" y="13827"/>
                  </a:lnTo>
                  <a:lnTo>
                    <a:pt x="17705" y="13625"/>
                  </a:lnTo>
                  <a:lnTo>
                    <a:pt x="17847" y="13423"/>
                  </a:lnTo>
                  <a:lnTo>
                    <a:pt x="17978" y="13220"/>
                  </a:lnTo>
                  <a:lnTo>
                    <a:pt x="18100" y="13007"/>
                  </a:lnTo>
                  <a:lnTo>
                    <a:pt x="18211" y="12785"/>
                  </a:lnTo>
                  <a:lnTo>
                    <a:pt x="18313" y="12562"/>
                  </a:lnTo>
                  <a:lnTo>
                    <a:pt x="18414" y="12339"/>
                  </a:lnTo>
                  <a:lnTo>
                    <a:pt x="18545" y="12481"/>
                  </a:lnTo>
                  <a:lnTo>
                    <a:pt x="18677" y="12623"/>
                  </a:lnTo>
                  <a:lnTo>
                    <a:pt x="18819" y="12765"/>
                  </a:lnTo>
                  <a:lnTo>
                    <a:pt x="18960" y="12896"/>
                  </a:lnTo>
                  <a:lnTo>
                    <a:pt x="19112" y="13018"/>
                  </a:lnTo>
                  <a:lnTo>
                    <a:pt x="19264" y="13139"/>
                  </a:lnTo>
                  <a:lnTo>
                    <a:pt x="19416" y="13261"/>
                  </a:lnTo>
                  <a:lnTo>
                    <a:pt x="19568" y="13372"/>
                  </a:lnTo>
                  <a:lnTo>
                    <a:pt x="19730" y="13473"/>
                  </a:lnTo>
                  <a:lnTo>
                    <a:pt x="19892" y="13574"/>
                  </a:lnTo>
                  <a:lnTo>
                    <a:pt x="20226" y="13757"/>
                  </a:lnTo>
                  <a:lnTo>
                    <a:pt x="20570" y="13919"/>
                  </a:lnTo>
                  <a:lnTo>
                    <a:pt x="20924" y="14050"/>
                  </a:lnTo>
                  <a:lnTo>
                    <a:pt x="21278" y="14172"/>
                  </a:lnTo>
                  <a:lnTo>
                    <a:pt x="21643" y="14273"/>
                  </a:lnTo>
                  <a:lnTo>
                    <a:pt x="22017" y="14344"/>
                  </a:lnTo>
                  <a:lnTo>
                    <a:pt x="22392" y="14404"/>
                  </a:lnTo>
                  <a:lnTo>
                    <a:pt x="22766" y="14435"/>
                  </a:lnTo>
                  <a:lnTo>
                    <a:pt x="23141" y="14445"/>
                  </a:lnTo>
                  <a:lnTo>
                    <a:pt x="23516" y="14445"/>
                  </a:lnTo>
                  <a:lnTo>
                    <a:pt x="23900" y="14415"/>
                  </a:lnTo>
                  <a:lnTo>
                    <a:pt x="24275" y="14374"/>
                  </a:lnTo>
                  <a:lnTo>
                    <a:pt x="24639" y="14303"/>
                  </a:lnTo>
                  <a:lnTo>
                    <a:pt x="25014" y="14212"/>
                  </a:lnTo>
                  <a:lnTo>
                    <a:pt x="25368" y="14111"/>
                  </a:lnTo>
                  <a:lnTo>
                    <a:pt x="25732" y="13979"/>
                  </a:lnTo>
                  <a:lnTo>
                    <a:pt x="26077" y="13827"/>
                  </a:lnTo>
                  <a:lnTo>
                    <a:pt x="26411" y="13665"/>
                  </a:lnTo>
                  <a:lnTo>
                    <a:pt x="26745" y="13483"/>
                  </a:lnTo>
                  <a:lnTo>
                    <a:pt x="27058" y="13271"/>
                  </a:lnTo>
                  <a:lnTo>
                    <a:pt x="27362" y="13048"/>
                  </a:lnTo>
                  <a:lnTo>
                    <a:pt x="27656" y="12805"/>
                  </a:lnTo>
                  <a:lnTo>
                    <a:pt x="27797" y="12673"/>
                  </a:lnTo>
                  <a:lnTo>
                    <a:pt x="27929" y="12542"/>
                  </a:lnTo>
                  <a:lnTo>
                    <a:pt x="28061" y="12400"/>
                  </a:lnTo>
                  <a:lnTo>
                    <a:pt x="28192" y="12258"/>
                  </a:lnTo>
                  <a:lnTo>
                    <a:pt x="28314" y="12117"/>
                  </a:lnTo>
                  <a:lnTo>
                    <a:pt x="28435" y="11955"/>
                  </a:lnTo>
                  <a:lnTo>
                    <a:pt x="28557" y="11803"/>
                  </a:lnTo>
                  <a:lnTo>
                    <a:pt x="28668" y="11641"/>
                  </a:lnTo>
                  <a:lnTo>
                    <a:pt x="28769" y="11469"/>
                  </a:lnTo>
                  <a:lnTo>
                    <a:pt x="28870" y="11297"/>
                  </a:lnTo>
                  <a:lnTo>
                    <a:pt x="28972" y="11469"/>
                  </a:lnTo>
                  <a:lnTo>
                    <a:pt x="29083" y="11631"/>
                  </a:lnTo>
                  <a:lnTo>
                    <a:pt x="29326" y="11945"/>
                  </a:lnTo>
                  <a:lnTo>
                    <a:pt x="29589" y="12258"/>
                  </a:lnTo>
                  <a:lnTo>
                    <a:pt x="29873" y="12562"/>
                  </a:lnTo>
                  <a:lnTo>
                    <a:pt x="30176" y="12866"/>
                  </a:lnTo>
                  <a:lnTo>
                    <a:pt x="30500" y="13149"/>
                  </a:lnTo>
                  <a:lnTo>
                    <a:pt x="30844" y="13433"/>
                  </a:lnTo>
                  <a:lnTo>
                    <a:pt x="31199" y="13706"/>
                  </a:lnTo>
                  <a:lnTo>
                    <a:pt x="31573" y="13959"/>
                  </a:lnTo>
                  <a:lnTo>
                    <a:pt x="31958" y="14212"/>
                  </a:lnTo>
                  <a:lnTo>
                    <a:pt x="32353" y="14445"/>
                  </a:lnTo>
                  <a:lnTo>
                    <a:pt x="32757" y="14668"/>
                  </a:lnTo>
                  <a:lnTo>
                    <a:pt x="33172" y="14870"/>
                  </a:lnTo>
                  <a:lnTo>
                    <a:pt x="33587" y="15062"/>
                  </a:lnTo>
                  <a:lnTo>
                    <a:pt x="34013" y="15234"/>
                  </a:lnTo>
                  <a:lnTo>
                    <a:pt x="34438" y="15396"/>
                  </a:lnTo>
                  <a:lnTo>
                    <a:pt x="34873" y="15538"/>
                  </a:lnTo>
                  <a:lnTo>
                    <a:pt x="35298" y="15660"/>
                  </a:lnTo>
                  <a:lnTo>
                    <a:pt x="35723" y="15761"/>
                  </a:lnTo>
                  <a:lnTo>
                    <a:pt x="36148" y="15852"/>
                  </a:lnTo>
                  <a:lnTo>
                    <a:pt x="36564" y="15913"/>
                  </a:lnTo>
                  <a:lnTo>
                    <a:pt x="36968" y="15953"/>
                  </a:lnTo>
                  <a:lnTo>
                    <a:pt x="37373" y="15973"/>
                  </a:lnTo>
                  <a:lnTo>
                    <a:pt x="37768" y="15963"/>
                  </a:lnTo>
                  <a:lnTo>
                    <a:pt x="37960" y="15953"/>
                  </a:lnTo>
                  <a:lnTo>
                    <a:pt x="38153" y="15933"/>
                  </a:lnTo>
                  <a:lnTo>
                    <a:pt x="38335" y="15913"/>
                  </a:lnTo>
                  <a:lnTo>
                    <a:pt x="38517" y="15882"/>
                  </a:lnTo>
                  <a:lnTo>
                    <a:pt x="38689" y="15842"/>
                  </a:lnTo>
                  <a:lnTo>
                    <a:pt x="38871" y="15801"/>
                  </a:lnTo>
                  <a:lnTo>
                    <a:pt x="39033" y="15751"/>
                  </a:lnTo>
                  <a:lnTo>
                    <a:pt x="39206" y="15690"/>
                  </a:lnTo>
                  <a:lnTo>
                    <a:pt x="39367" y="15629"/>
                  </a:lnTo>
                  <a:lnTo>
                    <a:pt x="39519" y="15558"/>
                  </a:lnTo>
                  <a:lnTo>
                    <a:pt x="39671" y="15477"/>
                  </a:lnTo>
                  <a:lnTo>
                    <a:pt x="39823" y="15396"/>
                  </a:lnTo>
                  <a:lnTo>
                    <a:pt x="39965" y="15305"/>
                  </a:lnTo>
                  <a:lnTo>
                    <a:pt x="40096" y="15204"/>
                  </a:lnTo>
                  <a:lnTo>
                    <a:pt x="40228" y="15103"/>
                  </a:lnTo>
                  <a:lnTo>
                    <a:pt x="40349" y="14981"/>
                  </a:lnTo>
                  <a:lnTo>
                    <a:pt x="40623" y="14708"/>
                  </a:lnTo>
                  <a:lnTo>
                    <a:pt x="40876" y="14425"/>
                  </a:lnTo>
                  <a:lnTo>
                    <a:pt x="41109" y="14151"/>
                  </a:lnTo>
                  <a:lnTo>
                    <a:pt x="41311" y="13868"/>
                  </a:lnTo>
                  <a:lnTo>
                    <a:pt x="41503" y="13584"/>
                  </a:lnTo>
                  <a:lnTo>
                    <a:pt x="41675" y="13301"/>
                  </a:lnTo>
                  <a:lnTo>
                    <a:pt x="41827" y="13018"/>
                  </a:lnTo>
                  <a:lnTo>
                    <a:pt x="41959" y="12734"/>
                  </a:lnTo>
                  <a:lnTo>
                    <a:pt x="42080" y="12451"/>
                  </a:lnTo>
                  <a:lnTo>
                    <a:pt x="42182" y="12167"/>
                  </a:lnTo>
                  <a:lnTo>
                    <a:pt x="42263" y="11884"/>
                  </a:lnTo>
                  <a:lnTo>
                    <a:pt x="42323" y="11611"/>
                  </a:lnTo>
                  <a:lnTo>
                    <a:pt x="42374" y="11327"/>
                  </a:lnTo>
                  <a:lnTo>
                    <a:pt x="42404" y="11044"/>
                  </a:lnTo>
                  <a:lnTo>
                    <a:pt x="42424" y="10770"/>
                  </a:lnTo>
                  <a:lnTo>
                    <a:pt x="42424" y="10497"/>
                  </a:lnTo>
                  <a:lnTo>
                    <a:pt x="42414" y="10224"/>
                  </a:lnTo>
                  <a:lnTo>
                    <a:pt x="42384" y="9950"/>
                  </a:lnTo>
                  <a:lnTo>
                    <a:pt x="42344" y="9677"/>
                  </a:lnTo>
                  <a:lnTo>
                    <a:pt x="42283" y="9414"/>
                  </a:lnTo>
                  <a:lnTo>
                    <a:pt x="42222" y="9151"/>
                  </a:lnTo>
                  <a:lnTo>
                    <a:pt x="42141" y="8898"/>
                  </a:lnTo>
                  <a:lnTo>
                    <a:pt x="42040" y="8645"/>
                  </a:lnTo>
                  <a:lnTo>
                    <a:pt x="41939" y="8392"/>
                  </a:lnTo>
                  <a:lnTo>
                    <a:pt x="41827" y="8149"/>
                  </a:lnTo>
                  <a:lnTo>
                    <a:pt x="41696" y="7906"/>
                  </a:lnTo>
                  <a:lnTo>
                    <a:pt x="41564" y="7663"/>
                  </a:lnTo>
                  <a:lnTo>
                    <a:pt x="41412" y="7430"/>
                  </a:lnTo>
                  <a:lnTo>
                    <a:pt x="41250" y="7207"/>
                  </a:lnTo>
                  <a:lnTo>
                    <a:pt x="41088" y="6985"/>
                  </a:lnTo>
                  <a:lnTo>
                    <a:pt x="40916" y="6772"/>
                  </a:lnTo>
                  <a:lnTo>
                    <a:pt x="40724" y="6559"/>
                  </a:lnTo>
                  <a:lnTo>
                    <a:pt x="40532" y="6357"/>
                  </a:lnTo>
                  <a:lnTo>
                    <a:pt x="40339" y="6165"/>
                  </a:lnTo>
                  <a:lnTo>
                    <a:pt x="40127" y="5972"/>
                  </a:lnTo>
                  <a:lnTo>
                    <a:pt x="39914" y="5790"/>
                  </a:lnTo>
                  <a:lnTo>
                    <a:pt x="39691" y="5618"/>
                  </a:lnTo>
                  <a:lnTo>
                    <a:pt x="39469" y="5456"/>
                  </a:lnTo>
                  <a:lnTo>
                    <a:pt x="39236" y="5294"/>
                  </a:lnTo>
                  <a:lnTo>
                    <a:pt x="38993" y="5142"/>
                  </a:lnTo>
                  <a:lnTo>
                    <a:pt x="38750" y="5001"/>
                  </a:lnTo>
                  <a:lnTo>
                    <a:pt x="38507" y="4869"/>
                  </a:lnTo>
                  <a:lnTo>
                    <a:pt x="38254" y="4737"/>
                  </a:lnTo>
                  <a:lnTo>
                    <a:pt x="38001" y="4626"/>
                  </a:lnTo>
                  <a:lnTo>
                    <a:pt x="37748" y="4525"/>
                  </a:lnTo>
                  <a:lnTo>
                    <a:pt x="37485" y="4424"/>
                  </a:lnTo>
                  <a:lnTo>
                    <a:pt x="37221" y="4343"/>
                  </a:lnTo>
                  <a:lnTo>
                    <a:pt x="36958" y="4262"/>
                  </a:lnTo>
                  <a:lnTo>
                    <a:pt x="36695" y="4201"/>
                  </a:lnTo>
                  <a:lnTo>
                    <a:pt x="36432" y="4150"/>
                  </a:lnTo>
                  <a:lnTo>
                    <a:pt x="36159" y="4100"/>
                  </a:lnTo>
                  <a:lnTo>
                    <a:pt x="35895" y="4069"/>
                  </a:lnTo>
                  <a:lnTo>
                    <a:pt x="35622" y="4049"/>
                  </a:lnTo>
                  <a:lnTo>
                    <a:pt x="35359" y="4039"/>
                  </a:lnTo>
                  <a:lnTo>
                    <a:pt x="35096" y="4049"/>
                  </a:lnTo>
                  <a:lnTo>
                    <a:pt x="34833" y="4059"/>
                  </a:lnTo>
                  <a:lnTo>
                    <a:pt x="34569" y="4090"/>
                  </a:lnTo>
                  <a:lnTo>
                    <a:pt x="34306" y="4140"/>
                  </a:lnTo>
                  <a:lnTo>
                    <a:pt x="34043" y="4191"/>
                  </a:lnTo>
                  <a:lnTo>
                    <a:pt x="33790" y="4262"/>
                  </a:lnTo>
                  <a:lnTo>
                    <a:pt x="33537" y="4343"/>
                  </a:lnTo>
                  <a:lnTo>
                    <a:pt x="33294" y="4434"/>
                  </a:lnTo>
                  <a:lnTo>
                    <a:pt x="33051" y="4545"/>
                  </a:lnTo>
                  <a:lnTo>
                    <a:pt x="32808" y="4677"/>
                  </a:lnTo>
                  <a:lnTo>
                    <a:pt x="32798" y="4413"/>
                  </a:lnTo>
                  <a:lnTo>
                    <a:pt x="32768" y="4150"/>
                  </a:lnTo>
                  <a:lnTo>
                    <a:pt x="32737" y="3907"/>
                  </a:lnTo>
                  <a:lnTo>
                    <a:pt x="32687" y="3664"/>
                  </a:lnTo>
                  <a:lnTo>
                    <a:pt x="32626" y="3432"/>
                  </a:lnTo>
                  <a:lnTo>
                    <a:pt x="32565" y="3199"/>
                  </a:lnTo>
                  <a:lnTo>
                    <a:pt x="32484" y="2986"/>
                  </a:lnTo>
                  <a:lnTo>
                    <a:pt x="32403" y="2774"/>
                  </a:lnTo>
                  <a:lnTo>
                    <a:pt x="32302" y="2571"/>
                  </a:lnTo>
                  <a:lnTo>
                    <a:pt x="32201" y="2379"/>
                  </a:lnTo>
                  <a:lnTo>
                    <a:pt x="32089" y="2197"/>
                  </a:lnTo>
                  <a:lnTo>
                    <a:pt x="31968" y="2014"/>
                  </a:lnTo>
                  <a:lnTo>
                    <a:pt x="31846" y="1852"/>
                  </a:lnTo>
                  <a:lnTo>
                    <a:pt x="31705" y="1690"/>
                  </a:lnTo>
                  <a:lnTo>
                    <a:pt x="31563" y="1529"/>
                  </a:lnTo>
                  <a:lnTo>
                    <a:pt x="31421" y="1387"/>
                  </a:lnTo>
                  <a:lnTo>
                    <a:pt x="31259" y="1245"/>
                  </a:lnTo>
                  <a:lnTo>
                    <a:pt x="31107" y="1113"/>
                  </a:lnTo>
                  <a:lnTo>
                    <a:pt x="30935" y="992"/>
                  </a:lnTo>
                  <a:lnTo>
                    <a:pt x="30763" y="871"/>
                  </a:lnTo>
                  <a:lnTo>
                    <a:pt x="30581" y="759"/>
                  </a:lnTo>
                  <a:lnTo>
                    <a:pt x="30399" y="658"/>
                  </a:lnTo>
                  <a:lnTo>
                    <a:pt x="30217" y="567"/>
                  </a:lnTo>
                  <a:lnTo>
                    <a:pt x="30014" y="476"/>
                  </a:lnTo>
                  <a:lnTo>
                    <a:pt x="29822" y="395"/>
                  </a:lnTo>
                  <a:lnTo>
                    <a:pt x="29619" y="324"/>
                  </a:lnTo>
                  <a:lnTo>
                    <a:pt x="29417" y="263"/>
                  </a:lnTo>
                  <a:lnTo>
                    <a:pt x="29204" y="202"/>
                  </a:lnTo>
                  <a:lnTo>
                    <a:pt x="28992" y="152"/>
                  </a:lnTo>
                  <a:lnTo>
                    <a:pt x="28779" y="111"/>
                  </a:lnTo>
                  <a:lnTo>
                    <a:pt x="28567" y="71"/>
                  </a:lnTo>
                  <a:lnTo>
                    <a:pt x="28344" y="51"/>
                  </a:lnTo>
                  <a:lnTo>
                    <a:pt x="28121" y="20"/>
                  </a:lnTo>
                  <a:lnTo>
                    <a:pt x="27899" y="10"/>
                  </a:lnTo>
                  <a:lnTo>
                    <a:pt x="276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1;p15">
              <a:extLst>
                <a:ext uri="{FF2B5EF4-FFF2-40B4-BE49-F238E27FC236}">
                  <a16:creationId xmlns:a16="http://schemas.microsoft.com/office/drawing/2014/main" id="{7825C058-6023-5167-19AE-F4EF3CEB6136}"/>
                </a:ext>
              </a:extLst>
            </p:cNvPr>
            <p:cNvSpPr/>
            <p:nvPr/>
          </p:nvSpPr>
          <p:spPr>
            <a:xfrm>
              <a:off x="2015300" y="1838050"/>
              <a:ext cx="280175" cy="415050"/>
            </a:xfrm>
            <a:custGeom>
              <a:avLst/>
              <a:gdLst/>
              <a:ahLst/>
              <a:cxnLst/>
              <a:rect l="l" t="t" r="r" b="b"/>
              <a:pathLst>
                <a:path w="11207" h="16602" extrusionOk="0">
                  <a:moveTo>
                    <a:pt x="4222" y="0"/>
                  </a:moveTo>
                  <a:lnTo>
                    <a:pt x="3979" y="20"/>
                  </a:lnTo>
                  <a:lnTo>
                    <a:pt x="3746" y="61"/>
                  </a:lnTo>
                  <a:lnTo>
                    <a:pt x="3523" y="122"/>
                  </a:lnTo>
                  <a:lnTo>
                    <a:pt x="3311" y="192"/>
                  </a:lnTo>
                  <a:lnTo>
                    <a:pt x="3098" y="273"/>
                  </a:lnTo>
                  <a:lnTo>
                    <a:pt x="2906" y="385"/>
                  </a:lnTo>
                  <a:lnTo>
                    <a:pt x="2714" y="496"/>
                  </a:lnTo>
                  <a:lnTo>
                    <a:pt x="2531" y="628"/>
                  </a:lnTo>
                  <a:lnTo>
                    <a:pt x="2349" y="769"/>
                  </a:lnTo>
                  <a:lnTo>
                    <a:pt x="2187" y="931"/>
                  </a:lnTo>
                  <a:lnTo>
                    <a:pt x="2025" y="1093"/>
                  </a:lnTo>
                  <a:lnTo>
                    <a:pt x="1873" y="1276"/>
                  </a:lnTo>
                  <a:lnTo>
                    <a:pt x="1721" y="1468"/>
                  </a:lnTo>
                  <a:lnTo>
                    <a:pt x="1590" y="1660"/>
                  </a:lnTo>
                  <a:lnTo>
                    <a:pt x="1448" y="1873"/>
                  </a:lnTo>
                  <a:lnTo>
                    <a:pt x="1327" y="2085"/>
                  </a:lnTo>
                  <a:lnTo>
                    <a:pt x="1205" y="2318"/>
                  </a:lnTo>
                  <a:lnTo>
                    <a:pt x="1094" y="2551"/>
                  </a:lnTo>
                  <a:lnTo>
                    <a:pt x="993" y="2794"/>
                  </a:lnTo>
                  <a:lnTo>
                    <a:pt x="891" y="3037"/>
                  </a:lnTo>
                  <a:lnTo>
                    <a:pt x="800" y="3290"/>
                  </a:lnTo>
                  <a:lnTo>
                    <a:pt x="709" y="3553"/>
                  </a:lnTo>
                  <a:lnTo>
                    <a:pt x="628" y="3806"/>
                  </a:lnTo>
                  <a:lnTo>
                    <a:pt x="557" y="4080"/>
                  </a:lnTo>
                  <a:lnTo>
                    <a:pt x="416" y="4616"/>
                  </a:lnTo>
                  <a:lnTo>
                    <a:pt x="304" y="5173"/>
                  </a:lnTo>
                  <a:lnTo>
                    <a:pt x="213" y="5730"/>
                  </a:lnTo>
                  <a:lnTo>
                    <a:pt x="132" y="6276"/>
                  </a:lnTo>
                  <a:lnTo>
                    <a:pt x="72" y="6823"/>
                  </a:lnTo>
                  <a:lnTo>
                    <a:pt x="31" y="7359"/>
                  </a:lnTo>
                  <a:lnTo>
                    <a:pt x="11" y="7886"/>
                  </a:lnTo>
                  <a:lnTo>
                    <a:pt x="1" y="8382"/>
                  </a:lnTo>
                  <a:lnTo>
                    <a:pt x="1" y="8857"/>
                  </a:lnTo>
                  <a:lnTo>
                    <a:pt x="11" y="9303"/>
                  </a:lnTo>
                  <a:lnTo>
                    <a:pt x="41" y="9708"/>
                  </a:lnTo>
                  <a:lnTo>
                    <a:pt x="82" y="10082"/>
                  </a:lnTo>
                  <a:lnTo>
                    <a:pt x="122" y="10406"/>
                  </a:lnTo>
                  <a:lnTo>
                    <a:pt x="173" y="10679"/>
                  </a:lnTo>
                  <a:lnTo>
                    <a:pt x="233" y="10922"/>
                  </a:lnTo>
                  <a:lnTo>
                    <a:pt x="304" y="11175"/>
                  </a:lnTo>
                  <a:lnTo>
                    <a:pt x="385" y="11418"/>
                  </a:lnTo>
                  <a:lnTo>
                    <a:pt x="466" y="11661"/>
                  </a:lnTo>
                  <a:lnTo>
                    <a:pt x="557" y="11894"/>
                  </a:lnTo>
                  <a:lnTo>
                    <a:pt x="659" y="12137"/>
                  </a:lnTo>
                  <a:lnTo>
                    <a:pt x="760" y="12370"/>
                  </a:lnTo>
                  <a:lnTo>
                    <a:pt x="871" y="12603"/>
                  </a:lnTo>
                  <a:lnTo>
                    <a:pt x="983" y="12825"/>
                  </a:lnTo>
                  <a:lnTo>
                    <a:pt x="1114" y="13048"/>
                  </a:lnTo>
                  <a:lnTo>
                    <a:pt x="1246" y="13271"/>
                  </a:lnTo>
                  <a:lnTo>
                    <a:pt x="1377" y="13494"/>
                  </a:lnTo>
                  <a:lnTo>
                    <a:pt x="1529" y="13696"/>
                  </a:lnTo>
                  <a:lnTo>
                    <a:pt x="1671" y="13909"/>
                  </a:lnTo>
                  <a:lnTo>
                    <a:pt x="1833" y="14111"/>
                  </a:lnTo>
                  <a:lnTo>
                    <a:pt x="1995" y="14303"/>
                  </a:lnTo>
                  <a:lnTo>
                    <a:pt x="2167" y="14496"/>
                  </a:lnTo>
                  <a:lnTo>
                    <a:pt x="2339" y="14678"/>
                  </a:lnTo>
                  <a:lnTo>
                    <a:pt x="2511" y="14860"/>
                  </a:lnTo>
                  <a:lnTo>
                    <a:pt x="2703" y="15032"/>
                  </a:lnTo>
                  <a:lnTo>
                    <a:pt x="2896" y="15194"/>
                  </a:lnTo>
                  <a:lnTo>
                    <a:pt x="3088" y="15356"/>
                  </a:lnTo>
                  <a:lnTo>
                    <a:pt x="3290" y="15508"/>
                  </a:lnTo>
                  <a:lnTo>
                    <a:pt x="3493" y="15650"/>
                  </a:lnTo>
                  <a:lnTo>
                    <a:pt x="3706" y="15781"/>
                  </a:lnTo>
                  <a:lnTo>
                    <a:pt x="3918" y="15913"/>
                  </a:lnTo>
                  <a:lnTo>
                    <a:pt x="4141" y="16024"/>
                  </a:lnTo>
                  <a:lnTo>
                    <a:pt x="4374" y="16136"/>
                  </a:lnTo>
                  <a:lnTo>
                    <a:pt x="4596" y="16237"/>
                  </a:lnTo>
                  <a:lnTo>
                    <a:pt x="4829" y="16328"/>
                  </a:lnTo>
                  <a:lnTo>
                    <a:pt x="5072" y="16419"/>
                  </a:lnTo>
                  <a:lnTo>
                    <a:pt x="5315" y="16490"/>
                  </a:lnTo>
                  <a:lnTo>
                    <a:pt x="5578" y="16551"/>
                  </a:lnTo>
                  <a:lnTo>
                    <a:pt x="5710" y="16571"/>
                  </a:lnTo>
                  <a:lnTo>
                    <a:pt x="5841" y="16591"/>
                  </a:lnTo>
                  <a:lnTo>
                    <a:pt x="5973" y="16601"/>
                  </a:lnTo>
                  <a:lnTo>
                    <a:pt x="6105" y="16601"/>
                  </a:lnTo>
                  <a:lnTo>
                    <a:pt x="6236" y="16581"/>
                  </a:lnTo>
                  <a:lnTo>
                    <a:pt x="6368" y="16551"/>
                  </a:lnTo>
                  <a:lnTo>
                    <a:pt x="6509" y="16510"/>
                  </a:lnTo>
                  <a:lnTo>
                    <a:pt x="6651" y="16439"/>
                  </a:lnTo>
                  <a:lnTo>
                    <a:pt x="6783" y="16358"/>
                  </a:lnTo>
                  <a:lnTo>
                    <a:pt x="6904" y="16267"/>
                  </a:lnTo>
                  <a:lnTo>
                    <a:pt x="7026" y="16176"/>
                  </a:lnTo>
                  <a:lnTo>
                    <a:pt x="7147" y="16065"/>
                  </a:lnTo>
                  <a:lnTo>
                    <a:pt x="7360" y="15842"/>
                  </a:lnTo>
                  <a:lnTo>
                    <a:pt x="7653" y="15518"/>
                  </a:lnTo>
                  <a:lnTo>
                    <a:pt x="7937" y="15194"/>
                  </a:lnTo>
                  <a:lnTo>
                    <a:pt x="8210" y="14850"/>
                  </a:lnTo>
                  <a:lnTo>
                    <a:pt x="8473" y="14506"/>
                  </a:lnTo>
                  <a:lnTo>
                    <a:pt x="8726" y="14162"/>
                  </a:lnTo>
                  <a:lnTo>
                    <a:pt x="8979" y="13807"/>
                  </a:lnTo>
                  <a:lnTo>
                    <a:pt x="9212" y="13443"/>
                  </a:lnTo>
                  <a:lnTo>
                    <a:pt x="9445" y="13068"/>
                  </a:lnTo>
                  <a:lnTo>
                    <a:pt x="9647" y="12714"/>
                  </a:lnTo>
                  <a:lnTo>
                    <a:pt x="9850" y="12340"/>
                  </a:lnTo>
                  <a:lnTo>
                    <a:pt x="10042" y="11965"/>
                  </a:lnTo>
                  <a:lnTo>
                    <a:pt x="10214" y="11591"/>
                  </a:lnTo>
                  <a:lnTo>
                    <a:pt x="10386" y="11206"/>
                  </a:lnTo>
                  <a:lnTo>
                    <a:pt x="10538" y="10811"/>
                  </a:lnTo>
                  <a:lnTo>
                    <a:pt x="10680" y="10416"/>
                  </a:lnTo>
                  <a:lnTo>
                    <a:pt x="10801" y="10022"/>
                  </a:lnTo>
                  <a:lnTo>
                    <a:pt x="10913" y="9617"/>
                  </a:lnTo>
                  <a:lnTo>
                    <a:pt x="11004" y="9212"/>
                  </a:lnTo>
                  <a:lnTo>
                    <a:pt x="11085" y="8807"/>
                  </a:lnTo>
                  <a:lnTo>
                    <a:pt x="11135" y="8402"/>
                  </a:lnTo>
                  <a:lnTo>
                    <a:pt x="11176" y="7987"/>
                  </a:lnTo>
                  <a:lnTo>
                    <a:pt x="11206" y="7572"/>
                  </a:lnTo>
                  <a:lnTo>
                    <a:pt x="11206" y="7157"/>
                  </a:lnTo>
                  <a:lnTo>
                    <a:pt x="11186" y="6742"/>
                  </a:lnTo>
                  <a:lnTo>
                    <a:pt x="11166" y="6539"/>
                  </a:lnTo>
                  <a:lnTo>
                    <a:pt x="11135" y="6327"/>
                  </a:lnTo>
                  <a:lnTo>
                    <a:pt x="11105" y="6124"/>
                  </a:lnTo>
                  <a:lnTo>
                    <a:pt x="11065" y="5922"/>
                  </a:lnTo>
                  <a:lnTo>
                    <a:pt x="11024" y="5719"/>
                  </a:lnTo>
                  <a:lnTo>
                    <a:pt x="10974" y="5527"/>
                  </a:lnTo>
                  <a:lnTo>
                    <a:pt x="10913" y="5325"/>
                  </a:lnTo>
                  <a:lnTo>
                    <a:pt x="10852" y="5132"/>
                  </a:lnTo>
                  <a:lnTo>
                    <a:pt x="10781" y="4940"/>
                  </a:lnTo>
                  <a:lnTo>
                    <a:pt x="10710" y="4748"/>
                  </a:lnTo>
                  <a:lnTo>
                    <a:pt x="10538" y="4383"/>
                  </a:lnTo>
                  <a:lnTo>
                    <a:pt x="10356" y="4019"/>
                  </a:lnTo>
                  <a:lnTo>
                    <a:pt x="10143" y="3665"/>
                  </a:lnTo>
                  <a:lnTo>
                    <a:pt x="9911" y="3320"/>
                  </a:lnTo>
                  <a:lnTo>
                    <a:pt x="9668" y="2996"/>
                  </a:lnTo>
                  <a:lnTo>
                    <a:pt x="9405" y="2673"/>
                  </a:lnTo>
                  <a:lnTo>
                    <a:pt x="9121" y="2369"/>
                  </a:lnTo>
                  <a:lnTo>
                    <a:pt x="8817" y="2085"/>
                  </a:lnTo>
                  <a:lnTo>
                    <a:pt x="8514" y="1812"/>
                  </a:lnTo>
                  <a:lnTo>
                    <a:pt x="8180" y="1549"/>
                  </a:lnTo>
                  <a:lnTo>
                    <a:pt x="7846" y="1306"/>
                  </a:lnTo>
                  <a:lnTo>
                    <a:pt x="7491" y="1073"/>
                  </a:lnTo>
                  <a:lnTo>
                    <a:pt x="7147" y="871"/>
                  </a:lnTo>
                  <a:lnTo>
                    <a:pt x="6803" y="678"/>
                  </a:lnTo>
                  <a:lnTo>
                    <a:pt x="6479" y="527"/>
                  </a:lnTo>
                  <a:lnTo>
                    <a:pt x="6165" y="385"/>
                  </a:lnTo>
                  <a:lnTo>
                    <a:pt x="5862" y="263"/>
                  </a:lnTo>
                  <a:lnTo>
                    <a:pt x="5568" y="172"/>
                  </a:lnTo>
                  <a:lnTo>
                    <a:pt x="5275" y="101"/>
                  </a:lnTo>
                  <a:lnTo>
                    <a:pt x="5001" y="41"/>
                  </a:lnTo>
                  <a:lnTo>
                    <a:pt x="4728" y="10"/>
                  </a:lnTo>
                  <a:lnTo>
                    <a:pt x="44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72;p15">
              <a:extLst>
                <a:ext uri="{FF2B5EF4-FFF2-40B4-BE49-F238E27FC236}">
                  <a16:creationId xmlns:a16="http://schemas.microsoft.com/office/drawing/2014/main" id="{5BF5E714-CD31-3326-1A97-932F13BD489D}"/>
                </a:ext>
              </a:extLst>
            </p:cNvPr>
            <p:cNvSpPr/>
            <p:nvPr/>
          </p:nvSpPr>
          <p:spPr>
            <a:xfrm>
              <a:off x="1548150" y="2176125"/>
              <a:ext cx="53175" cy="88600"/>
            </a:xfrm>
            <a:custGeom>
              <a:avLst/>
              <a:gdLst/>
              <a:ahLst/>
              <a:cxnLst/>
              <a:rect l="l" t="t" r="r" b="b"/>
              <a:pathLst>
                <a:path w="2127" h="3544" extrusionOk="0">
                  <a:moveTo>
                    <a:pt x="1063" y="1"/>
                  </a:moveTo>
                  <a:lnTo>
                    <a:pt x="962" y="11"/>
                  </a:lnTo>
                  <a:lnTo>
                    <a:pt x="851" y="41"/>
                  </a:lnTo>
                  <a:lnTo>
                    <a:pt x="749" y="82"/>
                  </a:lnTo>
                  <a:lnTo>
                    <a:pt x="658" y="143"/>
                  </a:lnTo>
                  <a:lnTo>
                    <a:pt x="557" y="213"/>
                  </a:lnTo>
                  <a:lnTo>
                    <a:pt x="476" y="305"/>
                  </a:lnTo>
                  <a:lnTo>
                    <a:pt x="395" y="406"/>
                  </a:lnTo>
                  <a:lnTo>
                    <a:pt x="314" y="517"/>
                  </a:lnTo>
                  <a:lnTo>
                    <a:pt x="243" y="649"/>
                  </a:lnTo>
                  <a:lnTo>
                    <a:pt x="183" y="780"/>
                  </a:lnTo>
                  <a:lnTo>
                    <a:pt x="132" y="932"/>
                  </a:lnTo>
                  <a:lnTo>
                    <a:pt x="91" y="1084"/>
                  </a:lnTo>
                  <a:lnTo>
                    <a:pt x="51" y="1246"/>
                  </a:lnTo>
                  <a:lnTo>
                    <a:pt x="31" y="1418"/>
                  </a:lnTo>
                  <a:lnTo>
                    <a:pt x="11" y="1590"/>
                  </a:lnTo>
                  <a:lnTo>
                    <a:pt x="0" y="1772"/>
                  </a:lnTo>
                  <a:lnTo>
                    <a:pt x="11" y="1955"/>
                  </a:lnTo>
                  <a:lnTo>
                    <a:pt x="31" y="2127"/>
                  </a:lnTo>
                  <a:lnTo>
                    <a:pt x="51" y="2299"/>
                  </a:lnTo>
                  <a:lnTo>
                    <a:pt x="91" y="2461"/>
                  </a:lnTo>
                  <a:lnTo>
                    <a:pt x="132" y="2613"/>
                  </a:lnTo>
                  <a:lnTo>
                    <a:pt x="183" y="2764"/>
                  </a:lnTo>
                  <a:lnTo>
                    <a:pt x="243" y="2896"/>
                  </a:lnTo>
                  <a:lnTo>
                    <a:pt x="314" y="3028"/>
                  </a:lnTo>
                  <a:lnTo>
                    <a:pt x="395" y="3139"/>
                  </a:lnTo>
                  <a:lnTo>
                    <a:pt x="476" y="3240"/>
                  </a:lnTo>
                  <a:lnTo>
                    <a:pt x="557" y="3331"/>
                  </a:lnTo>
                  <a:lnTo>
                    <a:pt x="658" y="3402"/>
                  </a:lnTo>
                  <a:lnTo>
                    <a:pt x="749" y="3463"/>
                  </a:lnTo>
                  <a:lnTo>
                    <a:pt x="851" y="3503"/>
                  </a:lnTo>
                  <a:lnTo>
                    <a:pt x="962" y="3534"/>
                  </a:lnTo>
                  <a:lnTo>
                    <a:pt x="1063" y="3544"/>
                  </a:lnTo>
                  <a:lnTo>
                    <a:pt x="1175" y="3534"/>
                  </a:lnTo>
                  <a:lnTo>
                    <a:pt x="1286" y="3503"/>
                  </a:lnTo>
                  <a:lnTo>
                    <a:pt x="1387" y="3463"/>
                  </a:lnTo>
                  <a:lnTo>
                    <a:pt x="1478" y="3402"/>
                  </a:lnTo>
                  <a:lnTo>
                    <a:pt x="1569" y="3331"/>
                  </a:lnTo>
                  <a:lnTo>
                    <a:pt x="1660" y="3240"/>
                  </a:lnTo>
                  <a:lnTo>
                    <a:pt x="1741" y="3139"/>
                  </a:lnTo>
                  <a:lnTo>
                    <a:pt x="1822" y="3028"/>
                  </a:lnTo>
                  <a:lnTo>
                    <a:pt x="1883" y="2896"/>
                  </a:lnTo>
                  <a:lnTo>
                    <a:pt x="1944" y="2764"/>
                  </a:lnTo>
                  <a:lnTo>
                    <a:pt x="2005" y="2613"/>
                  </a:lnTo>
                  <a:lnTo>
                    <a:pt x="2045" y="2461"/>
                  </a:lnTo>
                  <a:lnTo>
                    <a:pt x="2086" y="2299"/>
                  </a:lnTo>
                  <a:lnTo>
                    <a:pt x="2106" y="2127"/>
                  </a:lnTo>
                  <a:lnTo>
                    <a:pt x="2126" y="1955"/>
                  </a:lnTo>
                  <a:lnTo>
                    <a:pt x="2126" y="1772"/>
                  </a:lnTo>
                  <a:lnTo>
                    <a:pt x="2126" y="1590"/>
                  </a:lnTo>
                  <a:lnTo>
                    <a:pt x="2106" y="1418"/>
                  </a:lnTo>
                  <a:lnTo>
                    <a:pt x="2086" y="1246"/>
                  </a:lnTo>
                  <a:lnTo>
                    <a:pt x="2045" y="1084"/>
                  </a:lnTo>
                  <a:lnTo>
                    <a:pt x="2005" y="932"/>
                  </a:lnTo>
                  <a:lnTo>
                    <a:pt x="1944" y="780"/>
                  </a:lnTo>
                  <a:lnTo>
                    <a:pt x="1883" y="649"/>
                  </a:lnTo>
                  <a:lnTo>
                    <a:pt x="1822" y="517"/>
                  </a:lnTo>
                  <a:lnTo>
                    <a:pt x="1741" y="406"/>
                  </a:lnTo>
                  <a:lnTo>
                    <a:pt x="1660" y="305"/>
                  </a:lnTo>
                  <a:lnTo>
                    <a:pt x="1569" y="213"/>
                  </a:lnTo>
                  <a:lnTo>
                    <a:pt x="1478" y="143"/>
                  </a:lnTo>
                  <a:lnTo>
                    <a:pt x="1387" y="82"/>
                  </a:lnTo>
                  <a:lnTo>
                    <a:pt x="1286" y="41"/>
                  </a:lnTo>
                  <a:lnTo>
                    <a:pt x="1175" y="11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73;p15">
              <a:extLst>
                <a:ext uri="{FF2B5EF4-FFF2-40B4-BE49-F238E27FC236}">
                  <a16:creationId xmlns:a16="http://schemas.microsoft.com/office/drawing/2014/main" id="{E1ABA00F-9128-2537-F74C-2A8FDD3E75B9}"/>
                </a:ext>
              </a:extLst>
            </p:cNvPr>
            <p:cNvSpPr/>
            <p:nvPr/>
          </p:nvSpPr>
          <p:spPr>
            <a:xfrm>
              <a:off x="1835625" y="2176125"/>
              <a:ext cx="53175" cy="88600"/>
            </a:xfrm>
            <a:custGeom>
              <a:avLst/>
              <a:gdLst/>
              <a:ahLst/>
              <a:cxnLst/>
              <a:rect l="l" t="t" r="r" b="b"/>
              <a:pathLst>
                <a:path w="2127" h="3544" extrusionOk="0">
                  <a:moveTo>
                    <a:pt x="1064" y="1"/>
                  </a:moveTo>
                  <a:lnTo>
                    <a:pt x="952" y="11"/>
                  </a:lnTo>
                  <a:lnTo>
                    <a:pt x="851" y="41"/>
                  </a:lnTo>
                  <a:lnTo>
                    <a:pt x="750" y="82"/>
                  </a:lnTo>
                  <a:lnTo>
                    <a:pt x="648" y="143"/>
                  </a:lnTo>
                  <a:lnTo>
                    <a:pt x="557" y="213"/>
                  </a:lnTo>
                  <a:lnTo>
                    <a:pt x="476" y="305"/>
                  </a:lnTo>
                  <a:lnTo>
                    <a:pt x="385" y="406"/>
                  </a:lnTo>
                  <a:lnTo>
                    <a:pt x="314" y="517"/>
                  </a:lnTo>
                  <a:lnTo>
                    <a:pt x="244" y="649"/>
                  </a:lnTo>
                  <a:lnTo>
                    <a:pt x="183" y="780"/>
                  </a:lnTo>
                  <a:lnTo>
                    <a:pt x="132" y="932"/>
                  </a:lnTo>
                  <a:lnTo>
                    <a:pt x="92" y="1084"/>
                  </a:lnTo>
                  <a:lnTo>
                    <a:pt x="51" y="1246"/>
                  </a:lnTo>
                  <a:lnTo>
                    <a:pt x="21" y="1418"/>
                  </a:lnTo>
                  <a:lnTo>
                    <a:pt x="11" y="1590"/>
                  </a:lnTo>
                  <a:lnTo>
                    <a:pt x="1" y="1772"/>
                  </a:lnTo>
                  <a:lnTo>
                    <a:pt x="11" y="1955"/>
                  </a:lnTo>
                  <a:lnTo>
                    <a:pt x="21" y="2127"/>
                  </a:lnTo>
                  <a:lnTo>
                    <a:pt x="51" y="2299"/>
                  </a:lnTo>
                  <a:lnTo>
                    <a:pt x="92" y="2461"/>
                  </a:lnTo>
                  <a:lnTo>
                    <a:pt x="132" y="2613"/>
                  </a:lnTo>
                  <a:lnTo>
                    <a:pt x="183" y="2764"/>
                  </a:lnTo>
                  <a:lnTo>
                    <a:pt x="244" y="2896"/>
                  </a:lnTo>
                  <a:lnTo>
                    <a:pt x="314" y="3028"/>
                  </a:lnTo>
                  <a:lnTo>
                    <a:pt x="385" y="3139"/>
                  </a:lnTo>
                  <a:lnTo>
                    <a:pt x="476" y="3240"/>
                  </a:lnTo>
                  <a:lnTo>
                    <a:pt x="557" y="3331"/>
                  </a:lnTo>
                  <a:lnTo>
                    <a:pt x="648" y="3402"/>
                  </a:lnTo>
                  <a:lnTo>
                    <a:pt x="750" y="3463"/>
                  </a:lnTo>
                  <a:lnTo>
                    <a:pt x="851" y="3503"/>
                  </a:lnTo>
                  <a:lnTo>
                    <a:pt x="952" y="3534"/>
                  </a:lnTo>
                  <a:lnTo>
                    <a:pt x="1064" y="3544"/>
                  </a:lnTo>
                  <a:lnTo>
                    <a:pt x="1175" y="3534"/>
                  </a:lnTo>
                  <a:lnTo>
                    <a:pt x="1276" y="3503"/>
                  </a:lnTo>
                  <a:lnTo>
                    <a:pt x="1377" y="3463"/>
                  </a:lnTo>
                  <a:lnTo>
                    <a:pt x="1479" y="3402"/>
                  </a:lnTo>
                  <a:lnTo>
                    <a:pt x="1570" y="3331"/>
                  </a:lnTo>
                  <a:lnTo>
                    <a:pt x="1661" y="3240"/>
                  </a:lnTo>
                  <a:lnTo>
                    <a:pt x="1742" y="3139"/>
                  </a:lnTo>
                  <a:lnTo>
                    <a:pt x="1813" y="3028"/>
                  </a:lnTo>
                  <a:lnTo>
                    <a:pt x="1883" y="2896"/>
                  </a:lnTo>
                  <a:lnTo>
                    <a:pt x="1944" y="2764"/>
                  </a:lnTo>
                  <a:lnTo>
                    <a:pt x="1995" y="2613"/>
                  </a:lnTo>
                  <a:lnTo>
                    <a:pt x="2045" y="2461"/>
                  </a:lnTo>
                  <a:lnTo>
                    <a:pt x="2076" y="2299"/>
                  </a:lnTo>
                  <a:lnTo>
                    <a:pt x="2106" y="2127"/>
                  </a:lnTo>
                  <a:lnTo>
                    <a:pt x="2126" y="1955"/>
                  </a:lnTo>
                  <a:lnTo>
                    <a:pt x="2126" y="1772"/>
                  </a:lnTo>
                  <a:lnTo>
                    <a:pt x="2126" y="1590"/>
                  </a:lnTo>
                  <a:lnTo>
                    <a:pt x="2106" y="1418"/>
                  </a:lnTo>
                  <a:lnTo>
                    <a:pt x="2076" y="1246"/>
                  </a:lnTo>
                  <a:lnTo>
                    <a:pt x="2045" y="1084"/>
                  </a:lnTo>
                  <a:lnTo>
                    <a:pt x="1995" y="932"/>
                  </a:lnTo>
                  <a:lnTo>
                    <a:pt x="1944" y="780"/>
                  </a:lnTo>
                  <a:lnTo>
                    <a:pt x="1883" y="649"/>
                  </a:lnTo>
                  <a:lnTo>
                    <a:pt x="1813" y="517"/>
                  </a:lnTo>
                  <a:lnTo>
                    <a:pt x="1742" y="406"/>
                  </a:lnTo>
                  <a:lnTo>
                    <a:pt x="1661" y="305"/>
                  </a:lnTo>
                  <a:lnTo>
                    <a:pt x="1570" y="213"/>
                  </a:lnTo>
                  <a:lnTo>
                    <a:pt x="1479" y="143"/>
                  </a:lnTo>
                  <a:lnTo>
                    <a:pt x="1377" y="82"/>
                  </a:lnTo>
                  <a:lnTo>
                    <a:pt x="1276" y="41"/>
                  </a:lnTo>
                  <a:lnTo>
                    <a:pt x="1175" y="11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4;p15">
              <a:extLst>
                <a:ext uri="{FF2B5EF4-FFF2-40B4-BE49-F238E27FC236}">
                  <a16:creationId xmlns:a16="http://schemas.microsoft.com/office/drawing/2014/main" id="{E7E08308-E06C-BA95-1499-620E0683C2EE}"/>
                </a:ext>
              </a:extLst>
            </p:cNvPr>
            <p:cNvSpPr/>
            <p:nvPr/>
          </p:nvSpPr>
          <p:spPr>
            <a:xfrm>
              <a:off x="1822475" y="2089575"/>
              <a:ext cx="100225" cy="30650"/>
            </a:xfrm>
            <a:custGeom>
              <a:avLst/>
              <a:gdLst/>
              <a:ahLst/>
              <a:cxnLst/>
              <a:rect l="l" t="t" r="r" b="b"/>
              <a:pathLst>
                <a:path w="4009" h="1226" extrusionOk="0">
                  <a:moveTo>
                    <a:pt x="1893" y="1"/>
                  </a:moveTo>
                  <a:lnTo>
                    <a:pt x="1620" y="11"/>
                  </a:lnTo>
                  <a:lnTo>
                    <a:pt x="1347" y="31"/>
                  </a:lnTo>
                  <a:lnTo>
                    <a:pt x="1073" y="72"/>
                  </a:lnTo>
                  <a:lnTo>
                    <a:pt x="820" y="133"/>
                  </a:lnTo>
                  <a:lnTo>
                    <a:pt x="567" y="193"/>
                  </a:lnTo>
                  <a:lnTo>
                    <a:pt x="334" y="274"/>
                  </a:lnTo>
                  <a:lnTo>
                    <a:pt x="122" y="355"/>
                  </a:lnTo>
                  <a:lnTo>
                    <a:pt x="81" y="386"/>
                  </a:lnTo>
                  <a:lnTo>
                    <a:pt x="51" y="416"/>
                  </a:lnTo>
                  <a:lnTo>
                    <a:pt x="31" y="446"/>
                  </a:lnTo>
                  <a:lnTo>
                    <a:pt x="10" y="487"/>
                  </a:lnTo>
                  <a:lnTo>
                    <a:pt x="0" y="527"/>
                  </a:lnTo>
                  <a:lnTo>
                    <a:pt x="10" y="568"/>
                  </a:lnTo>
                  <a:lnTo>
                    <a:pt x="10" y="608"/>
                  </a:lnTo>
                  <a:lnTo>
                    <a:pt x="31" y="659"/>
                  </a:lnTo>
                  <a:lnTo>
                    <a:pt x="51" y="689"/>
                  </a:lnTo>
                  <a:lnTo>
                    <a:pt x="71" y="730"/>
                  </a:lnTo>
                  <a:lnTo>
                    <a:pt x="101" y="760"/>
                  </a:lnTo>
                  <a:lnTo>
                    <a:pt x="132" y="780"/>
                  </a:lnTo>
                  <a:lnTo>
                    <a:pt x="172" y="801"/>
                  </a:lnTo>
                  <a:lnTo>
                    <a:pt x="213" y="811"/>
                  </a:lnTo>
                  <a:lnTo>
                    <a:pt x="263" y="811"/>
                  </a:lnTo>
                  <a:lnTo>
                    <a:pt x="304" y="791"/>
                  </a:lnTo>
                  <a:lnTo>
                    <a:pt x="537" y="710"/>
                  </a:lnTo>
                  <a:lnTo>
                    <a:pt x="770" y="649"/>
                  </a:lnTo>
                  <a:lnTo>
                    <a:pt x="1002" y="598"/>
                  </a:lnTo>
                  <a:lnTo>
                    <a:pt x="1235" y="558"/>
                  </a:lnTo>
                  <a:lnTo>
                    <a:pt x="1478" y="537"/>
                  </a:lnTo>
                  <a:lnTo>
                    <a:pt x="1711" y="537"/>
                  </a:lnTo>
                  <a:lnTo>
                    <a:pt x="1954" y="558"/>
                  </a:lnTo>
                  <a:lnTo>
                    <a:pt x="2197" y="598"/>
                  </a:lnTo>
                  <a:lnTo>
                    <a:pt x="2399" y="649"/>
                  </a:lnTo>
                  <a:lnTo>
                    <a:pt x="2592" y="720"/>
                  </a:lnTo>
                  <a:lnTo>
                    <a:pt x="2784" y="801"/>
                  </a:lnTo>
                  <a:lnTo>
                    <a:pt x="2966" y="882"/>
                  </a:lnTo>
                  <a:lnTo>
                    <a:pt x="3320" y="1064"/>
                  </a:lnTo>
                  <a:lnTo>
                    <a:pt x="3513" y="1155"/>
                  </a:lnTo>
                  <a:lnTo>
                    <a:pt x="3705" y="1226"/>
                  </a:lnTo>
                  <a:lnTo>
                    <a:pt x="3776" y="1226"/>
                  </a:lnTo>
                  <a:lnTo>
                    <a:pt x="3847" y="1216"/>
                  </a:lnTo>
                  <a:lnTo>
                    <a:pt x="3908" y="1185"/>
                  </a:lnTo>
                  <a:lnTo>
                    <a:pt x="3958" y="1135"/>
                  </a:lnTo>
                  <a:lnTo>
                    <a:pt x="3989" y="1074"/>
                  </a:lnTo>
                  <a:lnTo>
                    <a:pt x="4009" y="1003"/>
                  </a:lnTo>
                  <a:lnTo>
                    <a:pt x="4009" y="973"/>
                  </a:lnTo>
                  <a:lnTo>
                    <a:pt x="3999" y="932"/>
                  </a:lnTo>
                  <a:lnTo>
                    <a:pt x="3989" y="902"/>
                  </a:lnTo>
                  <a:lnTo>
                    <a:pt x="3968" y="872"/>
                  </a:lnTo>
                  <a:lnTo>
                    <a:pt x="3897" y="770"/>
                  </a:lnTo>
                  <a:lnTo>
                    <a:pt x="3816" y="669"/>
                  </a:lnTo>
                  <a:lnTo>
                    <a:pt x="3725" y="588"/>
                  </a:lnTo>
                  <a:lnTo>
                    <a:pt x="3624" y="507"/>
                  </a:lnTo>
                  <a:lnTo>
                    <a:pt x="3523" y="426"/>
                  </a:lnTo>
                  <a:lnTo>
                    <a:pt x="3422" y="365"/>
                  </a:lnTo>
                  <a:lnTo>
                    <a:pt x="3310" y="305"/>
                  </a:lnTo>
                  <a:lnTo>
                    <a:pt x="3199" y="244"/>
                  </a:lnTo>
                  <a:lnTo>
                    <a:pt x="3078" y="193"/>
                  </a:lnTo>
                  <a:lnTo>
                    <a:pt x="2956" y="153"/>
                  </a:lnTo>
                  <a:lnTo>
                    <a:pt x="2824" y="122"/>
                  </a:lnTo>
                  <a:lnTo>
                    <a:pt x="2703" y="82"/>
                  </a:lnTo>
                  <a:lnTo>
                    <a:pt x="2440" y="41"/>
                  </a:lnTo>
                  <a:lnTo>
                    <a:pt x="2166" y="11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75;p15">
              <a:extLst>
                <a:ext uri="{FF2B5EF4-FFF2-40B4-BE49-F238E27FC236}">
                  <a16:creationId xmlns:a16="http://schemas.microsoft.com/office/drawing/2014/main" id="{ADF3AE51-7BE3-9BDD-A16F-3422E60D66D8}"/>
                </a:ext>
              </a:extLst>
            </p:cNvPr>
            <p:cNvSpPr/>
            <p:nvPr/>
          </p:nvSpPr>
          <p:spPr>
            <a:xfrm>
              <a:off x="1524600" y="2089575"/>
              <a:ext cx="100250" cy="30650"/>
            </a:xfrm>
            <a:custGeom>
              <a:avLst/>
              <a:gdLst/>
              <a:ahLst/>
              <a:cxnLst/>
              <a:rect l="l" t="t" r="r" b="b"/>
              <a:pathLst>
                <a:path w="4010" h="1226" extrusionOk="0">
                  <a:moveTo>
                    <a:pt x="2127" y="1"/>
                  </a:moveTo>
                  <a:lnTo>
                    <a:pt x="1853" y="11"/>
                  </a:lnTo>
                  <a:lnTo>
                    <a:pt x="1580" y="41"/>
                  </a:lnTo>
                  <a:lnTo>
                    <a:pt x="1317" y="82"/>
                  </a:lnTo>
                  <a:lnTo>
                    <a:pt x="1185" y="122"/>
                  </a:lnTo>
                  <a:lnTo>
                    <a:pt x="1064" y="153"/>
                  </a:lnTo>
                  <a:lnTo>
                    <a:pt x="942" y="193"/>
                  </a:lnTo>
                  <a:lnTo>
                    <a:pt x="821" y="244"/>
                  </a:lnTo>
                  <a:lnTo>
                    <a:pt x="699" y="305"/>
                  </a:lnTo>
                  <a:lnTo>
                    <a:pt x="598" y="365"/>
                  </a:lnTo>
                  <a:lnTo>
                    <a:pt x="487" y="426"/>
                  </a:lnTo>
                  <a:lnTo>
                    <a:pt x="386" y="507"/>
                  </a:lnTo>
                  <a:lnTo>
                    <a:pt x="295" y="588"/>
                  </a:lnTo>
                  <a:lnTo>
                    <a:pt x="203" y="669"/>
                  </a:lnTo>
                  <a:lnTo>
                    <a:pt x="122" y="770"/>
                  </a:lnTo>
                  <a:lnTo>
                    <a:pt x="41" y="872"/>
                  </a:lnTo>
                  <a:lnTo>
                    <a:pt x="21" y="902"/>
                  </a:lnTo>
                  <a:lnTo>
                    <a:pt x="11" y="932"/>
                  </a:lnTo>
                  <a:lnTo>
                    <a:pt x="1" y="973"/>
                  </a:lnTo>
                  <a:lnTo>
                    <a:pt x="1" y="1003"/>
                  </a:lnTo>
                  <a:lnTo>
                    <a:pt x="21" y="1074"/>
                  </a:lnTo>
                  <a:lnTo>
                    <a:pt x="62" y="1135"/>
                  </a:lnTo>
                  <a:lnTo>
                    <a:pt x="112" y="1185"/>
                  </a:lnTo>
                  <a:lnTo>
                    <a:pt x="173" y="1216"/>
                  </a:lnTo>
                  <a:lnTo>
                    <a:pt x="244" y="1226"/>
                  </a:lnTo>
                  <a:lnTo>
                    <a:pt x="315" y="1226"/>
                  </a:lnTo>
                  <a:lnTo>
                    <a:pt x="507" y="1155"/>
                  </a:lnTo>
                  <a:lnTo>
                    <a:pt x="689" y="1064"/>
                  </a:lnTo>
                  <a:lnTo>
                    <a:pt x="1054" y="882"/>
                  </a:lnTo>
                  <a:lnTo>
                    <a:pt x="1236" y="801"/>
                  </a:lnTo>
                  <a:lnTo>
                    <a:pt x="1418" y="720"/>
                  </a:lnTo>
                  <a:lnTo>
                    <a:pt x="1610" y="649"/>
                  </a:lnTo>
                  <a:lnTo>
                    <a:pt x="1823" y="598"/>
                  </a:lnTo>
                  <a:lnTo>
                    <a:pt x="2066" y="558"/>
                  </a:lnTo>
                  <a:lnTo>
                    <a:pt x="2299" y="537"/>
                  </a:lnTo>
                  <a:lnTo>
                    <a:pt x="2542" y="537"/>
                  </a:lnTo>
                  <a:lnTo>
                    <a:pt x="2775" y="558"/>
                  </a:lnTo>
                  <a:lnTo>
                    <a:pt x="3018" y="598"/>
                  </a:lnTo>
                  <a:lnTo>
                    <a:pt x="3250" y="649"/>
                  </a:lnTo>
                  <a:lnTo>
                    <a:pt x="3483" y="710"/>
                  </a:lnTo>
                  <a:lnTo>
                    <a:pt x="3706" y="791"/>
                  </a:lnTo>
                  <a:lnTo>
                    <a:pt x="3756" y="811"/>
                  </a:lnTo>
                  <a:lnTo>
                    <a:pt x="3797" y="811"/>
                  </a:lnTo>
                  <a:lnTo>
                    <a:pt x="3837" y="801"/>
                  </a:lnTo>
                  <a:lnTo>
                    <a:pt x="3878" y="780"/>
                  </a:lnTo>
                  <a:lnTo>
                    <a:pt x="3908" y="760"/>
                  </a:lnTo>
                  <a:lnTo>
                    <a:pt x="3939" y="730"/>
                  </a:lnTo>
                  <a:lnTo>
                    <a:pt x="3969" y="689"/>
                  </a:lnTo>
                  <a:lnTo>
                    <a:pt x="3989" y="659"/>
                  </a:lnTo>
                  <a:lnTo>
                    <a:pt x="3999" y="608"/>
                  </a:lnTo>
                  <a:lnTo>
                    <a:pt x="4010" y="568"/>
                  </a:lnTo>
                  <a:lnTo>
                    <a:pt x="4010" y="527"/>
                  </a:lnTo>
                  <a:lnTo>
                    <a:pt x="3999" y="487"/>
                  </a:lnTo>
                  <a:lnTo>
                    <a:pt x="3989" y="446"/>
                  </a:lnTo>
                  <a:lnTo>
                    <a:pt x="3969" y="416"/>
                  </a:lnTo>
                  <a:lnTo>
                    <a:pt x="3929" y="386"/>
                  </a:lnTo>
                  <a:lnTo>
                    <a:pt x="3888" y="355"/>
                  </a:lnTo>
                  <a:lnTo>
                    <a:pt x="3675" y="274"/>
                  </a:lnTo>
                  <a:lnTo>
                    <a:pt x="3443" y="193"/>
                  </a:lnTo>
                  <a:lnTo>
                    <a:pt x="3200" y="133"/>
                  </a:lnTo>
                  <a:lnTo>
                    <a:pt x="2937" y="72"/>
                  </a:lnTo>
                  <a:lnTo>
                    <a:pt x="2673" y="31"/>
                  </a:lnTo>
                  <a:lnTo>
                    <a:pt x="2400" y="11"/>
                  </a:lnTo>
                  <a:lnTo>
                    <a:pt x="212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76;p15">
              <a:extLst>
                <a:ext uri="{FF2B5EF4-FFF2-40B4-BE49-F238E27FC236}">
                  <a16:creationId xmlns:a16="http://schemas.microsoft.com/office/drawing/2014/main" id="{89BA2DAB-D0A8-31F4-46FD-03CCBB420592}"/>
                </a:ext>
              </a:extLst>
            </p:cNvPr>
            <p:cNvSpPr/>
            <p:nvPr/>
          </p:nvSpPr>
          <p:spPr>
            <a:xfrm>
              <a:off x="1674175" y="2136650"/>
              <a:ext cx="52650" cy="220950"/>
            </a:xfrm>
            <a:custGeom>
              <a:avLst/>
              <a:gdLst/>
              <a:ahLst/>
              <a:cxnLst/>
              <a:rect l="l" t="t" r="r" b="b"/>
              <a:pathLst>
                <a:path w="2106" h="8838" extrusionOk="0">
                  <a:moveTo>
                    <a:pt x="1974" y="1"/>
                  </a:moveTo>
                  <a:lnTo>
                    <a:pt x="1974" y="11"/>
                  </a:lnTo>
                  <a:lnTo>
                    <a:pt x="1954" y="507"/>
                  </a:lnTo>
                  <a:lnTo>
                    <a:pt x="1924" y="1003"/>
                  </a:lnTo>
                  <a:lnTo>
                    <a:pt x="1883" y="1499"/>
                  </a:lnTo>
                  <a:lnTo>
                    <a:pt x="1822" y="1995"/>
                  </a:lnTo>
                  <a:lnTo>
                    <a:pt x="1752" y="2481"/>
                  </a:lnTo>
                  <a:lnTo>
                    <a:pt x="1661" y="2977"/>
                  </a:lnTo>
                  <a:lnTo>
                    <a:pt x="1559" y="3463"/>
                  </a:lnTo>
                  <a:lnTo>
                    <a:pt x="1438" y="3938"/>
                  </a:lnTo>
                  <a:lnTo>
                    <a:pt x="1367" y="4212"/>
                  </a:lnTo>
                  <a:lnTo>
                    <a:pt x="1286" y="4475"/>
                  </a:lnTo>
                  <a:lnTo>
                    <a:pt x="1205" y="4748"/>
                  </a:lnTo>
                  <a:lnTo>
                    <a:pt x="1104" y="5011"/>
                  </a:lnTo>
                  <a:lnTo>
                    <a:pt x="1013" y="5275"/>
                  </a:lnTo>
                  <a:lnTo>
                    <a:pt x="901" y="5538"/>
                  </a:lnTo>
                  <a:lnTo>
                    <a:pt x="790" y="5791"/>
                  </a:lnTo>
                  <a:lnTo>
                    <a:pt x="679" y="6044"/>
                  </a:lnTo>
                  <a:lnTo>
                    <a:pt x="608" y="6176"/>
                  </a:lnTo>
                  <a:lnTo>
                    <a:pt x="517" y="6317"/>
                  </a:lnTo>
                  <a:lnTo>
                    <a:pt x="294" y="6661"/>
                  </a:lnTo>
                  <a:lnTo>
                    <a:pt x="193" y="6844"/>
                  </a:lnTo>
                  <a:lnTo>
                    <a:pt x="102" y="7016"/>
                  </a:lnTo>
                  <a:lnTo>
                    <a:pt x="31" y="7178"/>
                  </a:lnTo>
                  <a:lnTo>
                    <a:pt x="11" y="7249"/>
                  </a:lnTo>
                  <a:lnTo>
                    <a:pt x="0" y="7319"/>
                  </a:lnTo>
                  <a:lnTo>
                    <a:pt x="0" y="7411"/>
                  </a:lnTo>
                  <a:lnTo>
                    <a:pt x="0" y="7491"/>
                  </a:lnTo>
                  <a:lnTo>
                    <a:pt x="11" y="7572"/>
                  </a:lnTo>
                  <a:lnTo>
                    <a:pt x="21" y="7643"/>
                  </a:lnTo>
                  <a:lnTo>
                    <a:pt x="41" y="7724"/>
                  </a:lnTo>
                  <a:lnTo>
                    <a:pt x="71" y="7785"/>
                  </a:lnTo>
                  <a:lnTo>
                    <a:pt x="112" y="7856"/>
                  </a:lnTo>
                  <a:lnTo>
                    <a:pt x="142" y="7917"/>
                  </a:lnTo>
                  <a:lnTo>
                    <a:pt x="243" y="8038"/>
                  </a:lnTo>
                  <a:lnTo>
                    <a:pt x="345" y="8139"/>
                  </a:lnTo>
                  <a:lnTo>
                    <a:pt x="476" y="8241"/>
                  </a:lnTo>
                  <a:lnTo>
                    <a:pt x="608" y="8332"/>
                  </a:lnTo>
                  <a:lnTo>
                    <a:pt x="760" y="8413"/>
                  </a:lnTo>
                  <a:lnTo>
                    <a:pt x="911" y="8484"/>
                  </a:lnTo>
                  <a:lnTo>
                    <a:pt x="1073" y="8554"/>
                  </a:lnTo>
                  <a:lnTo>
                    <a:pt x="1235" y="8615"/>
                  </a:lnTo>
                  <a:lnTo>
                    <a:pt x="1863" y="8838"/>
                  </a:lnTo>
                  <a:lnTo>
                    <a:pt x="1893" y="8838"/>
                  </a:lnTo>
                  <a:lnTo>
                    <a:pt x="1924" y="8828"/>
                  </a:lnTo>
                  <a:lnTo>
                    <a:pt x="1944" y="8807"/>
                  </a:lnTo>
                  <a:lnTo>
                    <a:pt x="1954" y="8787"/>
                  </a:lnTo>
                  <a:lnTo>
                    <a:pt x="1964" y="8757"/>
                  </a:lnTo>
                  <a:lnTo>
                    <a:pt x="1964" y="8726"/>
                  </a:lnTo>
                  <a:lnTo>
                    <a:pt x="1954" y="8696"/>
                  </a:lnTo>
                  <a:lnTo>
                    <a:pt x="1924" y="8676"/>
                  </a:lnTo>
                  <a:lnTo>
                    <a:pt x="1671" y="8554"/>
                  </a:lnTo>
                  <a:lnTo>
                    <a:pt x="1397" y="8433"/>
                  </a:lnTo>
                  <a:lnTo>
                    <a:pt x="1266" y="8362"/>
                  </a:lnTo>
                  <a:lnTo>
                    <a:pt x="1134" y="8291"/>
                  </a:lnTo>
                  <a:lnTo>
                    <a:pt x="1023" y="8210"/>
                  </a:lnTo>
                  <a:lnTo>
                    <a:pt x="922" y="8119"/>
                  </a:lnTo>
                  <a:lnTo>
                    <a:pt x="790" y="7977"/>
                  </a:lnTo>
                  <a:lnTo>
                    <a:pt x="689" y="7856"/>
                  </a:lnTo>
                  <a:lnTo>
                    <a:pt x="608" y="7734"/>
                  </a:lnTo>
                  <a:lnTo>
                    <a:pt x="547" y="7633"/>
                  </a:lnTo>
                  <a:lnTo>
                    <a:pt x="507" y="7532"/>
                  </a:lnTo>
                  <a:lnTo>
                    <a:pt x="476" y="7441"/>
                  </a:lnTo>
                  <a:lnTo>
                    <a:pt x="476" y="7350"/>
                  </a:lnTo>
                  <a:lnTo>
                    <a:pt x="486" y="7259"/>
                  </a:lnTo>
                  <a:lnTo>
                    <a:pt x="507" y="7178"/>
                  </a:lnTo>
                  <a:lnTo>
                    <a:pt x="537" y="7097"/>
                  </a:lnTo>
                  <a:lnTo>
                    <a:pt x="628" y="6915"/>
                  </a:lnTo>
                  <a:lnTo>
                    <a:pt x="750" y="6722"/>
                  </a:lnTo>
                  <a:lnTo>
                    <a:pt x="871" y="6489"/>
                  </a:lnTo>
                  <a:lnTo>
                    <a:pt x="1094" y="6034"/>
                  </a:lnTo>
                  <a:lnTo>
                    <a:pt x="1296" y="5558"/>
                  </a:lnTo>
                  <a:lnTo>
                    <a:pt x="1478" y="5082"/>
                  </a:lnTo>
                  <a:lnTo>
                    <a:pt x="1650" y="4596"/>
                  </a:lnTo>
                  <a:lnTo>
                    <a:pt x="1731" y="4303"/>
                  </a:lnTo>
                  <a:lnTo>
                    <a:pt x="1802" y="4019"/>
                  </a:lnTo>
                  <a:lnTo>
                    <a:pt x="1873" y="3736"/>
                  </a:lnTo>
                  <a:lnTo>
                    <a:pt x="1934" y="3453"/>
                  </a:lnTo>
                  <a:lnTo>
                    <a:pt x="1984" y="3169"/>
                  </a:lnTo>
                  <a:lnTo>
                    <a:pt x="2025" y="2886"/>
                  </a:lnTo>
                  <a:lnTo>
                    <a:pt x="2055" y="2612"/>
                  </a:lnTo>
                  <a:lnTo>
                    <a:pt x="2076" y="2329"/>
                  </a:lnTo>
                  <a:lnTo>
                    <a:pt x="2096" y="2046"/>
                  </a:lnTo>
                  <a:lnTo>
                    <a:pt x="2106" y="1752"/>
                  </a:lnTo>
                  <a:lnTo>
                    <a:pt x="2106" y="1469"/>
                  </a:lnTo>
                  <a:lnTo>
                    <a:pt x="2096" y="1185"/>
                  </a:lnTo>
                  <a:lnTo>
                    <a:pt x="2086" y="892"/>
                  </a:lnTo>
                  <a:lnTo>
                    <a:pt x="2065" y="598"/>
                  </a:lnTo>
                  <a:lnTo>
                    <a:pt x="2035" y="304"/>
                  </a:lnTo>
                  <a:lnTo>
                    <a:pt x="2005" y="11"/>
                  </a:lnTo>
                  <a:lnTo>
                    <a:pt x="20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77;p15">
              <a:extLst>
                <a:ext uri="{FF2B5EF4-FFF2-40B4-BE49-F238E27FC236}">
                  <a16:creationId xmlns:a16="http://schemas.microsoft.com/office/drawing/2014/main" id="{BEFCBBBF-623D-467C-D3F1-C402971FD84E}"/>
                </a:ext>
              </a:extLst>
            </p:cNvPr>
            <p:cNvSpPr/>
            <p:nvPr/>
          </p:nvSpPr>
          <p:spPr>
            <a:xfrm>
              <a:off x="1652400" y="2402625"/>
              <a:ext cx="125300" cy="53175"/>
            </a:xfrm>
            <a:custGeom>
              <a:avLst/>
              <a:gdLst/>
              <a:ahLst/>
              <a:cxnLst/>
              <a:rect l="l" t="t" r="r" b="b"/>
              <a:pathLst>
                <a:path w="5012" h="2127" extrusionOk="0">
                  <a:moveTo>
                    <a:pt x="2501" y="1"/>
                  </a:moveTo>
                  <a:lnTo>
                    <a:pt x="2036" y="11"/>
                  </a:lnTo>
                  <a:lnTo>
                    <a:pt x="1580" y="31"/>
                  </a:lnTo>
                  <a:lnTo>
                    <a:pt x="1165" y="61"/>
                  </a:lnTo>
                  <a:lnTo>
                    <a:pt x="780" y="112"/>
                  </a:lnTo>
                  <a:lnTo>
                    <a:pt x="608" y="142"/>
                  </a:lnTo>
                  <a:lnTo>
                    <a:pt x="456" y="173"/>
                  </a:lnTo>
                  <a:lnTo>
                    <a:pt x="325" y="213"/>
                  </a:lnTo>
                  <a:lnTo>
                    <a:pt x="213" y="244"/>
                  </a:lnTo>
                  <a:lnTo>
                    <a:pt x="122" y="294"/>
                  </a:lnTo>
                  <a:lnTo>
                    <a:pt x="52" y="335"/>
                  </a:lnTo>
                  <a:lnTo>
                    <a:pt x="11" y="385"/>
                  </a:lnTo>
                  <a:lnTo>
                    <a:pt x="1" y="416"/>
                  </a:lnTo>
                  <a:lnTo>
                    <a:pt x="1" y="436"/>
                  </a:lnTo>
                  <a:lnTo>
                    <a:pt x="1" y="497"/>
                  </a:lnTo>
                  <a:lnTo>
                    <a:pt x="11" y="547"/>
                  </a:lnTo>
                  <a:lnTo>
                    <a:pt x="52" y="679"/>
                  </a:lnTo>
                  <a:lnTo>
                    <a:pt x="112" y="810"/>
                  </a:lnTo>
                  <a:lnTo>
                    <a:pt x="193" y="942"/>
                  </a:lnTo>
                  <a:lnTo>
                    <a:pt x="305" y="1084"/>
                  </a:lnTo>
                  <a:lnTo>
                    <a:pt x="426" y="1225"/>
                  </a:lnTo>
                  <a:lnTo>
                    <a:pt x="568" y="1367"/>
                  </a:lnTo>
                  <a:lnTo>
                    <a:pt x="730" y="1499"/>
                  </a:lnTo>
                  <a:lnTo>
                    <a:pt x="912" y="1630"/>
                  </a:lnTo>
                  <a:lnTo>
                    <a:pt x="1104" y="1742"/>
                  </a:lnTo>
                  <a:lnTo>
                    <a:pt x="1307" y="1853"/>
                  </a:lnTo>
                  <a:lnTo>
                    <a:pt x="1529" y="1944"/>
                  </a:lnTo>
                  <a:lnTo>
                    <a:pt x="1762" y="2025"/>
                  </a:lnTo>
                  <a:lnTo>
                    <a:pt x="1995" y="2076"/>
                  </a:lnTo>
                  <a:lnTo>
                    <a:pt x="2248" y="2116"/>
                  </a:lnTo>
                  <a:lnTo>
                    <a:pt x="2380" y="2126"/>
                  </a:lnTo>
                  <a:lnTo>
                    <a:pt x="2633" y="2126"/>
                  </a:lnTo>
                  <a:lnTo>
                    <a:pt x="2764" y="2116"/>
                  </a:lnTo>
                  <a:lnTo>
                    <a:pt x="3007" y="2076"/>
                  </a:lnTo>
                  <a:lnTo>
                    <a:pt x="3250" y="2025"/>
                  </a:lnTo>
                  <a:lnTo>
                    <a:pt x="3483" y="1944"/>
                  </a:lnTo>
                  <a:lnTo>
                    <a:pt x="3696" y="1853"/>
                  </a:lnTo>
                  <a:lnTo>
                    <a:pt x="3908" y="1742"/>
                  </a:lnTo>
                  <a:lnTo>
                    <a:pt x="4101" y="1630"/>
                  </a:lnTo>
                  <a:lnTo>
                    <a:pt x="4273" y="1499"/>
                  </a:lnTo>
                  <a:lnTo>
                    <a:pt x="4435" y="1367"/>
                  </a:lnTo>
                  <a:lnTo>
                    <a:pt x="4586" y="1225"/>
                  </a:lnTo>
                  <a:lnTo>
                    <a:pt x="4708" y="1084"/>
                  </a:lnTo>
                  <a:lnTo>
                    <a:pt x="4819" y="942"/>
                  </a:lnTo>
                  <a:lnTo>
                    <a:pt x="4900" y="810"/>
                  </a:lnTo>
                  <a:lnTo>
                    <a:pt x="4961" y="679"/>
                  </a:lnTo>
                  <a:lnTo>
                    <a:pt x="5001" y="547"/>
                  </a:lnTo>
                  <a:lnTo>
                    <a:pt x="5012" y="497"/>
                  </a:lnTo>
                  <a:lnTo>
                    <a:pt x="5012" y="436"/>
                  </a:lnTo>
                  <a:lnTo>
                    <a:pt x="5012" y="416"/>
                  </a:lnTo>
                  <a:lnTo>
                    <a:pt x="5001" y="385"/>
                  </a:lnTo>
                  <a:lnTo>
                    <a:pt x="4951" y="335"/>
                  </a:lnTo>
                  <a:lnTo>
                    <a:pt x="4890" y="294"/>
                  </a:lnTo>
                  <a:lnTo>
                    <a:pt x="4799" y="244"/>
                  </a:lnTo>
                  <a:lnTo>
                    <a:pt x="4688" y="213"/>
                  </a:lnTo>
                  <a:lnTo>
                    <a:pt x="4546" y="173"/>
                  </a:lnTo>
                  <a:lnTo>
                    <a:pt x="4394" y="142"/>
                  </a:lnTo>
                  <a:lnTo>
                    <a:pt x="4232" y="112"/>
                  </a:lnTo>
                  <a:lnTo>
                    <a:pt x="3847" y="61"/>
                  </a:lnTo>
                  <a:lnTo>
                    <a:pt x="3422" y="31"/>
                  </a:lnTo>
                  <a:lnTo>
                    <a:pt x="2977" y="11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83;p15">
              <a:extLst>
                <a:ext uri="{FF2B5EF4-FFF2-40B4-BE49-F238E27FC236}">
                  <a16:creationId xmlns:a16="http://schemas.microsoft.com/office/drawing/2014/main" id="{81482D26-340F-C89F-195B-34A9722C4E22}"/>
                </a:ext>
              </a:extLst>
            </p:cNvPr>
            <p:cNvSpPr/>
            <p:nvPr/>
          </p:nvSpPr>
          <p:spPr>
            <a:xfrm>
              <a:off x="2109700" y="2090850"/>
              <a:ext cx="155650" cy="297125"/>
            </a:xfrm>
            <a:custGeom>
              <a:avLst/>
              <a:gdLst/>
              <a:ahLst/>
              <a:cxnLst/>
              <a:rect l="l" t="t" r="r" b="b"/>
              <a:pathLst>
                <a:path w="6226" h="11885" extrusionOk="0">
                  <a:moveTo>
                    <a:pt x="2997" y="1"/>
                  </a:moveTo>
                  <a:lnTo>
                    <a:pt x="2835" y="11"/>
                  </a:lnTo>
                  <a:lnTo>
                    <a:pt x="2673" y="31"/>
                  </a:lnTo>
                  <a:lnTo>
                    <a:pt x="2511" y="61"/>
                  </a:lnTo>
                  <a:lnTo>
                    <a:pt x="2349" y="102"/>
                  </a:lnTo>
                  <a:lnTo>
                    <a:pt x="2177" y="142"/>
                  </a:lnTo>
                  <a:lnTo>
                    <a:pt x="2055" y="193"/>
                  </a:lnTo>
                  <a:lnTo>
                    <a:pt x="1934" y="254"/>
                  </a:lnTo>
                  <a:lnTo>
                    <a:pt x="1812" y="325"/>
                  </a:lnTo>
                  <a:lnTo>
                    <a:pt x="1701" y="406"/>
                  </a:lnTo>
                  <a:lnTo>
                    <a:pt x="1590" y="497"/>
                  </a:lnTo>
                  <a:lnTo>
                    <a:pt x="1488" y="598"/>
                  </a:lnTo>
                  <a:lnTo>
                    <a:pt x="1387" y="709"/>
                  </a:lnTo>
                  <a:lnTo>
                    <a:pt x="1296" y="831"/>
                  </a:lnTo>
                  <a:lnTo>
                    <a:pt x="1205" y="962"/>
                  </a:lnTo>
                  <a:lnTo>
                    <a:pt x="1114" y="1104"/>
                  </a:lnTo>
                  <a:lnTo>
                    <a:pt x="1033" y="1256"/>
                  </a:lnTo>
                  <a:lnTo>
                    <a:pt x="952" y="1408"/>
                  </a:lnTo>
                  <a:lnTo>
                    <a:pt x="881" y="1570"/>
                  </a:lnTo>
                  <a:lnTo>
                    <a:pt x="800" y="1742"/>
                  </a:lnTo>
                  <a:lnTo>
                    <a:pt x="668" y="2106"/>
                  </a:lnTo>
                  <a:lnTo>
                    <a:pt x="547" y="2501"/>
                  </a:lnTo>
                  <a:lnTo>
                    <a:pt x="446" y="2906"/>
                  </a:lnTo>
                  <a:lnTo>
                    <a:pt x="355" y="3341"/>
                  </a:lnTo>
                  <a:lnTo>
                    <a:pt x="274" y="3786"/>
                  </a:lnTo>
                  <a:lnTo>
                    <a:pt x="203" y="4252"/>
                  </a:lnTo>
                  <a:lnTo>
                    <a:pt x="142" y="4728"/>
                  </a:lnTo>
                  <a:lnTo>
                    <a:pt x="102" y="5204"/>
                  </a:lnTo>
                  <a:lnTo>
                    <a:pt x="61" y="5689"/>
                  </a:lnTo>
                  <a:lnTo>
                    <a:pt x="31" y="6185"/>
                  </a:lnTo>
                  <a:lnTo>
                    <a:pt x="11" y="6671"/>
                  </a:lnTo>
                  <a:lnTo>
                    <a:pt x="0" y="7157"/>
                  </a:lnTo>
                  <a:lnTo>
                    <a:pt x="0" y="7643"/>
                  </a:lnTo>
                  <a:lnTo>
                    <a:pt x="0" y="8109"/>
                  </a:lnTo>
                  <a:lnTo>
                    <a:pt x="11" y="8564"/>
                  </a:lnTo>
                  <a:lnTo>
                    <a:pt x="31" y="9010"/>
                  </a:lnTo>
                  <a:lnTo>
                    <a:pt x="51" y="9445"/>
                  </a:lnTo>
                  <a:lnTo>
                    <a:pt x="112" y="10235"/>
                  </a:lnTo>
                  <a:lnTo>
                    <a:pt x="142" y="10589"/>
                  </a:lnTo>
                  <a:lnTo>
                    <a:pt x="183" y="10913"/>
                  </a:lnTo>
                  <a:lnTo>
                    <a:pt x="223" y="11216"/>
                  </a:lnTo>
                  <a:lnTo>
                    <a:pt x="264" y="11480"/>
                  </a:lnTo>
                  <a:lnTo>
                    <a:pt x="304" y="11702"/>
                  </a:lnTo>
                  <a:lnTo>
                    <a:pt x="345" y="11884"/>
                  </a:lnTo>
                  <a:lnTo>
                    <a:pt x="891" y="11449"/>
                  </a:lnTo>
                  <a:lnTo>
                    <a:pt x="1448" y="11004"/>
                  </a:lnTo>
                  <a:lnTo>
                    <a:pt x="2015" y="10528"/>
                  </a:lnTo>
                  <a:lnTo>
                    <a:pt x="2582" y="10042"/>
                  </a:lnTo>
                  <a:lnTo>
                    <a:pt x="2865" y="9789"/>
                  </a:lnTo>
                  <a:lnTo>
                    <a:pt x="3138" y="9526"/>
                  </a:lnTo>
                  <a:lnTo>
                    <a:pt x="3412" y="9263"/>
                  </a:lnTo>
                  <a:lnTo>
                    <a:pt x="3675" y="9000"/>
                  </a:lnTo>
                  <a:lnTo>
                    <a:pt x="3938" y="8726"/>
                  </a:lnTo>
                  <a:lnTo>
                    <a:pt x="4181" y="8443"/>
                  </a:lnTo>
                  <a:lnTo>
                    <a:pt x="4424" y="8159"/>
                  </a:lnTo>
                  <a:lnTo>
                    <a:pt x="4657" y="7866"/>
                  </a:lnTo>
                  <a:lnTo>
                    <a:pt x="4879" y="7572"/>
                  </a:lnTo>
                  <a:lnTo>
                    <a:pt x="5082" y="7269"/>
                  </a:lnTo>
                  <a:lnTo>
                    <a:pt x="5274" y="6965"/>
                  </a:lnTo>
                  <a:lnTo>
                    <a:pt x="5456" y="6651"/>
                  </a:lnTo>
                  <a:lnTo>
                    <a:pt x="5618" y="6327"/>
                  </a:lnTo>
                  <a:lnTo>
                    <a:pt x="5770" y="6003"/>
                  </a:lnTo>
                  <a:lnTo>
                    <a:pt x="5892" y="5669"/>
                  </a:lnTo>
                  <a:lnTo>
                    <a:pt x="6003" y="5335"/>
                  </a:lnTo>
                  <a:lnTo>
                    <a:pt x="6094" y="4991"/>
                  </a:lnTo>
                  <a:lnTo>
                    <a:pt x="6155" y="4647"/>
                  </a:lnTo>
                  <a:lnTo>
                    <a:pt x="6206" y="4282"/>
                  </a:lnTo>
                  <a:lnTo>
                    <a:pt x="6216" y="4110"/>
                  </a:lnTo>
                  <a:lnTo>
                    <a:pt x="6226" y="3928"/>
                  </a:lnTo>
                  <a:lnTo>
                    <a:pt x="6226" y="3746"/>
                  </a:lnTo>
                  <a:lnTo>
                    <a:pt x="6216" y="3554"/>
                  </a:lnTo>
                  <a:lnTo>
                    <a:pt x="6206" y="3371"/>
                  </a:lnTo>
                  <a:lnTo>
                    <a:pt x="6185" y="3179"/>
                  </a:lnTo>
                  <a:lnTo>
                    <a:pt x="6165" y="2997"/>
                  </a:lnTo>
                  <a:lnTo>
                    <a:pt x="6125" y="2805"/>
                  </a:lnTo>
                  <a:lnTo>
                    <a:pt x="6084" y="2612"/>
                  </a:lnTo>
                  <a:lnTo>
                    <a:pt x="6044" y="2420"/>
                  </a:lnTo>
                  <a:lnTo>
                    <a:pt x="6003" y="2258"/>
                  </a:lnTo>
                  <a:lnTo>
                    <a:pt x="5942" y="2106"/>
                  </a:lnTo>
                  <a:lnTo>
                    <a:pt x="5892" y="1954"/>
                  </a:lnTo>
                  <a:lnTo>
                    <a:pt x="5821" y="1813"/>
                  </a:lnTo>
                  <a:lnTo>
                    <a:pt x="5750" y="1671"/>
                  </a:lnTo>
                  <a:lnTo>
                    <a:pt x="5679" y="1539"/>
                  </a:lnTo>
                  <a:lnTo>
                    <a:pt x="5598" y="1408"/>
                  </a:lnTo>
                  <a:lnTo>
                    <a:pt x="5507" y="1276"/>
                  </a:lnTo>
                  <a:lnTo>
                    <a:pt x="5416" y="1155"/>
                  </a:lnTo>
                  <a:lnTo>
                    <a:pt x="5315" y="1033"/>
                  </a:lnTo>
                  <a:lnTo>
                    <a:pt x="5214" y="922"/>
                  </a:lnTo>
                  <a:lnTo>
                    <a:pt x="5102" y="810"/>
                  </a:lnTo>
                  <a:lnTo>
                    <a:pt x="4991" y="709"/>
                  </a:lnTo>
                  <a:lnTo>
                    <a:pt x="4869" y="608"/>
                  </a:lnTo>
                  <a:lnTo>
                    <a:pt x="4748" y="527"/>
                  </a:lnTo>
                  <a:lnTo>
                    <a:pt x="4616" y="436"/>
                  </a:lnTo>
                  <a:lnTo>
                    <a:pt x="4485" y="365"/>
                  </a:lnTo>
                  <a:lnTo>
                    <a:pt x="4353" y="294"/>
                  </a:lnTo>
                  <a:lnTo>
                    <a:pt x="4211" y="223"/>
                  </a:lnTo>
                  <a:lnTo>
                    <a:pt x="4070" y="173"/>
                  </a:lnTo>
                  <a:lnTo>
                    <a:pt x="3928" y="122"/>
                  </a:lnTo>
                  <a:lnTo>
                    <a:pt x="3776" y="82"/>
                  </a:lnTo>
                  <a:lnTo>
                    <a:pt x="3624" y="51"/>
                  </a:lnTo>
                  <a:lnTo>
                    <a:pt x="3472" y="21"/>
                  </a:lnTo>
                  <a:lnTo>
                    <a:pt x="3321" y="11"/>
                  </a:lnTo>
                  <a:lnTo>
                    <a:pt x="3159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84;p15">
              <a:extLst>
                <a:ext uri="{FF2B5EF4-FFF2-40B4-BE49-F238E27FC236}">
                  <a16:creationId xmlns:a16="http://schemas.microsoft.com/office/drawing/2014/main" id="{59D1AFDC-8D29-343C-9D7D-E0675ED2F0B8}"/>
                </a:ext>
              </a:extLst>
            </p:cNvPr>
            <p:cNvSpPr/>
            <p:nvPr/>
          </p:nvSpPr>
          <p:spPr>
            <a:xfrm>
              <a:off x="1182225" y="2090850"/>
              <a:ext cx="155400" cy="297125"/>
            </a:xfrm>
            <a:custGeom>
              <a:avLst/>
              <a:gdLst/>
              <a:ahLst/>
              <a:cxnLst/>
              <a:rect l="l" t="t" r="r" b="b"/>
              <a:pathLst>
                <a:path w="6216" h="11885" extrusionOk="0">
                  <a:moveTo>
                    <a:pt x="3057" y="1"/>
                  </a:moveTo>
                  <a:lnTo>
                    <a:pt x="2905" y="11"/>
                  </a:lnTo>
                  <a:lnTo>
                    <a:pt x="2743" y="21"/>
                  </a:lnTo>
                  <a:lnTo>
                    <a:pt x="2592" y="51"/>
                  </a:lnTo>
                  <a:lnTo>
                    <a:pt x="2440" y="82"/>
                  </a:lnTo>
                  <a:lnTo>
                    <a:pt x="2288" y="122"/>
                  </a:lnTo>
                  <a:lnTo>
                    <a:pt x="2146" y="173"/>
                  </a:lnTo>
                  <a:lnTo>
                    <a:pt x="2004" y="223"/>
                  </a:lnTo>
                  <a:lnTo>
                    <a:pt x="1863" y="294"/>
                  </a:lnTo>
                  <a:lnTo>
                    <a:pt x="1731" y="365"/>
                  </a:lnTo>
                  <a:lnTo>
                    <a:pt x="1600" y="436"/>
                  </a:lnTo>
                  <a:lnTo>
                    <a:pt x="1478" y="527"/>
                  </a:lnTo>
                  <a:lnTo>
                    <a:pt x="1357" y="608"/>
                  </a:lnTo>
                  <a:lnTo>
                    <a:pt x="1235" y="709"/>
                  </a:lnTo>
                  <a:lnTo>
                    <a:pt x="1124" y="810"/>
                  </a:lnTo>
                  <a:lnTo>
                    <a:pt x="1012" y="922"/>
                  </a:lnTo>
                  <a:lnTo>
                    <a:pt x="901" y="1033"/>
                  </a:lnTo>
                  <a:lnTo>
                    <a:pt x="810" y="1155"/>
                  </a:lnTo>
                  <a:lnTo>
                    <a:pt x="709" y="1276"/>
                  </a:lnTo>
                  <a:lnTo>
                    <a:pt x="628" y="1408"/>
                  </a:lnTo>
                  <a:lnTo>
                    <a:pt x="537" y="1539"/>
                  </a:lnTo>
                  <a:lnTo>
                    <a:pt x="466" y="1671"/>
                  </a:lnTo>
                  <a:lnTo>
                    <a:pt x="395" y="1813"/>
                  </a:lnTo>
                  <a:lnTo>
                    <a:pt x="334" y="1954"/>
                  </a:lnTo>
                  <a:lnTo>
                    <a:pt x="273" y="2106"/>
                  </a:lnTo>
                  <a:lnTo>
                    <a:pt x="223" y="2258"/>
                  </a:lnTo>
                  <a:lnTo>
                    <a:pt x="182" y="2420"/>
                  </a:lnTo>
                  <a:lnTo>
                    <a:pt x="132" y="2612"/>
                  </a:lnTo>
                  <a:lnTo>
                    <a:pt x="91" y="2805"/>
                  </a:lnTo>
                  <a:lnTo>
                    <a:pt x="61" y="2997"/>
                  </a:lnTo>
                  <a:lnTo>
                    <a:pt x="31" y="3179"/>
                  </a:lnTo>
                  <a:lnTo>
                    <a:pt x="10" y="3371"/>
                  </a:lnTo>
                  <a:lnTo>
                    <a:pt x="0" y="3554"/>
                  </a:lnTo>
                  <a:lnTo>
                    <a:pt x="0" y="3746"/>
                  </a:lnTo>
                  <a:lnTo>
                    <a:pt x="0" y="3928"/>
                  </a:lnTo>
                  <a:lnTo>
                    <a:pt x="0" y="4110"/>
                  </a:lnTo>
                  <a:lnTo>
                    <a:pt x="20" y="4282"/>
                  </a:lnTo>
                  <a:lnTo>
                    <a:pt x="61" y="4647"/>
                  </a:lnTo>
                  <a:lnTo>
                    <a:pt x="132" y="4991"/>
                  </a:lnTo>
                  <a:lnTo>
                    <a:pt x="213" y="5335"/>
                  </a:lnTo>
                  <a:lnTo>
                    <a:pt x="324" y="5669"/>
                  </a:lnTo>
                  <a:lnTo>
                    <a:pt x="456" y="6003"/>
                  </a:lnTo>
                  <a:lnTo>
                    <a:pt x="597" y="6327"/>
                  </a:lnTo>
                  <a:lnTo>
                    <a:pt x="759" y="6651"/>
                  </a:lnTo>
                  <a:lnTo>
                    <a:pt x="942" y="6965"/>
                  </a:lnTo>
                  <a:lnTo>
                    <a:pt x="1134" y="7269"/>
                  </a:lnTo>
                  <a:lnTo>
                    <a:pt x="1346" y="7572"/>
                  </a:lnTo>
                  <a:lnTo>
                    <a:pt x="1559" y="7866"/>
                  </a:lnTo>
                  <a:lnTo>
                    <a:pt x="1792" y="8159"/>
                  </a:lnTo>
                  <a:lnTo>
                    <a:pt x="2035" y="8443"/>
                  </a:lnTo>
                  <a:lnTo>
                    <a:pt x="2288" y="8726"/>
                  </a:lnTo>
                  <a:lnTo>
                    <a:pt x="2541" y="9000"/>
                  </a:lnTo>
                  <a:lnTo>
                    <a:pt x="2814" y="9263"/>
                  </a:lnTo>
                  <a:lnTo>
                    <a:pt x="3088" y="9526"/>
                  </a:lnTo>
                  <a:lnTo>
                    <a:pt x="3361" y="9789"/>
                  </a:lnTo>
                  <a:lnTo>
                    <a:pt x="3644" y="10042"/>
                  </a:lnTo>
                  <a:lnTo>
                    <a:pt x="4201" y="10528"/>
                  </a:lnTo>
                  <a:lnTo>
                    <a:pt x="4768" y="11004"/>
                  </a:lnTo>
                  <a:lnTo>
                    <a:pt x="5335" y="11449"/>
                  </a:lnTo>
                  <a:lnTo>
                    <a:pt x="5871" y="11884"/>
                  </a:lnTo>
                  <a:lnTo>
                    <a:pt x="5912" y="11702"/>
                  </a:lnTo>
                  <a:lnTo>
                    <a:pt x="5962" y="11480"/>
                  </a:lnTo>
                  <a:lnTo>
                    <a:pt x="6003" y="11216"/>
                  </a:lnTo>
                  <a:lnTo>
                    <a:pt x="6043" y="10913"/>
                  </a:lnTo>
                  <a:lnTo>
                    <a:pt x="6074" y="10589"/>
                  </a:lnTo>
                  <a:lnTo>
                    <a:pt x="6114" y="10235"/>
                  </a:lnTo>
                  <a:lnTo>
                    <a:pt x="6165" y="9445"/>
                  </a:lnTo>
                  <a:lnTo>
                    <a:pt x="6185" y="9010"/>
                  </a:lnTo>
                  <a:lnTo>
                    <a:pt x="6205" y="8564"/>
                  </a:lnTo>
                  <a:lnTo>
                    <a:pt x="6215" y="8109"/>
                  </a:lnTo>
                  <a:lnTo>
                    <a:pt x="6215" y="7643"/>
                  </a:lnTo>
                  <a:lnTo>
                    <a:pt x="6215" y="7157"/>
                  </a:lnTo>
                  <a:lnTo>
                    <a:pt x="6205" y="6671"/>
                  </a:lnTo>
                  <a:lnTo>
                    <a:pt x="6185" y="6185"/>
                  </a:lnTo>
                  <a:lnTo>
                    <a:pt x="6155" y="5689"/>
                  </a:lnTo>
                  <a:lnTo>
                    <a:pt x="6124" y="5204"/>
                  </a:lnTo>
                  <a:lnTo>
                    <a:pt x="6074" y="4728"/>
                  </a:lnTo>
                  <a:lnTo>
                    <a:pt x="6013" y="4252"/>
                  </a:lnTo>
                  <a:lnTo>
                    <a:pt x="5952" y="3786"/>
                  </a:lnTo>
                  <a:lnTo>
                    <a:pt x="5871" y="3341"/>
                  </a:lnTo>
                  <a:lnTo>
                    <a:pt x="5770" y="2906"/>
                  </a:lnTo>
                  <a:lnTo>
                    <a:pt x="5669" y="2501"/>
                  </a:lnTo>
                  <a:lnTo>
                    <a:pt x="5547" y="2106"/>
                  </a:lnTo>
                  <a:lnTo>
                    <a:pt x="5416" y="1742"/>
                  </a:lnTo>
                  <a:lnTo>
                    <a:pt x="5345" y="1570"/>
                  </a:lnTo>
                  <a:lnTo>
                    <a:pt x="5264" y="1408"/>
                  </a:lnTo>
                  <a:lnTo>
                    <a:pt x="5193" y="1256"/>
                  </a:lnTo>
                  <a:lnTo>
                    <a:pt x="5102" y="1104"/>
                  </a:lnTo>
                  <a:lnTo>
                    <a:pt x="5021" y="962"/>
                  </a:lnTo>
                  <a:lnTo>
                    <a:pt x="4930" y="831"/>
                  </a:lnTo>
                  <a:lnTo>
                    <a:pt x="4829" y="709"/>
                  </a:lnTo>
                  <a:lnTo>
                    <a:pt x="4727" y="598"/>
                  </a:lnTo>
                  <a:lnTo>
                    <a:pt x="4626" y="497"/>
                  </a:lnTo>
                  <a:lnTo>
                    <a:pt x="4515" y="406"/>
                  </a:lnTo>
                  <a:lnTo>
                    <a:pt x="4403" y="325"/>
                  </a:lnTo>
                  <a:lnTo>
                    <a:pt x="4292" y="254"/>
                  </a:lnTo>
                  <a:lnTo>
                    <a:pt x="4171" y="193"/>
                  </a:lnTo>
                  <a:lnTo>
                    <a:pt x="4039" y="142"/>
                  </a:lnTo>
                  <a:lnTo>
                    <a:pt x="3877" y="102"/>
                  </a:lnTo>
                  <a:lnTo>
                    <a:pt x="3705" y="61"/>
                  </a:lnTo>
                  <a:lnTo>
                    <a:pt x="3543" y="31"/>
                  </a:lnTo>
                  <a:lnTo>
                    <a:pt x="3381" y="11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5;p15">
              <a:extLst>
                <a:ext uri="{FF2B5EF4-FFF2-40B4-BE49-F238E27FC236}">
                  <a16:creationId xmlns:a16="http://schemas.microsoft.com/office/drawing/2014/main" id="{2F3DC9F1-F455-23D2-10C8-65D7FA7B7050}"/>
                </a:ext>
              </a:extLst>
            </p:cNvPr>
            <p:cNvSpPr/>
            <p:nvPr/>
          </p:nvSpPr>
          <p:spPr>
            <a:xfrm>
              <a:off x="2139050" y="2139450"/>
              <a:ext cx="98475" cy="124525"/>
            </a:xfrm>
            <a:custGeom>
              <a:avLst/>
              <a:gdLst/>
              <a:ahLst/>
              <a:cxnLst/>
              <a:rect l="l" t="t" r="r" b="b"/>
              <a:pathLst>
                <a:path w="3939" h="4981" extrusionOk="0">
                  <a:moveTo>
                    <a:pt x="3250" y="0"/>
                  </a:moveTo>
                  <a:lnTo>
                    <a:pt x="3068" y="20"/>
                  </a:lnTo>
                  <a:lnTo>
                    <a:pt x="2886" y="61"/>
                  </a:lnTo>
                  <a:lnTo>
                    <a:pt x="2713" y="111"/>
                  </a:lnTo>
                  <a:lnTo>
                    <a:pt x="2541" y="172"/>
                  </a:lnTo>
                  <a:lnTo>
                    <a:pt x="2379" y="253"/>
                  </a:lnTo>
                  <a:lnTo>
                    <a:pt x="2217" y="344"/>
                  </a:lnTo>
                  <a:lnTo>
                    <a:pt x="2066" y="456"/>
                  </a:lnTo>
                  <a:lnTo>
                    <a:pt x="1914" y="567"/>
                  </a:lnTo>
                  <a:lnTo>
                    <a:pt x="1762" y="688"/>
                  </a:lnTo>
                  <a:lnTo>
                    <a:pt x="1630" y="810"/>
                  </a:lnTo>
                  <a:lnTo>
                    <a:pt x="1499" y="942"/>
                  </a:lnTo>
                  <a:lnTo>
                    <a:pt x="1367" y="1073"/>
                  </a:lnTo>
                  <a:lnTo>
                    <a:pt x="1256" y="1215"/>
                  </a:lnTo>
                  <a:lnTo>
                    <a:pt x="1104" y="1407"/>
                  </a:lnTo>
                  <a:lnTo>
                    <a:pt x="972" y="1610"/>
                  </a:lnTo>
                  <a:lnTo>
                    <a:pt x="851" y="1812"/>
                  </a:lnTo>
                  <a:lnTo>
                    <a:pt x="729" y="2025"/>
                  </a:lnTo>
                  <a:lnTo>
                    <a:pt x="628" y="2247"/>
                  </a:lnTo>
                  <a:lnTo>
                    <a:pt x="537" y="2470"/>
                  </a:lnTo>
                  <a:lnTo>
                    <a:pt x="456" y="2693"/>
                  </a:lnTo>
                  <a:lnTo>
                    <a:pt x="385" y="2915"/>
                  </a:lnTo>
                  <a:lnTo>
                    <a:pt x="314" y="3148"/>
                  </a:lnTo>
                  <a:lnTo>
                    <a:pt x="254" y="3381"/>
                  </a:lnTo>
                  <a:lnTo>
                    <a:pt x="152" y="3857"/>
                  </a:lnTo>
                  <a:lnTo>
                    <a:pt x="71" y="4333"/>
                  </a:lnTo>
                  <a:lnTo>
                    <a:pt x="1" y="4808"/>
                  </a:lnTo>
                  <a:lnTo>
                    <a:pt x="11" y="4869"/>
                  </a:lnTo>
                  <a:lnTo>
                    <a:pt x="31" y="4920"/>
                  </a:lnTo>
                  <a:lnTo>
                    <a:pt x="71" y="4950"/>
                  </a:lnTo>
                  <a:lnTo>
                    <a:pt x="112" y="4970"/>
                  </a:lnTo>
                  <a:lnTo>
                    <a:pt x="163" y="4980"/>
                  </a:lnTo>
                  <a:lnTo>
                    <a:pt x="213" y="4970"/>
                  </a:lnTo>
                  <a:lnTo>
                    <a:pt x="223" y="4950"/>
                  </a:lnTo>
                  <a:lnTo>
                    <a:pt x="244" y="4940"/>
                  </a:lnTo>
                  <a:lnTo>
                    <a:pt x="264" y="4910"/>
                  </a:lnTo>
                  <a:lnTo>
                    <a:pt x="264" y="4879"/>
                  </a:lnTo>
                  <a:lnTo>
                    <a:pt x="345" y="4495"/>
                  </a:lnTo>
                  <a:lnTo>
                    <a:pt x="436" y="4120"/>
                  </a:lnTo>
                  <a:lnTo>
                    <a:pt x="537" y="3735"/>
                  </a:lnTo>
                  <a:lnTo>
                    <a:pt x="648" y="3361"/>
                  </a:lnTo>
                  <a:lnTo>
                    <a:pt x="790" y="2996"/>
                  </a:lnTo>
                  <a:lnTo>
                    <a:pt x="861" y="2814"/>
                  </a:lnTo>
                  <a:lnTo>
                    <a:pt x="942" y="2632"/>
                  </a:lnTo>
                  <a:lnTo>
                    <a:pt x="1033" y="2460"/>
                  </a:lnTo>
                  <a:lnTo>
                    <a:pt x="1124" y="2288"/>
                  </a:lnTo>
                  <a:lnTo>
                    <a:pt x="1225" y="2116"/>
                  </a:lnTo>
                  <a:lnTo>
                    <a:pt x="1337" y="1954"/>
                  </a:lnTo>
                  <a:lnTo>
                    <a:pt x="1458" y="1792"/>
                  </a:lnTo>
                  <a:lnTo>
                    <a:pt x="1580" y="1650"/>
                  </a:lnTo>
                  <a:lnTo>
                    <a:pt x="1711" y="1519"/>
                  </a:lnTo>
                  <a:lnTo>
                    <a:pt x="1853" y="1387"/>
                  </a:lnTo>
                  <a:lnTo>
                    <a:pt x="1985" y="1276"/>
                  </a:lnTo>
                  <a:lnTo>
                    <a:pt x="2136" y="1174"/>
                  </a:lnTo>
                  <a:lnTo>
                    <a:pt x="2278" y="1083"/>
                  </a:lnTo>
                  <a:lnTo>
                    <a:pt x="2430" y="1002"/>
                  </a:lnTo>
                  <a:lnTo>
                    <a:pt x="2592" y="921"/>
                  </a:lnTo>
                  <a:lnTo>
                    <a:pt x="2754" y="850"/>
                  </a:lnTo>
                  <a:lnTo>
                    <a:pt x="3088" y="719"/>
                  </a:lnTo>
                  <a:lnTo>
                    <a:pt x="3432" y="587"/>
                  </a:lnTo>
                  <a:lnTo>
                    <a:pt x="3797" y="456"/>
                  </a:lnTo>
                  <a:lnTo>
                    <a:pt x="3857" y="425"/>
                  </a:lnTo>
                  <a:lnTo>
                    <a:pt x="3898" y="375"/>
                  </a:lnTo>
                  <a:lnTo>
                    <a:pt x="3928" y="314"/>
                  </a:lnTo>
                  <a:lnTo>
                    <a:pt x="3938" y="253"/>
                  </a:lnTo>
                  <a:lnTo>
                    <a:pt x="3928" y="192"/>
                  </a:lnTo>
                  <a:lnTo>
                    <a:pt x="3908" y="142"/>
                  </a:lnTo>
                  <a:lnTo>
                    <a:pt x="3857" y="91"/>
                  </a:lnTo>
                  <a:lnTo>
                    <a:pt x="3827" y="71"/>
                  </a:lnTo>
                  <a:lnTo>
                    <a:pt x="3797" y="61"/>
                  </a:lnTo>
                  <a:lnTo>
                    <a:pt x="3614" y="20"/>
                  </a:lnTo>
                  <a:lnTo>
                    <a:pt x="34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6;p15">
              <a:extLst>
                <a:ext uri="{FF2B5EF4-FFF2-40B4-BE49-F238E27FC236}">
                  <a16:creationId xmlns:a16="http://schemas.microsoft.com/office/drawing/2014/main" id="{1BDFBA00-7ADC-C398-1F79-A11B682B55F2}"/>
                </a:ext>
              </a:extLst>
            </p:cNvPr>
            <p:cNvSpPr/>
            <p:nvPr/>
          </p:nvSpPr>
          <p:spPr>
            <a:xfrm>
              <a:off x="2179300" y="2175875"/>
              <a:ext cx="40250" cy="59250"/>
            </a:xfrm>
            <a:custGeom>
              <a:avLst/>
              <a:gdLst/>
              <a:ahLst/>
              <a:cxnLst/>
              <a:rect l="l" t="t" r="r" b="b"/>
              <a:pathLst>
                <a:path w="1610" h="2370" extrusionOk="0">
                  <a:moveTo>
                    <a:pt x="122" y="1"/>
                  </a:moveTo>
                  <a:lnTo>
                    <a:pt x="81" y="11"/>
                  </a:lnTo>
                  <a:lnTo>
                    <a:pt x="41" y="41"/>
                  </a:lnTo>
                  <a:lnTo>
                    <a:pt x="20" y="82"/>
                  </a:lnTo>
                  <a:lnTo>
                    <a:pt x="0" y="132"/>
                  </a:lnTo>
                  <a:lnTo>
                    <a:pt x="10" y="183"/>
                  </a:lnTo>
                  <a:lnTo>
                    <a:pt x="30" y="223"/>
                  </a:lnTo>
                  <a:lnTo>
                    <a:pt x="71" y="254"/>
                  </a:lnTo>
                  <a:lnTo>
                    <a:pt x="213" y="335"/>
                  </a:lnTo>
                  <a:lnTo>
                    <a:pt x="354" y="436"/>
                  </a:lnTo>
                  <a:lnTo>
                    <a:pt x="486" y="537"/>
                  </a:lnTo>
                  <a:lnTo>
                    <a:pt x="607" y="649"/>
                  </a:lnTo>
                  <a:lnTo>
                    <a:pt x="709" y="780"/>
                  </a:lnTo>
                  <a:lnTo>
                    <a:pt x="800" y="912"/>
                  </a:lnTo>
                  <a:lnTo>
                    <a:pt x="891" y="1064"/>
                  </a:lnTo>
                  <a:lnTo>
                    <a:pt x="952" y="1215"/>
                  </a:lnTo>
                  <a:lnTo>
                    <a:pt x="1002" y="1347"/>
                  </a:lnTo>
                  <a:lnTo>
                    <a:pt x="1033" y="1489"/>
                  </a:lnTo>
                  <a:lnTo>
                    <a:pt x="1053" y="1620"/>
                  </a:lnTo>
                  <a:lnTo>
                    <a:pt x="1073" y="1762"/>
                  </a:lnTo>
                  <a:lnTo>
                    <a:pt x="1073" y="1904"/>
                  </a:lnTo>
                  <a:lnTo>
                    <a:pt x="1073" y="2025"/>
                  </a:lnTo>
                  <a:lnTo>
                    <a:pt x="1073" y="2086"/>
                  </a:lnTo>
                  <a:lnTo>
                    <a:pt x="1083" y="2137"/>
                  </a:lnTo>
                  <a:lnTo>
                    <a:pt x="1103" y="2197"/>
                  </a:lnTo>
                  <a:lnTo>
                    <a:pt x="1144" y="2268"/>
                  </a:lnTo>
                  <a:lnTo>
                    <a:pt x="1174" y="2299"/>
                  </a:lnTo>
                  <a:lnTo>
                    <a:pt x="1205" y="2329"/>
                  </a:lnTo>
                  <a:lnTo>
                    <a:pt x="1245" y="2349"/>
                  </a:lnTo>
                  <a:lnTo>
                    <a:pt x="1296" y="2369"/>
                  </a:lnTo>
                  <a:lnTo>
                    <a:pt x="1336" y="2369"/>
                  </a:lnTo>
                  <a:lnTo>
                    <a:pt x="1387" y="2359"/>
                  </a:lnTo>
                  <a:lnTo>
                    <a:pt x="1427" y="2339"/>
                  </a:lnTo>
                  <a:lnTo>
                    <a:pt x="1468" y="2309"/>
                  </a:lnTo>
                  <a:lnTo>
                    <a:pt x="1518" y="2238"/>
                  </a:lnTo>
                  <a:lnTo>
                    <a:pt x="1559" y="2167"/>
                  </a:lnTo>
                  <a:lnTo>
                    <a:pt x="1579" y="2086"/>
                  </a:lnTo>
                  <a:lnTo>
                    <a:pt x="1599" y="1995"/>
                  </a:lnTo>
                  <a:lnTo>
                    <a:pt x="1610" y="1914"/>
                  </a:lnTo>
                  <a:lnTo>
                    <a:pt x="1610" y="1823"/>
                  </a:lnTo>
                  <a:lnTo>
                    <a:pt x="1599" y="1722"/>
                  </a:lnTo>
                  <a:lnTo>
                    <a:pt x="1579" y="1631"/>
                  </a:lnTo>
                  <a:lnTo>
                    <a:pt x="1529" y="1438"/>
                  </a:lnTo>
                  <a:lnTo>
                    <a:pt x="1458" y="1256"/>
                  </a:lnTo>
                  <a:lnTo>
                    <a:pt x="1387" y="1094"/>
                  </a:lnTo>
                  <a:lnTo>
                    <a:pt x="1306" y="942"/>
                  </a:lnTo>
                  <a:lnTo>
                    <a:pt x="1205" y="790"/>
                  </a:lnTo>
                  <a:lnTo>
                    <a:pt x="1083" y="639"/>
                  </a:lnTo>
                  <a:lnTo>
                    <a:pt x="962" y="497"/>
                  </a:lnTo>
                  <a:lnTo>
                    <a:pt x="820" y="375"/>
                  </a:lnTo>
                  <a:lnTo>
                    <a:pt x="678" y="264"/>
                  </a:lnTo>
                  <a:lnTo>
                    <a:pt x="516" y="163"/>
                  </a:lnTo>
                  <a:lnTo>
                    <a:pt x="354" y="82"/>
                  </a:lnTo>
                  <a:lnTo>
                    <a:pt x="1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7;p15">
              <a:extLst>
                <a:ext uri="{FF2B5EF4-FFF2-40B4-BE49-F238E27FC236}">
                  <a16:creationId xmlns:a16="http://schemas.microsoft.com/office/drawing/2014/main" id="{DDF24DA6-F2DA-E672-23F8-10FC29982A40}"/>
                </a:ext>
              </a:extLst>
            </p:cNvPr>
            <p:cNvSpPr/>
            <p:nvPr/>
          </p:nvSpPr>
          <p:spPr>
            <a:xfrm>
              <a:off x="1209800" y="2139450"/>
              <a:ext cx="98475" cy="124525"/>
            </a:xfrm>
            <a:custGeom>
              <a:avLst/>
              <a:gdLst/>
              <a:ahLst/>
              <a:cxnLst/>
              <a:rect l="l" t="t" r="r" b="b"/>
              <a:pathLst>
                <a:path w="3939" h="4981" extrusionOk="0">
                  <a:moveTo>
                    <a:pt x="517" y="0"/>
                  </a:moveTo>
                  <a:lnTo>
                    <a:pt x="335" y="20"/>
                  </a:lnTo>
                  <a:lnTo>
                    <a:pt x="152" y="61"/>
                  </a:lnTo>
                  <a:lnTo>
                    <a:pt x="112" y="71"/>
                  </a:lnTo>
                  <a:lnTo>
                    <a:pt x="82" y="91"/>
                  </a:lnTo>
                  <a:lnTo>
                    <a:pt x="41" y="142"/>
                  </a:lnTo>
                  <a:lnTo>
                    <a:pt x="11" y="192"/>
                  </a:lnTo>
                  <a:lnTo>
                    <a:pt x="1" y="253"/>
                  </a:lnTo>
                  <a:lnTo>
                    <a:pt x="11" y="314"/>
                  </a:lnTo>
                  <a:lnTo>
                    <a:pt x="41" y="375"/>
                  </a:lnTo>
                  <a:lnTo>
                    <a:pt x="92" y="425"/>
                  </a:lnTo>
                  <a:lnTo>
                    <a:pt x="152" y="456"/>
                  </a:lnTo>
                  <a:lnTo>
                    <a:pt x="861" y="719"/>
                  </a:lnTo>
                  <a:lnTo>
                    <a:pt x="1195" y="850"/>
                  </a:lnTo>
                  <a:lnTo>
                    <a:pt x="1357" y="921"/>
                  </a:lnTo>
                  <a:lnTo>
                    <a:pt x="1509" y="1002"/>
                  </a:lnTo>
                  <a:lnTo>
                    <a:pt x="1661" y="1083"/>
                  </a:lnTo>
                  <a:lnTo>
                    <a:pt x="1812" y="1174"/>
                  </a:lnTo>
                  <a:lnTo>
                    <a:pt x="1954" y="1276"/>
                  </a:lnTo>
                  <a:lnTo>
                    <a:pt x="2096" y="1387"/>
                  </a:lnTo>
                  <a:lnTo>
                    <a:pt x="2227" y="1508"/>
                  </a:lnTo>
                  <a:lnTo>
                    <a:pt x="2359" y="1650"/>
                  </a:lnTo>
                  <a:lnTo>
                    <a:pt x="2481" y="1792"/>
                  </a:lnTo>
                  <a:lnTo>
                    <a:pt x="2612" y="1954"/>
                  </a:lnTo>
                  <a:lnTo>
                    <a:pt x="2713" y="2116"/>
                  </a:lnTo>
                  <a:lnTo>
                    <a:pt x="2815" y="2288"/>
                  </a:lnTo>
                  <a:lnTo>
                    <a:pt x="2916" y="2460"/>
                  </a:lnTo>
                  <a:lnTo>
                    <a:pt x="2997" y="2632"/>
                  </a:lnTo>
                  <a:lnTo>
                    <a:pt x="3078" y="2814"/>
                  </a:lnTo>
                  <a:lnTo>
                    <a:pt x="3159" y="2996"/>
                  </a:lnTo>
                  <a:lnTo>
                    <a:pt x="3290" y="3361"/>
                  </a:lnTo>
                  <a:lnTo>
                    <a:pt x="3402" y="3735"/>
                  </a:lnTo>
                  <a:lnTo>
                    <a:pt x="3503" y="4120"/>
                  </a:lnTo>
                  <a:lnTo>
                    <a:pt x="3594" y="4495"/>
                  </a:lnTo>
                  <a:lnTo>
                    <a:pt x="3675" y="4879"/>
                  </a:lnTo>
                  <a:lnTo>
                    <a:pt x="3685" y="4910"/>
                  </a:lnTo>
                  <a:lnTo>
                    <a:pt x="3695" y="4940"/>
                  </a:lnTo>
                  <a:lnTo>
                    <a:pt x="3716" y="4950"/>
                  </a:lnTo>
                  <a:lnTo>
                    <a:pt x="3736" y="4970"/>
                  </a:lnTo>
                  <a:lnTo>
                    <a:pt x="3776" y="4980"/>
                  </a:lnTo>
                  <a:lnTo>
                    <a:pt x="3827" y="4970"/>
                  </a:lnTo>
                  <a:lnTo>
                    <a:pt x="3877" y="4950"/>
                  </a:lnTo>
                  <a:lnTo>
                    <a:pt x="3908" y="4920"/>
                  </a:lnTo>
                  <a:lnTo>
                    <a:pt x="3938" y="4869"/>
                  </a:lnTo>
                  <a:lnTo>
                    <a:pt x="3938" y="4808"/>
                  </a:lnTo>
                  <a:lnTo>
                    <a:pt x="3867" y="4333"/>
                  </a:lnTo>
                  <a:lnTo>
                    <a:pt x="3786" y="3857"/>
                  </a:lnTo>
                  <a:lnTo>
                    <a:pt x="3685" y="3381"/>
                  </a:lnTo>
                  <a:lnTo>
                    <a:pt x="3624" y="3148"/>
                  </a:lnTo>
                  <a:lnTo>
                    <a:pt x="3564" y="2915"/>
                  </a:lnTo>
                  <a:lnTo>
                    <a:pt x="3483" y="2693"/>
                  </a:lnTo>
                  <a:lnTo>
                    <a:pt x="3402" y="2470"/>
                  </a:lnTo>
                  <a:lnTo>
                    <a:pt x="3311" y="2247"/>
                  </a:lnTo>
                  <a:lnTo>
                    <a:pt x="3209" y="2025"/>
                  </a:lnTo>
                  <a:lnTo>
                    <a:pt x="3098" y="1812"/>
                  </a:lnTo>
                  <a:lnTo>
                    <a:pt x="2977" y="1610"/>
                  </a:lnTo>
                  <a:lnTo>
                    <a:pt x="2835" y="1407"/>
                  </a:lnTo>
                  <a:lnTo>
                    <a:pt x="2693" y="1215"/>
                  </a:lnTo>
                  <a:lnTo>
                    <a:pt x="2572" y="1073"/>
                  </a:lnTo>
                  <a:lnTo>
                    <a:pt x="2450" y="942"/>
                  </a:lnTo>
                  <a:lnTo>
                    <a:pt x="2319" y="810"/>
                  </a:lnTo>
                  <a:lnTo>
                    <a:pt x="2177" y="688"/>
                  </a:lnTo>
                  <a:lnTo>
                    <a:pt x="2035" y="567"/>
                  </a:lnTo>
                  <a:lnTo>
                    <a:pt x="1883" y="456"/>
                  </a:lnTo>
                  <a:lnTo>
                    <a:pt x="1721" y="344"/>
                  </a:lnTo>
                  <a:lnTo>
                    <a:pt x="1559" y="253"/>
                  </a:lnTo>
                  <a:lnTo>
                    <a:pt x="1397" y="172"/>
                  </a:lnTo>
                  <a:lnTo>
                    <a:pt x="1225" y="111"/>
                  </a:lnTo>
                  <a:lnTo>
                    <a:pt x="1053" y="61"/>
                  </a:lnTo>
                  <a:lnTo>
                    <a:pt x="871" y="20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88;p15">
              <a:extLst>
                <a:ext uri="{FF2B5EF4-FFF2-40B4-BE49-F238E27FC236}">
                  <a16:creationId xmlns:a16="http://schemas.microsoft.com/office/drawing/2014/main" id="{C6255454-F52A-C6DE-8EF9-A21B3B91807A}"/>
                </a:ext>
              </a:extLst>
            </p:cNvPr>
            <p:cNvSpPr/>
            <p:nvPr/>
          </p:nvSpPr>
          <p:spPr>
            <a:xfrm>
              <a:off x="1228025" y="2175875"/>
              <a:ext cx="40000" cy="59250"/>
            </a:xfrm>
            <a:custGeom>
              <a:avLst/>
              <a:gdLst/>
              <a:ahLst/>
              <a:cxnLst/>
              <a:rect l="l" t="t" r="r" b="b"/>
              <a:pathLst>
                <a:path w="1600" h="2370" extrusionOk="0">
                  <a:moveTo>
                    <a:pt x="1428" y="1"/>
                  </a:moveTo>
                  <a:lnTo>
                    <a:pt x="1256" y="82"/>
                  </a:lnTo>
                  <a:lnTo>
                    <a:pt x="1083" y="163"/>
                  </a:lnTo>
                  <a:lnTo>
                    <a:pt x="932" y="264"/>
                  </a:lnTo>
                  <a:lnTo>
                    <a:pt x="780" y="375"/>
                  </a:lnTo>
                  <a:lnTo>
                    <a:pt x="648" y="497"/>
                  </a:lnTo>
                  <a:lnTo>
                    <a:pt x="517" y="639"/>
                  </a:lnTo>
                  <a:lnTo>
                    <a:pt x="405" y="790"/>
                  </a:lnTo>
                  <a:lnTo>
                    <a:pt x="304" y="942"/>
                  </a:lnTo>
                  <a:lnTo>
                    <a:pt x="223" y="1094"/>
                  </a:lnTo>
                  <a:lnTo>
                    <a:pt x="142" y="1266"/>
                  </a:lnTo>
                  <a:lnTo>
                    <a:pt x="71" y="1438"/>
                  </a:lnTo>
                  <a:lnTo>
                    <a:pt x="21" y="1631"/>
                  </a:lnTo>
                  <a:lnTo>
                    <a:pt x="10" y="1722"/>
                  </a:lnTo>
                  <a:lnTo>
                    <a:pt x="0" y="1823"/>
                  </a:lnTo>
                  <a:lnTo>
                    <a:pt x="0" y="1914"/>
                  </a:lnTo>
                  <a:lnTo>
                    <a:pt x="0" y="1995"/>
                  </a:lnTo>
                  <a:lnTo>
                    <a:pt x="21" y="2086"/>
                  </a:lnTo>
                  <a:lnTo>
                    <a:pt x="51" y="2167"/>
                  </a:lnTo>
                  <a:lnTo>
                    <a:pt x="91" y="2238"/>
                  </a:lnTo>
                  <a:lnTo>
                    <a:pt x="142" y="2309"/>
                  </a:lnTo>
                  <a:lnTo>
                    <a:pt x="172" y="2339"/>
                  </a:lnTo>
                  <a:lnTo>
                    <a:pt x="223" y="2359"/>
                  </a:lnTo>
                  <a:lnTo>
                    <a:pt x="264" y="2369"/>
                  </a:lnTo>
                  <a:lnTo>
                    <a:pt x="314" y="2369"/>
                  </a:lnTo>
                  <a:lnTo>
                    <a:pt x="355" y="2349"/>
                  </a:lnTo>
                  <a:lnTo>
                    <a:pt x="395" y="2329"/>
                  </a:lnTo>
                  <a:lnTo>
                    <a:pt x="436" y="2299"/>
                  </a:lnTo>
                  <a:lnTo>
                    <a:pt x="466" y="2268"/>
                  </a:lnTo>
                  <a:lnTo>
                    <a:pt x="496" y="2208"/>
                  </a:lnTo>
                  <a:lnTo>
                    <a:pt x="517" y="2157"/>
                  </a:lnTo>
                  <a:lnTo>
                    <a:pt x="527" y="2106"/>
                  </a:lnTo>
                  <a:lnTo>
                    <a:pt x="537" y="2056"/>
                  </a:lnTo>
                  <a:lnTo>
                    <a:pt x="537" y="1944"/>
                  </a:lnTo>
                  <a:lnTo>
                    <a:pt x="537" y="1823"/>
                  </a:lnTo>
                  <a:lnTo>
                    <a:pt x="537" y="1671"/>
                  </a:lnTo>
                  <a:lnTo>
                    <a:pt x="567" y="1509"/>
                  </a:lnTo>
                  <a:lnTo>
                    <a:pt x="598" y="1367"/>
                  </a:lnTo>
                  <a:lnTo>
                    <a:pt x="648" y="1215"/>
                  </a:lnTo>
                  <a:lnTo>
                    <a:pt x="719" y="1064"/>
                  </a:lnTo>
                  <a:lnTo>
                    <a:pt x="800" y="912"/>
                  </a:lnTo>
                  <a:lnTo>
                    <a:pt x="891" y="780"/>
                  </a:lnTo>
                  <a:lnTo>
                    <a:pt x="1002" y="649"/>
                  </a:lnTo>
                  <a:lnTo>
                    <a:pt x="1124" y="537"/>
                  </a:lnTo>
                  <a:lnTo>
                    <a:pt x="1245" y="436"/>
                  </a:lnTo>
                  <a:lnTo>
                    <a:pt x="1387" y="335"/>
                  </a:lnTo>
                  <a:lnTo>
                    <a:pt x="1529" y="254"/>
                  </a:lnTo>
                  <a:lnTo>
                    <a:pt x="1569" y="223"/>
                  </a:lnTo>
                  <a:lnTo>
                    <a:pt x="1600" y="183"/>
                  </a:lnTo>
                  <a:lnTo>
                    <a:pt x="1600" y="132"/>
                  </a:lnTo>
                  <a:lnTo>
                    <a:pt x="1590" y="82"/>
                  </a:lnTo>
                  <a:lnTo>
                    <a:pt x="1559" y="41"/>
                  </a:lnTo>
                  <a:lnTo>
                    <a:pt x="1529" y="11"/>
                  </a:lnTo>
                  <a:lnTo>
                    <a:pt x="1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1733550" y="198120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Hoạt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động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thành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kiến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thức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mới</a:t>
            </a:r>
            <a:endParaRPr kumimoji="0" lang="zh-CN" altLang="en-US" sz="239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0DDCA-888C-8168-D6CC-2AE3440350B7}"/>
              </a:ext>
            </a:extLst>
          </p:cNvPr>
          <p:cNvSpPr txBox="1"/>
          <p:nvPr/>
        </p:nvSpPr>
        <p:spPr>
          <a:xfrm>
            <a:off x="2425348" y="2481160"/>
            <a:ext cx="73348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Hs thảo luận nhóm đôi các câu hỏi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7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0">
            <a:extLst>
              <a:ext uri="{FF2B5EF4-FFF2-40B4-BE49-F238E27FC236}">
                <a16:creationId xmlns:a16="http://schemas.microsoft.com/office/drawing/2014/main" id="{DFCD3244-3861-4BFC-7C2F-6CBC404118F6}"/>
              </a:ext>
            </a:extLst>
          </p:cNvPr>
          <p:cNvSpPr/>
          <p:nvPr/>
        </p:nvSpPr>
        <p:spPr>
          <a:xfrm>
            <a:off x="3368590" y="396790"/>
            <a:ext cx="5454820" cy="5454820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AAB4505F-A807-ADD2-ECF6-4317CA782746}"/>
              </a:ext>
            </a:extLst>
          </p:cNvPr>
          <p:cNvSpPr/>
          <p:nvPr/>
        </p:nvSpPr>
        <p:spPr>
          <a:xfrm>
            <a:off x="5381460" y="812139"/>
            <a:ext cx="1429079" cy="1225081"/>
          </a:xfrm>
          <a:prstGeom prst="rect">
            <a:avLst/>
          </a:prstGeom>
          <a:solidFill>
            <a:srgbClr val="39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B9AEE-8701-0351-A16B-80A0591CC357}"/>
              </a:ext>
            </a:extLst>
          </p:cNvPr>
          <p:cNvSpPr txBox="1"/>
          <p:nvPr/>
        </p:nvSpPr>
        <p:spPr>
          <a:xfrm>
            <a:off x="3821503" y="2593477"/>
            <a:ext cx="45489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SG" sz="8800" b="0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812;p70">
            <a:extLst>
              <a:ext uri="{FF2B5EF4-FFF2-40B4-BE49-F238E27FC236}">
                <a16:creationId xmlns:a16="http://schemas.microsoft.com/office/drawing/2014/main" id="{582D4F21-7B71-0ADD-CE6A-BEB4C0490353}"/>
              </a:ext>
            </a:extLst>
          </p:cNvPr>
          <p:cNvGrpSpPr/>
          <p:nvPr/>
        </p:nvGrpSpPr>
        <p:grpSpPr>
          <a:xfrm>
            <a:off x="8207829" y="4613737"/>
            <a:ext cx="3733800" cy="1924903"/>
            <a:chOff x="4189650" y="2440275"/>
            <a:chExt cx="4195525" cy="2055425"/>
          </a:xfrm>
        </p:grpSpPr>
        <p:sp>
          <p:nvSpPr>
            <p:cNvPr id="4" name="Google Shape;813;p70">
              <a:extLst>
                <a:ext uri="{FF2B5EF4-FFF2-40B4-BE49-F238E27FC236}">
                  <a16:creationId xmlns:a16="http://schemas.microsoft.com/office/drawing/2014/main" id="{BC004DDF-E63B-95E0-6605-7A6960F14CA7}"/>
                </a:ext>
              </a:extLst>
            </p:cNvPr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" name="Google Shape;814;p70">
              <a:extLst>
                <a:ext uri="{FF2B5EF4-FFF2-40B4-BE49-F238E27FC236}">
                  <a16:creationId xmlns:a16="http://schemas.microsoft.com/office/drawing/2014/main" id="{40B3866B-1596-88B1-8B40-6006E891E9A8}"/>
                </a:ext>
              </a:extLst>
            </p:cNvPr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" name="Google Shape;815;p70">
              <a:extLst>
                <a:ext uri="{FF2B5EF4-FFF2-40B4-BE49-F238E27FC236}">
                  <a16:creationId xmlns:a16="http://schemas.microsoft.com/office/drawing/2014/main" id="{832AF5B5-DB4C-F0A5-64CD-D8EB812D0F17}"/>
                </a:ext>
              </a:extLst>
            </p:cNvPr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" name="Google Shape;816;p70">
              <a:extLst>
                <a:ext uri="{FF2B5EF4-FFF2-40B4-BE49-F238E27FC236}">
                  <a16:creationId xmlns:a16="http://schemas.microsoft.com/office/drawing/2014/main" id="{D29A78AF-4EF3-365E-A220-BE0F45C52C64}"/>
                </a:ext>
              </a:extLst>
            </p:cNvPr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" name="Google Shape;817;p70">
              <a:extLst>
                <a:ext uri="{FF2B5EF4-FFF2-40B4-BE49-F238E27FC236}">
                  <a16:creationId xmlns:a16="http://schemas.microsoft.com/office/drawing/2014/main" id="{4BB1FF2A-E104-FF05-3E53-E80A0F41BC27}"/>
                </a:ext>
              </a:extLst>
            </p:cNvPr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" name="Google Shape;818;p70">
              <a:extLst>
                <a:ext uri="{FF2B5EF4-FFF2-40B4-BE49-F238E27FC236}">
                  <a16:creationId xmlns:a16="http://schemas.microsoft.com/office/drawing/2014/main" id="{2595F73A-B2AB-D4D7-F480-C283570E15EB}"/>
                </a:ext>
              </a:extLst>
            </p:cNvPr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" name="Google Shape;819;p70">
              <a:extLst>
                <a:ext uri="{FF2B5EF4-FFF2-40B4-BE49-F238E27FC236}">
                  <a16:creationId xmlns:a16="http://schemas.microsoft.com/office/drawing/2014/main" id="{D3BF73E8-BF5A-4CC8-026D-4BD15913D4D5}"/>
                </a:ext>
              </a:extLst>
            </p:cNvPr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Google Shape;820;p70">
              <a:extLst>
                <a:ext uri="{FF2B5EF4-FFF2-40B4-BE49-F238E27FC236}">
                  <a16:creationId xmlns:a16="http://schemas.microsoft.com/office/drawing/2014/main" id="{24B17E45-4CB6-3ACC-A731-EBDBAFF4DA47}"/>
                </a:ext>
              </a:extLst>
            </p:cNvPr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4" name="Google Shape;821;p70">
              <a:extLst>
                <a:ext uri="{FF2B5EF4-FFF2-40B4-BE49-F238E27FC236}">
                  <a16:creationId xmlns:a16="http://schemas.microsoft.com/office/drawing/2014/main" id="{1016BCC5-44FF-7DAA-B4AD-E9DA8B9D91F5}"/>
                </a:ext>
              </a:extLst>
            </p:cNvPr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Google Shape;822;p70">
              <a:extLst>
                <a:ext uri="{FF2B5EF4-FFF2-40B4-BE49-F238E27FC236}">
                  <a16:creationId xmlns:a16="http://schemas.microsoft.com/office/drawing/2014/main" id="{E427EB8E-AC80-C501-2C1F-31F9F7710BC8}"/>
                </a:ext>
              </a:extLst>
            </p:cNvPr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Google Shape;823;p70">
              <a:extLst>
                <a:ext uri="{FF2B5EF4-FFF2-40B4-BE49-F238E27FC236}">
                  <a16:creationId xmlns:a16="http://schemas.microsoft.com/office/drawing/2014/main" id="{9AFEB695-DBF0-026F-74E6-D66B759FE74F}"/>
                </a:ext>
              </a:extLst>
            </p:cNvPr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Google Shape;824;p70">
              <a:extLst>
                <a:ext uri="{FF2B5EF4-FFF2-40B4-BE49-F238E27FC236}">
                  <a16:creationId xmlns:a16="http://schemas.microsoft.com/office/drawing/2014/main" id="{BF9426A0-ED6B-5BFB-A003-E9EEB8DB2FE3}"/>
                </a:ext>
              </a:extLst>
            </p:cNvPr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Google Shape;825;p70">
              <a:extLst>
                <a:ext uri="{FF2B5EF4-FFF2-40B4-BE49-F238E27FC236}">
                  <a16:creationId xmlns:a16="http://schemas.microsoft.com/office/drawing/2014/main" id="{BFB956EB-6EA9-D494-B9B1-325D52F30F6B}"/>
                </a:ext>
              </a:extLst>
            </p:cNvPr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826;p70">
              <a:extLst>
                <a:ext uri="{FF2B5EF4-FFF2-40B4-BE49-F238E27FC236}">
                  <a16:creationId xmlns:a16="http://schemas.microsoft.com/office/drawing/2014/main" id="{32037ED3-8955-A0B9-E5F7-63183945382A}"/>
                </a:ext>
              </a:extLst>
            </p:cNvPr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827;p70">
              <a:extLst>
                <a:ext uri="{FF2B5EF4-FFF2-40B4-BE49-F238E27FC236}">
                  <a16:creationId xmlns:a16="http://schemas.microsoft.com/office/drawing/2014/main" id="{189C1533-1CC7-1962-7E2D-F71AC28724B1}"/>
                </a:ext>
              </a:extLst>
            </p:cNvPr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828;p70">
              <a:extLst>
                <a:ext uri="{FF2B5EF4-FFF2-40B4-BE49-F238E27FC236}">
                  <a16:creationId xmlns:a16="http://schemas.microsoft.com/office/drawing/2014/main" id="{63A99375-F232-1F21-9314-E40A978C1EDA}"/>
                </a:ext>
              </a:extLst>
            </p:cNvPr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829;p70">
              <a:extLst>
                <a:ext uri="{FF2B5EF4-FFF2-40B4-BE49-F238E27FC236}">
                  <a16:creationId xmlns:a16="http://schemas.microsoft.com/office/drawing/2014/main" id="{5D9CDD15-4896-7089-3B84-E22AD80B1EFB}"/>
                </a:ext>
              </a:extLst>
            </p:cNvPr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rgbClr val="BB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830;p70">
              <a:extLst>
                <a:ext uri="{FF2B5EF4-FFF2-40B4-BE49-F238E27FC236}">
                  <a16:creationId xmlns:a16="http://schemas.microsoft.com/office/drawing/2014/main" id="{2F5591BF-C798-999B-6E9D-1246B2E6F8C2}"/>
                </a:ext>
              </a:extLst>
            </p:cNvPr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rgbClr val="8A7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831;p70">
              <a:extLst>
                <a:ext uri="{FF2B5EF4-FFF2-40B4-BE49-F238E27FC236}">
                  <a16:creationId xmlns:a16="http://schemas.microsoft.com/office/drawing/2014/main" id="{3DE95EBC-C8FA-E951-480A-D5ECDF007089}"/>
                </a:ext>
              </a:extLst>
            </p:cNvPr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Google Shape;832;p70">
              <a:extLst>
                <a:ext uri="{FF2B5EF4-FFF2-40B4-BE49-F238E27FC236}">
                  <a16:creationId xmlns:a16="http://schemas.microsoft.com/office/drawing/2014/main" id="{78968FF5-0708-D054-F36C-C57152DC948C}"/>
                </a:ext>
              </a:extLst>
            </p:cNvPr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Google Shape;833;p70">
              <a:extLst>
                <a:ext uri="{FF2B5EF4-FFF2-40B4-BE49-F238E27FC236}">
                  <a16:creationId xmlns:a16="http://schemas.microsoft.com/office/drawing/2014/main" id="{BF733BAE-C810-F802-D860-AFFA35277DC2}"/>
                </a:ext>
              </a:extLst>
            </p:cNvPr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Google Shape;834;p70">
              <a:extLst>
                <a:ext uri="{FF2B5EF4-FFF2-40B4-BE49-F238E27FC236}">
                  <a16:creationId xmlns:a16="http://schemas.microsoft.com/office/drawing/2014/main" id="{B79C2F60-2FE6-82F7-0CAF-A7C7BF54EAFD}"/>
                </a:ext>
              </a:extLst>
            </p:cNvPr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Google Shape;835;p70">
              <a:extLst>
                <a:ext uri="{FF2B5EF4-FFF2-40B4-BE49-F238E27FC236}">
                  <a16:creationId xmlns:a16="http://schemas.microsoft.com/office/drawing/2014/main" id="{0A976EEB-077B-D66A-4E29-833BD69F704B}"/>
                </a:ext>
              </a:extLst>
            </p:cNvPr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Google Shape;836;p70">
              <a:extLst>
                <a:ext uri="{FF2B5EF4-FFF2-40B4-BE49-F238E27FC236}">
                  <a16:creationId xmlns:a16="http://schemas.microsoft.com/office/drawing/2014/main" id="{139DE49F-ACE6-A5F7-E10B-CA4EB9F91C3A}"/>
                </a:ext>
              </a:extLst>
            </p:cNvPr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Google Shape;837;p70">
              <a:extLst>
                <a:ext uri="{FF2B5EF4-FFF2-40B4-BE49-F238E27FC236}">
                  <a16:creationId xmlns:a16="http://schemas.microsoft.com/office/drawing/2014/main" id="{5D9F991C-48C7-0AE0-28AD-F2FE31D2340D}"/>
                </a:ext>
              </a:extLst>
            </p:cNvPr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Google Shape;838;p70">
              <a:extLst>
                <a:ext uri="{FF2B5EF4-FFF2-40B4-BE49-F238E27FC236}">
                  <a16:creationId xmlns:a16="http://schemas.microsoft.com/office/drawing/2014/main" id="{EE351FB8-6D1F-E569-9B91-AFDCF68569B3}"/>
                </a:ext>
              </a:extLst>
            </p:cNvPr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Google Shape;839;p70">
              <a:extLst>
                <a:ext uri="{FF2B5EF4-FFF2-40B4-BE49-F238E27FC236}">
                  <a16:creationId xmlns:a16="http://schemas.microsoft.com/office/drawing/2014/main" id="{2BD3B15A-397F-30C7-733D-4C7D659EE2E1}"/>
                </a:ext>
              </a:extLst>
            </p:cNvPr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Google Shape;840;p70">
              <a:extLst>
                <a:ext uri="{FF2B5EF4-FFF2-40B4-BE49-F238E27FC236}">
                  <a16:creationId xmlns:a16="http://schemas.microsoft.com/office/drawing/2014/main" id="{B27CEC7E-DBA0-3355-A2BA-D8DE564D995F}"/>
                </a:ext>
              </a:extLst>
            </p:cNvPr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Google Shape;841;p70">
              <a:extLst>
                <a:ext uri="{FF2B5EF4-FFF2-40B4-BE49-F238E27FC236}">
                  <a16:creationId xmlns:a16="http://schemas.microsoft.com/office/drawing/2014/main" id="{52C7DFA8-1E47-A4E6-EA9A-6EB4DB3EDF4E}"/>
                </a:ext>
              </a:extLst>
            </p:cNvPr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Google Shape;842;p70">
              <a:extLst>
                <a:ext uri="{FF2B5EF4-FFF2-40B4-BE49-F238E27FC236}">
                  <a16:creationId xmlns:a16="http://schemas.microsoft.com/office/drawing/2014/main" id="{D7A7D17A-773F-44E7-7D3F-820CA91879F1}"/>
                </a:ext>
              </a:extLst>
            </p:cNvPr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Google Shape;843;p70">
              <a:extLst>
                <a:ext uri="{FF2B5EF4-FFF2-40B4-BE49-F238E27FC236}">
                  <a16:creationId xmlns:a16="http://schemas.microsoft.com/office/drawing/2014/main" id="{B699BA01-CD1B-498B-94D4-34692D1B39D8}"/>
                </a:ext>
              </a:extLst>
            </p:cNvPr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844;p70">
              <a:extLst>
                <a:ext uri="{FF2B5EF4-FFF2-40B4-BE49-F238E27FC236}">
                  <a16:creationId xmlns:a16="http://schemas.microsoft.com/office/drawing/2014/main" id="{FD874E02-774C-F0AC-5352-AFBE7C73EF9D}"/>
                </a:ext>
              </a:extLst>
            </p:cNvPr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Google Shape;845;p70">
              <a:extLst>
                <a:ext uri="{FF2B5EF4-FFF2-40B4-BE49-F238E27FC236}">
                  <a16:creationId xmlns:a16="http://schemas.microsoft.com/office/drawing/2014/main" id="{EBDBC069-638B-96E9-1C19-762398D246CC}"/>
                </a:ext>
              </a:extLst>
            </p:cNvPr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846;p70">
              <a:extLst>
                <a:ext uri="{FF2B5EF4-FFF2-40B4-BE49-F238E27FC236}">
                  <a16:creationId xmlns:a16="http://schemas.microsoft.com/office/drawing/2014/main" id="{501A90E8-4446-5C6E-C7A0-98A656D0B10B}"/>
                </a:ext>
              </a:extLst>
            </p:cNvPr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847;p70">
              <a:extLst>
                <a:ext uri="{FF2B5EF4-FFF2-40B4-BE49-F238E27FC236}">
                  <a16:creationId xmlns:a16="http://schemas.microsoft.com/office/drawing/2014/main" id="{676F43FF-905E-171B-4327-96B0D533A8B2}"/>
                </a:ext>
              </a:extLst>
            </p:cNvPr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848;p70">
              <a:extLst>
                <a:ext uri="{FF2B5EF4-FFF2-40B4-BE49-F238E27FC236}">
                  <a16:creationId xmlns:a16="http://schemas.microsoft.com/office/drawing/2014/main" id="{AAC4BA90-04DD-BEB8-70BF-AF393E2C6FE5}"/>
                </a:ext>
              </a:extLst>
            </p:cNvPr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849;p70">
              <a:extLst>
                <a:ext uri="{FF2B5EF4-FFF2-40B4-BE49-F238E27FC236}">
                  <a16:creationId xmlns:a16="http://schemas.microsoft.com/office/drawing/2014/main" id="{425DEF60-48D6-A544-553A-BA576FF2DC90}"/>
                </a:ext>
              </a:extLst>
            </p:cNvPr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850;p70">
              <a:extLst>
                <a:ext uri="{FF2B5EF4-FFF2-40B4-BE49-F238E27FC236}">
                  <a16:creationId xmlns:a16="http://schemas.microsoft.com/office/drawing/2014/main" id="{7DAE484A-0E37-46E9-E1BF-71E270E8B688}"/>
                </a:ext>
              </a:extLst>
            </p:cNvPr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5B56FCC-8E05-85B3-A44A-F3E8735E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8" y="4613737"/>
            <a:ext cx="2983005" cy="21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B5143E91-737E-A428-4FC4-BDBDC7D54463}"/>
              </a:ext>
            </a:extLst>
          </p:cNvPr>
          <p:cNvSpPr/>
          <p:nvPr/>
        </p:nvSpPr>
        <p:spPr>
          <a:xfrm>
            <a:off x="213360" y="198120"/>
            <a:ext cx="11795759" cy="647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noFill/>
            <a:miter lim="800000"/>
          </a:ln>
          <a:effectLst>
            <a:outerShdw blurRad="190500" dist="101600" dir="5400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4B421939-53E0-C87F-4EF0-EF6D3E237A77}"/>
              </a:ext>
            </a:extLst>
          </p:cNvPr>
          <p:cNvSpPr txBox="1"/>
          <p:nvPr/>
        </p:nvSpPr>
        <p:spPr>
          <a:xfrm>
            <a:off x="1562100" y="19812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1.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9BDB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1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srgbClr val="99BDB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65566E9-CF3E-5703-BD7C-1D20846F3EDF}"/>
              </a:ext>
            </a:extLst>
          </p:cNvPr>
          <p:cNvSpPr/>
          <p:nvPr/>
        </p:nvSpPr>
        <p:spPr>
          <a:xfrm>
            <a:off x="5276850" y="1029117"/>
            <a:ext cx="6210299" cy="4552533"/>
          </a:xfrm>
          <a:custGeom>
            <a:avLst/>
            <a:gdLst/>
            <a:ahLst/>
            <a:cxnLst/>
            <a:rect l="l" t="t" r="r" b="b"/>
            <a:pathLst>
              <a:path w="14097816" h="8229600">
                <a:moveTo>
                  <a:pt x="0" y="0"/>
                </a:moveTo>
                <a:lnTo>
                  <a:pt x="14097816" y="0"/>
                </a:lnTo>
                <a:lnTo>
                  <a:pt x="140978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oogle Shape;897;p36">
            <a:extLst>
              <a:ext uri="{FF2B5EF4-FFF2-40B4-BE49-F238E27FC236}">
                <a16:creationId xmlns:a16="http://schemas.microsoft.com/office/drawing/2014/main" id="{35AFD260-6049-48FE-63AA-10BC7C6B6074}"/>
              </a:ext>
            </a:extLst>
          </p:cNvPr>
          <p:cNvGrpSpPr/>
          <p:nvPr/>
        </p:nvGrpSpPr>
        <p:grpSpPr>
          <a:xfrm>
            <a:off x="482297" y="3429000"/>
            <a:ext cx="3327703" cy="3246121"/>
            <a:chOff x="698048" y="2449711"/>
            <a:chExt cx="2518653" cy="2339916"/>
          </a:xfrm>
        </p:grpSpPr>
        <p:sp>
          <p:nvSpPr>
            <p:cNvPr id="13" name="Google Shape;902;p36">
              <a:extLst>
                <a:ext uri="{FF2B5EF4-FFF2-40B4-BE49-F238E27FC236}">
                  <a16:creationId xmlns:a16="http://schemas.microsoft.com/office/drawing/2014/main" id="{F617B581-1070-66AE-86B3-197162B365DC}"/>
                </a:ext>
              </a:extLst>
            </p:cNvPr>
            <p:cNvSpPr/>
            <p:nvPr/>
          </p:nvSpPr>
          <p:spPr>
            <a:xfrm>
              <a:off x="1659361" y="3117979"/>
              <a:ext cx="478349" cy="392086"/>
            </a:xfrm>
            <a:custGeom>
              <a:avLst/>
              <a:gdLst/>
              <a:ahLst/>
              <a:cxnLst/>
              <a:rect l="l" t="t" r="r" b="b"/>
              <a:pathLst>
                <a:path w="5390" h="4418" extrusionOk="0">
                  <a:moveTo>
                    <a:pt x="5006" y="1"/>
                  </a:moveTo>
                  <a:lnTo>
                    <a:pt x="108" y="530"/>
                  </a:lnTo>
                  <a:lnTo>
                    <a:pt x="0" y="2684"/>
                  </a:lnTo>
                  <a:cubicBezTo>
                    <a:pt x="0" y="2684"/>
                    <a:pt x="414" y="4416"/>
                    <a:pt x="2561" y="4416"/>
                  </a:cubicBezTo>
                  <a:cubicBezTo>
                    <a:pt x="2586" y="4417"/>
                    <a:pt x="2612" y="4417"/>
                    <a:pt x="2637" y="4417"/>
                  </a:cubicBezTo>
                  <a:cubicBezTo>
                    <a:pt x="3826" y="4417"/>
                    <a:pt x="4909" y="3718"/>
                    <a:pt x="5389" y="2622"/>
                  </a:cubicBezTo>
                  <a:lnTo>
                    <a:pt x="5006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Google Shape;903;p36">
              <a:extLst>
                <a:ext uri="{FF2B5EF4-FFF2-40B4-BE49-F238E27FC236}">
                  <a16:creationId xmlns:a16="http://schemas.microsoft.com/office/drawing/2014/main" id="{35C21C62-A3CB-293D-621E-F4105FA1F150}"/>
                </a:ext>
              </a:extLst>
            </p:cNvPr>
            <p:cNvSpPr/>
            <p:nvPr/>
          </p:nvSpPr>
          <p:spPr>
            <a:xfrm>
              <a:off x="1503520" y="2925308"/>
              <a:ext cx="175010" cy="206604"/>
            </a:xfrm>
            <a:custGeom>
              <a:avLst/>
              <a:gdLst/>
              <a:ahLst/>
              <a:cxnLst/>
              <a:rect l="l" t="t" r="r" b="b"/>
              <a:pathLst>
                <a:path w="1972" h="2328" extrusionOk="0">
                  <a:moveTo>
                    <a:pt x="899" y="1"/>
                  </a:moveTo>
                  <a:cubicBezTo>
                    <a:pt x="819" y="1"/>
                    <a:pt x="739" y="9"/>
                    <a:pt x="660" y="25"/>
                  </a:cubicBezTo>
                  <a:cubicBezTo>
                    <a:pt x="415" y="87"/>
                    <a:pt x="208" y="263"/>
                    <a:pt x="101" y="493"/>
                  </a:cubicBezTo>
                  <a:cubicBezTo>
                    <a:pt x="16" y="708"/>
                    <a:pt x="1" y="953"/>
                    <a:pt x="55" y="1183"/>
                  </a:cubicBezTo>
                  <a:cubicBezTo>
                    <a:pt x="177" y="1704"/>
                    <a:pt x="561" y="2126"/>
                    <a:pt x="1074" y="2287"/>
                  </a:cubicBezTo>
                  <a:cubicBezTo>
                    <a:pt x="1151" y="2317"/>
                    <a:pt x="1238" y="2328"/>
                    <a:pt x="1323" y="2328"/>
                  </a:cubicBezTo>
                  <a:cubicBezTo>
                    <a:pt x="1348" y="2328"/>
                    <a:pt x="1372" y="2327"/>
                    <a:pt x="1396" y="2325"/>
                  </a:cubicBezTo>
                  <a:cubicBezTo>
                    <a:pt x="1664" y="2287"/>
                    <a:pt x="1833" y="2057"/>
                    <a:pt x="1971" y="1850"/>
                  </a:cubicBezTo>
                  <a:lnTo>
                    <a:pt x="1595" y="240"/>
                  </a:lnTo>
                  <a:cubicBezTo>
                    <a:pt x="1397" y="83"/>
                    <a:pt x="1150" y="1"/>
                    <a:pt x="899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Google Shape;904;p36">
              <a:extLst>
                <a:ext uri="{FF2B5EF4-FFF2-40B4-BE49-F238E27FC236}">
                  <a16:creationId xmlns:a16="http://schemas.microsoft.com/office/drawing/2014/main" id="{90E2F311-100D-873E-4732-F73BAF3795E6}"/>
                </a:ext>
              </a:extLst>
            </p:cNvPr>
            <p:cNvSpPr/>
            <p:nvPr/>
          </p:nvSpPr>
          <p:spPr>
            <a:xfrm>
              <a:off x="1536179" y="3001010"/>
              <a:ext cx="132766" cy="57863"/>
            </a:xfrm>
            <a:custGeom>
              <a:avLst/>
              <a:gdLst/>
              <a:ahLst/>
              <a:cxnLst/>
              <a:rect l="l" t="t" r="r" b="b"/>
              <a:pathLst>
                <a:path w="1496" h="652" fill="none" extrusionOk="0">
                  <a:moveTo>
                    <a:pt x="1" y="0"/>
                  </a:moveTo>
                  <a:cubicBezTo>
                    <a:pt x="507" y="184"/>
                    <a:pt x="1013" y="407"/>
                    <a:pt x="1496" y="652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Google Shape;905;p36">
              <a:extLst>
                <a:ext uri="{FF2B5EF4-FFF2-40B4-BE49-F238E27FC236}">
                  <a16:creationId xmlns:a16="http://schemas.microsoft.com/office/drawing/2014/main" id="{7A2598D1-12BA-301A-9697-6F2B461EF6B5}"/>
                </a:ext>
              </a:extLst>
            </p:cNvPr>
            <p:cNvSpPr/>
            <p:nvPr/>
          </p:nvSpPr>
          <p:spPr>
            <a:xfrm>
              <a:off x="2103631" y="2925308"/>
              <a:ext cx="175543" cy="206604"/>
            </a:xfrm>
            <a:custGeom>
              <a:avLst/>
              <a:gdLst/>
              <a:ahLst/>
              <a:cxnLst/>
              <a:rect l="l" t="t" r="r" b="b"/>
              <a:pathLst>
                <a:path w="1978" h="2328" extrusionOk="0">
                  <a:moveTo>
                    <a:pt x="1073" y="1"/>
                  </a:moveTo>
                  <a:cubicBezTo>
                    <a:pt x="821" y="1"/>
                    <a:pt x="574" y="83"/>
                    <a:pt x="376" y="240"/>
                  </a:cubicBezTo>
                  <a:lnTo>
                    <a:pt x="0" y="1850"/>
                  </a:lnTo>
                  <a:cubicBezTo>
                    <a:pt x="138" y="2057"/>
                    <a:pt x="307" y="2287"/>
                    <a:pt x="575" y="2325"/>
                  </a:cubicBezTo>
                  <a:cubicBezTo>
                    <a:pt x="599" y="2327"/>
                    <a:pt x="624" y="2328"/>
                    <a:pt x="648" y="2328"/>
                  </a:cubicBezTo>
                  <a:cubicBezTo>
                    <a:pt x="733" y="2328"/>
                    <a:pt x="820" y="2317"/>
                    <a:pt x="897" y="2287"/>
                  </a:cubicBezTo>
                  <a:cubicBezTo>
                    <a:pt x="1411" y="2126"/>
                    <a:pt x="1802" y="1704"/>
                    <a:pt x="1917" y="1183"/>
                  </a:cubicBezTo>
                  <a:cubicBezTo>
                    <a:pt x="1978" y="953"/>
                    <a:pt x="1955" y="715"/>
                    <a:pt x="1871" y="493"/>
                  </a:cubicBezTo>
                  <a:cubicBezTo>
                    <a:pt x="1763" y="263"/>
                    <a:pt x="1556" y="87"/>
                    <a:pt x="1311" y="25"/>
                  </a:cubicBezTo>
                  <a:cubicBezTo>
                    <a:pt x="1232" y="9"/>
                    <a:pt x="1152" y="1"/>
                    <a:pt x="1073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Google Shape;906;p36">
              <a:extLst>
                <a:ext uri="{FF2B5EF4-FFF2-40B4-BE49-F238E27FC236}">
                  <a16:creationId xmlns:a16="http://schemas.microsoft.com/office/drawing/2014/main" id="{BC991832-F0D5-6957-CE18-A2A75969F5C5}"/>
                </a:ext>
              </a:extLst>
            </p:cNvPr>
            <p:cNvSpPr/>
            <p:nvPr/>
          </p:nvSpPr>
          <p:spPr>
            <a:xfrm>
              <a:off x="2113127" y="3001010"/>
              <a:ext cx="133387" cy="57863"/>
            </a:xfrm>
            <a:custGeom>
              <a:avLst/>
              <a:gdLst/>
              <a:ahLst/>
              <a:cxnLst/>
              <a:rect l="l" t="t" r="r" b="b"/>
              <a:pathLst>
                <a:path w="1503" h="652" fill="none" extrusionOk="0">
                  <a:moveTo>
                    <a:pt x="1503" y="0"/>
                  </a:moveTo>
                  <a:cubicBezTo>
                    <a:pt x="989" y="184"/>
                    <a:pt x="483" y="407"/>
                    <a:pt x="1" y="652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Google Shape;907;p36">
              <a:extLst>
                <a:ext uri="{FF2B5EF4-FFF2-40B4-BE49-F238E27FC236}">
                  <a16:creationId xmlns:a16="http://schemas.microsoft.com/office/drawing/2014/main" id="{E0DD0C8C-BE39-A902-E10C-7F89E21CDFFD}"/>
                </a:ext>
              </a:extLst>
            </p:cNvPr>
            <p:cNvSpPr/>
            <p:nvPr/>
          </p:nvSpPr>
          <p:spPr>
            <a:xfrm>
              <a:off x="1560052" y="2483257"/>
              <a:ext cx="727641" cy="828192"/>
            </a:xfrm>
            <a:custGeom>
              <a:avLst/>
              <a:gdLst/>
              <a:ahLst/>
              <a:cxnLst/>
              <a:rect l="l" t="t" r="r" b="b"/>
              <a:pathLst>
                <a:path w="8199" h="9332" extrusionOk="0">
                  <a:moveTo>
                    <a:pt x="3564" y="0"/>
                  </a:moveTo>
                  <a:cubicBezTo>
                    <a:pt x="3551" y="0"/>
                    <a:pt x="3539" y="0"/>
                    <a:pt x="3526" y="1"/>
                  </a:cubicBezTo>
                  <a:cubicBezTo>
                    <a:pt x="2338" y="8"/>
                    <a:pt x="1326" y="507"/>
                    <a:pt x="759" y="1587"/>
                  </a:cubicBezTo>
                  <a:cubicBezTo>
                    <a:pt x="0" y="3052"/>
                    <a:pt x="223" y="4807"/>
                    <a:pt x="537" y="6348"/>
                  </a:cubicBezTo>
                  <a:cubicBezTo>
                    <a:pt x="659" y="6969"/>
                    <a:pt x="828" y="7590"/>
                    <a:pt x="1181" y="8111"/>
                  </a:cubicBezTo>
                  <a:cubicBezTo>
                    <a:pt x="1747" y="8938"/>
                    <a:pt x="2732" y="9332"/>
                    <a:pt x="3706" y="9332"/>
                  </a:cubicBezTo>
                  <a:cubicBezTo>
                    <a:pt x="3932" y="9332"/>
                    <a:pt x="4158" y="9310"/>
                    <a:pt x="4377" y="9269"/>
                  </a:cubicBezTo>
                  <a:cubicBezTo>
                    <a:pt x="8198" y="8535"/>
                    <a:pt x="7532" y="0"/>
                    <a:pt x="3564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Google Shape;908;p36">
              <a:extLst>
                <a:ext uri="{FF2B5EF4-FFF2-40B4-BE49-F238E27FC236}">
                  <a16:creationId xmlns:a16="http://schemas.microsoft.com/office/drawing/2014/main" id="{1CDE3E8E-6500-AD38-6547-7D4605FEACA7}"/>
                </a:ext>
              </a:extLst>
            </p:cNvPr>
            <p:cNvSpPr/>
            <p:nvPr/>
          </p:nvSpPr>
          <p:spPr>
            <a:xfrm>
              <a:off x="1487900" y="2449711"/>
              <a:ext cx="761365" cy="545265"/>
            </a:xfrm>
            <a:custGeom>
              <a:avLst/>
              <a:gdLst/>
              <a:ahLst/>
              <a:cxnLst/>
              <a:rect l="l" t="t" r="r" b="b"/>
              <a:pathLst>
                <a:path w="8579" h="6144" extrusionOk="0">
                  <a:moveTo>
                    <a:pt x="4336" y="1"/>
                  </a:moveTo>
                  <a:cubicBezTo>
                    <a:pt x="4268" y="1"/>
                    <a:pt x="4200" y="4"/>
                    <a:pt x="4133" y="11"/>
                  </a:cubicBezTo>
                  <a:cubicBezTo>
                    <a:pt x="3496" y="72"/>
                    <a:pt x="2891" y="294"/>
                    <a:pt x="2362" y="647"/>
                  </a:cubicBezTo>
                  <a:cubicBezTo>
                    <a:pt x="2139" y="793"/>
                    <a:pt x="1925" y="961"/>
                    <a:pt x="1725" y="1138"/>
                  </a:cubicBezTo>
                  <a:cubicBezTo>
                    <a:pt x="1572" y="1276"/>
                    <a:pt x="1426" y="1421"/>
                    <a:pt x="1296" y="1574"/>
                  </a:cubicBezTo>
                  <a:cubicBezTo>
                    <a:pt x="1051" y="1881"/>
                    <a:pt x="737" y="2103"/>
                    <a:pt x="522" y="2418"/>
                  </a:cubicBezTo>
                  <a:cubicBezTo>
                    <a:pt x="277" y="2778"/>
                    <a:pt x="54" y="3184"/>
                    <a:pt x="39" y="3629"/>
                  </a:cubicBezTo>
                  <a:cubicBezTo>
                    <a:pt x="1" y="4633"/>
                    <a:pt x="614" y="5423"/>
                    <a:pt x="1235" y="6143"/>
                  </a:cubicBezTo>
                  <a:cubicBezTo>
                    <a:pt x="1212" y="5821"/>
                    <a:pt x="1220" y="5499"/>
                    <a:pt x="1266" y="5177"/>
                  </a:cubicBezTo>
                  <a:cubicBezTo>
                    <a:pt x="1319" y="4825"/>
                    <a:pt x="1503" y="4288"/>
                    <a:pt x="1825" y="4089"/>
                  </a:cubicBezTo>
                  <a:cubicBezTo>
                    <a:pt x="2101" y="4535"/>
                    <a:pt x="2551" y="4819"/>
                    <a:pt x="3069" y="4819"/>
                  </a:cubicBezTo>
                  <a:cubicBezTo>
                    <a:pt x="3156" y="4819"/>
                    <a:pt x="3245" y="4811"/>
                    <a:pt x="3335" y="4794"/>
                  </a:cubicBezTo>
                  <a:cubicBezTo>
                    <a:pt x="3619" y="4733"/>
                    <a:pt x="3872" y="4602"/>
                    <a:pt x="4148" y="4503"/>
                  </a:cubicBezTo>
                  <a:cubicBezTo>
                    <a:pt x="4355" y="4423"/>
                    <a:pt x="4530" y="4401"/>
                    <a:pt x="4713" y="4401"/>
                  </a:cubicBezTo>
                  <a:cubicBezTo>
                    <a:pt x="4830" y="4401"/>
                    <a:pt x="4949" y="4410"/>
                    <a:pt x="5083" y="4419"/>
                  </a:cubicBezTo>
                  <a:cubicBezTo>
                    <a:pt x="5108" y="4419"/>
                    <a:pt x="5132" y="4419"/>
                    <a:pt x="5157" y="4419"/>
                  </a:cubicBezTo>
                  <a:cubicBezTo>
                    <a:pt x="5424" y="4419"/>
                    <a:pt x="5697" y="4381"/>
                    <a:pt x="5957" y="4311"/>
                  </a:cubicBezTo>
                  <a:cubicBezTo>
                    <a:pt x="6287" y="4212"/>
                    <a:pt x="6823" y="3690"/>
                    <a:pt x="6823" y="3690"/>
                  </a:cubicBezTo>
                  <a:cubicBezTo>
                    <a:pt x="6831" y="3974"/>
                    <a:pt x="6908" y="4250"/>
                    <a:pt x="7038" y="4503"/>
                  </a:cubicBezTo>
                  <a:cubicBezTo>
                    <a:pt x="7130" y="4656"/>
                    <a:pt x="7291" y="4756"/>
                    <a:pt x="7413" y="4894"/>
                  </a:cubicBezTo>
                  <a:cubicBezTo>
                    <a:pt x="7705" y="5223"/>
                    <a:pt x="7705" y="6082"/>
                    <a:pt x="7705" y="6082"/>
                  </a:cubicBezTo>
                  <a:cubicBezTo>
                    <a:pt x="7843" y="5998"/>
                    <a:pt x="7981" y="5898"/>
                    <a:pt x="8103" y="5791"/>
                  </a:cubicBezTo>
                  <a:cubicBezTo>
                    <a:pt x="8211" y="5660"/>
                    <a:pt x="8295" y="5515"/>
                    <a:pt x="8364" y="5361"/>
                  </a:cubicBezTo>
                  <a:cubicBezTo>
                    <a:pt x="8510" y="5055"/>
                    <a:pt x="8579" y="4717"/>
                    <a:pt x="8563" y="4380"/>
                  </a:cubicBezTo>
                  <a:cubicBezTo>
                    <a:pt x="8510" y="3621"/>
                    <a:pt x="8448" y="2893"/>
                    <a:pt x="8096" y="2203"/>
                  </a:cubicBezTo>
                  <a:cubicBezTo>
                    <a:pt x="7682" y="1383"/>
                    <a:pt x="7015" y="892"/>
                    <a:pt x="6195" y="524"/>
                  </a:cubicBezTo>
                  <a:cubicBezTo>
                    <a:pt x="6095" y="478"/>
                    <a:pt x="6003" y="440"/>
                    <a:pt x="5903" y="402"/>
                  </a:cubicBezTo>
                  <a:cubicBezTo>
                    <a:pt x="5413" y="204"/>
                    <a:pt x="4874" y="1"/>
                    <a:pt x="4336" y="1"/>
                  </a:cubicBezTo>
                  <a:close/>
                </a:path>
              </a:pathLst>
            </a:custGeom>
            <a:solidFill>
              <a:srgbClr val="5B0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Google Shape;910;p36">
              <a:extLst>
                <a:ext uri="{FF2B5EF4-FFF2-40B4-BE49-F238E27FC236}">
                  <a16:creationId xmlns:a16="http://schemas.microsoft.com/office/drawing/2014/main" id="{0E68F830-DC44-3D93-2CD7-7ADA1F10B874}"/>
                </a:ext>
              </a:extLst>
            </p:cNvPr>
            <p:cNvSpPr/>
            <p:nvPr/>
          </p:nvSpPr>
          <p:spPr>
            <a:xfrm>
              <a:off x="1842358" y="2964269"/>
              <a:ext cx="83778" cy="194623"/>
            </a:xfrm>
            <a:custGeom>
              <a:avLst/>
              <a:gdLst/>
              <a:ahLst/>
              <a:cxnLst/>
              <a:rect l="l" t="t" r="r" b="b"/>
              <a:pathLst>
                <a:path w="944" h="2193" fill="none" extrusionOk="0">
                  <a:moveTo>
                    <a:pt x="215" y="0"/>
                  </a:moveTo>
                  <a:cubicBezTo>
                    <a:pt x="246" y="430"/>
                    <a:pt x="208" y="867"/>
                    <a:pt x="100" y="1281"/>
                  </a:cubicBezTo>
                  <a:cubicBezTo>
                    <a:pt x="31" y="1533"/>
                    <a:pt x="1" y="1986"/>
                    <a:pt x="299" y="2108"/>
                  </a:cubicBezTo>
                  <a:cubicBezTo>
                    <a:pt x="499" y="2193"/>
                    <a:pt x="790" y="2078"/>
                    <a:pt x="943" y="194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Google Shape;911;p36">
              <a:extLst>
                <a:ext uri="{FF2B5EF4-FFF2-40B4-BE49-F238E27FC236}">
                  <a16:creationId xmlns:a16="http://schemas.microsoft.com/office/drawing/2014/main" id="{45C2D0BC-31CE-0F64-4754-778E270A5002}"/>
                </a:ext>
              </a:extLst>
            </p:cNvPr>
            <p:cNvSpPr/>
            <p:nvPr/>
          </p:nvSpPr>
          <p:spPr>
            <a:xfrm rot="11029226">
              <a:off x="1839561" y="3228958"/>
              <a:ext cx="94694" cy="26003"/>
            </a:xfrm>
            <a:custGeom>
              <a:avLst/>
              <a:gdLst/>
              <a:ahLst/>
              <a:cxnLst/>
              <a:rect l="l" t="t" r="r" b="b"/>
              <a:pathLst>
                <a:path w="1067" h="293" fill="none" extrusionOk="0">
                  <a:moveTo>
                    <a:pt x="1" y="292"/>
                  </a:moveTo>
                  <a:cubicBezTo>
                    <a:pt x="154" y="177"/>
                    <a:pt x="330" y="93"/>
                    <a:pt x="522" y="47"/>
                  </a:cubicBezTo>
                  <a:cubicBezTo>
                    <a:pt x="714" y="1"/>
                    <a:pt x="913" y="54"/>
                    <a:pt x="1066" y="177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Google Shape;912;p36">
              <a:extLst>
                <a:ext uri="{FF2B5EF4-FFF2-40B4-BE49-F238E27FC236}">
                  <a16:creationId xmlns:a16="http://schemas.microsoft.com/office/drawing/2014/main" id="{0C37FF1A-426B-2734-D91C-59B3AA97F211}"/>
                </a:ext>
              </a:extLst>
            </p:cNvPr>
            <p:cNvSpPr/>
            <p:nvPr/>
          </p:nvSpPr>
          <p:spPr>
            <a:xfrm>
              <a:off x="1969622" y="2915990"/>
              <a:ext cx="132678" cy="43575"/>
            </a:xfrm>
            <a:custGeom>
              <a:avLst/>
              <a:gdLst/>
              <a:ahLst/>
              <a:cxnLst/>
              <a:rect l="l" t="t" r="r" b="b"/>
              <a:pathLst>
                <a:path w="1495" h="491" fill="none" extrusionOk="0">
                  <a:moveTo>
                    <a:pt x="0" y="468"/>
                  </a:moveTo>
                  <a:cubicBezTo>
                    <a:pt x="100" y="491"/>
                    <a:pt x="199" y="483"/>
                    <a:pt x="291" y="437"/>
                  </a:cubicBezTo>
                  <a:cubicBezTo>
                    <a:pt x="376" y="391"/>
                    <a:pt x="460" y="345"/>
                    <a:pt x="544" y="284"/>
                  </a:cubicBezTo>
                  <a:cubicBezTo>
                    <a:pt x="828" y="107"/>
                    <a:pt x="1158" y="8"/>
                    <a:pt x="1495" y="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Google Shape;913;p36">
              <a:extLst>
                <a:ext uri="{FF2B5EF4-FFF2-40B4-BE49-F238E27FC236}">
                  <a16:creationId xmlns:a16="http://schemas.microsoft.com/office/drawing/2014/main" id="{00F2EE06-6EF7-C756-2E5F-9919CD1D3DA8}"/>
                </a:ext>
              </a:extLst>
            </p:cNvPr>
            <p:cNvSpPr/>
            <p:nvPr/>
          </p:nvSpPr>
          <p:spPr>
            <a:xfrm>
              <a:off x="1659361" y="2924155"/>
              <a:ext cx="98066" cy="34789"/>
            </a:xfrm>
            <a:custGeom>
              <a:avLst/>
              <a:gdLst/>
              <a:ahLst/>
              <a:cxnLst/>
              <a:rect l="l" t="t" r="r" b="b"/>
              <a:pathLst>
                <a:path w="1105" h="392" fill="none" extrusionOk="0">
                  <a:moveTo>
                    <a:pt x="1104" y="391"/>
                  </a:moveTo>
                  <a:cubicBezTo>
                    <a:pt x="943" y="276"/>
                    <a:pt x="767" y="184"/>
                    <a:pt x="583" y="100"/>
                  </a:cubicBezTo>
                  <a:cubicBezTo>
                    <a:pt x="399" y="23"/>
                    <a:pt x="200" y="0"/>
                    <a:pt x="0" y="38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Google Shape;914;p36">
              <a:extLst>
                <a:ext uri="{FF2B5EF4-FFF2-40B4-BE49-F238E27FC236}">
                  <a16:creationId xmlns:a16="http://schemas.microsoft.com/office/drawing/2014/main" id="{3B42EDDF-C0D4-78D9-505A-AA6B52945561}"/>
                </a:ext>
              </a:extLst>
            </p:cNvPr>
            <p:cNvSpPr/>
            <p:nvPr/>
          </p:nvSpPr>
          <p:spPr>
            <a:xfrm>
              <a:off x="2015149" y="3025504"/>
              <a:ext cx="41623" cy="52450"/>
            </a:xfrm>
            <a:custGeom>
              <a:avLst/>
              <a:gdLst/>
              <a:ahLst/>
              <a:cxnLst/>
              <a:rect l="l" t="t" r="r" b="b"/>
              <a:pathLst>
                <a:path w="469" h="591" extrusionOk="0">
                  <a:moveTo>
                    <a:pt x="238" y="0"/>
                  </a:moveTo>
                  <a:cubicBezTo>
                    <a:pt x="108" y="0"/>
                    <a:pt x="1" y="131"/>
                    <a:pt x="1" y="292"/>
                  </a:cubicBezTo>
                  <a:cubicBezTo>
                    <a:pt x="1" y="460"/>
                    <a:pt x="108" y="591"/>
                    <a:pt x="238" y="591"/>
                  </a:cubicBezTo>
                  <a:cubicBezTo>
                    <a:pt x="369" y="591"/>
                    <a:pt x="468" y="460"/>
                    <a:pt x="468" y="292"/>
                  </a:cubicBezTo>
                  <a:cubicBezTo>
                    <a:pt x="468" y="131"/>
                    <a:pt x="369" y="0"/>
                    <a:pt x="238" y="0"/>
                  </a:cubicBezTo>
                  <a:close/>
                </a:path>
              </a:pathLst>
            </a:custGeom>
            <a:solidFill>
              <a:srgbClr val="06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Google Shape;915;p36">
              <a:extLst>
                <a:ext uri="{FF2B5EF4-FFF2-40B4-BE49-F238E27FC236}">
                  <a16:creationId xmlns:a16="http://schemas.microsoft.com/office/drawing/2014/main" id="{3B5DA449-07A6-A624-8D1F-B54D9645B069}"/>
                </a:ext>
              </a:extLst>
            </p:cNvPr>
            <p:cNvSpPr/>
            <p:nvPr/>
          </p:nvSpPr>
          <p:spPr>
            <a:xfrm>
              <a:off x="1702936" y="3025504"/>
              <a:ext cx="41534" cy="52450"/>
            </a:xfrm>
            <a:custGeom>
              <a:avLst/>
              <a:gdLst/>
              <a:ahLst/>
              <a:cxnLst/>
              <a:rect l="l" t="t" r="r" b="b"/>
              <a:pathLst>
                <a:path w="468" h="591" extrusionOk="0">
                  <a:moveTo>
                    <a:pt x="238" y="0"/>
                  </a:moveTo>
                  <a:cubicBezTo>
                    <a:pt x="107" y="0"/>
                    <a:pt x="0" y="131"/>
                    <a:pt x="0" y="292"/>
                  </a:cubicBezTo>
                  <a:cubicBezTo>
                    <a:pt x="0" y="460"/>
                    <a:pt x="107" y="591"/>
                    <a:pt x="238" y="591"/>
                  </a:cubicBezTo>
                  <a:cubicBezTo>
                    <a:pt x="360" y="591"/>
                    <a:pt x="468" y="460"/>
                    <a:pt x="468" y="292"/>
                  </a:cubicBezTo>
                  <a:cubicBezTo>
                    <a:pt x="468" y="131"/>
                    <a:pt x="360" y="0"/>
                    <a:pt x="238" y="0"/>
                  </a:cubicBezTo>
                  <a:close/>
                </a:path>
              </a:pathLst>
            </a:custGeom>
            <a:solidFill>
              <a:srgbClr val="06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Google Shape;916;p36">
              <a:extLst>
                <a:ext uri="{FF2B5EF4-FFF2-40B4-BE49-F238E27FC236}">
                  <a16:creationId xmlns:a16="http://schemas.microsoft.com/office/drawing/2014/main" id="{6A23BBBF-C7FB-E5CA-07FC-B687D3161455}"/>
                </a:ext>
              </a:extLst>
            </p:cNvPr>
            <p:cNvSpPr/>
            <p:nvPr/>
          </p:nvSpPr>
          <p:spPr>
            <a:xfrm>
              <a:off x="1611082" y="2896909"/>
              <a:ext cx="220449" cy="246363"/>
            </a:xfrm>
            <a:custGeom>
              <a:avLst/>
              <a:gdLst/>
              <a:ahLst/>
              <a:cxnLst/>
              <a:rect l="l" t="t" r="r" b="b"/>
              <a:pathLst>
                <a:path w="2484" h="2776" fill="none" extrusionOk="0">
                  <a:moveTo>
                    <a:pt x="2484" y="1388"/>
                  </a:moveTo>
                  <a:cubicBezTo>
                    <a:pt x="2484" y="2155"/>
                    <a:pt x="1924" y="2775"/>
                    <a:pt x="1242" y="2775"/>
                  </a:cubicBezTo>
                  <a:cubicBezTo>
                    <a:pt x="552" y="2775"/>
                    <a:pt x="0" y="2155"/>
                    <a:pt x="0" y="1388"/>
                  </a:cubicBezTo>
                  <a:cubicBezTo>
                    <a:pt x="0" y="621"/>
                    <a:pt x="552" y="0"/>
                    <a:pt x="1242" y="0"/>
                  </a:cubicBezTo>
                  <a:cubicBezTo>
                    <a:pt x="1924" y="0"/>
                    <a:pt x="2484" y="621"/>
                    <a:pt x="2484" y="1388"/>
                  </a:cubicBezTo>
                  <a:close/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Google Shape;917;p36">
              <a:extLst>
                <a:ext uri="{FF2B5EF4-FFF2-40B4-BE49-F238E27FC236}">
                  <a16:creationId xmlns:a16="http://schemas.microsoft.com/office/drawing/2014/main" id="{F7A6ABE1-1F3B-0ACC-BD2E-B44121D973C9}"/>
                </a:ext>
              </a:extLst>
            </p:cNvPr>
            <p:cNvSpPr/>
            <p:nvPr/>
          </p:nvSpPr>
          <p:spPr>
            <a:xfrm>
              <a:off x="1921254" y="2896909"/>
              <a:ext cx="221248" cy="246363"/>
            </a:xfrm>
            <a:custGeom>
              <a:avLst/>
              <a:gdLst/>
              <a:ahLst/>
              <a:cxnLst/>
              <a:rect l="l" t="t" r="r" b="b"/>
              <a:pathLst>
                <a:path w="2493" h="2776" fill="none" extrusionOk="0">
                  <a:moveTo>
                    <a:pt x="2492" y="1388"/>
                  </a:moveTo>
                  <a:cubicBezTo>
                    <a:pt x="2492" y="2155"/>
                    <a:pt x="1933" y="2775"/>
                    <a:pt x="1243" y="2775"/>
                  </a:cubicBezTo>
                  <a:cubicBezTo>
                    <a:pt x="560" y="2775"/>
                    <a:pt x="1" y="2155"/>
                    <a:pt x="1" y="1388"/>
                  </a:cubicBezTo>
                  <a:cubicBezTo>
                    <a:pt x="1" y="621"/>
                    <a:pt x="560" y="0"/>
                    <a:pt x="1243" y="0"/>
                  </a:cubicBezTo>
                  <a:cubicBezTo>
                    <a:pt x="1933" y="0"/>
                    <a:pt x="2492" y="621"/>
                    <a:pt x="2492" y="1388"/>
                  </a:cubicBezTo>
                  <a:close/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Google Shape;918;p36">
              <a:extLst>
                <a:ext uri="{FF2B5EF4-FFF2-40B4-BE49-F238E27FC236}">
                  <a16:creationId xmlns:a16="http://schemas.microsoft.com/office/drawing/2014/main" id="{E8E9050B-02D4-0306-CD9A-1542E97A5B65}"/>
                </a:ext>
              </a:extLst>
            </p:cNvPr>
            <p:cNvSpPr/>
            <p:nvPr/>
          </p:nvSpPr>
          <p:spPr>
            <a:xfrm>
              <a:off x="1829401" y="2995508"/>
              <a:ext cx="91942" cy="89"/>
            </a:xfrm>
            <a:custGeom>
              <a:avLst/>
              <a:gdLst/>
              <a:ahLst/>
              <a:cxnLst/>
              <a:rect l="l" t="t" r="r" b="b"/>
              <a:pathLst>
                <a:path w="1036" h="1" fill="none" extrusionOk="0">
                  <a:moveTo>
                    <a:pt x="1" y="1"/>
                  </a:moveTo>
                  <a:lnTo>
                    <a:pt x="1036" y="1"/>
                  </a:ln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Google Shape;919;p36">
              <a:extLst>
                <a:ext uri="{FF2B5EF4-FFF2-40B4-BE49-F238E27FC236}">
                  <a16:creationId xmlns:a16="http://schemas.microsoft.com/office/drawing/2014/main" id="{80A039FE-A13A-4D88-6921-7FC5415642BA}"/>
                </a:ext>
              </a:extLst>
            </p:cNvPr>
            <p:cNvSpPr/>
            <p:nvPr/>
          </p:nvSpPr>
          <p:spPr>
            <a:xfrm>
              <a:off x="1674980" y="3201047"/>
              <a:ext cx="438235" cy="168088"/>
            </a:xfrm>
            <a:custGeom>
              <a:avLst/>
              <a:gdLst/>
              <a:ahLst/>
              <a:cxnLst/>
              <a:rect l="l" t="t" r="r" b="b"/>
              <a:pathLst>
                <a:path w="4938" h="1894" fill="none" extrusionOk="0">
                  <a:moveTo>
                    <a:pt x="1" y="199"/>
                  </a:moveTo>
                  <a:cubicBezTo>
                    <a:pt x="346" y="667"/>
                    <a:pt x="775" y="1081"/>
                    <a:pt x="1296" y="1311"/>
                  </a:cubicBezTo>
                  <a:cubicBezTo>
                    <a:pt x="2584" y="1893"/>
                    <a:pt x="4125" y="1280"/>
                    <a:pt x="4892" y="61"/>
                  </a:cubicBezTo>
                  <a:lnTo>
                    <a:pt x="4938" y="0"/>
                  </a:ln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Google Shape;920;p36">
              <a:extLst>
                <a:ext uri="{FF2B5EF4-FFF2-40B4-BE49-F238E27FC236}">
                  <a16:creationId xmlns:a16="http://schemas.microsoft.com/office/drawing/2014/main" id="{B2FB5BC4-16C4-7860-866A-B8EC47087427}"/>
                </a:ext>
              </a:extLst>
            </p:cNvPr>
            <p:cNvSpPr/>
            <p:nvPr/>
          </p:nvSpPr>
          <p:spPr>
            <a:xfrm>
              <a:off x="2182527" y="2600315"/>
              <a:ext cx="43664" cy="76944"/>
            </a:xfrm>
            <a:custGeom>
              <a:avLst/>
              <a:gdLst/>
              <a:ahLst/>
              <a:cxnLst/>
              <a:rect l="l" t="t" r="r" b="b"/>
              <a:pathLst>
                <a:path w="492" h="867" fill="none" extrusionOk="0">
                  <a:moveTo>
                    <a:pt x="0" y="0"/>
                  </a:moveTo>
                  <a:cubicBezTo>
                    <a:pt x="215" y="253"/>
                    <a:pt x="384" y="552"/>
                    <a:pt x="491" y="866"/>
                  </a:cubicBezTo>
                </a:path>
              </a:pathLst>
            </a:custGeom>
            <a:solidFill>
              <a:srgbClr val="060606"/>
            </a:solidFill>
            <a:ln w="3650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Google Shape;924;p36">
              <a:extLst>
                <a:ext uri="{FF2B5EF4-FFF2-40B4-BE49-F238E27FC236}">
                  <a16:creationId xmlns:a16="http://schemas.microsoft.com/office/drawing/2014/main" id="{3338D0F0-7115-94F0-F1C6-14CE38CBC52C}"/>
                </a:ext>
              </a:extLst>
            </p:cNvPr>
            <p:cNvSpPr/>
            <p:nvPr/>
          </p:nvSpPr>
          <p:spPr>
            <a:xfrm>
              <a:off x="1117823" y="3358130"/>
              <a:ext cx="1573671" cy="1431497"/>
            </a:xfrm>
            <a:custGeom>
              <a:avLst/>
              <a:gdLst/>
              <a:ahLst/>
              <a:cxnLst/>
              <a:rect l="l" t="t" r="r" b="b"/>
              <a:pathLst>
                <a:path w="17732" h="16130" extrusionOk="0">
                  <a:moveTo>
                    <a:pt x="12243" y="1"/>
                  </a:moveTo>
                  <a:lnTo>
                    <a:pt x="8885" y="1718"/>
                  </a:lnTo>
                  <a:lnTo>
                    <a:pt x="5344" y="39"/>
                  </a:lnTo>
                  <a:lnTo>
                    <a:pt x="652" y="6356"/>
                  </a:lnTo>
                  <a:lnTo>
                    <a:pt x="0" y="16130"/>
                  </a:lnTo>
                  <a:lnTo>
                    <a:pt x="17731" y="16130"/>
                  </a:lnTo>
                  <a:lnTo>
                    <a:pt x="16927" y="6218"/>
                  </a:lnTo>
                  <a:lnTo>
                    <a:pt x="16927" y="6080"/>
                  </a:lnTo>
                  <a:lnTo>
                    <a:pt x="12243" y="1"/>
                  </a:lnTo>
                  <a:close/>
                </a:path>
              </a:pathLst>
            </a:custGeom>
            <a:solidFill>
              <a:srgbClr val="999E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Google Shape;925;p36">
              <a:extLst>
                <a:ext uri="{FF2B5EF4-FFF2-40B4-BE49-F238E27FC236}">
                  <a16:creationId xmlns:a16="http://schemas.microsoft.com/office/drawing/2014/main" id="{AA4BEB7B-EBC8-0DF9-C757-1376B0E0554F}"/>
                </a:ext>
              </a:extLst>
            </p:cNvPr>
            <p:cNvSpPr/>
            <p:nvPr/>
          </p:nvSpPr>
          <p:spPr>
            <a:xfrm>
              <a:off x="698048" y="3340469"/>
              <a:ext cx="961402" cy="1449158"/>
            </a:xfrm>
            <a:custGeom>
              <a:avLst/>
              <a:gdLst/>
              <a:ahLst/>
              <a:cxnLst/>
              <a:rect l="l" t="t" r="r" b="b"/>
              <a:pathLst>
                <a:path w="10833" h="16329" extrusionOk="0">
                  <a:moveTo>
                    <a:pt x="10832" y="1"/>
                  </a:moveTo>
                  <a:lnTo>
                    <a:pt x="10832" y="1"/>
                  </a:lnTo>
                  <a:cubicBezTo>
                    <a:pt x="10832" y="1"/>
                    <a:pt x="6593" y="836"/>
                    <a:pt x="5305" y="1710"/>
                  </a:cubicBezTo>
                  <a:cubicBezTo>
                    <a:pt x="4018" y="2576"/>
                    <a:pt x="2799" y="4148"/>
                    <a:pt x="1833" y="6854"/>
                  </a:cubicBezTo>
                  <a:cubicBezTo>
                    <a:pt x="867" y="9552"/>
                    <a:pt x="1" y="13285"/>
                    <a:pt x="453" y="14504"/>
                  </a:cubicBezTo>
                  <a:cubicBezTo>
                    <a:pt x="898" y="15731"/>
                    <a:pt x="1572" y="16329"/>
                    <a:pt x="3121" y="16329"/>
                  </a:cubicBezTo>
                  <a:lnTo>
                    <a:pt x="6003" y="16329"/>
                  </a:lnTo>
                  <a:lnTo>
                    <a:pt x="7728" y="6210"/>
                  </a:lnTo>
                  <a:lnTo>
                    <a:pt x="10832" y="1"/>
                  </a:lnTo>
                  <a:close/>
                </a:path>
              </a:pathLst>
            </a:custGeom>
            <a:solidFill>
              <a:srgbClr val="999E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Google Shape;926;p36">
              <a:extLst>
                <a:ext uri="{FF2B5EF4-FFF2-40B4-BE49-F238E27FC236}">
                  <a16:creationId xmlns:a16="http://schemas.microsoft.com/office/drawing/2014/main" id="{E7AEF4DF-21CF-B160-A403-0B8ADCFCCE1F}"/>
                </a:ext>
              </a:extLst>
            </p:cNvPr>
            <p:cNvSpPr/>
            <p:nvPr/>
          </p:nvSpPr>
          <p:spPr>
            <a:xfrm>
              <a:off x="834098" y="4255456"/>
              <a:ext cx="376999" cy="82446"/>
            </a:xfrm>
            <a:custGeom>
              <a:avLst/>
              <a:gdLst/>
              <a:ahLst/>
              <a:cxnLst/>
              <a:rect l="l" t="t" r="r" b="b"/>
              <a:pathLst>
                <a:path w="4248" h="929" fill="none" extrusionOk="0">
                  <a:moveTo>
                    <a:pt x="1" y="929"/>
                  </a:moveTo>
                  <a:cubicBezTo>
                    <a:pt x="537" y="400"/>
                    <a:pt x="1281" y="124"/>
                    <a:pt x="2032" y="62"/>
                  </a:cubicBezTo>
                  <a:cubicBezTo>
                    <a:pt x="2784" y="1"/>
                    <a:pt x="3535" y="147"/>
                    <a:pt x="4248" y="384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Google Shape;927;p36">
              <a:extLst>
                <a:ext uri="{FF2B5EF4-FFF2-40B4-BE49-F238E27FC236}">
                  <a16:creationId xmlns:a16="http://schemas.microsoft.com/office/drawing/2014/main" id="{BC79624C-8A49-EB04-7706-AC53AAC7E04D}"/>
                </a:ext>
              </a:extLst>
            </p:cNvPr>
            <p:cNvSpPr/>
            <p:nvPr/>
          </p:nvSpPr>
          <p:spPr>
            <a:xfrm>
              <a:off x="1230710" y="3667060"/>
              <a:ext cx="146433" cy="1122567"/>
            </a:xfrm>
            <a:custGeom>
              <a:avLst/>
              <a:gdLst/>
              <a:ahLst/>
              <a:cxnLst/>
              <a:rect l="l" t="t" r="r" b="b"/>
              <a:pathLst>
                <a:path w="1650" h="12649" fill="none" extrusionOk="0">
                  <a:moveTo>
                    <a:pt x="1" y="12649"/>
                  </a:moveTo>
                  <a:lnTo>
                    <a:pt x="1626" y="3580"/>
                  </a:lnTo>
                  <a:cubicBezTo>
                    <a:pt x="1649" y="3258"/>
                    <a:pt x="1580" y="2675"/>
                    <a:pt x="1473" y="1986"/>
                  </a:cubicBezTo>
                  <a:cubicBezTo>
                    <a:pt x="1381" y="1357"/>
                    <a:pt x="1044" y="537"/>
                    <a:pt x="706" y="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Google Shape;928;p36">
              <a:extLst>
                <a:ext uri="{FF2B5EF4-FFF2-40B4-BE49-F238E27FC236}">
                  <a16:creationId xmlns:a16="http://schemas.microsoft.com/office/drawing/2014/main" id="{7E09AF44-3E08-541D-5659-D66E12B6D8E8}"/>
                </a:ext>
              </a:extLst>
            </p:cNvPr>
            <p:cNvSpPr/>
            <p:nvPr/>
          </p:nvSpPr>
          <p:spPr>
            <a:xfrm>
              <a:off x="2142413" y="3340469"/>
              <a:ext cx="1074288" cy="1449158"/>
            </a:xfrm>
            <a:custGeom>
              <a:avLst/>
              <a:gdLst/>
              <a:ahLst/>
              <a:cxnLst/>
              <a:rect l="l" t="t" r="r" b="b"/>
              <a:pathLst>
                <a:path w="12105" h="16329" extrusionOk="0">
                  <a:moveTo>
                    <a:pt x="0" y="1"/>
                  </a:moveTo>
                  <a:lnTo>
                    <a:pt x="3971" y="5872"/>
                  </a:lnTo>
                  <a:lnTo>
                    <a:pt x="5841" y="15470"/>
                  </a:lnTo>
                  <a:cubicBezTo>
                    <a:pt x="5841" y="15470"/>
                    <a:pt x="7114" y="16329"/>
                    <a:pt x="8655" y="16329"/>
                  </a:cubicBezTo>
                  <a:cubicBezTo>
                    <a:pt x="10203" y="16329"/>
                    <a:pt x="11200" y="15516"/>
                    <a:pt x="11652" y="14297"/>
                  </a:cubicBezTo>
                  <a:cubicBezTo>
                    <a:pt x="12104" y="13078"/>
                    <a:pt x="11093" y="10303"/>
                    <a:pt x="9835" y="7597"/>
                  </a:cubicBezTo>
                  <a:cubicBezTo>
                    <a:pt x="8632" y="4999"/>
                    <a:pt x="6815" y="2576"/>
                    <a:pt x="5527" y="1710"/>
                  </a:cubicBezTo>
                  <a:cubicBezTo>
                    <a:pt x="4239" y="83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999E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Google Shape;929;p36">
              <a:extLst>
                <a:ext uri="{FF2B5EF4-FFF2-40B4-BE49-F238E27FC236}">
                  <a16:creationId xmlns:a16="http://schemas.microsoft.com/office/drawing/2014/main" id="{6EBD4582-B5BA-836F-BDF1-DBFCA6426715}"/>
                </a:ext>
              </a:extLst>
            </p:cNvPr>
            <p:cNvSpPr/>
            <p:nvPr/>
          </p:nvSpPr>
          <p:spPr>
            <a:xfrm>
              <a:off x="2487286" y="3706464"/>
              <a:ext cx="173590" cy="1007018"/>
            </a:xfrm>
            <a:custGeom>
              <a:avLst/>
              <a:gdLst/>
              <a:ahLst/>
              <a:cxnLst/>
              <a:rect l="l" t="t" r="r" b="b"/>
              <a:pathLst>
                <a:path w="1956" h="11347" fill="none" extrusionOk="0">
                  <a:moveTo>
                    <a:pt x="1955" y="11346"/>
                  </a:moveTo>
                  <a:cubicBezTo>
                    <a:pt x="1657" y="9828"/>
                    <a:pt x="1365" y="8310"/>
                    <a:pt x="1066" y="6785"/>
                  </a:cubicBezTo>
                  <a:cubicBezTo>
                    <a:pt x="859" y="5704"/>
                    <a:pt x="645" y="4615"/>
                    <a:pt x="438" y="3527"/>
                  </a:cubicBezTo>
                  <a:cubicBezTo>
                    <a:pt x="223" y="2431"/>
                    <a:pt x="1" y="1427"/>
                    <a:pt x="476" y="346"/>
                  </a:cubicBezTo>
                  <a:cubicBezTo>
                    <a:pt x="530" y="223"/>
                    <a:pt x="583" y="116"/>
                    <a:pt x="652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Google Shape;930;p36">
              <a:extLst>
                <a:ext uri="{FF2B5EF4-FFF2-40B4-BE49-F238E27FC236}">
                  <a16:creationId xmlns:a16="http://schemas.microsoft.com/office/drawing/2014/main" id="{8472EF31-EC3A-82F0-B410-47C78BA8D86E}"/>
                </a:ext>
              </a:extLst>
            </p:cNvPr>
            <p:cNvSpPr/>
            <p:nvPr/>
          </p:nvSpPr>
          <p:spPr>
            <a:xfrm>
              <a:off x="1592001" y="3281275"/>
              <a:ext cx="612358" cy="355256"/>
            </a:xfrm>
            <a:custGeom>
              <a:avLst/>
              <a:gdLst/>
              <a:ahLst/>
              <a:cxnLst/>
              <a:rect l="l" t="t" r="r" b="b"/>
              <a:pathLst>
                <a:path w="6900" h="4003" extrusionOk="0">
                  <a:moveTo>
                    <a:pt x="805" y="1"/>
                  </a:moveTo>
                  <a:lnTo>
                    <a:pt x="1" y="905"/>
                  </a:lnTo>
                  <a:cubicBezTo>
                    <a:pt x="1" y="905"/>
                    <a:pt x="759" y="3481"/>
                    <a:pt x="2576" y="4002"/>
                  </a:cubicBezTo>
                  <a:lnTo>
                    <a:pt x="3534" y="2822"/>
                  </a:lnTo>
                  <a:lnTo>
                    <a:pt x="4631" y="3987"/>
                  </a:lnTo>
                  <a:cubicBezTo>
                    <a:pt x="5995" y="3604"/>
                    <a:pt x="6900" y="867"/>
                    <a:pt x="6900" y="867"/>
                  </a:cubicBezTo>
                  <a:lnTo>
                    <a:pt x="6041" y="8"/>
                  </a:lnTo>
                  <a:cubicBezTo>
                    <a:pt x="6041" y="8"/>
                    <a:pt x="4569" y="2047"/>
                    <a:pt x="3450" y="2047"/>
                  </a:cubicBezTo>
                  <a:cubicBezTo>
                    <a:pt x="2331" y="2047"/>
                    <a:pt x="805" y="1"/>
                    <a:pt x="805" y="1"/>
                  </a:cubicBezTo>
                  <a:close/>
                </a:path>
              </a:pathLst>
            </a:custGeom>
            <a:solidFill>
              <a:srgbClr val="6E6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Google Shape;931;p36">
              <a:extLst>
                <a:ext uri="{FF2B5EF4-FFF2-40B4-BE49-F238E27FC236}">
                  <a16:creationId xmlns:a16="http://schemas.microsoft.com/office/drawing/2014/main" id="{7C8BE187-7FE2-6239-6744-891835634A4F}"/>
                </a:ext>
              </a:extLst>
            </p:cNvPr>
            <p:cNvSpPr/>
            <p:nvPr/>
          </p:nvSpPr>
          <p:spPr>
            <a:xfrm>
              <a:off x="1592001" y="3358130"/>
              <a:ext cx="612358" cy="278401"/>
            </a:xfrm>
            <a:custGeom>
              <a:avLst/>
              <a:gdLst/>
              <a:ahLst/>
              <a:cxnLst/>
              <a:rect l="l" t="t" r="r" b="b"/>
              <a:pathLst>
                <a:path w="6900" h="3137" fill="none" extrusionOk="0">
                  <a:moveTo>
                    <a:pt x="1" y="39"/>
                  </a:moveTo>
                  <a:cubicBezTo>
                    <a:pt x="1" y="39"/>
                    <a:pt x="759" y="2615"/>
                    <a:pt x="2576" y="3136"/>
                  </a:cubicBezTo>
                  <a:lnTo>
                    <a:pt x="3534" y="1956"/>
                  </a:lnTo>
                  <a:lnTo>
                    <a:pt x="4631" y="3121"/>
                  </a:lnTo>
                  <a:cubicBezTo>
                    <a:pt x="5995" y="2738"/>
                    <a:pt x="6900" y="1"/>
                    <a:pt x="6900" y="1"/>
                  </a:cubicBezTo>
                </a:path>
              </a:pathLst>
            </a:custGeom>
            <a:solidFill>
              <a:srgbClr val="060606"/>
            </a:solidFill>
            <a:ln w="3650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Google Shape;932;p36">
              <a:extLst>
                <a:ext uri="{FF2B5EF4-FFF2-40B4-BE49-F238E27FC236}">
                  <a16:creationId xmlns:a16="http://schemas.microsoft.com/office/drawing/2014/main" id="{AD6E1988-0EB7-4809-6E66-2484FE155402}"/>
                </a:ext>
              </a:extLst>
            </p:cNvPr>
            <p:cNvSpPr/>
            <p:nvPr/>
          </p:nvSpPr>
          <p:spPr>
            <a:xfrm>
              <a:off x="2637003" y="4285453"/>
              <a:ext cx="455186" cy="91942"/>
            </a:xfrm>
            <a:custGeom>
              <a:avLst/>
              <a:gdLst/>
              <a:ahLst/>
              <a:cxnLst/>
              <a:rect l="l" t="t" r="r" b="b"/>
              <a:pathLst>
                <a:path w="5129" h="1036" fill="none" extrusionOk="0">
                  <a:moveTo>
                    <a:pt x="0" y="721"/>
                  </a:moveTo>
                  <a:lnTo>
                    <a:pt x="636" y="506"/>
                  </a:lnTo>
                  <a:cubicBezTo>
                    <a:pt x="1073" y="353"/>
                    <a:pt x="1526" y="230"/>
                    <a:pt x="1978" y="154"/>
                  </a:cubicBezTo>
                  <a:cubicBezTo>
                    <a:pt x="3105" y="0"/>
                    <a:pt x="4247" y="315"/>
                    <a:pt x="5129" y="1035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Google Shape;933;p36">
              <a:extLst>
                <a:ext uri="{FF2B5EF4-FFF2-40B4-BE49-F238E27FC236}">
                  <a16:creationId xmlns:a16="http://schemas.microsoft.com/office/drawing/2014/main" id="{A4129A95-E779-3FF7-D4E2-8D9F1996530E}"/>
                </a:ext>
              </a:extLst>
            </p:cNvPr>
            <p:cNvSpPr/>
            <p:nvPr/>
          </p:nvSpPr>
          <p:spPr>
            <a:xfrm>
              <a:off x="2189361" y="3973150"/>
              <a:ext cx="290559" cy="41623"/>
            </a:xfrm>
            <a:custGeom>
              <a:avLst/>
              <a:gdLst/>
              <a:ahLst/>
              <a:cxnLst/>
              <a:rect l="l" t="t" r="r" b="b"/>
              <a:pathLst>
                <a:path w="3274" h="469" fill="none" extrusionOk="0">
                  <a:moveTo>
                    <a:pt x="0" y="1"/>
                  </a:moveTo>
                  <a:lnTo>
                    <a:pt x="3273" y="1"/>
                  </a:lnTo>
                  <a:lnTo>
                    <a:pt x="3273" y="468"/>
                  </a:lnTo>
                  <a:lnTo>
                    <a:pt x="0" y="468"/>
                  </a:lnTo>
                  <a:close/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Google Shape;934;p36">
              <a:extLst>
                <a:ext uri="{FF2B5EF4-FFF2-40B4-BE49-F238E27FC236}">
                  <a16:creationId xmlns:a16="http://schemas.microsoft.com/office/drawing/2014/main" id="{538E5A88-5A2D-F5CB-B259-5966BB6AB9CC}"/>
                </a:ext>
              </a:extLst>
            </p:cNvPr>
            <p:cNvSpPr/>
            <p:nvPr/>
          </p:nvSpPr>
          <p:spPr>
            <a:xfrm>
              <a:off x="1905635" y="3531631"/>
              <a:ext cx="89" cy="1257996"/>
            </a:xfrm>
            <a:custGeom>
              <a:avLst/>
              <a:gdLst/>
              <a:ahLst/>
              <a:cxnLst/>
              <a:rect l="l" t="t" r="r" b="b"/>
              <a:pathLst>
                <a:path w="1" h="14175" fill="none" extrusionOk="0">
                  <a:moveTo>
                    <a:pt x="0" y="1"/>
                  </a:moveTo>
                  <a:lnTo>
                    <a:pt x="0" y="14175"/>
                  </a:ln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Google Shape;935;p36">
              <a:extLst>
                <a:ext uri="{FF2B5EF4-FFF2-40B4-BE49-F238E27FC236}">
                  <a16:creationId xmlns:a16="http://schemas.microsoft.com/office/drawing/2014/main" id="{3BD95123-D1D1-2851-B3B1-59D1750CC677}"/>
                </a:ext>
              </a:extLst>
            </p:cNvPr>
            <p:cNvSpPr/>
            <p:nvPr/>
          </p:nvSpPr>
          <p:spPr>
            <a:xfrm>
              <a:off x="2912475" y="4292197"/>
              <a:ext cx="191961" cy="25293"/>
            </a:xfrm>
            <a:custGeom>
              <a:avLst/>
              <a:gdLst/>
              <a:ahLst/>
              <a:cxnLst/>
              <a:rect l="l" t="t" r="r" b="b"/>
              <a:pathLst>
                <a:path w="2163" h="285" fill="none" extrusionOk="0">
                  <a:moveTo>
                    <a:pt x="1" y="78"/>
                  </a:moveTo>
                  <a:cubicBezTo>
                    <a:pt x="691" y="1"/>
                    <a:pt x="1580" y="139"/>
                    <a:pt x="2163" y="285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Google Shape;936;p36">
              <a:extLst>
                <a:ext uri="{FF2B5EF4-FFF2-40B4-BE49-F238E27FC236}">
                  <a16:creationId xmlns:a16="http://schemas.microsoft.com/office/drawing/2014/main" id="{6872D9EC-FFF2-7A7C-39FA-930F298F4C19}"/>
                </a:ext>
              </a:extLst>
            </p:cNvPr>
            <p:cNvSpPr/>
            <p:nvPr/>
          </p:nvSpPr>
          <p:spPr>
            <a:xfrm>
              <a:off x="1110990" y="4420171"/>
              <a:ext cx="497430" cy="176341"/>
            </a:xfrm>
            <a:custGeom>
              <a:avLst/>
              <a:gdLst/>
              <a:ahLst/>
              <a:cxnLst/>
              <a:rect l="l" t="t" r="r" b="b"/>
              <a:pathLst>
                <a:path w="5605" h="1987" extrusionOk="0">
                  <a:moveTo>
                    <a:pt x="2722" y="0"/>
                  </a:moveTo>
                  <a:lnTo>
                    <a:pt x="1" y="1763"/>
                  </a:lnTo>
                  <a:cubicBezTo>
                    <a:pt x="1" y="1763"/>
                    <a:pt x="1342" y="1986"/>
                    <a:pt x="1971" y="1986"/>
                  </a:cubicBezTo>
                  <a:cubicBezTo>
                    <a:pt x="2000" y="1986"/>
                    <a:pt x="2029" y="1986"/>
                    <a:pt x="2058" y="1986"/>
                  </a:cubicBezTo>
                  <a:cubicBezTo>
                    <a:pt x="2373" y="1986"/>
                    <a:pt x="2682" y="1949"/>
                    <a:pt x="2990" y="1886"/>
                  </a:cubicBezTo>
                  <a:cubicBezTo>
                    <a:pt x="3328" y="1817"/>
                    <a:pt x="3588" y="1671"/>
                    <a:pt x="3880" y="1533"/>
                  </a:cubicBezTo>
                  <a:cubicBezTo>
                    <a:pt x="4194" y="1388"/>
                    <a:pt x="4524" y="1288"/>
                    <a:pt x="4861" y="1227"/>
                  </a:cubicBezTo>
                  <a:cubicBezTo>
                    <a:pt x="5076" y="1188"/>
                    <a:pt x="5413" y="1073"/>
                    <a:pt x="5505" y="897"/>
                  </a:cubicBezTo>
                  <a:cubicBezTo>
                    <a:pt x="5605" y="705"/>
                    <a:pt x="5413" y="483"/>
                    <a:pt x="5191" y="376"/>
                  </a:cubicBezTo>
                  <a:cubicBezTo>
                    <a:pt x="4455" y="15"/>
                    <a:pt x="3443" y="376"/>
                    <a:pt x="2722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Google Shape;937;p36">
              <a:extLst>
                <a:ext uri="{FF2B5EF4-FFF2-40B4-BE49-F238E27FC236}">
                  <a16:creationId xmlns:a16="http://schemas.microsoft.com/office/drawing/2014/main" id="{77F6AFB1-C887-838B-D883-729FCAE261F6}"/>
                </a:ext>
              </a:extLst>
            </p:cNvPr>
            <p:cNvSpPr/>
            <p:nvPr/>
          </p:nvSpPr>
          <p:spPr>
            <a:xfrm>
              <a:off x="1249081" y="3928244"/>
              <a:ext cx="359339" cy="621942"/>
            </a:xfrm>
            <a:custGeom>
              <a:avLst/>
              <a:gdLst/>
              <a:ahLst/>
              <a:cxnLst/>
              <a:rect l="l" t="t" r="r" b="b"/>
              <a:pathLst>
                <a:path w="4049" h="7008" extrusionOk="0">
                  <a:moveTo>
                    <a:pt x="553" y="1"/>
                  </a:moveTo>
                  <a:lnTo>
                    <a:pt x="1" y="246"/>
                  </a:lnTo>
                  <a:lnTo>
                    <a:pt x="3497" y="7007"/>
                  </a:lnTo>
                  <a:lnTo>
                    <a:pt x="4049" y="6762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09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Google Shape;938;p36">
              <a:extLst>
                <a:ext uri="{FF2B5EF4-FFF2-40B4-BE49-F238E27FC236}">
                  <a16:creationId xmlns:a16="http://schemas.microsoft.com/office/drawing/2014/main" id="{2034B17C-F1ED-8B7C-7567-FC5C42D684AE}"/>
                </a:ext>
              </a:extLst>
            </p:cNvPr>
            <p:cNvSpPr/>
            <p:nvPr/>
          </p:nvSpPr>
          <p:spPr>
            <a:xfrm>
              <a:off x="1236212" y="3902330"/>
              <a:ext cx="61946" cy="47835"/>
            </a:xfrm>
            <a:custGeom>
              <a:avLst/>
              <a:gdLst/>
              <a:ahLst/>
              <a:cxnLst/>
              <a:rect l="l" t="t" r="r" b="b"/>
              <a:pathLst>
                <a:path w="698" h="539" extrusionOk="0">
                  <a:moveTo>
                    <a:pt x="445" y="0"/>
                  </a:moveTo>
                  <a:cubicBezTo>
                    <a:pt x="422" y="0"/>
                    <a:pt x="398" y="6"/>
                    <a:pt x="376" y="17"/>
                  </a:cubicBezTo>
                  <a:lnTo>
                    <a:pt x="115" y="132"/>
                  </a:lnTo>
                  <a:cubicBezTo>
                    <a:pt x="39" y="162"/>
                    <a:pt x="0" y="254"/>
                    <a:pt x="39" y="331"/>
                  </a:cubicBezTo>
                  <a:lnTo>
                    <a:pt x="146" y="538"/>
                  </a:lnTo>
                  <a:lnTo>
                    <a:pt x="698" y="293"/>
                  </a:lnTo>
                  <a:lnTo>
                    <a:pt x="591" y="86"/>
                  </a:lnTo>
                  <a:cubicBezTo>
                    <a:pt x="558" y="31"/>
                    <a:pt x="502" y="0"/>
                    <a:pt x="445" y="0"/>
                  </a:cubicBezTo>
                  <a:close/>
                </a:path>
              </a:pathLst>
            </a:custGeom>
            <a:solidFill>
              <a:srgbClr val="6E6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Google Shape;939;p36">
              <a:extLst>
                <a:ext uri="{FF2B5EF4-FFF2-40B4-BE49-F238E27FC236}">
                  <a16:creationId xmlns:a16="http://schemas.microsoft.com/office/drawing/2014/main" id="{B76A85E4-8F8E-C1F8-EFA6-995779611FF3}"/>
                </a:ext>
              </a:extLst>
            </p:cNvPr>
            <p:cNvSpPr/>
            <p:nvPr/>
          </p:nvSpPr>
          <p:spPr>
            <a:xfrm>
              <a:off x="1249081" y="3928244"/>
              <a:ext cx="49077" cy="21921"/>
            </a:xfrm>
            <a:custGeom>
              <a:avLst/>
              <a:gdLst/>
              <a:ahLst/>
              <a:cxnLst/>
              <a:rect l="l" t="t" r="r" b="b"/>
              <a:pathLst>
                <a:path w="553" h="247" fill="none" extrusionOk="0">
                  <a:moveTo>
                    <a:pt x="553" y="1"/>
                  </a:moveTo>
                  <a:lnTo>
                    <a:pt x="1" y="246"/>
                  </a:lnTo>
                </a:path>
              </a:pathLst>
            </a:custGeom>
            <a:solidFill>
              <a:srgbClr val="6E63B4"/>
            </a:solidFill>
            <a:ln w="3650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Google Shape;940;p36">
              <a:extLst>
                <a:ext uri="{FF2B5EF4-FFF2-40B4-BE49-F238E27FC236}">
                  <a16:creationId xmlns:a16="http://schemas.microsoft.com/office/drawing/2014/main" id="{62A4984A-CEC3-B281-71BF-71EECF1BEA6D}"/>
                </a:ext>
              </a:extLst>
            </p:cNvPr>
            <p:cNvSpPr/>
            <p:nvPr/>
          </p:nvSpPr>
          <p:spPr>
            <a:xfrm>
              <a:off x="1559342" y="4528266"/>
              <a:ext cx="51829" cy="63366"/>
            </a:xfrm>
            <a:custGeom>
              <a:avLst/>
              <a:gdLst/>
              <a:ahLst/>
              <a:cxnLst/>
              <a:rect l="l" t="t" r="r" b="b"/>
              <a:pathLst>
                <a:path w="584" h="714" extrusionOk="0">
                  <a:moveTo>
                    <a:pt x="553" y="1"/>
                  </a:moveTo>
                  <a:lnTo>
                    <a:pt x="1" y="246"/>
                  </a:lnTo>
                  <a:lnTo>
                    <a:pt x="583" y="71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6E6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Google Shape;941;p36">
              <a:extLst>
                <a:ext uri="{FF2B5EF4-FFF2-40B4-BE49-F238E27FC236}">
                  <a16:creationId xmlns:a16="http://schemas.microsoft.com/office/drawing/2014/main" id="{65180849-255F-697A-5ADF-5DAAE8966077}"/>
                </a:ext>
              </a:extLst>
            </p:cNvPr>
            <p:cNvSpPr/>
            <p:nvPr/>
          </p:nvSpPr>
          <p:spPr>
            <a:xfrm>
              <a:off x="1587919" y="4563676"/>
              <a:ext cx="23252" cy="27955"/>
            </a:xfrm>
            <a:custGeom>
              <a:avLst/>
              <a:gdLst/>
              <a:ahLst/>
              <a:cxnLst/>
              <a:rect l="l" t="t" r="r" b="b"/>
              <a:pathLst>
                <a:path w="262" h="315" extrusionOk="0">
                  <a:moveTo>
                    <a:pt x="246" y="1"/>
                  </a:moveTo>
                  <a:lnTo>
                    <a:pt x="1" y="108"/>
                  </a:lnTo>
                  <a:lnTo>
                    <a:pt x="261" y="31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06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Google Shape;942;p36">
              <a:extLst>
                <a:ext uri="{FF2B5EF4-FFF2-40B4-BE49-F238E27FC236}">
                  <a16:creationId xmlns:a16="http://schemas.microsoft.com/office/drawing/2014/main" id="{8E19D168-2FA3-4B39-DD36-C9D24B2AA6EA}"/>
                </a:ext>
              </a:extLst>
            </p:cNvPr>
            <p:cNvSpPr/>
            <p:nvPr/>
          </p:nvSpPr>
          <p:spPr>
            <a:xfrm>
              <a:off x="1054546" y="4211881"/>
              <a:ext cx="515090" cy="244411"/>
            </a:xfrm>
            <a:custGeom>
              <a:avLst/>
              <a:gdLst/>
              <a:ahLst/>
              <a:cxnLst/>
              <a:rect l="l" t="t" r="r" b="b"/>
              <a:pathLst>
                <a:path w="5804" h="2754" extrusionOk="0">
                  <a:moveTo>
                    <a:pt x="2036" y="1"/>
                  </a:moveTo>
                  <a:cubicBezTo>
                    <a:pt x="2009" y="1"/>
                    <a:pt x="1982" y="1"/>
                    <a:pt x="1955" y="1"/>
                  </a:cubicBezTo>
                  <a:cubicBezTo>
                    <a:pt x="1626" y="17"/>
                    <a:pt x="1219" y="109"/>
                    <a:pt x="959" y="308"/>
                  </a:cubicBezTo>
                  <a:cubicBezTo>
                    <a:pt x="637" y="553"/>
                    <a:pt x="315" y="814"/>
                    <a:pt x="1" y="1082"/>
                  </a:cubicBezTo>
                  <a:lnTo>
                    <a:pt x="1909" y="1741"/>
                  </a:lnTo>
                  <a:cubicBezTo>
                    <a:pt x="2094" y="1692"/>
                    <a:pt x="2285" y="1666"/>
                    <a:pt x="2475" y="1666"/>
                  </a:cubicBezTo>
                  <a:cubicBezTo>
                    <a:pt x="2781" y="1666"/>
                    <a:pt x="3087" y="1732"/>
                    <a:pt x="3366" y="1864"/>
                  </a:cubicBezTo>
                  <a:cubicBezTo>
                    <a:pt x="3504" y="1933"/>
                    <a:pt x="3626" y="2017"/>
                    <a:pt x="3749" y="2102"/>
                  </a:cubicBezTo>
                  <a:cubicBezTo>
                    <a:pt x="4168" y="2390"/>
                    <a:pt x="4545" y="2753"/>
                    <a:pt x="5071" y="2753"/>
                  </a:cubicBezTo>
                  <a:cubicBezTo>
                    <a:pt x="5132" y="2753"/>
                    <a:pt x="5194" y="2748"/>
                    <a:pt x="5259" y="2738"/>
                  </a:cubicBezTo>
                  <a:cubicBezTo>
                    <a:pt x="5420" y="2700"/>
                    <a:pt x="5558" y="2615"/>
                    <a:pt x="5666" y="2493"/>
                  </a:cubicBezTo>
                  <a:cubicBezTo>
                    <a:pt x="5804" y="2309"/>
                    <a:pt x="5635" y="2094"/>
                    <a:pt x="5505" y="1994"/>
                  </a:cubicBezTo>
                  <a:cubicBezTo>
                    <a:pt x="5259" y="1780"/>
                    <a:pt x="5075" y="1397"/>
                    <a:pt x="4899" y="1182"/>
                  </a:cubicBezTo>
                  <a:cubicBezTo>
                    <a:pt x="4592" y="799"/>
                    <a:pt x="4385" y="592"/>
                    <a:pt x="3895" y="431"/>
                  </a:cubicBezTo>
                  <a:cubicBezTo>
                    <a:pt x="3619" y="339"/>
                    <a:pt x="3366" y="208"/>
                    <a:pt x="3082" y="147"/>
                  </a:cubicBezTo>
                  <a:cubicBezTo>
                    <a:pt x="2740" y="47"/>
                    <a:pt x="2385" y="1"/>
                    <a:pt x="2036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Google Shape;943;p36">
              <a:extLst>
                <a:ext uri="{FF2B5EF4-FFF2-40B4-BE49-F238E27FC236}">
                  <a16:creationId xmlns:a16="http://schemas.microsoft.com/office/drawing/2014/main" id="{EF2A6A06-DECB-9859-B0E4-301519F9147E}"/>
                </a:ext>
              </a:extLst>
            </p:cNvPr>
            <p:cNvSpPr/>
            <p:nvPr/>
          </p:nvSpPr>
          <p:spPr>
            <a:xfrm>
              <a:off x="905539" y="4224927"/>
              <a:ext cx="549791" cy="429982"/>
            </a:xfrm>
            <a:custGeom>
              <a:avLst/>
              <a:gdLst/>
              <a:ahLst/>
              <a:cxnLst/>
              <a:rect l="l" t="t" r="r" b="b"/>
              <a:pathLst>
                <a:path w="6195" h="4845" extrusionOk="0">
                  <a:moveTo>
                    <a:pt x="3458" y="0"/>
                  </a:moveTo>
                  <a:cubicBezTo>
                    <a:pt x="3269" y="0"/>
                    <a:pt x="3069" y="42"/>
                    <a:pt x="2852" y="138"/>
                  </a:cubicBezTo>
                  <a:cubicBezTo>
                    <a:pt x="2385" y="345"/>
                    <a:pt x="1273" y="1265"/>
                    <a:pt x="875" y="1564"/>
                  </a:cubicBezTo>
                  <a:cubicBezTo>
                    <a:pt x="438" y="1893"/>
                    <a:pt x="70" y="2361"/>
                    <a:pt x="47" y="2882"/>
                  </a:cubicBezTo>
                  <a:cubicBezTo>
                    <a:pt x="1" y="3772"/>
                    <a:pt x="821" y="4845"/>
                    <a:pt x="1841" y="4845"/>
                  </a:cubicBezTo>
                  <a:lnTo>
                    <a:pt x="4340" y="4845"/>
                  </a:lnTo>
                  <a:cubicBezTo>
                    <a:pt x="4554" y="4829"/>
                    <a:pt x="4754" y="4760"/>
                    <a:pt x="4938" y="4653"/>
                  </a:cubicBezTo>
                  <a:cubicBezTo>
                    <a:pt x="5206" y="4408"/>
                    <a:pt x="5206" y="4247"/>
                    <a:pt x="5137" y="4155"/>
                  </a:cubicBezTo>
                  <a:cubicBezTo>
                    <a:pt x="5405" y="4140"/>
                    <a:pt x="5643" y="3986"/>
                    <a:pt x="5765" y="3756"/>
                  </a:cubicBezTo>
                  <a:cubicBezTo>
                    <a:pt x="5888" y="3557"/>
                    <a:pt x="5850" y="3296"/>
                    <a:pt x="5666" y="3151"/>
                  </a:cubicBezTo>
                  <a:cubicBezTo>
                    <a:pt x="5980" y="3151"/>
                    <a:pt x="6195" y="2752"/>
                    <a:pt x="6141" y="2415"/>
                  </a:cubicBezTo>
                  <a:cubicBezTo>
                    <a:pt x="6095" y="2070"/>
                    <a:pt x="5865" y="1794"/>
                    <a:pt x="5635" y="1564"/>
                  </a:cubicBezTo>
                  <a:cubicBezTo>
                    <a:pt x="4919" y="867"/>
                    <a:pt x="4311" y="0"/>
                    <a:pt x="3458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Google Shape;944;p36">
              <a:extLst>
                <a:ext uri="{FF2B5EF4-FFF2-40B4-BE49-F238E27FC236}">
                  <a16:creationId xmlns:a16="http://schemas.microsoft.com/office/drawing/2014/main" id="{5A287F69-B506-5F6B-0ED8-A1071E80AEAC}"/>
                </a:ext>
              </a:extLst>
            </p:cNvPr>
            <p:cNvSpPr/>
            <p:nvPr/>
          </p:nvSpPr>
          <p:spPr>
            <a:xfrm>
              <a:off x="1238254" y="4550098"/>
              <a:ext cx="123892" cy="45616"/>
            </a:xfrm>
            <a:custGeom>
              <a:avLst/>
              <a:gdLst/>
              <a:ahLst/>
              <a:cxnLst/>
              <a:rect l="l" t="t" r="r" b="b"/>
              <a:pathLst>
                <a:path w="1396" h="514" fill="none" extrusionOk="0">
                  <a:moveTo>
                    <a:pt x="1395" y="514"/>
                  </a:moveTo>
                  <a:cubicBezTo>
                    <a:pt x="1319" y="445"/>
                    <a:pt x="1242" y="384"/>
                    <a:pt x="1166" y="330"/>
                  </a:cubicBezTo>
                  <a:cubicBezTo>
                    <a:pt x="1097" y="284"/>
                    <a:pt x="1028" y="246"/>
                    <a:pt x="959" y="207"/>
                  </a:cubicBezTo>
                  <a:cubicBezTo>
                    <a:pt x="667" y="69"/>
                    <a:pt x="330" y="31"/>
                    <a:pt x="0" y="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Google Shape;945;p36">
              <a:extLst>
                <a:ext uri="{FF2B5EF4-FFF2-40B4-BE49-F238E27FC236}">
                  <a16:creationId xmlns:a16="http://schemas.microsoft.com/office/drawing/2014/main" id="{3150B845-242E-CBF3-8E48-DEA84C9EBCA6}"/>
                </a:ext>
              </a:extLst>
            </p:cNvPr>
            <p:cNvSpPr/>
            <p:nvPr/>
          </p:nvSpPr>
          <p:spPr>
            <a:xfrm>
              <a:off x="1244998" y="4443246"/>
              <a:ext cx="169508" cy="64076"/>
            </a:xfrm>
            <a:custGeom>
              <a:avLst/>
              <a:gdLst/>
              <a:ahLst/>
              <a:cxnLst/>
              <a:rect l="l" t="t" r="r" b="b"/>
              <a:pathLst>
                <a:path w="1910" h="722" fill="none" extrusionOk="0">
                  <a:moveTo>
                    <a:pt x="1910" y="721"/>
                  </a:moveTo>
                  <a:cubicBezTo>
                    <a:pt x="1818" y="660"/>
                    <a:pt x="1733" y="591"/>
                    <a:pt x="1657" y="522"/>
                  </a:cubicBezTo>
                  <a:cubicBezTo>
                    <a:pt x="1503" y="407"/>
                    <a:pt x="1335" y="315"/>
                    <a:pt x="1159" y="254"/>
                  </a:cubicBezTo>
                  <a:lnTo>
                    <a:pt x="752" y="131"/>
                  </a:lnTo>
                  <a:cubicBezTo>
                    <a:pt x="515" y="39"/>
                    <a:pt x="262" y="1"/>
                    <a:pt x="1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Google Shape;946;p36">
              <a:extLst>
                <a:ext uri="{FF2B5EF4-FFF2-40B4-BE49-F238E27FC236}">
                  <a16:creationId xmlns:a16="http://schemas.microsoft.com/office/drawing/2014/main" id="{F773CD80-51FD-95B0-2BE1-8476C992A8BD}"/>
                </a:ext>
              </a:extLst>
            </p:cNvPr>
            <p:cNvSpPr/>
            <p:nvPr/>
          </p:nvSpPr>
          <p:spPr>
            <a:xfrm>
              <a:off x="1249081" y="4307906"/>
              <a:ext cx="203587" cy="142972"/>
            </a:xfrm>
            <a:custGeom>
              <a:avLst/>
              <a:gdLst/>
              <a:ahLst/>
              <a:cxnLst/>
              <a:rect l="l" t="t" r="r" b="b"/>
              <a:pathLst>
                <a:path w="2294" h="1611" fill="none" extrusionOk="0">
                  <a:moveTo>
                    <a:pt x="1" y="0"/>
                  </a:moveTo>
                  <a:cubicBezTo>
                    <a:pt x="292" y="8"/>
                    <a:pt x="576" y="62"/>
                    <a:pt x="852" y="154"/>
                  </a:cubicBezTo>
                  <a:cubicBezTo>
                    <a:pt x="998" y="215"/>
                    <a:pt x="1136" y="299"/>
                    <a:pt x="1266" y="391"/>
                  </a:cubicBezTo>
                  <a:cubicBezTo>
                    <a:pt x="1480" y="537"/>
                    <a:pt x="1680" y="698"/>
                    <a:pt x="1864" y="874"/>
                  </a:cubicBezTo>
                  <a:cubicBezTo>
                    <a:pt x="2025" y="1035"/>
                    <a:pt x="2201" y="1158"/>
                    <a:pt x="2255" y="1380"/>
                  </a:cubicBezTo>
                  <a:cubicBezTo>
                    <a:pt x="2278" y="1457"/>
                    <a:pt x="2285" y="1533"/>
                    <a:pt x="2293" y="161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Google Shape;947;p36">
              <a:extLst>
                <a:ext uri="{FF2B5EF4-FFF2-40B4-BE49-F238E27FC236}">
                  <a16:creationId xmlns:a16="http://schemas.microsoft.com/office/drawing/2014/main" id="{44343541-3E10-E8EA-C6DB-11F4F9381A4C}"/>
                </a:ext>
              </a:extLst>
            </p:cNvPr>
            <p:cNvSpPr/>
            <p:nvPr/>
          </p:nvSpPr>
          <p:spPr>
            <a:xfrm>
              <a:off x="1476363" y="4365680"/>
              <a:ext cx="76944" cy="57242"/>
            </a:xfrm>
            <a:custGeom>
              <a:avLst/>
              <a:gdLst/>
              <a:ahLst/>
              <a:cxnLst/>
              <a:rect l="l" t="t" r="r" b="b"/>
              <a:pathLst>
                <a:path w="867" h="645" fill="none" extrusionOk="0">
                  <a:moveTo>
                    <a:pt x="522" y="1"/>
                  </a:moveTo>
                  <a:lnTo>
                    <a:pt x="192" y="123"/>
                  </a:lnTo>
                  <a:cubicBezTo>
                    <a:pt x="138" y="131"/>
                    <a:pt x="85" y="162"/>
                    <a:pt x="46" y="200"/>
                  </a:cubicBezTo>
                  <a:cubicBezTo>
                    <a:pt x="16" y="246"/>
                    <a:pt x="0" y="300"/>
                    <a:pt x="8" y="353"/>
                  </a:cubicBezTo>
                  <a:cubicBezTo>
                    <a:pt x="16" y="507"/>
                    <a:pt x="138" y="629"/>
                    <a:pt x="292" y="645"/>
                  </a:cubicBezTo>
                  <a:cubicBezTo>
                    <a:pt x="338" y="645"/>
                    <a:pt x="384" y="637"/>
                    <a:pt x="430" y="622"/>
                  </a:cubicBezTo>
                  <a:cubicBezTo>
                    <a:pt x="591" y="583"/>
                    <a:pt x="736" y="507"/>
                    <a:pt x="867" y="407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Google Shape;948;p36">
              <a:extLst>
                <a:ext uri="{FF2B5EF4-FFF2-40B4-BE49-F238E27FC236}">
                  <a16:creationId xmlns:a16="http://schemas.microsoft.com/office/drawing/2014/main" id="{72F8DE52-0544-2765-94CC-BFB482E84546}"/>
                </a:ext>
              </a:extLst>
            </p:cNvPr>
            <p:cNvSpPr/>
            <p:nvPr/>
          </p:nvSpPr>
          <p:spPr>
            <a:xfrm>
              <a:off x="958610" y="4542554"/>
              <a:ext cx="53160" cy="98066"/>
            </a:xfrm>
            <a:custGeom>
              <a:avLst/>
              <a:gdLst/>
              <a:ahLst/>
              <a:cxnLst/>
              <a:rect l="l" t="t" r="r" b="b"/>
              <a:pathLst>
                <a:path w="599" h="1105" fill="none" extrusionOk="0">
                  <a:moveTo>
                    <a:pt x="599" y="1105"/>
                  </a:moveTo>
                  <a:cubicBezTo>
                    <a:pt x="223" y="867"/>
                    <a:pt x="1" y="446"/>
                    <a:pt x="8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Google Shape;949;p36">
              <a:extLst>
                <a:ext uri="{FF2B5EF4-FFF2-40B4-BE49-F238E27FC236}">
                  <a16:creationId xmlns:a16="http://schemas.microsoft.com/office/drawing/2014/main" id="{EA22E84A-8C3F-A021-61F4-52F5724AA33B}"/>
                </a:ext>
              </a:extLst>
            </p:cNvPr>
            <p:cNvSpPr/>
            <p:nvPr/>
          </p:nvSpPr>
          <p:spPr>
            <a:xfrm>
              <a:off x="975650" y="4264331"/>
              <a:ext cx="128684" cy="136139"/>
            </a:xfrm>
            <a:custGeom>
              <a:avLst/>
              <a:gdLst/>
              <a:ahLst/>
              <a:cxnLst/>
              <a:rect l="l" t="t" r="r" b="b"/>
              <a:pathLst>
                <a:path w="1450" h="1534" fill="none" extrusionOk="0">
                  <a:moveTo>
                    <a:pt x="0" y="1534"/>
                  </a:moveTo>
                  <a:cubicBezTo>
                    <a:pt x="422" y="974"/>
                    <a:pt x="913" y="461"/>
                    <a:pt x="1449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Google Shape;950;p36">
              <a:extLst>
                <a:ext uri="{FF2B5EF4-FFF2-40B4-BE49-F238E27FC236}">
                  <a16:creationId xmlns:a16="http://schemas.microsoft.com/office/drawing/2014/main" id="{A96FD1E5-ECD4-C313-4D62-CD764734CC32}"/>
                </a:ext>
              </a:extLst>
            </p:cNvPr>
            <p:cNvSpPr/>
            <p:nvPr/>
          </p:nvSpPr>
          <p:spPr>
            <a:xfrm>
              <a:off x="895333" y="4591631"/>
              <a:ext cx="2077845" cy="176253"/>
            </a:xfrm>
            <a:custGeom>
              <a:avLst/>
              <a:gdLst/>
              <a:ahLst/>
              <a:cxnLst/>
              <a:rect l="l" t="t" r="r" b="b"/>
              <a:pathLst>
                <a:path w="23413" h="1986" extrusionOk="0">
                  <a:moveTo>
                    <a:pt x="8435" y="0"/>
                  </a:moveTo>
                  <a:cubicBezTo>
                    <a:pt x="6418" y="0"/>
                    <a:pt x="1" y="851"/>
                    <a:pt x="1" y="851"/>
                  </a:cubicBezTo>
                  <a:lnTo>
                    <a:pt x="1" y="1985"/>
                  </a:lnTo>
                  <a:lnTo>
                    <a:pt x="23412" y="1985"/>
                  </a:lnTo>
                  <a:lnTo>
                    <a:pt x="23412" y="851"/>
                  </a:lnTo>
                  <a:cubicBezTo>
                    <a:pt x="23412" y="851"/>
                    <a:pt x="16988" y="0"/>
                    <a:pt x="14970" y="0"/>
                  </a:cubicBezTo>
                  <a:cubicBezTo>
                    <a:pt x="14863" y="0"/>
                    <a:pt x="14769" y="3"/>
                    <a:pt x="14688" y="8"/>
                  </a:cubicBezTo>
                  <a:cubicBezTo>
                    <a:pt x="12174" y="153"/>
                    <a:pt x="11699" y="1479"/>
                    <a:pt x="11699" y="1479"/>
                  </a:cubicBezTo>
                  <a:cubicBezTo>
                    <a:pt x="11699" y="1479"/>
                    <a:pt x="11231" y="153"/>
                    <a:pt x="8717" y="8"/>
                  </a:cubicBezTo>
                  <a:cubicBezTo>
                    <a:pt x="8636" y="3"/>
                    <a:pt x="8542" y="0"/>
                    <a:pt x="8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Google Shape;951;p36">
              <a:extLst>
                <a:ext uri="{FF2B5EF4-FFF2-40B4-BE49-F238E27FC236}">
                  <a16:creationId xmlns:a16="http://schemas.microsoft.com/office/drawing/2014/main" id="{7A9E8CEA-71A9-0134-9B7D-BEB81F26350F}"/>
                </a:ext>
              </a:extLst>
            </p:cNvPr>
            <p:cNvSpPr/>
            <p:nvPr/>
          </p:nvSpPr>
          <p:spPr>
            <a:xfrm>
              <a:off x="895333" y="4637159"/>
              <a:ext cx="2077845" cy="91232"/>
            </a:xfrm>
            <a:custGeom>
              <a:avLst/>
              <a:gdLst/>
              <a:ahLst/>
              <a:cxnLst/>
              <a:rect l="l" t="t" r="r" b="b"/>
              <a:pathLst>
                <a:path w="23413" h="1028" fill="none" extrusionOk="0">
                  <a:moveTo>
                    <a:pt x="23412" y="621"/>
                  </a:moveTo>
                  <a:cubicBezTo>
                    <a:pt x="23412" y="621"/>
                    <a:pt x="16291" y="0"/>
                    <a:pt x="14688" y="62"/>
                  </a:cubicBezTo>
                  <a:cubicBezTo>
                    <a:pt x="12174" y="161"/>
                    <a:pt x="11706" y="1028"/>
                    <a:pt x="11706" y="1028"/>
                  </a:cubicBezTo>
                  <a:cubicBezTo>
                    <a:pt x="11706" y="1028"/>
                    <a:pt x="11239" y="161"/>
                    <a:pt x="8724" y="62"/>
                  </a:cubicBezTo>
                  <a:cubicBezTo>
                    <a:pt x="7115" y="0"/>
                    <a:pt x="1" y="621"/>
                    <a:pt x="1" y="62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Google Shape;952;p36">
              <a:extLst>
                <a:ext uri="{FF2B5EF4-FFF2-40B4-BE49-F238E27FC236}">
                  <a16:creationId xmlns:a16="http://schemas.microsoft.com/office/drawing/2014/main" id="{F96C6696-06F5-6AE2-1E4B-AE29FCDE3C3E}"/>
                </a:ext>
              </a:extLst>
            </p:cNvPr>
            <p:cNvSpPr/>
            <p:nvPr/>
          </p:nvSpPr>
          <p:spPr>
            <a:xfrm>
              <a:off x="895333" y="4681355"/>
              <a:ext cx="2077845" cy="61325"/>
            </a:xfrm>
            <a:custGeom>
              <a:avLst/>
              <a:gdLst/>
              <a:ahLst/>
              <a:cxnLst/>
              <a:rect l="l" t="t" r="r" b="b"/>
              <a:pathLst>
                <a:path w="23413" h="691" fill="none" extrusionOk="0">
                  <a:moveTo>
                    <a:pt x="23412" y="338"/>
                  </a:moveTo>
                  <a:cubicBezTo>
                    <a:pt x="23412" y="338"/>
                    <a:pt x="16291" y="1"/>
                    <a:pt x="14688" y="31"/>
                  </a:cubicBezTo>
                  <a:cubicBezTo>
                    <a:pt x="12174" y="85"/>
                    <a:pt x="11706" y="691"/>
                    <a:pt x="11706" y="691"/>
                  </a:cubicBezTo>
                  <a:cubicBezTo>
                    <a:pt x="11706" y="691"/>
                    <a:pt x="11239" y="85"/>
                    <a:pt x="8724" y="31"/>
                  </a:cubicBezTo>
                  <a:cubicBezTo>
                    <a:pt x="7115" y="1"/>
                    <a:pt x="1" y="338"/>
                    <a:pt x="1" y="338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Google Shape;953;p36">
              <a:extLst>
                <a:ext uri="{FF2B5EF4-FFF2-40B4-BE49-F238E27FC236}">
                  <a16:creationId xmlns:a16="http://schemas.microsoft.com/office/drawing/2014/main" id="{E7693EF9-E204-A24E-BA45-FAC153EC7227}"/>
                </a:ext>
              </a:extLst>
            </p:cNvPr>
            <p:cNvSpPr/>
            <p:nvPr/>
          </p:nvSpPr>
          <p:spPr>
            <a:xfrm>
              <a:off x="2236929" y="4275158"/>
              <a:ext cx="740953" cy="377798"/>
            </a:xfrm>
            <a:custGeom>
              <a:avLst/>
              <a:gdLst/>
              <a:ahLst/>
              <a:cxnLst/>
              <a:rect l="l" t="t" r="r" b="b"/>
              <a:pathLst>
                <a:path w="8349" h="4257" extrusionOk="0">
                  <a:moveTo>
                    <a:pt x="3820" y="0"/>
                  </a:moveTo>
                  <a:cubicBezTo>
                    <a:pt x="3551" y="0"/>
                    <a:pt x="3283" y="21"/>
                    <a:pt x="3021" y="63"/>
                  </a:cubicBezTo>
                  <a:cubicBezTo>
                    <a:pt x="2323" y="193"/>
                    <a:pt x="1802" y="676"/>
                    <a:pt x="1411" y="1266"/>
                  </a:cubicBezTo>
                  <a:cubicBezTo>
                    <a:pt x="1013" y="1879"/>
                    <a:pt x="783" y="2646"/>
                    <a:pt x="292" y="3183"/>
                  </a:cubicBezTo>
                  <a:cubicBezTo>
                    <a:pt x="162" y="3328"/>
                    <a:pt x="1" y="3459"/>
                    <a:pt x="31" y="3673"/>
                  </a:cubicBezTo>
                  <a:cubicBezTo>
                    <a:pt x="54" y="3811"/>
                    <a:pt x="139" y="3934"/>
                    <a:pt x="269" y="3987"/>
                  </a:cubicBezTo>
                  <a:cubicBezTo>
                    <a:pt x="384" y="4041"/>
                    <a:pt x="501" y="4065"/>
                    <a:pt x="618" y="4065"/>
                  </a:cubicBezTo>
                  <a:cubicBezTo>
                    <a:pt x="967" y="4065"/>
                    <a:pt x="1308" y="3850"/>
                    <a:pt x="1549" y="3574"/>
                  </a:cubicBezTo>
                  <a:cubicBezTo>
                    <a:pt x="1647" y="3463"/>
                    <a:pt x="1733" y="3344"/>
                    <a:pt x="1813" y="3220"/>
                  </a:cubicBezTo>
                  <a:lnTo>
                    <a:pt x="1813" y="3220"/>
                  </a:lnTo>
                  <a:cubicBezTo>
                    <a:pt x="1821" y="3407"/>
                    <a:pt x="1869" y="3578"/>
                    <a:pt x="1978" y="3712"/>
                  </a:cubicBezTo>
                  <a:cubicBezTo>
                    <a:pt x="2057" y="3810"/>
                    <a:pt x="2197" y="3855"/>
                    <a:pt x="2342" y="3855"/>
                  </a:cubicBezTo>
                  <a:cubicBezTo>
                    <a:pt x="2537" y="3855"/>
                    <a:pt x="2742" y="3775"/>
                    <a:pt x="2829" y="3635"/>
                  </a:cubicBezTo>
                  <a:cubicBezTo>
                    <a:pt x="2868" y="3903"/>
                    <a:pt x="3082" y="4110"/>
                    <a:pt x="3351" y="4141"/>
                  </a:cubicBezTo>
                  <a:cubicBezTo>
                    <a:pt x="3371" y="4142"/>
                    <a:pt x="3391" y="4142"/>
                    <a:pt x="3412" y="4142"/>
                  </a:cubicBezTo>
                  <a:cubicBezTo>
                    <a:pt x="3674" y="4142"/>
                    <a:pt x="3926" y="4051"/>
                    <a:pt x="4133" y="3880"/>
                  </a:cubicBezTo>
                  <a:cubicBezTo>
                    <a:pt x="4263" y="4095"/>
                    <a:pt x="4516" y="4095"/>
                    <a:pt x="4746" y="4141"/>
                  </a:cubicBezTo>
                  <a:cubicBezTo>
                    <a:pt x="4788" y="4149"/>
                    <a:pt x="4831" y="4152"/>
                    <a:pt x="4875" y="4152"/>
                  </a:cubicBezTo>
                  <a:cubicBezTo>
                    <a:pt x="5207" y="4152"/>
                    <a:pt x="5566" y="3949"/>
                    <a:pt x="5566" y="3949"/>
                  </a:cubicBezTo>
                  <a:cubicBezTo>
                    <a:pt x="5796" y="4072"/>
                    <a:pt x="6034" y="4171"/>
                    <a:pt x="6287" y="4240"/>
                  </a:cubicBezTo>
                  <a:cubicBezTo>
                    <a:pt x="6322" y="4251"/>
                    <a:pt x="6360" y="4256"/>
                    <a:pt x="6399" y="4256"/>
                  </a:cubicBezTo>
                  <a:cubicBezTo>
                    <a:pt x="6749" y="4256"/>
                    <a:pt x="7212" y="3869"/>
                    <a:pt x="7260" y="3842"/>
                  </a:cubicBezTo>
                  <a:cubicBezTo>
                    <a:pt x="7314" y="3819"/>
                    <a:pt x="7666" y="3827"/>
                    <a:pt x="7866" y="3758"/>
                  </a:cubicBezTo>
                  <a:cubicBezTo>
                    <a:pt x="8349" y="3236"/>
                    <a:pt x="8295" y="2914"/>
                    <a:pt x="8211" y="2523"/>
                  </a:cubicBezTo>
                  <a:cubicBezTo>
                    <a:pt x="8126" y="2132"/>
                    <a:pt x="7958" y="1764"/>
                    <a:pt x="7735" y="1435"/>
                  </a:cubicBezTo>
                  <a:cubicBezTo>
                    <a:pt x="7536" y="1113"/>
                    <a:pt x="7283" y="845"/>
                    <a:pt x="6977" y="630"/>
                  </a:cubicBezTo>
                  <a:cubicBezTo>
                    <a:pt x="6632" y="408"/>
                    <a:pt x="6279" y="423"/>
                    <a:pt x="5911" y="308"/>
                  </a:cubicBezTo>
                  <a:cubicBezTo>
                    <a:pt x="5497" y="193"/>
                    <a:pt x="5083" y="116"/>
                    <a:pt x="4654" y="70"/>
                  </a:cubicBezTo>
                  <a:cubicBezTo>
                    <a:pt x="4380" y="23"/>
                    <a:pt x="4100" y="0"/>
                    <a:pt x="3820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Google Shape;954;p36">
              <a:extLst>
                <a:ext uri="{FF2B5EF4-FFF2-40B4-BE49-F238E27FC236}">
                  <a16:creationId xmlns:a16="http://schemas.microsoft.com/office/drawing/2014/main" id="{20041056-C87C-D144-3EC8-CD9AFF05C759}"/>
                </a:ext>
              </a:extLst>
            </p:cNvPr>
            <p:cNvSpPr/>
            <p:nvPr/>
          </p:nvSpPr>
          <p:spPr>
            <a:xfrm>
              <a:off x="2484624" y="4439163"/>
              <a:ext cx="112976" cy="170218"/>
            </a:xfrm>
            <a:custGeom>
              <a:avLst/>
              <a:gdLst/>
              <a:ahLst/>
              <a:cxnLst/>
              <a:rect l="l" t="t" r="r" b="b"/>
              <a:pathLst>
                <a:path w="1273" h="1918" fill="none" extrusionOk="0">
                  <a:moveTo>
                    <a:pt x="0" y="1917"/>
                  </a:moveTo>
                  <a:cubicBezTo>
                    <a:pt x="222" y="1166"/>
                    <a:pt x="667" y="499"/>
                    <a:pt x="1273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Google Shape;955;p36">
              <a:extLst>
                <a:ext uri="{FF2B5EF4-FFF2-40B4-BE49-F238E27FC236}">
                  <a16:creationId xmlns:a16="http://schemas.microsoft.com/office/drawing/2014/main" id="{9E3E1F19-336D-0030-5C59-17FE1765926C}"/>
                </a:ext>
              </a:extLst>
            </p:cNvPr>
            <p:cNvSpPr/>
            <p:nvPr/>
          </p:nvSpPr>
          <p:spPr>
            <a:xfrm>
              <a:off x="2603634" y="4519480"/>
              <a:ext cx="76323" cy="112354"/>
            </a:xfrm>
            <a:custGeom>
              <a:avLst/>
              <a:gdLst/>
              <a:ahLst/>
              <a:cxnLst/>
              <a:rect l="l" t="t" r="r" b="b"/>
              <a:pathLst>
                <a:path w="860" h="1266" fill="none" extrusionOk="0">
                  <a:moveTo>
                    <a:pt x="1" y="1265"/>
                  </a:moveTo>
                  <a:cubicBezTo>
                    <a:pt x="108" y="752"/>
                    <a:pt x="422" y="299"/>
                    <a:pt x="859" y="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Google Shape;956;p36">
              <a:extLst>
                <a:ext uri="{FF2B5EF4-FFF2-40B4-BE49-F238E27FC236}">
                  <a16:creationId xmlns:a16="http://schemas.microsoft.com/office/drawing/2014/main" id="{EB2ECBA8-B959-0757-D84F-C3D5DBBA57D8}"/>
                </a:ext>
              </a:extLst>
            </p:cNvPr>
            <p:cNvSpPr/>
            <p:nvPr/>
          </p:nvSpPr>
          <p:spPr>
            <a:xfrm>
              <a:off x="2396142" y="4355474"/>
              <a:ext cx="99397" cy="210332"/>
            </a:xfrm>
            <a:custGeom>
              <a:avLst/>
              <a:gdLst/>
              <a:ahLst/>
              <a:cxnLst/>
              <a:rect l="l" t="t" r="r" b="b"/>
              <a:pathLst>
                <a:path w="1120" h="2370" fill="none" extrusionOk="0">
                  <a:moveTo>
                    <a:pt x="39" y="2370"/>
                  </a:moveTo>
                  <a:cubicBezTo>
                    <a:pt x="0" y="1940"/>
                    <a:pt x="69" y="1511"/>
                    <a:pt x="246" y="1112"/>
                  </a:cubicBezTo>
                  <a:cubicBezTo>
                    <a:pt x="430" y="668"/>
                    <a:pt x="736" y="284"/>
                    <a:pt x="1120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Google Shape;957;p36">
              <a:extLst>
                <a:ext uri="{FF2B5EF4-FFF2-40B4-BE49-F238E27FC236}">
                  <a16:creationId xmlns:a16="http://schemas.microsoft.com/office/drawing/2014/main" id="{48192073-F391-2DED-582E-E682F520F77A}"/>
                </a:ext>
              </a:extLst>
            </p:cNvPr>
            <p:cNvSpPr/>
            <p:nvPr/>
          </p:nvSpPr>
          <p:spPr>
            <a:xfrm>
              <a:off x="2248555" y="4533058"/>
              <a:ext cx="73483" cy="71530"/>
            </a:xfrm>
            <a:custGeom>
              <a:avLst/>
              <a:gdLst/>
              <a:ahLst/>
              <a:cxnLst/>
              <a:rect l="l" t="t" r="r" b="b"/>
              <a:pathLst>
                <a:path w="828" h="806" fill="none" extrusionOk="0">
                  <a:moveTo>
                    <a:pt x="0" y="468"/>
                  </a:moveTo>
                  <a:cubicBezTo>
                    <a:pt x="77" y="583"/>
                    <a:pt x="192" y="683"/>
                    <a:pt x="322" y="744"/>
                  </a:cubicBezTo>
                  <a:cubicBezTo>
                    <a:pt x="483" y="806"/>
                    <a:pt x="675" y="683"/>
                    <a:pt x="759" y="537"/>
                  </a:cubicBezTo>
                  <a:cubicBezTo>
                    <a:pt x="828" y="445"/>
                    <a:pt x="813" y="315"/>
                    <a:pt x="721" y="238"/>
                  </a:cubicBezTo>
                  <a:lnTo>
                    <a:pt x="399" y="1"/>
                  </a:ln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Google Shape;958;p36">
              <a:extLst>
                <a:ext uri="{FF2B5EF4-FFF2-40B4-BE49-F238E27FC236}">
                  <a16:creationId xmlns:a16="http://schemas.microsoft.com/office/drawing/2014/main" id="{D2CEE66D-7B78-CAC1-7337-3D96A8A61EA3}"/>
                </a:ext>
              </a:extLst>
            </p:cNvPr>
            <p:cNvSpPr/>
            <p:nvPr/>
          </p:nvSpPr>
          <p:spPr>
            <a:xfrm>
              <a:off x="2730898" y="4597666"/>
              <a:ext cx="59905" cy="32127"/>
            </a:xfrm>
            <a:custGeom>
              <a:avLst/>
              <a:gdLst/>
              <a:ahLst/>
              <a:cxnLst/>
              <a:rect l="l" t="t" r="r" b="b"/>
              <a:pathLst>
                <a:path w="675" h="362" fill="none" extrusionOk="0">
                  <a:moveTo>
                    <a:pt x="0" y="361"/>
                  </a:moveTo>
                  <a:cubicBezTo>
                    <a:pt x="230" y="254"/>
                    <a:pt x="437" y="101"/>
                    <a:pt x="675" y="1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Google Shape;959;p36">
              <a:extLst>
                <a:ext uri="{FF2B5EF4-FFF2-40B4-BE49-F238E27FC236}">
                  <a16:creationId xmlns:a16="http://schemas.microsoft.com/office/drawing/2014/main" id="{5A38168E-C171-8DD7-0C0D-50902DF8EE6F}"/>
                </a:ext>
              </a:extLst>
            </p:cNvPr>
            <p:cNvSpPr/>
            <p:nvPr/>
          </p:nvSpPr>
          <p:spPr>
            <a:xfrm>
              <a:off x="2881857" y="4541933"/>
              <a:ext cx="53160" cy="75613"/>
            </a:xfrm>
            <a:custGeom>
              <a:avLst/>
              <a:gdLst/>
              <a:ahLst/>
              <a:cxnLst/>
              <a:rect l="l" t="t" r="r" b="b"/>
              <a:pathLst>
                <a:path w="599" h="852" fill="none" extrusionOk="0">
                  <a:moveTo>
                    <a:pt x="1" y="851"/>
                  </a:moveTo>
                  <a:cubicBezTo>
                    <a:pt x="284" y="644"/>
                    <a:pt x="491" y="345"/>
                    <a:pt x="599" y="0"/>
                  </a:cubicBezTo>
                </a:path>
              </a:pathLst>
            </a:custGeom>
            <a:solidFill>
              <a:srgbClr val="060606"/>
            </a:solidFill>
            <a:ln w="9525" cap="flat" cmpd="sng">
              <a:solidFill>
                <a:srgbClr val="060606"/>
              </a:solidFill>
              <a:prstDash val="solid"/>
              <a:miter lim="76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BBCCD70-8978-EA4A-13AD-416A3A124D80}"/>
              </a:ext>
            </a:extLst>
          </p:cNvPr>
          <p:cNvSpPr txBox="1"/>
          <p:nvPr/>
        </p:nvSpPr>
        <p:spPr>
          <a:xfrm>
            <a:off x="5505236" y="1929770"/>
            <a:ext cx="559884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 cấu của một bài thơ được thể hiện ở những phương diện nào?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6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F7F4E1"/>
      </a:lt2>
      <a:accent1>
        <a:srgbClr val="99BDB5"/>
      </a:accent1>
      <a:accent2>
        <a:srgbClr val="DC541E"/>
      </a:accent2>
      <a:accent3>
        <a:srgbClr val="F3E3C1"/>
      </a:accent3>
      <a:accent4>
        <a:srgbClr val="48A1A9"/>
      </a:accent4>
      <a:accent5>
        <a:srgbClr val="77B8A6"/>
      </a:accent5>
      <a:accent6>
        <a:srgbClr val="FFFFFF"/>
      </a:accent6>
      <a:hlink>
        <a:srgbClr val="FFFFFF"/>
      </a:hlink>
      <a:folHlink>
        <a:srgbClr val="FFFFF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355" r="-17645"/>
          </a:stretch>
        </a:blip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Microsoft Office PowerPoint</Application>
  <PresentationFormat>Widescreen</PresentationFormat>
  <Paragraphs>206</Paragraphs>
  <Slides>35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等线</vt:lpstr>
      <vt:lpstr>Aptos</vt:lpstr>
      <vt:lpstr>Arial</vt:lpstr>
      <vt:lpstr>Calibri</vt:lpstr>
      <vt:lpstr>Fredoka</vt:lpstr>
      <vt:lpstr>Poppins</vt:lpstr>
      <vt:lpstr>Poppins Light</vt:lpstr>
      <vt:lpstr>Times New Roman</vt:lpstr>
      <vt:lpstr>Viga</vt:lpstr>
      <vt:lpstr>Wingdings</vt:lpstr>
      <vt:lpstr>思源宋体 CN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2024-07-03T13:23:09Z</dcterms:created>
  <dcterms:modified xsi:type="dcterms:W3CDTF">2024-07-03T13:23:29Z</dcterms:modified>
</cp:coreProperties>
</file>