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5" r:id="rId1"/>
    <p:sldMasterId id="2147483666" r:id="rId2"/>
    <p:sldMasterId id="2147483678" r:id="rId3"/>
    <p:sldMasterId id="2147483690" r:id="rId4"/>
    <p:sldMasterId id="2147483702" r:id="rId5"/>
    <p:sldMasterId id="2147483722" r:id="rId6"/>
    <p:sldMasterId id="2147483734" r:id="rId7"/>
  </p:sldMasterIdLst>
  <p:notesMasterIdLst>
    <p:notesMasterId r:id="rId47"/>
  </p:notesMasterIdLst>
  <p:sldIdLst>
    <p:sldId id="2007577995" r:id="rId8"/>
    <p:sldId id="2007577997" r:id="rId9"/>
    <p:sldId id="257" r:id="rId10"/>
    <p:sldId id="2007578000" r:id="rId11"/>
    <p:sldId id="523" r:id="rId12"/>
    <p:sldId id="2007578002" r:id="rId13"/>
    <p:sldId id="2007577996" r:id="rId14"/>
    <p:sldId id="2007578001" r:id="rId15"/>
    <p:sldId id="2007578004" r:id="rId16"/>
    <p:sldId id="2007578003" r:id="rId17"/>
    <p:sldId id="2007578005" r:id="rId18"/>
    <p:sldId id="2007578008" r:id="rId19"/>
    <p:sldId id="2007578009" r:id="rId20"/>
    <p:sldId id="2007578007" r:id="rId21"/>
    <p:sldId id="2007578006" r:id="rId22"/>
    <p:sldId id="2007578011" r:id="rId23"/>
    <p:sldId id="2007578010" r:id="rId24"/>
    <p:sldId id="2007578014" r:id="rId25"/>
    <p:sldId id="2007578013" r:id="rId26"/>
    <p:sldId id="2007578012" r:id="rId27"/>
    <p:sldId id="2007577961" r:id="rId28"/>
    <p:sldId id="2007578016" r:id="rId29"/>
    <p:sldId id="2007578017" r:id="rId30"/>
    <p:sldId id="2007578018" r:id="rId31"/>
    <p:sldId id="2007578015" r:id="rId32"/>
    <p:sldId id="2007578020" r:id="rId33"/>
    <p:sldId id="2007577998" r:id="rId34"/>
    <p:sldId id="2007578019" r:id="rId35"/>
    <p:sldId id="2007578024" r:id="rId36"/>
    <p:sldId id="2007578022" r:id="rId37"/>
    <p:sldId id="2007578023" r:id="rId38"/>
    <p:sldId id="2007577964" r:id="rId39"/>
    <p:sldId id="281" r:id="rId40"/>
    <p:sldId id="2007578026" r:id="rId41"/>
    <p:sldId id="2007578025" r:id="rId42"/>
    <p:sldId id="2007578021" r:id="rId43"/>
    <p:sldId id="2007578027" r:id="rId44"/>
    <p:sldId id="2007578028" r:id="rId45"/>
    <p:sldId id="2007578029" r:id="rId46"/>
  </p:sldIdLst>
  <p:sldSz cx="9144000" cy="5143500" type="screen16x9"/>
  <p:notesSz cx="6858000" cy="9144000"/>
  <p:embeddedFontLst>
    <p:embeddedFont>
      <p:font typeface="Anaheim" panose="020B0604020202020204" charset="0"/>
      <p:regular r:id="rId48"/>
    </p:embeddedFont>
    <p:embeddedFont>
      <p:font typeface="Bebas Neue" panose="020F0502020204030204" pitchFamily="34" charset="0"/>
      <p:regular r:id="rId49"/>
    </p:embeddedFont>
    <p:embeddedFont>
      <p:font typeface="Eastman Grotesque" panose="020B0604020202020204" charset="0"/>
      <p:regular r:id="rId50"/>
    </p:embeddedFont>
    <p:embeddedFont>
      <p:font typeface="Fira Sans" panose="020F0502020204030204" pitchFamily="34" charset="0"/>
      <p:regular r:id="rId51"/>
      <p:bold r:id="rId52"/>
      <p:italic r:id="rId53"/>
      <p:boldItalic r:id="rId54"/>
    </p:embeddedFont>
    <p:embeddedFont>
      <p:font typeface="Fira Sans Extra Condensed" panose="020F0502020204030204" pitchFamily="34" charset="0"/>
      <p:regular r:id="rId55"/>
      <p:bold r:id="rId56"/>
      <p:italic r:id="rId57"/>
      <p:boldItalic r:id="rId58"/>
    </p:embeddedFont>
    <p:embeddedFont>
      <p:font typeface="Fredoka" panose="020B0604020202020204" charset="0"/>
      <p:regular r:id="rId59"/>
    </p:embeddedFont>
    <p:embeddedFont>
      <p:font typeface="Gochi Hand" panose="020B0604020202020204" charset="0"/>
      <p:regular r:id="rId60"/>
    </p:embeddedFont>
    <p:embeddedFont>
      <p:font typeface="Josefin Sans" panose="020F0502020204030204" pitchFamily="2" charset="0"/>
      <p:regular r:id="rId61"/>
      <p:bold r:id="rId62"/>
      <p:italic r:id="rId63"/>
      <p:boldItalic r:id="rId64"/>
    </p:embeddedFont>
    <p:embeddedFont>
      <p:font typeface="Microsoft YaHei" panose="020B0503020204020204" pitchFamily="34" charset="-122"/>
      <p:regular r:id="rId65"/>
      <p:bold r:id="rId66"/>
    </p:embeddedFont>
    <p:embeddedFont>
      <p:font typeface="Montserrat" panose="020F0502020204030204" pitchFamily="2" charset="0"/>
      <p:regular r:id="rId67"/>
      <p:bold r:id="rId68"/>
      <p:italic r:id="rId69"/>
      <p:boldItalic r:id="rId70"/>
    </p:embeddedFont>
    <p:embeddedFont>
      <p:font typeface="Nunito Light" panose="020F0502020204030204" pitchFamily="2" charset="0"/>
      <p:regular r:id="rId71"/>
      <p:italic r:id="rId72"/>
    </p:embeddedFont>
    <p:embeddedFont>
      <p:font typeface="Roboto Condensed Light" panose="020F0502020204030204" pitchFamily="2" charset="0"/>
      <p:regular r:id="rId73"/>
      <p: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D"/>
    <a:srgbClr val="FDEFE9"/>
    <a:srgbClr val="FFD7C4"/>
    <a:srgbClr val="E2ECFB"/>
    <a:srgbClr val="FCD5B5"/>
    <a:srgbClr val="FBE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1A1EC-6E2A-4AA5-B4EC-78852B04F3B8}">
  <a:tblStyle styleId="{C5F1A1EC-6E2A-4AA5-B4EC-78852B04F3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23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38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56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127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059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7383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20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241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2082beb4e96_0_1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2082beb4e96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866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43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62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505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79842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9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9243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5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27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61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899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190424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90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9.png"/><Relationship Id="rId5" Type="http://schemas.openxmlformats.org/officeDocument/2006/relationships/image" Target="../media/image5.sv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1.png"/><Relationship Id="rId4" Type="http://schemas.openxmlformats.org/officeDocument/2006/relationships/image" Target="../media/image5.svg"/><Relationship Id="rId9"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hyperlink" Target="https://pptmon.com/" TargetMode="External"/><Relationship Id="rId11" Type="http://schemas.openxmlformats.org/officeDocument/2006/relationships/image" Target="../media/image25.png"/><Relationship Id="rId5" Type="http://schemas.openxmlformats.org/officeDocument/2006/relationships/image" Target="../media/image5.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 Id="rId14" Type="http://schemas.openxmlformats.org/officeDocument/2006/relationships/image" Target="../media/image2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2.png"/><Relationship Id="rId4" Type="http://schemas.openxmlformats.org/officeDocument/2006/relationships/image" Target="../media/image5.svg"/><Relationship Id="rId9"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6.png"/><Relationship Id="rId4" Type="http://schemas.openxmlformats.org/officeDocument/2006/relationships/image" Target="../media/image5.svg"/><Relationship Id="rId9"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8.png"/><Relationship Id="rId4" Type="http://schemas.openxmlformats.org/officeDocument/2006/relationships/image" Target="../media/image5.svg"/><Relationship Id="rId9"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39.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7.png"/><Relationship Id="rId5" Type="http://schemas.openxmlformats.org/officeDocument/2006/relationships/hyperlink" Target="https://pptmon.com/" TargetMode="External"/><Relationship Id="rId10" Type="http://schemas.openxmlformats.org/officeDocument/2006/relationships/image" Target="../media/image12.png"/><Relationship Id="rId4" Type="http://schemas.openxmlformats.org/officeDocument/2006/relationships/image" Target="../media/image5.svg"/><Relationship Id="rId9"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5.sv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6.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31.png"/><Relationship Id="rId12" Type="http://schemas.openxmlformats.org/officeDocument/2006/relationships/image" Target="../media/image16.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20.png"/><Relationship Id="rId5" Type="http://schemas.openxmlformats.org/officeDocument/2006/relationships/hyperlink" Target="https://pptmon.com/" TargetMode="External"/><Relationship Id="rId10"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35.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1.png"/><Relationship Id="rId4" Type="http://schemas.openxmlformats.org/officeDocument/2006/relationships/image" Target="../media/image5.svg"/><Relationship Id="rId9"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29.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23.png"/><Relationship Id="rId5" Type="http://schemas.openxmlformats.org/officeDocument/2006/relationships/hyperlink" Target="https://pptmon.com/" TargetMode="External"/><Relationship Id="rId10" Type="http://schemas.openxmlformats.org/officeDocument/2006/relationships/image" Target="../media/image17.png"/><Relationship Id="rId4" Type="http://schemas.openxmlformats.org/officeDocument/2006/relationships/image" Target="../media/image5.svg"/><Relationship Id="rId9" Type="http://schemas.openxmlformats.org/officeDocument/2006/relationships/image" Target="../media/image27.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3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12.png"/><Relationship Id="rId5" Type="http://schemas.openxmlformats.org/officeDocument/2006/relationships/hyperlink" Target="https://pptmon.com/" TargetMode="External"/><Relationship Id="rId10" Type="http://schemas.openxmlformats.org/officeDocument/2006/relationships/image" Target="../media/image8.png"/><Relationship Id="rId4" Type="http://schemas.openxmlformats.org/officeDocument/2006/relationships/image" Target="../media/image5.svg"/><Relationship Id="rId9"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11" Type="http://schemas.openxmlformats.org/officeDocument/2006/relationships/image" Target="../media/image38.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3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pptmon.com/" TargetMode="External"/><Relationship Id="rId1" Type="http://schemas.openxmlformats.org/officeDocument/2006/relationships/slideMaster" Target="../slideMasters/slideMaster5.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4"/>
          <p:cNvGrpSpPr/>
          <p:nvPr/>
        </p:nvGrpSpPr>
        <p:grpSpPr>
          <a:xfrm rot="-7615934">
            <a:off x="-951963" y="3754126"/>
            <a:ext cx="2785212" cy="804769"/>
            <a:chOff x="4314275" y="3002400"/>
            <a:chExt cx="1825625" cy="527475"/>
          </a:xfrm>
        </p:grpSpPr>
        <p:sp>
          <p:nvSpPr>
            <p:cNvPr id="156" name="Google Shape;156;p4"/>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191474" y="206447"/>
            <a:ext cx="8824901" cy="4757278"/>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191919"/>
              </a:buClr>
              <a:buSzPts val="800"/>
              <a:buFont typeface="Anaheim"/>
              <a:buChar char="●"/>
              <a:defRPr sz="1200">
                <a:solidFill>
                  <a:srgbClr val="434343"/>
                </a:solidFill>
              </a:defRPr>
            </a:lvl1pPr>
            <a:lvl2pPr marL="914400" lvl="1" indent="-304800"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600" lvl="2" indent="-304800"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1374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0876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6494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94630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036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3200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2969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4304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0527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4782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5"/>
          <p:cNvSpPr/>
          <p:nvPr/>
        </p:nvSpPr>
        <p:spPr>
          <a:xfrm rot="-1731778">
            <a:off x="7873900" y="3841389"/>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5"/>
          <p:cNvGrpSpPr/>
          <p:nvPr/>
        </p:nvGrpSpPr>
        <p:grpSpPr>
          <a:xfrm>
            <a:off x="385750" y="206447"/>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359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635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422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7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357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70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772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6738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525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66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6" y="4562181"/>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7"/>
          <p:cNvSpPr/>
          <p:nvPr/>
        </p:nvSpPr>
        <p:spPr>
          <a:xfrm rot="-2230110">
            <a:off x="-1115676" y="774948"/>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7"/>
          <p:cNvGrpSpPr/>
          <p:nvPr/>
        </p:nvGrpSpPr>
        <p:grpSpPr>
          <a:xfrm>
            <a:off x="385750" y="206447"/>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98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76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889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02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92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8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607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831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999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74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0"/>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rot="-3988931">
            <a:off x="-12471" y="-3571935"/>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8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70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90853" y="288959"/>
            <a:ext cx="1553147" cy="2345677"/>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1576" y="3372276"/>
            <a:ext cx="3398837" cy="1771225"/>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130" y="1733740"/>
            <a:ext cx="1781863" cy="664874"/>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553024" y="4218625"/>
            <a:ext cx="909547" cy="579770"/>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63800" y="3138869"/>
            <a:ext cx="1218049" cy="1659526"/>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06966" y="281634"/>
            <a:ext cx="1037203" cy="1303153"/>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253737"/>
            <a:ext cx="1812605" cy="1654207"/>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2604" y="281635"/>
            <a:ext cx="590408" cy="515942"/>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861311" y="3429012"/>
            <a:ext cx="744659" cy="1457405"/>
          </a:xfrm>
          <a:prstGeom prst="rect">
            <a:avLst/>
          </a:prstGeom>
        </p:spPr>
      </p:pic>
    </p:spTree>
    <p:extLst>
      <p:ext uri="{BB962C8B-B14F-4D97-AF65-F5344CB8AC3E}">
        <p14:creationId xmlns:p14="http://schemas.microsoft.com/office/powerpoint/2010/main" val="1510518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1637" y="3809222"/>
            <a:ext cx="1037203" cy="1303153"/>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831" y="1974"/>
            <a:ext cx="1116989" cy="978695"/>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08393" y="47625"/>
            <a:ext cx="723384" cy="69147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65309" y="4353623"/>
            <a:ext cx="686150" cy="648917"/>
          </a:xfrm>
          <a:prstGeom prst="rect">
            <a:avLst/>
          </a:prstGeom>
        </p:spPr>
      </p:pic>
    </p:spTree>
    <p:extLst>
      <p:ext uri="{BB962C8B-B14F-4D97-AF65-F5344CB8AC3E}">
        <p14:creationId xmlns:p14="http://schemas.microsoft.com/office/powerpoint/2010/main" val="2620211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9192" y="73886"/>
            <a:ext cx="952100" cy="494666"/>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89329" y="4165593"/>
            <a:ext cx="1388256" cy="946781"/>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722" y="4447453"/>
            <a:ext cx="601046" cy="5318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07333" y="35994"/>
            <a:ext cx="840401" cy="872315"/>
          </a:xfrm>
          <a:prstGeom prst="rect">
            <a:avLst/>
          </a:prstGeom>
        </p:spPr>
      </p:pic>
    </p:spTree>
    <p:extLst>
      <p:ext uri="{BB962C8B-B14F-4D97-AF65-F5344CB8AC3E}">
        <p14:creationId xmlns:p14="http://schemas.microsoft.com/office/powerpoint/2010/main" val="1493132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4328394" y="5169525"/>
            <a:ext cx="1679403" cy="184666"/>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7"/>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505751" y="3856666"/>
            <a:ext cx="1638250" cy="1015928"/>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55879" y="87262"/>
            <a:ext cx="1866966" cy="1824415"/>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28337" y="3294979"/>
            <a:ext cx="1489318" cy="1848521"/>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390795" y="4244839"/>
            <a:ext cx="617003" cy="601045"/>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638" y="75444"/>
            <a:ext cx="1941433" cy="2398867"/>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9536" y="129734"/>
            <a:ext cx="787211" cy="659555"/>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80262" y="4236627"/>
            <a:ext cx="675512" cy="499985"/>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019167" y="2344285"/>
            <a:ext cx="914867" cy="1670165"/>
          </a:xfrm>
          <a:prstGeom prst="rect">
            <a:avLst/>
          </a:prstGeom>
        </p:spPr>
      </p:pic>
    </p:spTree>
    <p:extLst>
      <p:ext uri="{BB962C8B-B14F-4D97-AF65-F5344CB8AC3E}">
        <p14:creationId xmlns:p14="http://schemas.microsoft.com/office/powerpoint/2010/main" val="3815022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243474" y="4779937"/>
            <a:ext cx="1781863" cy="363564"/>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90840" y="3680778"/>
            <a:ext cx="1053161" cy="1462723"/>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563" y="44710"/>
            <a:ext cx="1345705" cy="702107"/>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2675" y="73269"/>
            <a:ext cx="686150" cy="446795"/>
          </a:xfrm>
          <a:prstGeom prst="rect">
            <a:avLst/>
          </a:prstGeom>
        </p:spPr>
      </p:pic>
    </p:spTree>
    <p:extLst>
      <p:ext uri="{BB962C8B-B14F-4D97-AF65-F5344CB8AC3E}">
        <p14:creationId xmlns:p14="http://schemas.microsoft.com/office/powerpoint/2010/main" val="1595020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2211" y="0"/>
            <a:ext cx="734022" cy="749979"/>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4465880"/>
            <a:ext cx="1860529" cy="677621"/>
          </a:xfrm>
          <a:prstGeom prst="rect">
            <a:avLst/>
          </a:prstGeom>
        </p:spPr>
      </p:pic>
    </p:spTree>
    <p:extLst>
      <p:ext uri="{BB962C8B-B14F-4D97-AF65-F5344CB8AC3E}">
        <p14:creationId xmlns:p14="http://schemas.microsoft.com/office/powerpoint/2010/main" val="16950018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375271" cy="866414"/>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51731" y="23586"/>
            <a:ext cx="462752" cy="46275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4461639"/>
            <a:ext cx="2769355" cy="681861"/>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8399342" y="3896786"/>
            <a:ext cx="744659" cy="1246715"/>
          </a:xfrm>
          <a:prstGeom prst="rect">
            <a:avLst/>
          </a:prstGeom>
        </p:spPr>
      </p:pic>
    </p:spTree>
    <p:extLst>
      <p:ext uri="{BB962C8B-B14F-4D97-AF65-F5344CB8AC3E}">
        <p14:creationId xmlns:p14="http://schemas.microsoft.com/office/powerpoint/2010/main" val="791718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7505751" y="4226514"/>
            <a:ext cx="1638250" cy="916987"/>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590408" cy="1512407"/>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223284" y="1"/>
            <a:ext cx="617003" cy="601045"/>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4135341"/>
            <a:ext cx="1843192" cy="1008160"/>
          </a:xfrm>
          <a:prstGeom prst="rect">
            <a:avLst/>
          </a:prstGeom>
        </p:spPr>
      </p:pic>
    </p:spTree>
    <p:extLst>
      <p:ext uri="{BB962C8B-B14F-4D97-AF65-F5344CB8AC3E}">
        <p14:creationId xmlns:p14="http://schemas.microsoft.com/office/powerpoint/2010/main" val="581325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8"/>
        <p:cNvGrpSpPr/>
        <p:nvPr/>
      </p:nvGrpSpPr>
      <p:grpSpPr>
        <a:xfrm>
          <a:off x="0" y="0"/>
          <a:ext cx="0" cy="0"/>
          <a:chOff x="0" y="0"/>
          <a:chExt cx="0" cy="0"/>
        </a:xfrm>
      </p:grpSpPr>
      <p:grpSp>
        <p:nvGrpSpPr>
          <p:cNvPr id="449" name="Google Shape;449;p9"/>
          <p:cNvGrpSpPr/>
          <p:nvPr/>
        </p:nvGrpSpPr>
        <p:grpSpPr>
          <a:xfrm>
            <a:off x="7873445" y="-539030"/>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9"/>
          <p:cNvGrpSpPr/>
          <p:nvPr/>
        </p:nvGrpSpPr>
        <p:grpSpPr>
          <a:xfrm>
            <a:off x="385750" y="206447"/>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4218991"/>
            <a:ext cx="1134405" cy="924509"/>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76016" y="0"/>
            <a:ext cx="909547" cy="579770"/>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7799835" y="4303689"/>
            <a:ext cx="1344165" cy="839811"/>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5712" y="1"/>
            <a:ext cx="643598" cy="521263"/>
          </a:xfrm>
          <a:prstGeom prst="rect">
            <a:avLst/>
          </a:prstGeom>
        </p:spPr>
      </p:pic>
    </p:spTree>
    <p:extLst>
      <p:ext uri="{BB962C8B-B14F-4D97-AF65-F5344CB8AC3E}">
        <p14:creationId xmlns:p14="http://schemas.microsoft.com/office/powerpoint/2010/main" val="863867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693321" y="1255297"/>
            <a:ext cx="2632911" cy="2632907"/>
          </a:xfrm>
          <a:prstGeom prst="ellipse">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lang="ko-KR" altLang="en-US"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42173" y="662630"/>
            <a:ext cx="1037203" cy="1303153"/>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716747" y="3680778"/>
            <a:ext cx="1053161" cy="1462723"/>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50696" y="4142050"/>
            <a:ext cx="1388256" cy="946781"/>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6858429" y="1"/>
            <a:ext cx="1989305" cy="907306"/>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47307" y="3372276"/>
            <a:ext cx="3398837" cy="1771225"/>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28" y="287643"/>
            <a:ext cx="1340386" cy="749977"/>
          </a:xfrm>
          <a:prstGeom prst="rect">
            <a:avLst/>
          </a:prstGeom>
        </p:spPr>
      </p:pic>
    </p:spTree>
    <p:extLst>
      <p:ext uri="{BB962C8B-B14F-4D97-AF65-F5344CB8AC3E}">
        <p14:creationId xmlns:p14="http://schemas.microsoft.com/office/powerpoint/2010/main" val="1811864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704068"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3511154"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6318240" y="761048"/>
            <a:ext cx="2121694" cy="2121694"/>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5623483" y="0"/>
            <a:ext cx="1494637" cy="823703"/>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121695" cy="953103"/>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85960" y="203913"/>
            <a:ext cx="675512" cy="499985"/>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2952075"/>
            <a:ext cx="2218021" cy="2191426"/>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8591113" y="4543042"/>
            <a:ext cx="552887" cy="600458"/>
          </a:xfrm>
          <a:prstGeom prst="rect">
            <a:avLst/>
          </a:prstGeom>
        </p:spPr>
      </p:pic>
    </p:spTree>
    <p:extLst>
      <p:ext uri="{BB962C8B-B14F-4D97-AF65-F5344CB8AC3E}">
        <p14:creationId xmlns:p14="http://schemas.microsoft.com/office/powerpoint/2010/main" val="2641291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756268"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4744863" y="886408"/>
            <a:ext cx="3642872" cy="168534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685835" rtl="0" eaLnBrk="1" fontAlgn="auto" latinLnBrk="1" hangingPunct="1">
              <a:lnSpc>
                <a:spcPct val="90000"/>
              </a:lnSpc>
              <a:spcBef>
                <a:spcPts val="750"/>
              </a:spcBef>
              <a:spcAft>
                <a:spcPts val="0"/>
              </a:spcAft>
              <a:buClrTx/>
              <a:buSzTx/>
              <a:buFont typeface="Arial" panose="020B0604020202020204" pitchFamily="34" charset="0"/>
              <a:buNone/>
              <a:tabLst/>
              <a:defRPr sz="12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065871" y="274401"/>
            <a:ext cx="1781863" cy="664874"/>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267" y="4241760"/>
            <a:ext cx="617003" cy="601045"/>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454649" cy="1087607"/>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8170854" y="3941064"/>
            <a:ext cx="973147" cy="1202437"/>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756268" y="4803628"/>
            <a:ext cx="552323" cy="339872"/>
          </a:xfrm>
          <a:prstGeom prst="rect">
            <a:avLst/>
          </a:prstGeom>
        </p:spPr>
      </p:pic>
    </p:spTree>
    <p:extLst>
      <p:ext uri="{BB962C8B-B14F-4D97-AF65-F5344CB8AC3E}">
        <p14:creationId xmlns:p14="http://schemas.microsoft.com/office/powerpoint/2010/main" val="462689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068136" y="1209570"/>
            <a:ext cx="1345705" cy="702107"/>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73907" y="3739800"/>
            <a:ext cx="952100" cy="494666"/>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8101" y="3011373"/>
            <a:ext cx="462752" cy="46275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20222" y="536283"/>
            <a:ext cx="1116989" cy="978695"/>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337367" y="1249028"/>
            <a:ext cx="601046" cy="5318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73093" y="3399053"/>
            <a:ext cx="723384" cy="69147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561" y="590593"/>
            <a:ext cx="840401" cy="872315"/>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3603402"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935895"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6270908" y="1128720"/>
            <a:ext cx="1937200" cy="2733651"/>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spTree>
    <p:extLst>
      <p:ext uri="{BB962C8B-B14F-4D97-AF65-F5344CB8AC3E}">
        <p14:creationId xmlns:p14="http://schemas.microsoft.com/office/powerpoint/2010/main" val="1298209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257475" y="223788"/>
            <a:ext cx="8629050" cy="2275549"/>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05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3655883"/>
            <a:ext cx="3264975" cy="1487618"/>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509" y="2602260"/>
            <a:ext cx="909547" cy="579770"/>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11220" y="3686095"/>
            <a:ext cx="744659" cy="1457405"/>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59135" y="2925399"/>
            <a:ext cx="670193" cy="569132"/>
          </a:xfrm>
          <a:prstGeom prst="rect">
            <a:avLst/>
          </a:prstGeom>
        </p:spPr>
      </p:pic>
    </p:spTree>
    <p:extLst>
      <p:ext uri="{BB962C8B-B14F-4D97-AF65-F5344CB8AC3E}">
        <p14:creationId xmlns:p14="http://schemas.microsoft.com/office/powerpoint/2010/main" val="132121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19585" y="2786613"/>
            <a:ext cx="1218049" cy="1659526"/>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31185" y="327276"/>
            <a:ext cx="1489318" cy="2101001"/>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8433" y="4509970"/>
            <a:ext cx="787211" cy="659555"/>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41882" y="4446139"/>
            <a:ext cx="686150" cy="648917"/>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657966" y="3319086"/>
            <a:ext cx="1866966" cy="1824415"/>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4013" y="37389"/>
            <a:ext cx="914867" cy="1670165"/>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5601145" y="542314"/>
            <a:ext cx="1922415" cy="4061832"/>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15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71031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590853" y="2797824"/>
            <a:ext cx="1553147" cy="2345677"/>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36458" y="292431"/>
            <a:ext cx="734022" cy="749979"/>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182632"/>
            <a:ext cx="1593038" cy="1515912"/>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708818" y="709212"/>
            <a:ext cx="4975311" cy="3725077"/>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685835" rtl="0" eaLnBrk="1" fontAlgn="auto" latinLnBrk="1" hangingPunct="1">
              <a:lnSpc>
                <a:spcPct val="90000"/>
              </a:lnSpc>
              <a:spcBef>
                <a:spcPts val="750"/>
              </a:spcBef>
              <a:spcAft>
                <a:spcPts val="0"/>
              </a:spcAft>
              <a:buClrTx/>
              <a:buSzTx/>
              <a:buFont typeface="Arial" panose="020B0604020202020204" pitchFamily="34" charset="0"/>
              <a:buNone/>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8725" y="4394821"/>
            <a:ext cx="1781863" cy="664874"/>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6742708" y="1"/>
            <a:ext cx="1989305" cy="944270"/>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6512" y="4639476"/>
            <a:ext cx="686150" cy="446795"/>
          </a:xfrm>
          <a:prstGeom prst="rect">
            <a:avLst/>
          </a:prstGeom>
        </p:spPr>
      </p:pic>
    </p:spTree>
    <p:extLst>
      <p:ext uri="{BB962C8B-B14F-4D97-AF65-F5344CB8AC3E}">
        <p14:creationId xmlns:p14="http://schemas.microsoft.com/office/powerpoint/2010/main" val="434913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18118"/>
            <a:ext cx="1638250" cy="1015928"/>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028609" y="62056"/>
            <a:ext cx="1037203" cy="1303153"/>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832599" y="3722971"/>
            <a:ext cx="2813747" cy="1420529"/>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399342" y="1989241"/>
            <a:ext cx="744659" cy="1457405"/>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710520" y="116342"/>
            <a:ext cx="643598" cy="521263"/>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3025374" y="671512"/>
            <a:ext cx="5300668" cy="3456386"/>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171458" marR="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sz="1500"/>
            </a:lvl1pPr>
          </a:lstStyle>
          <a:p>
            <a:pPr marL="171458" marR="0" lvl="0" indent="-171458" algn="l" defTabSz="685835" rtl="0" eaLnBrk="1" fontAlgn="auto" latinLnBrk="1" hangingPunct="1">
              <a:lnSpc>
                <a:spcPct val="90000"/>
              </a:lnSpc>
              <a:spcBef>
                <a:spcPts val="75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270782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52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4328394" y="5169525"/>
            <a:ext cx="1679403" cy="184666"/>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3136205" y="5211315"/>
            <a:ext cx="2017973" cy="207749"/>
          </a:xfrm>
          <a:prstGeom prst="rect">
            <a:avLst/>
          </a:prstGeom>
          <a:noFill/>
        </p:spPr>
        <p:txBody>
          <a:bodyPr wrap="square" rtlCol="0">
            <a:spAutoFit/>
          </a:bodyPr>
          <a:lstStyle/>
          <a:p>
            <a:r>
              <a:rPr lang="en-US" altLang="ko-KR" sz="750" u="none" dirty="0">
                <a:latin typeface="Arial" panose="020B0604020202020204" pitchFamily="34" charset="0"/>
                <a:cs typeface="Arial" panose="020B0604020202020204" pitchFamily="34" charset="0"/>
                <a:hlinkClick r:id="rId6"/>
              </a:rPr>
              <a:t>Presentation template by</a:t>
            </a:r>
            <a:endParaRPr lang="ko-KR" altLang="en-US" sz="75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178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5348" y="1172825"/>
            <a:ext cx="4260300" cy="21945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5348" y="3338575"/>
            <a:ext cx="3463200" cy="47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57033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47694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66396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00676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13226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37576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8377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362070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4268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1"/>
          <p:cNvGrpSpPr/>
          <p:nvPr/>
        </p:nvGrpSpPr>
        <p:grpSpPr>
          <a:xfrm rot="-3988931">
            <a:off x="-12471" y="-3571935"/>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04998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5245081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625" y="1"/>
            <a:ext cx="9143950" cy="5168861"/>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 name="Google Shape;13;p2"/>
          <p:cNvSpPr/>
          <p:nvPr/>
        </p:nvSpPr>
        <p:spPr>
          <a:xfrm>
            <a:off x="6893273" y="3115472"/>
            <a:ext cx="2238120" cy="205320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txBox="1">
            <a:spLocks noGrp="1"/>
          </p:cNvSpPr>
          <p:nvPr>
            <p:ph type="ctrTitle"/>
          </p:nvPr>
        </p:nvSpPr>
        <p:spPr>
          <a:xfrm>
            <a:off x="1930125" y="1139319"/>
            <a:ext cx="5283900" cy="2187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500"/>
            </a:lvl1pPr>
            <a:lvl2pPr lvl="1" algn="ctr">
              <a:lnSpc>
                <a:spcPct val="80000"/>
              </a:lnSpc>
              <a:spcBef>
                <a:spcPts val="0"/>
              </a:spcBef>
              <a:spcAft>
                <a:spcPts val="0"/>
              </a:spcAft>
              <a:buSzPts val="6000"/>
              <a:buNone/>
              <a:defRPr sz="6000"/>
            </a:lvl2pPr>
            <a:lvl3pPr lvl="2" algn="ctr">
              <a:lnSpc>
                <a:spcPct val="80000"/>
              </a:lnSpc>
              <a:spcBef>
                <a:spcPts val="0"/>
              </a:spcBef>
              <a:spcAft>
                <a:spcPts val="0"/>
              </a:spcAft>
              <a:buSzPts val="6000"/>
              <a:buNone/>
              <a:defRPr sz="6000"/>
            </a:lvl3pPr>
            <a:lvl4pPr lvl="3" algn="ctr">
              <a:lnSpc>
                <a:spcPct val="80000"/>
              </a:lnSpc>
              <a:spcBef>
                <a:spcPts val="0"/>
              </a:spcBef>
              <a:spcAft>
                <a:spcPts val="0"/>
              </a:spcAft>
              <a:buSzPts val="6000"/>
              <a:buNone/>
              <a:defRPr sz="6000"/>
            </a:lvl4pPr>
            <a:lvl5pPr lvl="4" algn="ctr">
              <a:lnSpc>
                <a:spcPct val="80000"/>
              </a:lnSpc>
              <a:spcBef>
                <a:spcPts val="0"/>
              </a:spcBef>
              <a:spcAft>
                <a:spcPts val="0"/>
              </a:spcAft>
              <a:buSzPts val="6000"/>
              <a:buNone/>
              <a:defRPr sz="6000"/>
            </a:lvl5pPr>
            <a:lvl6pPr lvl="5" algn="ctr">
              <a:lnSpc>
                <a:spcPct val="80000"/>
              </a:lnSpc>
              <a:spcBef>
                <a:spcPts val="0"/>
              </a:spcBef>
              <a:spcAft>
                <a:spcPts val="0"/>
              </a:spcAft>
              <a:buSzPts val="6000"/>
              <a:buNone/>
              <a:defRPr sz="6000"/>
            </a:lvl6pPr>
            <a:lvl7pPr lvl="6" algn="ctr">
              <a:lnSpc>
                <a:spcPct val="80000"/>
              </a:lnSpc>
              <a:spcBef>
                <a:spcPts val="0"/>
              </a:spcBef>
              <a:spcAft>
                <a:spcPts val="0"/>
              </a:spcAft>
              <a:buSzPts val="6000"/>
              <a:buNone/>
              <a:defRPr sz="6000"/>
            </a:lvl7pPr>
            <a:lvl8pPr lvl="7" algn="ctr">
              <a:lnSpc>
                <a:spcPct val="80000"/>
              </a:lnSpc>
              <a:spcBef>
                <a:spcPts val="0"/>
              </a:spcBef>
              <a:spcAft>
                <a:spcPts val="0"/>
              </a:spcAft>
              <a:buSzPts val="6000"/>
              <a:buNone/>
              <a:defRPr sz="6000"/>
            </a:lvl8pPr>
            <a:lvl9pPr lvl="8" algn="ctr">
              <a:lnSpc>
                <a:spcPct val="80000"/>
              </a:lnSpc>
              <a:spcBef>
                <a:spcPts val="0"/>
              </a:spcBef>
              <a:spcAft>
                <a:spcPts val="0"/>
              </a:spcAft>
              <a:buSzPts val="6000"/>
              <a:buNone/>
              <a:defRPr sz="6000"/>
            </a:lvl9pPr>
          </a:lstStyle>
          <a:p>
            <a:endParaRPr/>
          </a:p>
        </p:txBody>
      </p:sp>
      <p:sp>
        <p:nvSpPr>
          <p:cNvPr id="15" name="Google Shape;15;p2"/>
          <p:cNvSpPr txBox="1">
            <a:spLocks noGrp="1"/>
          </p:cNvSpPr>
          <p:nvPr>
            <p:ph type="subTitle" idx="1"/>
          </p:nvPr>
        </p:nvSpPr>
        <p:spPr>
          <a:xfrm>
            <a:off x="1929900" y="3326631"/>
            <a:ext cx="5284200" cy="52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200">
                <a:latin typeface="Chilanka"/>
                <a:ea typeface="Chilanka"/>
                <a:cs typeface="Chilanka"/>
                <a:sym typeface="Chilanka"/>
              </a:defRPr>
            </a:lvl1pPr>
            <a:lvl2pPr lvl="1" algn="ctr">
              <a:lnSpc>
                <a:spcPct val="100000"/>
              </a:lnSpc>
              <a:spcBef>
                <a:spcPts val="0"/>
              </a:spcBef>
              <a:spcAft>
                <a:spcPts val="0"/>
              </a:spcAft>
              <a:buSzPts val="2200"/>
              <a:buFont typeface="Chilanka"/>
              <a:buNone/>
              <a:defRPr sz="2200">
                <a:latin typeface="Chilanka"/>
                <a:ea typeface="Chilanka"/>
                <a:cs typeface="Chilanka"/>
                <a:sym typeface="Chilanka"/>
              </a:defRPr>
            </a:lvl2pPr>
            <a:lvl3pPr lvl="2" algn="ctr">
              <a:lnSpc>
                <a:spcPct val="100000"/>
              </a:lnSpc>
              <a:spcBef>
                <a:spcPts val="0"/>
              </a:spcBef>
              <a:spcAft>
                <a:spcPts val="0"/>
              </a:spcAft>
              <a:buSzPts val="2200"/>
              <a:buFont typeface="Chilanka"/>
              <a:buNone/>
              <a:defRPr sz="2200">
                <a:latin typeface="Chilanka"/>
                <a:ea typeface="Chilanka"/>
                <a:cs typeface="Chilanka"/>
                <a:sym typeface="Chilanka"/>
              </a:defRPr>
            </a:lvl3pPr>
            <a:lvl4pPr lvl="3" algn="ctr">
              <a:lnSpc>
                <a:spcPct val="100000"/>
              </a:lnSpc>
              <a:spcBef>
                <a:spcPts val="0"/>
              </a:spcBef>
              <a:spcAft>
                <a:spcPts val="0"/>
              </a:spcAft>
              <a:buSzPts val="2200"/>
              <a:buFont typeface="Chilanka"/>
              <a:buNone/>
              <a:defRPr sz="2200">
                <a:latin typeface="Chilanka"/>
                <a:ea typeface="Chilanka"/>
                <a:cs typeface="Chilanka"/>
                <a:sym typeface="Chilanka"/>
              </a:defRPr>
            </a:lvl4pPr>
            <a:lvl5pPr lvl="4" algn="ctr">
              <a:lnSpc>
                <a:spcPct val="100000"/>
              </a:lnSpc>
              <a:spcBef>
                <a:spcPts val="0"/>
              </a:spcBef>
              <a:spcAft>
                <a:spcPts val="0"/>
              </a:spcAft>
              <a:buSzPts val="2200"/>
              <a:buFont typeface="Chilanka"/>
              <a:buNone/>
              <a:defRPr sz="2200">
                <a:latin typeface="Chilanka"/>
                <a:ea typeface="Chilanka"/>
                <a:cs typeface="Chilanka"/>
                <a:sym typeface="Chilanka"/>
              </a:defRPr>
            </a:lvl5pPr>
            <a:lvl6pPr lvl="5" algn="ctr">
              <a:lnSpc>
                <a:spcPct val="100000"/>
              </a:lnSpc>
              <a:spcBef>
                <a:spcPts val="0"/>
              </a:spcBef>
              <a:spcAft>
                <a:spcPts val="0"/>
              </a:spcAft>
              <a:buSzPts val="2200"/>
              <a:buFont typeface="Chilanka"/>
              <a:buNone/>
              <a:defRPr sz="2200">
                <a:latin typeface="Chilanka"/>
                <a:ea typeface="Chilanka"/>
                <a:cs typeface="Chilanka"/>
                <a:sym typeface="Chilanka"/>
              </a:defRPr>
            </a:lvl6pPr>
            <a:lvl7pPr lvl="6" algn="ctr">
              <a:lnSpc>
                <a:spcPct val="100000"/>
              </a:lnSpc>
              <a:spcBef>
                <a:spcPts val="0"/>
              </a:spcBef>
              <a:spcAft>
                <a:spcPts val="0"/>
              </a:spcAft>
              <a:buSzPts val="2200"/>
              <a:buFont typeface="Chilanka"/>
              <a:buNone/>
              <a:defRPr sz="2200">
                <a:latin typeface="Chilanka"/>
                <a:ea typeface="Chilanka"/>
                <a:cs typeface="Chilanka"/>
                <a:sym typeface="Chilanka"/>
              </a:defRPr>
            </a:lvl7pPr>
            <a:lvl8pPr lvl="7" algn="ctr">
              <a:lnSpc>
                <a:spcPct val="100000"/>
              </a:lnSpc>
              <a:spcBef>
                <a:spcPts val="0"/>
              </a:spcBef>
              <a:spcAft>
                <a:spcPts val="0"/>
              </a:spcAft>
              <a:buSzPts val="2200"/>
              <a:buFont typeface="Chilanka"/>
              <a:buNone/>
              <a:defRPr sz="2200">
                <a:latin typeface="Chilanka"/>
                <a:ea typeface="Chilanka"/>
                <a:cs typeface="Chilanka"/>
                <a:sym typeface="Chilanka"/>
              </a:defRPr>
            </a:lvl8pPr>
            <a:lvl9pPr lvl="8" algn="ctr">
              <a:lnSpc>
                <a:spcPct val="100000"/>
              </a:lnSpc>
              <a:spcBef>
                <a:spcPts val="0"/>
              </a:spcBef>
              <a:spcAft>
                <a:spcPts val="0"/>
              </a:spcAft>
              <a:buSzPts val="2200"/>
              <a:buFont typeface="Chilanka"/>
              <a:buNone/>
              <a:defRPr sz="2200">
                <a:latin typeface="Chilanka"/>
                <a:ea typeface="Chilanka"/>
                <a:cs typeface="Chilanka"/>
                <a:sym typeface="Chilanka"/>
              </a:defRPr>
            </a:lvl9pPr>
          </a:lstStyle>
          <a:p>
            <a:endParaRPr/>
          </a:p>
        </p:txBody>
      </p:sp>
      <p:sp>
        <p:nvSpPr>
          <p:cNvPr id="16" name="Google Shape;16;p2"/>
          <p:cNvSpPr/>
          <p:nvPr/>
        </p:nvSpPr>
        <p:spPr>
          <a:xfrm>
            <a:off x="6097932" y="4369397"/>
            <a:ext cx="337600" cy="337600"/>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2688279" y="4720041"/>
            <a:ext cx="163872" cy="163840"/>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971" y="4556491"/>
            <a:ext cx="230912" cy="231680"/>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214108" y="296752"/>
            <a:ext cx="132224" cy="132608"/>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520108" y="4630740"/>
            <a:ext cx="131840" cy="132640"/>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501246" y="4181602"/>
            <a:ext cx="132256" cy="132608"/>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8510493" y="1589391"/>
            <a:ext cx="313600" cy="314752"/>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33510" y="-5590"/>
            <a:ext cx="214528" cy="214528"/>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260857" y="4631377"/>
            <a:ext cx="81952" cy="81920"/>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7805" y="1477840"/>
            <a:ext cx="81952" cy="81952"/>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 name="Google Shape;26;p2"/>
          <p:cNvGrpSpPr/>
          <p:nvPr/>
        </p:nvGrpSpPr>
        <p:grpSpPr>
          <a:xfrm rot="1274123">
            <a:off x="8479087" y="-23818"/>
            <a:ext cx="999672" cy="1092222"/>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139" name="Google Shape;139;p2"/>
          <p:cNvGrpSpPr/>
          <p:nvPr/>
        </p:nvGrpSpPr>
        <p:grpSpPr>
          <a:xfrm rot="-6681848">
            <a:off x="8237525" y="4441588"/>
            <a:ext cx="1224495" cy="249602"/>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5" name="Google Shape;155;p2"/>
          <p:cNvGrpSpPr/>
          <p:nvPr/>
        </p:nvGrpSpPr>
        <p:grpSpPr>
          <a:xfrm>
            <a:off x="-290223" y="259007"/>
            <a:ext cx="934738" cy="1003998"/>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2" name="Google Shape;172;p2"/>
          <p:cNvGrpSpPr/>
          <p:nvPr/>
        </p:nvGrpSpPr>
        <p:grpSpPr>
          <a:xfrm>
            <a:off x="1347474" y="240699"/>
            <a:ext cx="733649" cy="316952"/>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2" name="Google Shape;182;p2"/>
          <p:cNvGrpSpPr/>
          <p:nvPr/>
        </p:nvGrpSpPr>
        <p:grpSpPr>
          <a:xfrm>
            <a:off x="-365695" y="4417229"/>
            <a:ext cx="1085687" cy="832548"/>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97" name="Google Shape;197;p2"/>
          <p:cNvSpPr/>
          <p:nvPr/>
        </p:nvSpPr>
        <p:spPr>
          <a:xfrm>
            <a:off x="356739" y="3652984"/>
            <a:ext cx="144514" cy="97448"/>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2"/>
          <p:cNvSpPr/>
          <p:nvPr/>
        </p:nvSpPr>
        <p:spPr>
          <a:xfrm>
            <a:off x="7933654" y="340744"/>
            <a:ext cx="158640" cy="106983"/>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2"/>
          <p:cNvSpPr/>
          <p:nvPr/>
        </p:nvSpPr>
        <p:spPr>
          <a:xfrm>
            <a:off x="2601798" y="365029"/>
            <a:ext cx="86479" cy="58418"/>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2"/>
          <p:cNvSpPr/>
          <p:nvPr/>
        </p:nvSpPr>
        <p:spPr>
          <a:xfrm>
            <a:off x="8778258" y="3251707"/>
            <a:ext cx="86575" cy="58322"/>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2"/>
          <p:cNvSpPr/>
          <p:nvPr/>
        </p:nvSpPr>
        <p:spPr>
          <a:xfrm>
            <a:off x="5490081" y="365082"/>
            <a:ext cx="86575" cy="58322"/>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2" name="Google Shape;202;p2"/>
          <p:cNvGrpSpPr/>
          <p:nvPr/>
        </p:nvGrpSpPr>
        <p:grpSpPr>
          <a:xfrm rot="-1184271">
            <a:off x="3769342" y="4765808"/>
            <a:ext cx="1605313" cy="323692"/>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15887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035825" y="2150850"/>
            <a:ext cx="5072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56" name="Google Shape;256;p3"/>
          <p:cNvGrpSpPr/>
          <p:nvPr/>
        </p:nvGrpSpPr>
        <p:grpSpPr>
          <a:xfrm>
            <a:off x="-1495705" y="-1832238"/>
            <a:ext cx="12225605" cy="9053702"/>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768225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720000" y="3312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720000" y="1152475"/>
            <a:ext cx="7704000" cy="3450900"/>
          </a:xfrm>
          <a:prstGeom prst="rect">
            <a:avLst/>
          </a:prstGeom>
        </p:spPr>
        <p:txBody>
          <a:bodyPr spcFirstLastPara="1" wrap="square" lIns="91425" tIns="91425" rIns="91425" bIns="91425" anchor="b" anchorCtr="0">
            <a:noAutofit/>
          </a:bodyPr>
          <a:lstStyle>
            <a:lvl1pPr marL="457189" lvl="0" indent="-304793">
              <a:lnSpc>
                <a:spcPct val="100000"/>
              </a:lnSpc>
              <a:spcBef>
                <a:spcPts val="0"/>
              </a:spcBef>
              <a:spcAft>
                <a:spcPts val="0"/>
              </a:spcAft>
              <a:buSzPts val="1200"/>
              <a:buChar char="●"/>
              <a:defRPr sz="1200"/>
            </a:lvl1pPr>
            <a:lvl2pPr marL="914378" lvl="1" indent="-304793">
              <a:lnSpc>
                <a:spcPct val="100000"/>
              </a:lnSpc>
              <a:spcBef>
                <a:spcPts val="0"/>
              </a:spcBef>
              <a:spcAft>
                <a:spcPts val="0"/>
              </a:spcAft>
              <a:buSzPts val="1200"/>
              <a:buChar char="○"/>
              <a:defRPr sz="1200"/>
            </a:lvl2pPr>
            <a:lvl3pPr marL="1371566" lvl="2" indent="-304793">
              <a:lnSpc>
                <a:spcPct val="100000"/>
              </a:lnSpc>
              <a:spcBef>
                <a:spcPts val="0"/>
              </a:spcBef>
              <a:spcAft>
                <a:spcPts val="0"/>
              </a:spcAft>
              <a:buSzPts val="1200"/>
              <a:buChar char="■"/>
              <a:defRPr sz="1200"/>
            </a:lvl3pPr>
            <a:lvl4pPr marL="1828754" lvl="3" indent="-304793">
              <a:lnSpc>
                <a:spcPct val="100000"/>
              </a:lnSpc>
              <a:spcBef>
                <a:spcPts val="0"/>
              </a:spcBef>
              <a:spcAft>
                <a:spcPts val="0"/>
              </a:spcAft>
              <a:buSzPts val="1200"/>
              <a:buChar char="●"/>
              <a:defRPr sz="1200"/>
            </a:lvl4pPr>
            <a:lvl5pPr marL="2285943" lvl="4" indent="-304793">
              <a:lnSpc>
                <a:spcPct val="100000"/>
              </a:lnSpc>
              <a:spcBef>
                <a:spcPts val="0"/>
              </a:spcBef>
              <a:spcAft>
                <a:spcPts val="0"/>
              </a:spcAft>
              <a:buSzPts val="1200"/>
              <a:buChar char="○"/>
              <a:defRPr sz="1200"/>
            </a:lvl5pPr>
            <a:lvl6pPr marL="2743132" lvl="5" indent="-304793">
              <a:lnSpc>
                <a:spcPct val="100000"/>
              </a:lnSpc>
              <a:spcBef>
                <a:spcPts val="0"/>
              </a:spcBef>
              <a:spcAft>
                <a:spcPts val="0"/>
              </a:spcAft>
              <a:buSzPts val="1200"/>
              <a:buChar char="■"/>
              <a:defRPr sz="1200"/>
            </a:lvl6pPr>
            <a:lvl7pPr marL="3200320" lvl="6" indent="-304793">
              <a:lnSpc>
                <a:spcPct val="100000"/>
              </a:lnSpc>
              <a:spcBef>
                <a:spcPts val="0"/>
              </a:spcBef>
              <a:spcAft>
                <a:spcPts val="0"/>
              </a:spcAft>
              <a:buSzPts val="1200"/>
              <a:buChar char="●"/>
              <a:defRPr sz="1200"/>
            </a:lvl7pPr>
            <a:lvl8pPr marL="3657509" lvl="7" indent="-304793">
              <a:lnSpc>
                <a:spcPct val="100000"/>
              </a:lnSpc>
              <a:spcBef>
                <a:spcPts val="0"/>
              </a:spcBef>
              <a:spcAft>
                <a:spcPts val="0"/>
              </a:spcAft>
              <a:buSzPts val="1200"/>
              <a:buChar char="○"/>
              <a:defRPr sz="1200"/>
            </a:lvl8pPr>
            <a:lvl9pPr marL="4114697" lvl="8" indent="-304793">
              <a:lnSpc>
                <a:spcPct val="100000"/>
              </a:lnSpc>
              <a:spcBef>
                <a:spcPts val="0"/>
              </a:spcBef>
              <a:spcAft>
                <a:spcPts val="0"/>
              </a:spcAft>
              <a:buSzPts val="1200"/>
              <a:buChar char="■"/>
              <a:defRPr sz="1200"/>
            </a:lvl9pPr>
          </a:lstStyle>
          <a:p>
            <a:endParaRPr/>
          </a:p>
        </p:txBody>
      </p:sp>
      <p:grpSp>
        <p:nvGrpSpPr>
          <p:cNvPr id="265" name="Google Shape;265;p4"/>
          <p:cNvGrpSpPr/>
          <p:nvPr/>
        </p:nvGrpSpPr>
        <p:grpSpPr>
          <a:xfrm flipH="1">
            <a:off x="224601" y="-505707"/>
            <a:ext cx="964528" cy="1021252"/>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32" name="Google Shape;332;p4"/>
          <p:cNvGrpSpPr/>
          <p:nvPr/>
        </p:nvGrpSpPr>
        <p:grpSpPr>
          <a:xfrm rot="3976711" flipH="1">
            <a:off x="8174941" y="4188211"/>
            <a:ext cx="477650" cy="1769363"/>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56" name="Google Shape;556;p4"/>
          <p:cNvGrpSpPr/>
          <p:nvPr/>
        </p:nvGrpSpPr>
        <p:grpSpPr>
          <a:xfrm flipH="1">
            <a:off x="7842523" y="43788"/>
            <a:ext cx="1141821" cy="550498"/>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44" name="Google Shape;744;p4"/>
          <p:cNvGrpSpPr/>
          <p:nvPr/>
        </p:nvGrpSpPr>
        <p:grpSpPr>
          <a:xfrm flipH="1">
            <a:off x="8237643" y="1365035"/>
            <a:ext cx="1013839" cy="1858153"/>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77" name="Google Shape;777;p4"/>
          <p:cNvSpPr/>
          <p:nvPr/>
        </p:nvSpPr>
        <p:spPr>
          <a:xfrm flipH="1">
            <a:off x="-15276" y="4720360"/>
            <a:ext cx="630293" cy="409640"/>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8" name="Google Shape;778;p4"/>
          <p:cNvSpPr/>
          <p:nvPr/>
        </p:nvSpPr>
        <p:spPr>
          <a:xfrm rot="4600447" flipH="1">
            <a:off x="8580702" y="3718405"/>
            <a:ext cx="670782" cy="705068"/>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79" name="Google Shape;779;p4"/>
          <p:cNvGrpSpPr/>
          <p:nvPr/>
        </p:nvGrpSpPr>
        <p:grpSpPr>
          <a:xfrm flipH="1">
            <a:off x="7771176" y="-80465"/>
            <a:ext cx="1466417" cy="1270995"/>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84" name="Google Shape;784;p4"/>
          <p:cNvGrpSpPr/>
          <p:nvPr/>
        </p:nvGrpSpPr>
        <p:grpSpPr>
          <a:xfrm flipH="1">
            <a:off x="-326872" y="-372506"/>
            <a:ext cx="1419775" cy="1383093"/>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53" name="Google Shape;853;p4"/>
          <p:cNvGrpSpPr/>
          <p:nvPr/>
        </p:nvGrpSpPr>
        <p:grpSpPr>
          <a:xfrm rot="-415198" flipH="1">
            <a:off x="-518629" y="1190426"/>
            <a:ext cx="964503" cy="1021225"/>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0" name="Google Shape;920;p4"/>
          <p:cNvGrpSpPr/>
          <p:nvPr/>
        </p:nvGrpSpPr>
        <p:grpSpPr>
          <a:xfrm>
            <a:off x="1614987" y="-76190"/>
            <a:ext cx="308815" cy="30285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8" name="Google Shape;988;p4"/>
          <p:cNvGrpSpPr/>
          <p:nvPr/>
        </p:nvGrpSpPr>
        <p:grpSpPr>
          <a:xfrm>
            <a:off x="1189129" y="43807"/>
            <a:ext cx="329628" cy="338141"/>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13268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52699" y="13418"/>
            <a:ext cx="9329984" cy="5167584"/>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7" name="Google Shape;1097;p5"/>
          <p:cNvSpPr txBox="1">
            <a:spLocks noGrp="1"/>
          </p:cNvSpPr>
          <p:nvPr>
            <p:ph type="title"/>
          </p:nvPr>
        </p:nvSpPr>
        <p:spPr>
          <a:xfrm>
            <a:off x="1052375" y="331200"/>
            <a:ext cx="7039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0524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1099" name="Google Shape;1099;p5"/>
          <p:cNvSpPr txBox="1">
            <a:spLocks noGrp="1"/>
          </p:cNvSpPr>
          <p:nvPr>
            <p:ph type="body" idx="2"/>
          </p:nvPr>
        </p:nvSpPr>
        <p:spPr>
          <a:xfrm>
            <a:off x="4787125" y="1152475"/>
            <a:ext cx="33045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157023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3133874" y="1"/>
            <a:ext cx="6527627" cy="5168861"/>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07" name="Google Shape;1107;p7"/>
          <p:cNvSpPr/>
          <p:nvPr/>
        </p:nvSpPr>
        <p:spPr>
          <a:xfrm>
            <a:off x="6905877" y="2536176"/>
            <a:ext cx="2869636" cy="2632544"/>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8" name="Google Shape;1108;p7"/>
          <p:cNvSpPr txBox="1">
            <a:spLocks noGrp="1"/>
          </p:cNvSpPr>
          <p:nvPr>
            <p:ph type="title"/>
          </p:nvPr>
        </p:nvSpPr>
        <p:spPr>
          <a:xfrm>
            <a:off x="8293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09" name="Google Shape;1109;p7"/>
          <p:cNvSpPr txBox="1">
            <a:spLocks noGrp="1"/>
          </p:cNvSpPr>
          <p:nvPr>
            <p:ph type="body" idx="1"/>
          </p:nvPr>
        </p:nvSpPr>
        <p:spPr>
          <a:xfrm>
            <a:off x="8293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3613490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388100" y="1181825"/>
            <a:ext cx="6367800" cy="262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12" name="Google Shape;1112;p8"/>
          <p:cNvSpPr/>
          <p:nvPr/>
        </p:nvSpPr>
        <p:spPr>
          <a:xfrm>
            <a:off x="-13544" y="-58989"/>
            <a:ext cx="9171088" cy="5187598"/>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93162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15" name="Google Shape;1115;p9"/>
          <p:cNvGrpSpPr/>
          <p:nvPr/>
        </p:nvGrpSpPr>
        <p:grpSpPr>
          <a:xfrm>
            <a:off x="-47775" y="-382074"/>
            <a:ext cx="4209258" cy="561833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18" name="Google Shape;1118;p9"/>
          <p:cNvGrpSpPr/>
          <p:nvPr/>
        </p:nvGrpSpPr>
        <p:grpSpPr>
          <a:xfrm>
            <a:off x="4571881" y="-153475"/>
            <a:ext cx="4830137" cy="5389699"/>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21" name="Google Shape;1121;p9"/>
          <p:cNvSpPr txBox="1">
            <a:spLocks noGrp="1"/>
          </p:cNvSpPr>
          <p:nvPr>
            <p:ph type="title"/>
          </p:nvPr>
        </p:nvSpPr>
        <p:spPr>
          <a:xfrm>
            <a:off x="733250" y="1233175"/>
            <a:ext cx="3109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122" name="Google Shape;1122;p9"/>
          <p:cNvSpPr txBox="1">
            <a:spLocks noGrp="1"/>
          </p:cNvSpPr>
          <p:nvPr>
            <p:ph type="subTitle" idx="1"/>
          </p:nvPr>
        </p:nvSpPr>
        <p:spPr>
          <a:xfrm>
            <a:off x="733250" y="2803075"/>
            <a:ext cx="3109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123" name="Google Shape;1123;p9"/>
          <p:cNvSpPr txBox="1">
            <a:spLocks noGrp="1"/>
          </p:cNvSpPr>
          <p:nvPr>
            <p:ph type="body" idx="2"/>
          </p:nvPr>
        </p:nvSpPr>
        <p:spPr>
          <a:xfrm>
            <a:off x="5296625" y="724075"/>
            <a:ext cx="3122700" cy="36951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SzPts val="14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Tree>
    <p:extLst>
      <p:ext uri="{BB962C8B-B14F-4D97-AF65-F5344CB8AC3E}">
        <p14:creationId xmlns:p14="http://schemas.microsoft.com/office/powerpoint/2010/main" val="28662537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948900" y="3989025"/>
            <a:ext cx="56895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400"/>
              <a:buNone/>
              <a:defRPr/>
            </a:lvl1pPr>
          </a:lstStyle>
          <a:p>
            <a:endParaRPr/>
          </a:p>
        </p:txBody>
      </p:sp>
      <p:sp>
        <p:nvSpPr>
          <p:cNvPr id="1126" name="Google Shape;1126;p10"/>
          <p:cNvSpPr/>
          <p:nvPr/>
        </p:nvSpPr>
        <p:spPr>
          <a:xfrm flipH="1">
            <a:off x="7118575" y="3257546"/>
            <a:ext cx="1056335" cy="1048594"/>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7" name="Google Shape;1127;p10"/>
          <p:cNvSpPr/>
          <p:nvPr/>
        </p:nvSpPr>
        <p:spPr>
          <a:xfrm flipH="1">
            <a:off x="8617548" y="3531701"/>
            <a:ext cx="381180" cy="378261"/>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8" name="Google Shape;1128;p10"/>
          <p:cNvSpPr/>
          <p:nvPr/>
        </p:nvSpPr>
        <p:spPr>
          <a:xfrm flipH="1">
            <a:off x="174965" y="1395969"/>
            <a:ext cx="150419" cy="149674"/>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9" name="Google Shape;1129;p10"/>
          <p:cNvSpPr/>
          <p:nvPr/>
        </p:nvSpPr>
        <p:spPr>
          <a:xfrm flipH="1">
            <a:off x="6521344" y="4923733"/>
            <a:ext cx="75242" cy="74853"/>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0" name="Google Shape;1130;p10"/>
          <p:cNvSpPr/>
          <p:nvPr/>
        </p:nvSpPr>
        <p:spPr>
          <a:xfrm flipH="1">
            <a:off x="7645081" y="169793"/>
            <a:ext cx="75242" cy="74853"/>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1" name="Google Shape;1131;p10"/>
          <p:cNvSpPr/>
          <p:nvPr/>
        </p:nvSpPr>
        <p:spPr>
          <a:xfrm flipH="1">
            <a:off x="1201012" y="4923915"/>
            <a:ext cx="75242" cy="74465"/>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2" name="Google Shape;1132;p10"/>
          <p:cNvSpPr/>
          <p:nvPr/>
        </p:nvSpPr>
        <p:spPr>
          <a:xfrm flipH="1">
            <a:off x="6223603" y="3683425"/>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3" name="Google Shape;1133;p10"/>
          <p:cNvSpPr/>
          <p:nvPr/>
        </p:nvSpPr>
        <p:spPr>
          <a:xfrm flipH="1">
            <a:off x="1502698" y="349378"/>
            <a:ext cx="75242" cy="7482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4" name="Google Shape;1134;p10"/>
          <p:cNvSpPr/>
          <p:nvPr/>
        </p:nvSpPr>
        <p:spPr>
          <a:xfrm flipH="1">
            <a:off x="181759" y="816646"/>
            <a:ext cx="75242" cy="74465"/>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5" name="Google Shape;1135;p10"/>
          <p:cNvSpPr/>
          <p:nvPr/>
        </p:nvSpPr>
        <p:spPr>
          <a:xfrm flipH="1">
            <a:off x="8862144" y="1396174"/>
            <a:ext cx="150419" cy="149286"/>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6" name="Google Shape;1136;p10"/>
          <p:cNvSpPr/>
          <p:nvPr/>
        </p:nvSpPr>
        <p:spPr>
          <a:xfrm flipH="1">
            <a:off x="8617551" y="4671008"/>
            <a:ext cx="124216" cy="123438"/>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7" name="Google Shape;1137;p10"/>
          <p:cNvSpPr/>
          <p:nvPr/>
        </p:nvSpPr>
        <p:spPr>
          <a:xfrm flipH="1">
            <a:off x="9012576" y="96188"/>
            <a:ext cx="124183" cy="123438"/>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38" name="Google Shape;1138;p10"/>
          <p:cNvGrpSpPr/>
          <p:nvPr/>
        </p:nvGrpSpPr>
        <p:grpSpPr>
          <a:xfrm rot="-5400000" flipH="1">
            <a:off x="-159468" y="4151935"/>
            <a:ext cx="1158882" cy="83997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47" name="Google Shape;1147;p10"/>
          <p:cNvSpPr/>
          <p:nvPr/>
        </p:nvSpPr>
        <p:spPr>
          <a:xfrm flipH="1">
            <a:off x="271304" y="3471627"/>
            <a:ext cx="233469" cy="231694"/>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148" name="Google Shape;1148;p10"/>
          <p:cNvGrpSpPr/>
          <p:nvPr/>
        </p:nvGrpSpPr>
        <p:grpSpPr>
          <a:xfrm flipH="1">
            <a:off x="5955211" y="6461"/>
            <a:ext cx="1452368" cy="568930"/>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06546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466500" y="1265400"/>
            <a:ext cx="6210900" cy="13119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58" name="Google Shape;1158;p11"/>
          <p:cNvSpPr txBox="1">
            <a:spLocks noGrp="1"/>
          </p:cNvSpPr>
          <p:nvPr>
            <p:ph type="body" idx="1"/>
          </p:nvPr>
        </p:nvSpPr>
        <p:spPr>
          <a:xfrm>
            <a:off x="1846050" y="2577300"/>
            <a:ext cx="5451900" cy="1300800"/>
          </a:xfrm>
          <a:prstGeom prst="rect">
            <a:avLst/>
          </a:prstGeom>
        </p:spPr>
        <p:txBody>
          <a:bodyPr spcFirstLastPara="1" wrap="square" lIns="91425" tIns="91425" rIns="91425" bIns="91425" anchor="t" anchorCtr="0">
            <a:noAutofit/>
          </a:bodyPr>
          <a:lstStyle>
            <a:lvl1pPr marL="457189" lvl="0" indent="-317492" algn="ctr">
              <a:spcBef>
                <a:spcPts val="0"/>
              </a:spcBef>
              <a:spcAft>
                <a:spcPts val="0"/>
              </a:spcAft>
              <a:buSzPts val="1400"/>
              <a:buChar char="●"/>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a:p>
        </p:txBody>
      </p:sp>
      <p:sp>
        <p:nvSpPr>
          <p:cNvPr id="1159" name="Google Shape;1159;p11"/>
          <p:cNvSpPr/>
          <p:nvPr/>
        </p:nvSpPr>
        <p:spPr>
          <a:xfrm>
            <a:off x="-1295475" y="1682151"/>
            <a:ext cx="2910842" cy="2706667"/>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0" name="Google Shape;1160;p11"/>
          <p:cNvSpPr/>
          <p:nvPr/>
        </p:nvSpPr>
        <p:spPr>
          <a:xfrm>
            <a:off x="5484729" y="-1105299"/>
            <a:ext cx="4906622" cy="2944925"/>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1" name="Google Shape;1161;p11"/>
          <p:cNvSpPr/>
          <p:nvPr/>
        </p:nvSpPr>
        <p:spPr>
          <a:xfrm>
            <a:off x="4495507" y="4184353"/>
            <a:ext cx="5476969" cy="1825818"/>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2" name="Google Shape;1162;p11"/>
          <p:cNvSpPr/>
          <p:nvPr/>
        </p:nvSpPr>
        <p:spPr>
          <a:xfrm>
            <a:off x="-977471" y="-797006"/>
            <a:ext cx="3491935" cy="1419639"/>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796619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181505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198783" y="198783"/>
            <a:ext cx="8716617" cy="4731026"/>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6" name="Google Shape;1166;p13"/>
          <p:cNvSpPr txBox="1">
            <a:spLocks noGrp="1"/>
          </p:cNvSpPr>
          <p:nvPr>
            <p:ph type="title"/>
          </p:nvPr>
        </p:nvSpPr>
        <p:spPr>
          <a:xfrm>
            <a:off x="713225" y="331200"/>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2500">
                <a:solidFill>
                  <a:schemeClr val="dk1"/>
                </a:solidFill>
              </a:defRPr>
            </a:lvl1pPr>
            <a:lvl2pPr lvl="1" algn="ctr" rtl="0">
              <a:spcBef>
                <a:spcPts val="0"/>
              </a:spcBef>
              <a:spcAft>
                <a:spcPts val="0"/>
              </a:spcAft>
              <a:buClr>
                <a:schemeClr val="dk1"/>
              </a:buClr>
              <a:buSzPts val="2500"/>
              <a:buNone/>
              <a:defRPr sz="2500">
                <a:solidFill>
                  <a:schemeClr val="dk1"/>
                </a:solidFill>
              </a:defRPr>
            </a:lvl2pPr>
            <a:lvl3pPr lvl="2" algn="ctr" rtl="0">
              <a:spcBef>
                <a:spcPts val="0"/>
              </a:spcBef>
              <a:spcAft>
                <a:spcPts val="0"/>
              </a:spcAft>
              <a:buClr>
                <a:schemeClr val="dk1"/>
              </a:buClr>
              <a:buSzPts val="2500"/>
              <a:buNone/>
              <a:defRPr sz="2500">
                <a:solidFill>
                  <a:schemeClr val="dk1"/>
                </a:solidFill>
              </a:defRPr>
            </a:lvl3pPr>
            <a:lvl4pPr lvl="3" algn="ctr" rtl="0">
              <a:spcBef>
                <a:spcPts val="0"/>
              </a:spcBef>
              <a:spcAft>
                <a:spcPts val="0"/>
              </a:spcAft>
              <a:buClr>
                <a:schemeClr val="dk1"/>
              </a:buClr>
              <a:buSzPts val="2500"/>
              <a:buNone/>
              <a:defRPr sz="2500">
                <a:solidFill>
                  <a:schemeClr val="dk1"/>
                </a:solidFill>
              </a:defRPr>
            </a:lvl4pPr>
            <a:lvl5pPr lvl="4" algn="ctr" rtl="0">
              <a:spcBef>
                <a:spcPts val="0"/>
              </a:spcBef>
              <a:spcAft>
                <a:spcPts val="0"/>
              </a:spcAft>
              <a:buClr>
                <a:schemeClr val="dk1"/>
              </a:buClr>
              <a:buSzPts val="2500"/>
              <a:buNone/>
              <a:defRPr sz="2500">
                <a:solidFill>
                  <a:schemeClr val="dk1"/>
                </a:solidFill>
              </a:defRPr>
            </a:lvl5pPr>
            <a:lvl6pPr lvl="5" algn="ctr" rtl="0">
              <a:spcBef>
                <a:spcPts val="0"/>
              </a:spcBef>
              <a:spcAft>
                <a:spcPts val="0"/>
              </a:spcAft>
              <a:buClr>
                <a:schemeClr val="dk1"/>
              </a:buClr>
              <a:buSzPts val="2500"/>
              <a:buNone/>
              <a:defRPr sz="2500">
                <a:solidFill>
                  <a:schemeClr val="dk1"/>
                </a:solidFill>
              </a:defRPr>
            </a:lvl6pPr>
            <a:lvl7pPr lvl="6" algn="ctr" rtl="0">
              <a:spcBef>
                <a:spcPts val="0"/>
              </a:spcBef>
              <a:spcAft>
                <a:spcPts val="0"/>
              </a:spcAft>
              <a:buClr>
                <a:schemeClr val="dk1"/>
              </a:buClr>
              <a:buSzPts val="2500"/>
              <a:buNone/>
              <a:defRPr sz="2500">
                <a:solidFill>
                  <a:schemeClr val="dk1"/>
                </a:solidFill>
              </a:defRPr>
            </a:lvl7pPr>
            <a:lvl8pPr lvl="7" algn="ctr" rtl="0">
              <a:spcBef>
                <a:spcPts val="0"/>
              </a:spcBef>
              <a:spcAft>
                <a:spcPts val="0"/>
              </a:spcAft>
              <a:buClr>
                <a:schemeClr val="dk1"/>
              </a:buClr>
              <a:buSzPts val="2500"/>
              <a:buNone/>
              <a:defRPr sz="2500">
                <a:solidFill>
                  <a:schemeClr val="dk1"/>
                </a:solidFill>
              </a:defRPr>
            </a:lvl8pPr>
            <a:lvl9pPr lvl="8" algn="ctr" rtl="0">
              <a:spcBef>
                <a:spcPts val="0"/>
              </a:spcBef>
              <a:spcAft>
                <a:spcPts val="0"/>
              </a:spcAft>
              <a:buClr>
                <a:schemeClr val="dk1"/>
              </a:buClr>
              <a:buSzPts val="2500"/>
              <a:buNone/>
              <a:defRPr sz="2500">
                <a:solidFill>
                  <a:schemeClr val="dk1"/>
                </a:solidFill>
              </a:defRPr>
            </a:lvl9pPr>
          </a:lstStyle>
          <a:p>
            <a:endParaRPr/>
          </a:p>
        </p:txBody>
      </p:sp>
    </p:spTree>
    <p:extLst>
      <p:ext uri="{BB962C8B-B14F-4D97-AF65-F5344CB8AC3E}">
        <p14:creationId xmlns:p14="http://schemas.microsoft.com/office/powerpoint/2010/main" val="470592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0470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image" Target="../media/image2.png"/><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5279327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0682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7/3/2024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97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8271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685835"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35" rtl="0" eaLnBrk="1" latinLnBrk="1" hangingPunct="1">
        <a:defRPr sz="1350" kern="1200">
          <a:solidFill>
            <a:schemeClr val="tx1"/>
          </a:solidFill>
          <a:latin typeface="+mn-lt"/>
          <a:ea typeface="+mn-ea"/>
          <a:cs typeface="+mn-cs"/>
        </a:defRPr>
      </a:lvl1pPr>
      <a:lvl2pPr marL="342917" algn="l" defTabSz="685835" rtl="0" eaLnBrk="1" latinLnBrk="1" hangingPunct="1">
        <a:defRPr sz="1350" kern="1200">
          <a:solidFill>
            <a:schemeClr val="tx1"/>
          </a:solidFill>
          <a:latin typeface="+mn-lt"/>
          <a:ea typeface="+mn-ea"/>
          <a:cs typeface="+mn-cs"/>
        </a:defRPr>
      </a:lvl2pPr>
      <a:lvl3pPr marL="685835" algn="l" defTabSz="685835" rtl="0" eaLnBrk="1" latinLnBrk="1" hangingPunct="1">
        <a:defRPr sz="1350" kern="1200">
          <a:solidFill>
            <a:schemeClr val="tx1"/>
          </a:solidFill>
          <a:latin typeface="+mn-lt"/>
          <a:ea typeface="+mn-ea"/>
          <a:cs typeface="+mn-cs"/>
        </a:defRPr>
      </a:lvl3pPr>
      <a:lvl4pPr marL="1028752" algn="l" defTabSz="685835" rtl="0" eaLnBrk="1" latinLnBrk="1" hangingPunct="1">
        <a:defRPr sz="1350" kern="1200">
          <a:solidFill>
            <a:schemeClr val="tx1"/>
          </a:solidFill>
          <a:latin typeface="+mn-lt"/>
          <a:ea typeface="+mn-ea"/>
          <a:cs typeface="+mn-cs"/>
        </a:defRPr>
      </a:lvl4pPr>
      <a:lvl5pPr marL="1371668" algn="l" defTabSz="685835" rtl="0" eaLnBrk="1" latinLnBrk="1" hangingPunct="1">
        <a:defRPr sz="1350" kern="1200">
          <a:solidFill>
            <a:schemeClr val="tx1"/>
          </a:solidFill>
          <a:latin typeface="+mn-lt"/>
          <a:ea typeface="+mn-ea"/>
          <a:cs typeface="+mn-cs"/>
        </a:defRPr>
      </a:lvl5pPr>
      <a:lvl6pPr marL="1714586" algn="l" defTabSz="685835" rtl="0" eaLnBrk="1" latinLnBrk="1" hangingPunct="1">
        <a:defRPr sz="1350" kern="1200">
          <a:solidFill>
            <a:schemeClr val="tx1"/>
          </a:solidFill>
          <a:latin typeface="+mn-lt"/>
          <a:ea typeface="+mn-ea"/>
          <a:cs typeface="+mn-cs"/>
        </a:defRPr>
      </a:lvl6pPr>
      <a:lvl7pPr marL="2057503" algn="l" defTabSz="685835" rtl="0" eaLnBrk="1" latinLnBrk="1" hangingPunct="1">
        <a:defRPr sz="1350" kern="1200">
          <a:solidFill>
            <a:schemeClr val="tx1"/>
          </a:solidFill>
          <a:latin typeface="+mn-lt"/>
          <a:ea typeface="+mn-ea"/>
          <a:cs typeface="+mn-cs"/>
        </a:defRPr>
      </a:lvl7pPr>
      <a:lvl8pPr marL="2400420" algn="l" defTabSz="685835" rtl="0" eaLnBrk="1" latinLnBrk="1" hangingPunct="1">
        <a:defRPr sz="1350" kern="1200">
          <a:solidFill>
            <a:schemeClr val="tx1"/>
          </a:solidFill>
          <a:latin typeface="+mn-lt"/>
          <a:ea typeface="+mn-ea"/>
          <a:cs typeface="+mn-cs"/>
        </a:defRPr>
      </a:lvl8pPr>
      <a:lvl9pPr marL="2743337" algn="l" defTabSz="685835" rtl="0" eaLnBrk="1" latinLnBrk="1"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83351873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200"/>
            <a:ext cx="77040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3000831399"/>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xml"/><Relationship Id="rId7" Type="http://schemas.openxmlformats.org/officeDocument/2006/relationships/image" Target="../media/image6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44.png"/><Relationship Id="rId7" Type="http://schemas.openxmlformats.org/officeDocument/2006/relationships/image" Target="../media/image77.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45.sv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65.xml"/><Relationship Id="rId5" Type="http://schemas.openxmlformats.org/officeDocument/2006/relationships/image" Target="../media/image88.sv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89.pn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4.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5.pn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7.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44.pn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A4B15F85-6BAD-50E7-9895-C25D5A08FECE}"/>
              </a:ext>
            </a:extLst>
          </p:cNvPr>
          <p:cNvSpPr txBox="1"/>
          <p:nvPr/>
        </p:nvSpPr>
        <p:spPr>
          <a:xfrm>
            <a:off x="3265714" y="529692"/>
            <a:ext cx="5878286" cy="3046988"/>
          </a:xfrm>
          <a:prstGeom prst="rect">
            <a:avLst/>
          </a:prstGeom>
          <a:noFill/>
        </p:spPr>
        <p:txBody>
          <a:bodyPr wrap="square">
            <a:spAutoFit/>
          </a:bodyPr>
          <a:lstStyle/>
          <a:p>
            <a:pPr marR="44450" algn="ctr">
              <a:spcAft>
                <a:spcPts val="800"/>
              </a:spcAft>
            </a:pPr>
            <a:r>
              <a:rPr lang="vi-VN" sz="48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 ĐOẠN VĂN GHI LẠI CẢM NGHĨ VỀ MỘT BÀI THƠ TÁM CHỮ</a:t>
            </a:r>
            <a:endParaRPr lang="en-SG"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2" name="Freeform: Shape 11">
            <a:extLst>
              <a:ext uri="{FF2B5EF4-FFF2-40B4-BE49-F238E27FC236}">
                <a16:creationId xmlns:a16="http://schemas.microsoft.com/office/drawing/2014/main" id="{6656A020-4050-E12F-9909-85E00C4F932F}"/>
              </a:ext>
            </a:extLst>
          </p:cNvPr>
          <p:cNvSpPr/>
          <p:nvPr/>
        </p:nvSpPr>
        <p:spPr>
          <a:xfrm>
            <a:off x="3378125" y="2559856"/>
            <a:ext cx="3986474" cy="454394"/>
          </a:xfrm>
          <a:custGeom>
            <a:avLst/>
            <a:gdLst/>
            <a:ahLst/>
            <a:cxnLst/>
            <a:rect l="0" t="0" r="0" b="0"/>
            <a:pathLst>
              <a:path>
                <a:moveTo>
                  <a:pt x="3986474" y="0"/>
                </a:moveTo>
                <a:lnTo>
                  <a:pt x="3986474"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36757D6B-2405-961D-5AD4-E4CDAD555B74}"/>
              </a:ext>
            </a:extLst>
          </p:cNvPr>
          <p:cNvSpPr/>
          <p:nvPr/>
        </p:nvSpPr>
        <p:spPr>
          <a:xfrm>
            <a:off x="5511404" y="2559856"/>
            <a:ext cx="1853195" cy="454394"/>
          </a:xfrm>
          <a:custGeom>
            <a:avLst/>
            <a:gdLst/>
            <a:ahLst/>
            <a:cxnLst/>
            <a:rect l="0" t="0" r="0" b="0"/>
            <a:pathLst>
              <a:path>
                <a:moveTo>
                  <a:pt x="1853195" y="0"/>
                </a:moveTo>
                <a:lnTo>
                  <a:pt x="1853195" y="227197"/>
                </a:lnTo>
                <a:lnTo>
                  <a:pt x="0" y="227197"/>
                </a:lnTo>
                <a:lnTo>
                  <a:pt x="0"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B7E7A076-E121-07D9-E7EB-B72F686E515E}"/>
              </a:ext>
            </a:extLst>
          </p:cNvPr>
          <p:cNvSpPr/>
          <p:nvPr/>
        </p:nvSpPr>
        <p:spPr>
          <a:xfrm>
            <a:off x="7364599" y="2559856"/>
            <a:ext cx="361976" cy="454394"/>
          </a:xfrm>
          <a:custGeom>
            <a:avLst/>
            <a:gdLst/>
            <a:ahLst/>
            <a:cxnLst/>
            <a:rect l="0" t="0" r="0" b="0"/>
            <a:pathLst>
              <a:path>
                <a:moveTo>
                  <a:pt x="0" y="0"/>
                </a:moveTo>
                <a:lnTo>
                  <a:pt x="0" y="227197"/>
                </a:lnTo>
                <a:lnTo>
                  <a:pt x="361976" y="227197"/>
                </a:lnTo>
                <a:lnTo>
                  <a:pt x="361976" y="454394"/>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 name="Freeform: Shape 4">
            <a:extLst>
              <a:ext uri="{FF2B5EF4-FFF2-40B4-BE49-F238E27FC236}">
                <a16:creationId xmlns:a16="http://schemas.microsoft.com/office/drawing/2014/main" id="{6CB2C81D-2526-5520-3091-54A8917E7593}"/>
              </a:ext>
            </a:extLst>
          </p:cNvPr>
          <p:cNvSpPr/>
          <p:nvPr/>
        </p:nvSpPr>
        <p:spPr>
          <a:xfrm>
            <a:off x="1875931" y="1402180"/>
            <a:ext cx="2691059" cy="454394"/>
          </a:xfrm>
          <a:custGeom>
            <a:avLst/>
            <a:gdLst/>
            <a:ahLst/>
            <a:cxnLst/>
            <a:rect l="0" t="0" r="0" b="0"/>
            <a:pathLst>
              <a:path>
                <a:moveTo>
                  <a:pt x="2691059" y="0"/>
                </a:moveTo>
                <a:lnTo>
                  <a:pt x="2691059" y="227197"/>
                </a:lnTo>
                <a:lnTo>
                  <a:pt x="0" y="227197"/>
                </a:lnTo>
                <a:lnTo>
                  <a:pt x="0"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1C85DEC7-995B-AACA-B8E9-1FA2B66F5551}"/>
              </a:ext>
            </a:extLst>
          </p:cNvPr>
          <p:cNvSpPr/>
          <p:nvPr/>
        </p:nvSpPr>
        <p:spPr>
          <a:xfrm>
            <a:off x="4566990" y="1402180"/>
            <a:ext cx="2797609" cy="454394"/>
          </a:xfrm>
          <a:custGeom>
            <a:avLst/>
            <a:gdLst/>
            <a:ahLst/>
            <a:cxnLst/>
            <a:rect l="0" t="0" r="0" b="0"/>
            <a:pathLst>
              <a:path>
                <a:moveTo>
                  <a:pt x="0" y="0"/>
                </a:moveTo>
                <a:lnTo>
                  <a:pt x="0" y="227197"/>
                </a:lnTo>
                <a:lnTo>
                  <a:pt x="2797609" y="227197"/>
                </a:lnTo>
                <a:lnTo>
                  <a:pt x="2797609" y="454394"/>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D6540885-0C21-A264-656D-1CE48AE1ADC0}"/>
              </a:ext>
            </a:extLst>
          </p:cNvPr>
          <p:cNvSpPr/>
          <p:nvPr/>
        </p:nvSpPr>
        <p:spPr>
          <a:xfrm>
            <a:off x="5418980" y="1856576"/>
            <a:ext cx="2797609" cy="703280"/>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tx1"/>
                </a:solidFill>
                <a:latin typeface="+mj-lt"/>
              </a:rPr>
              <a:t>Cấu trúc gồm ba phần</a:t>
            </a:r>
            <a:endParaRPr lang="en-SG" sz="2000" b="1" kern="1200" dirty="0">
              <a:solidFill>
                <a:schemeClr val="tx1"/>
              </a:solidFill>
              <a:latin typeface="+mj-lt"/>
            </a:endParaRPr>
          </a:p>
        </p:txBody>
      </p:sp>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Shape 3">
            <a:extLst>
              <a:ext uri="{FF2B5EF4-FFF2-40B4-BE49-F238E27FC236}">
                <a16:creationId xmlns:a16="http://schemas.microsoft.com/office/drawing/2014/main" id="{DA17C3F7-8976-3630-DEB1-C7993638E6B7}"/>
              </a:ext>
            </a:extLst>
          </p:cNvPr>
          <p:cNvSpPr/>
          <p:nvPr/>
        </p:nvSpPr>
        <p:spPr>
          <a:xfrm>
            <a:off x="2710327" y="813345"/>
            <a:ext cx="4033373" cy="719459"/>
          </a:xfrm>
          <a:custGeom>
            <a:avLst/>
            <a:gdLst>
              <a:gd name="connsiteX0" fmla="*/ 0 w 3713327"/>
              <a:gd name="connsiteY0" fmla="*/ 63232 h 632323"/>
              <a:gd name="connsiteX1" fmla="*/ 63232 w 3713327"/>
              <a:gd name="connsiteY1" fmla="*/ 0 h 632323"/>
              <a:gd name="connsiteX2" fmla="*/ 3650095 w 3713327"/>
              <a:gd name="connsiteY2" fmla="*/ 0 h 632323"/>
              <a:gd name="connsiteX3" fmla="*/ 3713327 w 3713327"/>
              <a:gd name="connsiteY3" fmla="*/ 63232 h 632323"/>
              <a:gd name="connsiteX4" fmla="*/ 3713327 w 3713327"/>
              <a:gd name="connsiteY4" fmla="*/ 569091 h 632323"/>
              <a:gd name="connsiteX5" fmla="*/ 3650095 w 3713327"/>
              <a:gd name="connsiteY5" fmla="*/ 632323 h 632323"/>
              <a:gd name="connsiteX6" fmla="*/ 63232 w 3713327"/>
              <a:gd name="connsiteY6" fmla="*/ 632323 h 632323"/>
              <a:gd name="connsiteX7" fmla="*/ 0 w 3713327"/>
              <a:gd name="connsiteY7" fmla="*/ 569091 h 632323"/>
              <a:gd name="connsiteX8" fmla="*/ 0 w 3713327"/>
              <a:gd name="connsiteY8" fmla="*/ 63232 h 6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3327" h="632323">
                <a:moveTo>
                  <a:pt x="0" y="63232"/>
                </a:moveTo>
                <a:cubicBezTo>
                  <a:pt x="0" y="28310"/>
                  <a:pt x="28310" y="0"/>
                  <a:pt x="63232" y="0"/>
                </a:cubicBezTo>
                <a:lnTo>
                  <a:pt x="3650095" y="0"/>
                </a:lnTo>
                <a:cubicBezTo>
                  <a:pt x="3685017" y="0"/>
                  <a:pt x="3713327" y="28310"/>
                  <a:pt x="3713327" y="63232"/>
                </a:cubicBezTo>
                <a:lnTo>
                  <a:pt x="3713327" y="569091"/>
                </a:lnTo>
                <a:cubicBezTo>
                  <a:pt x="3713327" y="604013"/>
                  <a:pt x="3685017" y="632323"/>
                  <a:pt x="3650095" y="632323"/>
                </a:cubicBezTo>
                <a:lnTo>
                  <a:pt x="63232" y="632323"/>
                </a:lnTo>
                <a:cubicBezTo>
                  <a:pt x="28310" y="632323"/>
                  <a:pt x="0" y="604013"/>
                  <a:pt x="0" y="569091"/>
                </a:cubicBezTo>
                <a:lnTo>
                  <a:pt x="0" y="632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80" tIns="79480" rIns="79480" bIns="79480" numCol="1" spcCol="1270" anchor="ctr" anchorCtr="0">
            <a:noAutofit/>
          </a:bodyPr>
          <a:lstStyle/>
          <a:p>
            <a:pPr marL="0" lvl="0" indent="0" algn="ctr" defTabSz="711200">
              <a:lnSpc>
                <a:spcPct val="90000"/>
              </a:lnSpc>
              <a:spcBef>
                <a:spcPct val="0"/>
              </a:spcBef>
              <a:spcAft>
                <a:spcPct val="35000"/>
              </a:spcAft>
              <a:buNone/>
            </a:pPr>
            <a:r>
              <a:rPr lang="vi-VN" sz="2000" b="1" kern="1200" dirty="0">
                <a:solidFill>
                  <a:schemeClr val="bg1"/>
                </a:solidFill>
                <a:latin typeface="Times New Roman" panose="02020603050405020304" pitchFamily="18" charset="0"/>
                <a:cs typeface="Times New Roman" panose="02020603050405020304" pitchFamily="18" charset="0"/>
              </a:rPr>
              <a:t>Y</a:t>
            </a:r>
            <a:r>
              <a:rPr lang="en-GB" sz="2000" b="1" kern="1200" dirty="0" err="1">
                <a:solidFill>
                  <a:schemeClr val="bg1"/>
                </a:solidFill>
                <a:latin typeface="Times New Roman" panose="02020603050405020304" pitchFamily="18" charset="0"/>
                <a:cs typeface="Times New Roman" panose="02020603050405020304" pitchFamily="18" charset="0"/>
              </a:rPr>
              <a:t>êu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cầu</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đối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với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đoạn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văn</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ghi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lại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cảm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nghĩ</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về</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một</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bài</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thơ</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tám</a:t>
            </a:r>
            <a:r>
              <a:rPr lang="en-GB" sz="2000" b="1" kern="1200" dirty="0">
                <a:solidFill>
                  <a:schemeClr val="bg1"/>
                </a:solidFill>
                <a:latin typeface="Times New Roman" panose="02020603050405020304" pitchFamily="18" charset="0"/>
                <a:cs typeface="Times New Roman" panose="02020603050405020304" pitchFamily="18" charset="0"/>
              </a:rPr>
              <a:t> </a:t>
            </a:r>
            <a:r>
              <a:rPr lang="en-GB" sz="2000" b="1" kern="1200" dirty="0" err="1">
                <a:solidFill>
                  <a:schemeClr val="bg1"/>
                </a:solidFill>
                <a:latin typeface="Times New Roman" panose="02020603050405020304" pitchFamily="18" charset="0"/>
                <a:cs typeface="Times New Roman" panose="02020603050405020304" pitchFamily="18" charset="0"/>
              </a:rPr>
              <a:t>chữ</a:t>
            </a:r>
            <a:endParaRPr lang="en-SG" sz="2000" b="1" kern="1200" dirty="0">
              <a:solidFill>
                <a:schemeClr val="bg1"/>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E05CA597-F503-D360-58F1-BEA59077935F}"/>
              </a:ext>
            </a:extLst>
          </p:cNvPr>
          <p:cNvSpPr/>
          <p:nvPr/>
        </p:nvSpPr>
        <p:spPr>
          <a:xfrm>
            <a:off x="927412" y="1856574"/>
            <a:ext cx="1342259" cy="2884195"/>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2000" kern="1200" dirty="0">
                <a:solidFill>
                  <a:schemeClr val="tx1"/>
                </a:solidFill>
                <a:latin typeface="+mj-lt"/>
              </a:rPr>
              <a:t>Trình bày cảm nghĩ (cảm xúc kết hợp suy nghĩ) của người viết về một bài thơ tám chữ.</a:t>
            </a:r>
            <a:endParaRPr lang="en-SG" sz="2000" kern="1200" dirty="0">
              <a:solidFill>
                <a:schemeClr val="tx1"/>
              </a:solidFill>
              <a:latin typeface="+mj-lt"/>
            </a:endParaRPr>
          </a:p>
        </p:txBody>
      </p:sp>
      <p:sp>
        <p:nvSpPr>
          <p:cNvPr id="15" name="Freeform: Shape 14">
            <a:extLst>
              <a:ext uri="{FF2B5EF4-FFF2-40B4-BE49-F238E27FC236}">
                <a16:creationId xmlns:a16="http://schemas.microsoft.com/office/drawing/2014/main" id="{082020E1-887E-DBA8-D381-88ACEBDF3009}"/>
              </a:ext>
            </a:extLst>
          </p:cNvPr>
          <p:cNvSpPr/>
          <p:nvPr/>
        </p:nvSpPr>
        <p:spPr>
          <a:xfrm>
            <a:off x="2408464" y="3014250"/>
            <a:ext cx="182164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Mở đoạn: </a:t>
            </a:r>
            <a:r>
              <a:rPr lang="vi-VN" sz="1600" kern="1200" dirty="0">
                <a:solidFill>
                  <a:schemeClr val="tx1"/>
                </a:solidFill>
                <a:latin typeface="+mj-lt"/>
              </a:rPr>
              <a:t>giới thiệu nhan đề bài thơ, tác giả và cảm nghĩ chung của người viết về bài thơ bằng một câu (câu chủ đề).</a:t>
            </a:r>
            <a:endParaRPr lang="en-SG" sz="1600" kern="1200" dirty="0">
              <a:solidFill>
                <a:schemeClr val="tx1"/>
              </a:solidFill>
              <a:latin typeface="+mj-lt"/>
            </a:endParaRPr>
          </a:p>
        </p:txBody>
      </p:sp>
      <p:sp>
        <p:nvSpPr>
          <p:cNvPr id="17" name="Freeform: Shape 16">
            <a:extLst>
              <a:ext uri="{FF2B5EF4-FFF2-40B4-BE49-F238E27FC236}">
                <a16:creationId xmlns:a16="http://schemas.microsoft.com/office/drawing/2014/main" id="{64F0865B-6CE3-26CA-C405-7F08EDC959CF}"/>
              </a:ext>
            </a:extLst>
          </p:cNvPr>
          <p:cNvSpPr/>
          <p:nvPr/>
        </p:nvSpPr>
        <p:spPr>
          <a:xfrm>
            <a:off x="4302579" y="3014250"/>
            <a:ext cx="2797609"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Thân đoạn: </a:t>
            </a:r>
            <a:r>
              <a:rPr lang="vi-VN" sz="1600" kern="1200" dirty="0">
                <a:solidFill>
                  <a:schemeClr val="tx1"/>
                </a:solidFill>
                <a:latin typeface="+mj-lt"/>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600" kern="1200" dirty="0">
              <a:solidFill>
                <a:schemeClr val="tx1"/>
              </a:solidFill>
              <a:latin typeface="+mj-lt"/>
            </a:endParaRPr>
          </a:p>
        </p:txBody>
      </p:sp>
      <p:sp>
        <p:nvSpPr>
          <p:cNvPr id="19" name="Freeform: Shape 18">
            <a:extLst>
              <a:ext uri="{FF2B5EF4-FFF2-40B4-BE49-F238E27FC236}">
                <a16:creationId xmlns:a16="http://schemas.microsoft.com/office/drawing/2014/main" id="{8A90DBD8-509F-0970-C0AC-04DE67442A9A}"/>
              </a:ext>
            </a:extLst>
          </p:cNvPr>
          <p:cNvSpPr/>
          <p:nvPr/>
        </p:nvSpPr>
        <p:spPr>
          <a:xfrm>
            <a:off x="7172654" y="3014250"/>
            <a:ext cx="1405910" cy="1832271"/>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marL="0" lvl="0" indent="0" algn="ctr" defTabSz="711200">
              <a:lnSpc>
                <a:spcPct val="90000"/>
              </a:lnSpc>
              <a:spcBef>
                <a:spcPct val="0"/>
              </a:spcBef>
              <a:spcAft>
                <a:spcPct val="35000"/>
              </a:spcAft>
              <a:buNone/>
            </a:pPr>
            <a:r>
              <a:rPr lang="vi-VN" sz="1600" b="1" kern="1200" dirty="0">
                <a:solidFill>
                  <a:schemeClr val="tx1"/>
                </a:solidFill>
                <a:latin typeface="+mj-lt"/>
              </a:rPr>
              <a:t>Kết đoạn</a:t>
            </a:r>
            <a:r>
              <a:rPr lang="vi-VN" sz="1600" kern="1200" dirty="0">
                <a:solidFill>
                  <a:schemeClr val="tx1"/>
                </a:solidFill>
                <a:latin typeface="+mj-lt"/>
              </a:rPr>
              <a:t>: khẳng định lại cảm nghĩ về bài thơ và ý nghĩa của bài thơ đối với bản thân.</a:t>
            </a:r>
            <a:endParaRPr lang="en-SG" sz="1600" kern="1200" dirty="0">
              <a:solidFill>
                <a:schemeClr val="tx1"/>
              </a:solidFill>
              <a:latin typeface="+mj-lt"/>
            </a:endParaRPr>
          </a:p>
        </p:txBody>
      </p:sp>
      <p:pic>
        <p:nvPicPr>
          <p:cNvPr id="20" name="Picture 19" descr="A hand holding a pen over a book&#10;&#10;Description automatically generated">
            <a:extLst>
              <a:ext uri="{FF2B5EF4-FFF2-40B4-BE49-F238E27FC236}">
                <a16:creationId xmlns:a16="http://schemas.microsoft.com/office/drawing/2014/main" id="{876D5CEF-DCBF-A29A-531F-79D2898C8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4309" y="437163"/>
            <a:ext cx="1840130" cy="1226753"/>
          </a:xfrm>
          <a:prstGeom prst="rect">
            <a:avLst/>
          </a:prstGeom>
        </p:spPr>
      </p:pic>
    </p:spTree>
    <p:extLst>
      <p:ext uri="{BB962C8B-B14F-4D97-AF65-F5344CB8AC3E}">
        <p14:creationId xmlns:p14="http://schemas.microsoft.com/office/powerpoint/2010/main" val="8840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8" grpId="0" animBg="1"/>
      <p:bldP spid="5" grpId="0" animBg="1"/>
      <p:bldP spid="10" grpId="0" animBg="1"/>
      <p:bldP spid="11" grpId="0" animBg="1"/>
      <p:bldP spid="4" grpId="0" animBg="1"/>
      <p:bldP spid="9" grpId="0" animBg="1"/>
      <p:bldP spid="1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4" name="Freeform 11">
            <a:extLst>
              <a:ext uri="{FF2B5EF4-FFF2-40B4-BE49-F238E27FC236}">
                <a16:creationId xmlns:a16="http://schemas.microsoft.com/office/drawing/2014/main" id="{877C581C-1F18-E45F-0FA6-D9B092238E7C}"/>
              </a:ext>
            </a:extLst>
          </p:cNvPr>
          <p:cNvSpPr/>
          <p:nvPr/>
        </p:nvSpPr>
        <p:spPr>
          <a:xfrm>
            <a:off x="3552855" y="953292"/>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1020" name="TextBox 1019">
            <a:extLst>
              <a:ext uri="{FF2B5EF4-FFF2-40B4-BE49-F238E27FC236}">
                <a16:creationId xmlns:a16="http://schemas.microsoft.com/office/drawing/2014/main" id="{D76C0EDA-2C4A-2203-9CC5-A38BC8D3508D}"/>
              </a:ext>
            </a:extLst>
          </p:cNvPr>
          <p:cNvSpPr txBox="1"/>
          <p:nvPr/>
        </p:nvSpPr>
        <p:spPr>
          <a:xfrm>
            <a:off x="3742529" y="1900256"/>
            <a:ext cx="4603356" cy="2308324"/>
          </a:xfrm>
          <a:prstGeom prst="rect">
            <a:avLst/>
          </a:prstGeom>
          <a:noFill/>
        </p:spPr>
        <p:txBody>
          <a:bodyPr wrap="square">
            <a:spAutoFit/>
          </a:bodyPr>
          <a:lstStyle/>
          <a:p>
            <a:pPr algn="ctr"/>
            <a:r>
              <a:rPr lang="vi-VN" sz="3600" dirty="0">
                <a:latin typeface="+mj-lt"/>
              </a:rPr>
              <a:t>HS đọc, quan sát đoạn văn về bài thơ </a:t>
            </a:r>
            <a:r>
              <a:rPr lang="vi-VN" sz="3600" i="1" dirty="0">
                <a:latin typeface="+mj-lt"/>
              </a:rPr>
              <a:t>Tựu trường được chiếu trong</a:t>
            </a:r>
            <a:r>
              <a:rPr lang="vi-VN" sz="3600" dirty="0">
                <a:latin typeface="+mj-lt"/>
              </a:rPr>
              <a:t> </a:t>
            </a:r>
            <a:r>
              <a:rPr lang="vi-VN" sz="3600" b="1" dirty="0">
                <a:latin typeface="+mj-lt"/>
              </a:rPr>
              <a:t>PHT số 2</a:t>
            </a:r>
            <a:r>
              <a:rPr lang="en-US" sz="3600" b="1" dirty="0">
                <a:latin typeface="+mj-lt"/>
              </a:rPr>
              <a:t>.</a:t>
            </a:r>
            <a:r>
              <a:rPr lang="vi-VN" sz="3600" dirty="0">
                <a:latin typeface="+mj-lt"/>
              </a:rPr>
              <a:t> </a:t>
            </a:r>
            <a:endParaRPr lang="en-SG" sz="3600" dirty="0">
              <a:latin typeface="+mj-lt"/>
            </a:endParaRPr>
          </a:p>
        </p:txBody>
      </p:sp>
      <p:pic>
        <p:nvPicPr>
          <p:cNvPr id="1026" name="Picture 1025" descr="A child standing on a book with paper planes flying in the sky&#10;&#10;Description automatically generated">
            <a:extLst>
              <a:ext uri="{FF2B5EF4-FFF2-40B4-BE49-F238E27FC236}">
                <a16:creationId xmlns:a16="http://schemas.microsoft.com/office/drawing/2014/main" id="{9AC8035A-A0A5-8F69-4A46-998D8B33AF8A}"/>
              </a:ext>
            </a:extLst>
          </p:cNvPr>
          <p:cNvPicPr>
            <a:picLocks noChangeAspect="1"/>
          </p:cNvPicPr>
          <p:nvPr/>
        </p:nvPicPr>
        <p:blipFill>
          <a:blip r:embed="rId6"/>
          <a:stretch>
            <a:fillRect/>
          </a:stretch>
        </p:blipFill>
        <p:spPr>
          <a:xfrm>
            <a:off x="593263" y="1728886"/>
            <a:ext cx="3149266" cy="3149266"/>
          </a:xfrm>
          <a:prstGeom prst="rect">
            <a:avLst/>
          </a:prstGeom>
        </p:spPr>
      </p:pic>
    </p:spTree>
    <p:extLst>
      <p:ext uri="{BB962C8B-B14F-4D97-AF65-F5344CB8AC3E}">
        <p14:creationId xmlns:p14="http://schemas.microsoft.com/office/powerpoint/2010/main" val="138838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0"/>
                                        </p:tgtEl>
                                        <p:attrNameLst>
                                          <p:attrName>style.visibility</p:attrName>
                                        </p:attrNameLst>
                                      </p:cBhvr>
                                      <p:to>
                                        <p:strVal val="visible"/>
                                      </p:to>
                                    </p:set>
                                    <p:animEffect transition="in" filter="fade">
                                      <p:cBhvr>
                                        <p:cTn id="7" dur="1000"/>
                                        <p:tgtEl>
                                          <p:spTgt spid="1020"/>
                                        </p:tgtEl>
                                      </p:cBhvr>
                                    </p:animEffect>
                                    <p:anim calcmode="lin" valueType="num">
                                      <p:cBhvr>
                                        <p:cTn id="8" dur="1000" fill="hold"/>
                                        <p:tgtEl>
                                          <p:spTgt spid="1020"/>
                                        </p:tgtEl>
                                        <p:attrNameLst>
                                          <p:attrName>ppt_x</p:attrName>
                                        </p:attrNameLst>
                                      </p:cBhvr>
                                      <p:tavLst>
                                        <p:tav tm="0">
                                          <p:val>
                                            <p:strVal val="#ppt_x"/>
                                          </p:val>
                                        </p:tav>
                                        <p:tav tm="100000">
                                          <p:val>
                                            <p:strVal val="#ppt_x"/>
                                          </p:val>
                                        </p:tav>
                                      </p:tavLst>
                                    </p:anim>
                                    <p:anim calcmode="lin" valueType="num">
                                      <p:cBhvr>
                                        <p:cTn id="9" dur="1000" fill="hold"/>
                                        <p:tgtEl>
                                          <p:spTgt spid="10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4"/>
                                        </p:tgtEl>
                                        <p:attrNameLst>
                                          <p:attrName>style.visibility</p:attrName>
                                        </p:attrNameLst>
                                      </p:cBhvr>
                                      <p:to>
                                        <p:strVal val="visible"/>
                                      </p:to>
                                    </p:set>
                                    <p:animEffect transition="in" filter="fade">
                                      <p:cBhvr>
                                        <p:cTn id="12" dur="1000"/>
                                        <p:tgtEl>
                                          <p:spTgt spid="964"/>
                                        </p:tgtEl>
                                      </p:cBhvr>
                                    </p:animEffect>
                                    <p:anim calcmode="lin" valueType="num">
                                      <p:cBhvr>
                                        <p:cTn id="13" dur="1000" fill="hold"/>
                                        <p:tgtEl>
                                          <p:spTgt spid="964"/>
                                        </p:tgtEl>
                                        <p:attrNameLst>
                                          <p:attrName>ppt_x</p:attrName>
                                        </p:attrNameLst>
                                      </p:cBhvr>
                                      <p:tavLst>
                                        <p:tav tm="0">
                                          <p:val>
                                            <p:strVal val="#ppt_x"/>
                                          </p:val>
                                        </p:tav>
                                        <p:tav tm="100000">
                                          <p:val>
                                            <p:strVal val="#ppt_x"/>
                                          </p:val>
                                        </p:tav>
                                      </p:tavLst>
                                    </p:anim>
                                    <p:anim calcmode="lin" valueType="num">
                                      <p:cBhvr>
                                        <p:cTn id="14" dur="1000" fill="hold"/>
                                        <p:tgtEl>
                                          <p:spTgt spid="9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0" animBg="1"/>
      <p:bldP spid="10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458001470"/>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5722910">
                  <a:extLst>
                    <a:ext uri="{9D8B030D-6E8A-4147-A177-3AD203B41FA5}">
                      <a16:colId xmlns:a16="http://schemas.microsoft.com/office/drawing/2014/main" val="4043708978"/>
                    </a:ext>
                  </a:extLst>
                </a:gridCol>
                <a:gridCol w="2847473">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5650722" cy="4801314"/>
          </a:xfrm>
          <a:prstGeom prst="rect">
            <a:avLst/>
          </a:prstGeom>
          <a:noFill/>
        </p:spPr>
        <p:txBody>
          <a:bodyPr wrap="square">
            <a:spAutoFit/>
          </a:bodyPr>
          <a:lstStyle/>
          <a:p>
            <a:pPr algn="ctr"/>
            <a:r>
              <a:rPr lang="vi-VN"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 Cảm ơn nhà thơ đã giúp ta thêm trân trọng từng giây phút của tuổi hoa niên, giúp ta lưu giữ kí ức đẹp trong hành trình trưởng thành của mỗi người! </a:t>
            </a:r>
            <a:endParaRPr lang="en-SG" sz="1800" dirty="0">
              <a:solidFill>
                <a:schemeClr val="tx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6E38D37-B345-7FBE-86F7-5230DE8DE1CE}"/>
              </a:ext>
            </a:extLst>
          </p:cNvPr>
          <p:cNvSpPr txBox="1"/>
          <p:nvPr/>
        </p:nvSpPr>
        <p:spPr>
          <a:xfrm>
            <a:off x="6904065" y="216570"/>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95974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4F5D073-3383-3BD2-6EA4-EDE63D1E3C92}"/>
              </a:ext>
            </a:extLst>
          </p:cNvPr>
          <p:cNvGraphicFramePr>
            <a:graphicFrameLocks noGrp="1"/>
          </p:cNvGraphicFramePr>
          <p:nvPr>
            <p:extLst>
              <p:ext uri="{D42A27DB-BD31-4B8C-83A1-F6EECF244321}">
                <p14:modId xmlns:p14="http://schemas.microsoft.com/office/powerpoint/2010/main" val="2599218726"/>
              </p:ext>
            </p:extLst>
          </p:nvPr>
        </p:nvGraphicFramePr>
        <p:xfrm>
          <a:off x="280847" y="228602"/>
          <a:ext cx="8570383" cy="4659617"/>
        </p:xfrm>
        <a:graphic>
          <a:graphicData uri="http://schemas.openxmlformats.org/drawingml/2006/table">
            <a:tbl>
              <a:tblPr firstRow="1" firstCol="1" bandRow="1">
                <a:tableStyleId>{17292A2E-F333-43FB-9621-5CBBE7FDCDCB}</a:tableStyleId>
              </a:tblPr>
              <a:tblGrid>
                <a:gridCol w="4940858">
                  <a:extLst>
                    <a:ext uri="{9D8B030D-6E8A-4147-A177-3AD203B41FA5}">
                      <a16:colId xmlns:a16="http://schemas.microsoft.com/office/drawing/2014/main" val="4043708978"/>
                    </a:ext>
                  </a:extLst>
                </a:gridCol>
                <a:gridCol w="3629525">
                  <a:extLst>
                    <a:ext uri="{9D8B030D-6E8A-4147-A177-3AD203B41FA5}">
                      <a16:colId xmlns:a16="http://schemas.microsoft.com/office/drawing/2014/main" val="2070984089"/>
                    </a:ext>
                  </a:extLst>
                </a:gridCol>
              </a:tblGrid>
              <a:tr h="4659617">
                <a:tc>
                  <a:txBody>
                    <a:bodyPr/>
                    <a:lstStyle/>
                    <a:p>
                      <a:pPr algn="ctr">
                        <a:lnSpc>
                          <a:spcPct val="100000"/>
                        </a:lnSpc>
                        <a:spcAft>
                          <a:spcPts val="800"/>
                        </a:spcAft>
                      </a:pPr>
                      <a:endParaRPr lang="en-US" sz="1800" b="0" kern="100" dirty="0">
                        <a:solidFill>
                          <a:schemeClr val="tx1"/>
                        </a:solidFill>
                        <a:effectLst/>
                        <a:latin typeface="Times New Roman" panose="02020603050405020304" pitchFamily="18"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just">
                        <a:lnSpc>
                          <a:spcPct val="100000"/>
                        </a:lnSpc>
                        <a:spcAft>
                          <a:spcPts val="800"/>
                        </a:spcAft>
                      </a:pPr>
                      <a:r>
                        <a:rPr lang="vi-VN" sz="1800" b="0" kern="100" dirty="0">
                          <a:solidFill>
                            <a:schemeClr val="tx1"/>
                          </a:solidFill>
                          <a:effectLst/>
                          <a:latin typeface="Times New Roman" panose="02020603050405020304" pitchFamily="18" charset="0"/>
                          <a:cs typeface="Times New Roman" panose="02020603050405020304" pitchFamily="18" charset="0"/>
                        </a:rPr>
                        <a:t> </a:t>
                      </a:r>
                      <a:endParaRPr lang="en-SG" sz="14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189" marR="371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49863792"/>
                  </a:ext>
                </a:extLst>
              </a:tr>
            </a:tbl>
          </a:graphicData>
        </a:graphic>
      </p:graphicFrame>
      <p:sp>
        <p:nvSpPr>
          <p:cNvPr id="8" name="TextBox 7">
            <a:extLst>
              <a:ext uri="{FF2B5EF4-FFF2-40B4-BE49-F238E27FC236}">
                <a16:creationId xmlns:a16="http://schemas.microsoft.com/office/drawing/2014/main" id="{4DF8E3D5-E0A5-B94F-99C4-55387B7F4848}"/>
              </a:ext>
            </a:extLst>
          </p:cNvPr>
          <p:cNvSpPr txBox="1"/>
          <p:nvPr/>
        </p:nvSpPr>
        <p:spPr>
          <a:xfrm>
            <a:off x="268815" y="162424"/>
            <a:ext cx="4940859" cy="1138773"/>
          </a:xfrm>
          <a:prstGeom prst="rect">
            <a:avLst/>
          </a:prstGeom>
          <a:noFill/>
        </p:spPr>
        <p:txBody>
          <a:bodyPr wrap="square">
            <a:spAutoFit/>
          </a:bodyPr>
          <a:lstStyle/>
          <a:p>
            <a:pPr algn="ctr"/>
            <a:r>
              <a:rPr lang="vi-VN"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SG" sz="17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vi-VN"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rPr>
              <a:t>Lòng tôi chợt bồi hồi, xao xuyến vì gặp lại những cảm xúc của thời áo trắng khi đọc bài thơ Tựu trường của nhà thơ Huy Cận. </a:t>
            </a:r>
            <a:endParaRPr lang="en-US" sz="1700"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9FDB278-57C9-BDC9-11AA-B7A234E172BE}"/>
              </a:ext>
            </a:extLst>
          </p:cNvPr>
          <p:cNvSpPr txBox="1"/>
          <p:nvPr/>
        </p:nvSpPr>
        <p:spPr>
          <a:xfrm>
            <a:off x="5221706" y="433137"/>
            <a:ext cx="3653479" cy="4529445"/>
          </a:xfrm>
          <a:prstGeom prst="rect">
            <a:avLst/>
          </a:prstGeom>
          <a:noFill/>
        </p:spPr>
        <p:txBody>
          <a:bodyPr wrap="square">
            <a:spAutoFit/>
          </a:bodyPr>
          <a:lstStyle/>
          <a:p>
            <a:pPr algn="just">
              <a:spcAft>
                <a:spcPts val="800"/>
              </a:spcAft>
            </a:pPr>
            <a:r>
              <a:rPr lang="vi-VN" sz="17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Mở đoạn:</a:t>
            </a:r>
            <a:r>
              <a:rPr lang="vi-VN"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giới thiệu nhan đề bài thơ, tác giả và cảm nghĩ chung của người viết về bài thơ</a:t>
            </a:r>
            <a:r>
              <a:rPr lang="en-US"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700"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b="1"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Thân đoạn: </a:t>
            </a:r>
            <a:r>
              <a:rPr lang="vi-VN"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 bày cảm xúc, suy nghĩ của bản thân về một hoặc vài nét đặc sắc trong nội dung và hình thức nghệ thuật của bài thơ; làm rõ cảm xúc, suy nghĩ về những hình ảnh, từ ngữ được trích từ bài thơ.</a:t>
            </a:r>
            <a:endParaRPr lang="en-SG" sz="1700" dirty="0">
              <a:solidFill>
                <a:schemeClr val="accent6">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vi-VN" sz="17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US" sz="17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endParaRPr lang="en-SG" sz="17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vi-VN" sz="17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Kết đoạn: </a:t>
            </a:r>
            <a:r>
              <a:rPr lang="vi-VN" sz="17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về bài thơ và ý nghĩa của bài thơ đối với bản thân.</a:t>
            </a:r>
            <a:endParaRPr lang="en-SG" sz="17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B933BEA-76EB-959C-C322-ABF6598B77AB}"/>
              </a:ext>
            </a:extLst>
          </p:cNvPr>
          <p:cNvSpPr txBox="1"/>
          <p:nvPr/>
        </p:nvSpPr>
        <p:spPr>
          <a:xfrm>
            <a:off x="6398739" y="180918"/>
            <a:ext cx="1299411" cy="3574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lang="en-US" sz="17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a:t>
            </a:r>
            <a:r>
              <a:rPr kumimoji="0" lang="vi-VN"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SG" sz="17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0980E362-5370-952D-9F05-C3258C53EA1B}"/>
              </a:ext>
            </a:extLst>
          </p:cNvPr>
          <p:cNvSpPr txBox="1"/>
          <p:nvPr/>
        </p:nvSpPr>
        <p:spPr>
          <a:xfrm>
            <a:off x="256783" y="943629"/>
            <a:ext cx="4940858" cy="34932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AD47">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Nổi bật trong không gian tươi mới mà gần gũi, thân thuộc của ngôi trường là hình ảnh chàng trai tuổi mười lăm trong bộ quần áo trắng tinh khôi, mái tóc rẽ ngôi ngay ngắn với tâm hồn trong sáng và mong manh như ngọc. Những sắc thái cảm xúc của nhân vật trữ tình như náo nức, xôn xao, niềm hi vọng, tin tưởng ở ngôi trường mới được nhà thơ khắc hoạ tài tình qua bước chân ngập ngừng, qua hành động gấp sách lại, đứng nghe, qua ánh mắt tin cậy. Tôi rất ấn tượng về nghệ thuật sáng tạo những hình ảnh độc đảo, cụ thể hoá cái vô hình thành cái hữu hình: linh hồn bằng ngọc, tay đời ấm áp, lòng trai thơm ngát.</a:t>
            </a:r>
            <a:r>
              <a:rPr kumimoji="0" lang="vi-VN" sz="17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SG" sz="1700" b="0"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3E92E0A5-27A2-9A1F-2F70-F229FC90F4EB}"/>
              </a:ext>
            </a:extLst>
          </p:cNvPr>
          <p:cNvSpPr txBox="1"/>
          <p:nvPr/>
        </p:nvSpPr>
        <p:spPr>
          <a:xfrm>
            <a:off x="256783" y="4061355"/>
            <a:ext cx="4940858" cy="877163"/>
          </a:xfrm>
          <a:prstGeom prst="rect">
            <a:avLst/>
          </a:prstGeom>
          <a:noFill/>
        </p:spPr>
        <p:txBody>
          <a:bodyPr wrap="square">
            <a:spAutoFit/>
          </a:bodyPr>
          <a:lstStyle/>
          <a:p>
            <a:pPr algn="just"/>
            <a:r>
              <a:rPr kumimoji="0" lang="en-US"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vi-VN" sz="1700" b="0" i="0" u="none" strike="noStrike" kern="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Cảm ơn nhà thơ đã giúp ta thêm trân trọng từng giây phút của tuổi hoa niên, giúp ta lưu giữ kí ức đẹp trong hành trình trưởng thành của mỗi người! </a:t>
            </a:r>
            <a:endParaRPr lang="en-SG" dirty="0"/>
          </a:p>
        </p:txBody>
      </p:sp>
    </p:spTree>
    <p:extLst>
      <p:ext uri="{BB962C8B-B14F-4D97-AF65-F5344CB8AC3E}">
        <p14:creationId xmlns:p14="http://schemas.microsoft.com/office/powerpoint/2010/main" val="406708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166;p36">
            <a:extLst>
              <a:ext uri="{FF2B5EF4-FFF2-40B4-BE49-F238E27FC236}">
                <a16:creationId xmlns:a16="http://schemas.microsoft.com/office/drawing/2014/main" id="{DFC2E211-11FB-EB75-E6FF-FFF10866DD04}"/>
              </a:ext>
            </a:extLst>
          </p:cNvPr>
          <p:cNvSpPr txBox="1"/>
          <p:nvPr/>
        </p:nvSpPr>
        <p:spPr>
          <a:xfrm>
            <a:off x="469312" y="2305932"/>
            <a:ext cx="1709732"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vi-VN" sz="2400" dirty="0">
                <a:latin typeface="+mj-lt"/>
              </a:rPr>
              <a:t>Xác định nội dung câu chủ đề, câu kết đoạn của đoạn văn.</a:t>
            </a:r>
            <a:endParaRPr lang="en-SG" sz="3200" kern="1200" dirty="0">
              <a:latin typeface="+mj-lt"/>
            </a:endParaRPr>
          </a:p>
        </p:txBody>
      </p:sp>
      <p:sp>
        <p:nvSpPr>
          <p:cNvPr id="3" name="Google Shape;1170;p36">
            <a:extLst>
              <a:ext uri="{FF2B5EF4-FFF2-40B4-BE49-F238E27FC236}">
                <a16:creationId xmlns:a16="http://schemas.microsoft.com/office/drawing/2014/main" id="{137851FE-5197-AD31-3848-24C6569F48E9}"/>
              </a:ext>
            </a:extLst>
          </p:cNvPr>
          <p:cNvSpPr txBox="1"/>
          <p:nvPr/>
        </p:nvSpPr>
        <p:spPr>
          <a:xfrm>
            <a:off x="4768300" y="2304801"/>
            <a:ext cx="197337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Đoạn văn đã phân tích (những) nét đặc sắc nào về nghệ thuật của bài thơ?</a:t>
            </a:r>
            <a:endParaRPr lang="en-SG" sz="2400" dirty="0">
              <a:latin typeface="+mj-lt"/>
            </a:endParaRPr>
          </a:p>
        </p:txBody>
      </p:sp>
      <p:sp>
        <p:nvSpPr>
          <p:cNvPr id="4" name="Google Shape;1174;p36">
            <a:extLst>
              <a:ext uri="{FF2B5EF4-FFF2-40B4-BE49-F238E27FC236}">
                <a16:creationId xmlns:a16="http://schemas.microsoft.com/office/drawing/2014/main" id="{F9714FAC-C3E4-91FD-E37A-D87BD6F3218E}"/>
              </a:ext>
            </a:extLst>
          </p:cNvPr>
          <p:cNvSpPr txBox="1"/>
          <p:nvPr/>
        </p:nvSpPr>
        <p:spPr>
          <a:xfrm>
            <a:off x="2122579" y="2310209"/>
            <a:ext cx="2679390"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Người viết dùng ngôi thứ mấy để chia sẻ cảm nghĩ? Cảm xúc và suy nghĩ về bài thơ được thể hiện như thế nào trong đoạn văn?</a:t>
            </a:r>
            <a:endParaRPr lang="en-SG" sz="2400" dirty="0">
              <a:latin typeface="+mj-lt"/>
            </a:endParaRPr>
          </a:p>
        </p:txBody>
      </p:sp>
      <p:sp>
        <p:nvSpPr>
          <p:cNvPr id="5" name="Google Shape;1182;p36">
            <a:extLst>
              <a:ext uri="{FF2B5EF4-FFF2-40B4-BE49-F238E27FC236}">
                <a16:creationId xmlns:a16="http://schemas.microsoft.com/office/drawing/2014/main" id="{090962A2-688E-275B-36F9-950281F5C786}"/>
              </a:ext>
            </a:extLst>
          </p:cNvPr>
          <p:cNvSpPr txBox="1"/>
          <p:nvPr/>
        </p:nvSpPr>
        <p:spPr>
          <a:xfrm>
            <a:off x="6731244" y="2299393"/>
            <a:ext cx="1973369"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mj-lt"/>
              </a:rPr>
              <a:t>Tìm các phép liên kết được sử dụng trong đoạn văn và chỉ ra tác dụng của chúng. </a:t>
            </a:r>
            <a:endParaRPr lang="en-SG" sz="2400" dirty="0">
              <a:latin typeface="+mj-lt"/>
            </a:endParaRPr>
          </a:p>
        </p:txBody>
      </p:sp>
      <p:grpSp>
        <p:nvGrpSpPr>
          <p:cNvPr id="9" name="Google Shape;1160;p36">
            <a:extLst>
              <a:ext uri="{FF2B5EF4-FFF2-40B4-BE49-F238E27FC236}">
                <a16:creationId xmlns:a16="http://schemas.microsoft.com/office/drawing/2014/main" id="{1DAC29A2-7F60-FA65-A85A-9302441FD8B4}"/>
              </a:ext>
            </a:extLst>
          </p:cNvPr>
          <p:cNvGrpSpPr/>
          <p:nvPr/>
        </p:nvGrpSpPr>
        <p:grpSpPr>
          <a:xfrm>
            <a:off x="1865510" y="876885"/>
            <a:ext cx="5558587" cy="1031829"/>
            <a:chOff x="1651955" y="1394300"/>
            <a:chExt cx="6203564" cy="1486581"/>
          </a:xfrm>
        </p:grpSpPr>
        <p:sp>
          <p:nvSpPr>
            <p:cNvPr id="10" name="Google Shape;1161;p36">
              <a:extLst>
                <a:ext uri="{FF2B5EF4-FFF2-40B4-BE49-F238E27FC236}">
                  <a16:creationId xmlns:a16="http://schemas.microsoft.com/office/drawing/2014/main" id="{ACA9CC15-3CAE-4CB0-1819-286F597E4BD4}"/>
                </a:ext>
              </a:extLst>
            </p:cNvPr>
            <p:cNvSpPr/>
            <p:nvPr/>
          </p:nvSpPr>
          <p:spPr>
            <a:xfrm>
              <a:off x="4214870" y="1394300"/>
              <a:ext cx="1156702" cy="49260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11" name="Google Shape;1162;p36">
              <a:extLst>
                <a:ext uri="{FF2B5EF4-FFF2-40B4-BE49-F238E27FC236}">
                  <a16:creationId xmlns:a16="http://schemas.microsoft.com/office/drawing/2014/main" id="{4ADFDD25-9EA2-CDAB-750E-0D1BA9CD0EC1}"/>
                </a:ext>
              </a:extLst>
            </p:cNvPr>
            <p:cNvSpPr txBox="1"/>
            <p:nvPr/>
          </p:nvSpPr>
          <p:spPr>
            <a:xfrm>
              <a:off x="1651955" y="1963147"/>
              <a:ext cx="6203564" cy="917734"/>
            </a:xfrm>
            <a:prstGeom prst="rect">
              <a:avLst/>
            </a:prstGeom>
            <a:solidFill>
              <a:schemeClr val="accent5">
                <a:lumMod val="20000"/>
                <a:lumOff val="80000"/>
              </a:scheme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spcAft>
                  <a:spcPts val="600"/>
                </a:spcAft>
                <a:defRPr/>
              </a:pPr>
              <a:r>
                <a:rPr lang="vi-VN" sz="2400" b="1" dirty="0">
                  <a:effectLst/>
                  <a:latin typeface="Times New Roman" panose="02020603050405020304" pitchFamily="18" charset="0"/>
                  <a:ea typeface="Calibri" panose="020F0502020204030204" pitchFamily="34" charset="0"/>
                </a:rPr>
                <a:t>Nhóm 2 HS thảo luận về 4 câu hỏi hướng dẫn phân tích VB </a:t>
              </a:r>
              <a:r>
                <a:rPr lang="en-GB" sz="2400" b="1" dirty="0" err="1">
                  <a:effectLst/>
                  <a:latin typeface="Times New Roman" panose="02020603050405020304" pitchFamily="18" charset="0"/>
                  <a:ea typeface="Calibri" panose="020F0502020204030204" pitchFamily="34" charset="0"/>
                </a:rPr>
                <a:t>trong</a:t>
              </a:r>
              <a:r>
                <a:rPr lang="en-GB" sz="2400" b="1" dirty="0">
                  <a:effectLst/>
                  <a:latin typeface="Times New Roman" panose="02020603050405020304" pitchFamily="18" charset="0"/>
                  <a:ea typeface="Calibri" panose="020F0502020204030204" pitchFamily="34" charset="0"/>
                </a:rPr>
                <a:t> </a:t>
              </a:r>
              <a:r>
                <a:rPr lang="vi-VN" sz="2400" b="1" dirty="0">
                  <a:effectLst/>
                  <a:latin typeface="Times New Roman" panose="02020603050405020304" pitchFamily="18" charset="0"/>
                  <a:ea typeface="Calibri" panose="020F0502020204030204" pitchFamily="34" charset="0"/>
                </a:rPr>
                <a:t>SGK</a:t>
              </a:r>
              <a:endParaRPr lang="en-SG" sz="6000" b="1" dirty="0">
                <a:ea typeface="Calibri" panose="020F0502020204030204" pitchFamily="34" charset="0"/>
                <a:cs typeface="Times New Roman" panose="02020603050405020304" pitchFamily="18" charset="0"/>
              </a:endParaRPr>
            </a:p>
          </p:txBody>
        </p:sp>
      </p:grpSp>
      <p:sp>
        <p:nvSpPr>
          <p:cNvPr id="12" name="Google Shape;1167;p36">
            <a:extLst>
              <a:ext uri="{FF2B5EF4-FFF2-40B4-BE49-F238E27FC236}">
                <a16:creationId xmlns:a16="http://schemas.microsoft.com/office/drawing/2014/main" id="{93B3CF2F-729B-AB21-CC8B-B0E94B6D2727}"/>
              </a:ext>
            </a:extLst>
          </p:cNvPr>
          <p:cNvSpPr/>
          <p:nvPr/>
        </p:nvSpPr>
        <p:spPr>
          <a:xfrm>
            <a:off x="927684"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01</a:t>
            </a:r>
            <a:endParaRPr sz="1800" b="1" dirty="0">
              <a:solidFill>
                <a:srgbClr val="FFFFFF"/>
              </a:solidFill>
              <a:latin typeface="Fredoka"/>
              <a:ea typeface="Fredoka"/>
              <a:cs typeface="Fredoka"/>
              <a:sym typeface="Fredoka"/>
            </a:endParaRPr>
          </a:p>
        </p:txBody>
      </p:sp>
      <p:sp>
        <p:nvSpPr>
          <p:cNvPr id="15" name="Google Shape;1171;p36">
            <a:extLst>
              <a:ext uri="{FF2B5EF4-FFF2-40B4-BE49-F238E27FC236}">
                <a16:creationId xmlns:a16="http://schemas.microsoft.com/office/drawing/2014/main" id="{9F12C7FF-0648-4ADC-8968-7FD03DC723F6}"/>
              </a:ext>
            </a:extLst>
          </p:cNvPr>
          <p:cNvSpPr/>
          <p:nvPr/>
        </p:nvSpPr>
        <p:spPr>
          <a:xfrm>
            <a:off x="5379072" y="1951937"/>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03</a:t>
            </a:r>
            <a:endParaRPr sz="1800" b="1" dirty="0">
              <a:solidFill>
                <a:srgbClr val="FFFFFF"/>
              </a:solidFill>
              <a:latin typeface="Fredoka"/>
              <a:ea typeface="Fredoka"/>
              <a:cs typeface="Fredoka"/>
              <a:sym typeface="Fredoka"/>
            </a:endParaRPr>
          </a:p>
        </p:txBody>
      </p:sp>
      <p:sp>
        <p:nvSpPr>
          <p:cNvPr id="16" name="Google Shape;1175;p36">
            <a:extLst>
              <a:ext uri="{FF2B5EF4-FFF2-40B4-BE49-F238E27FC236}">
                <a16:creationId xmlns:a16="http://schemas.microsoft.com/office/drawing/2014/main" id="{42AE6103-1A98-E983-2B57-69CB168A4A2F}"/>
              </a:ext>
            </a:extLst>
          </p:cNvPr>
          <p:cNvSpPr/>
          <p:nvPr/>
        </p:nvSpPr>
        <p:spPr>
          <a:xfrm>
            <a:off x="3075584" y="1956214"/>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02</a:t>
            </a:r>
            <a:endParaRPr sz="1800" b="1" dirty="0">
              <a:solidFill>
                <a:srgbClr val="FFFFFF"/>
              </a:solidFill>
              <a:latin typeface="Fredoka"/>
              <a:ea typeface="Fredoka"/>
              <a:cs typeface="Fredoka"/>
              <a:sym typeface="Fredoka"/>
            </a:endParaRPr>
          </a:p>
        </p:txBody>
      </p:sp>
      <p:sp>
        <p:nvSpPr>
          <p:cNvPr id="17" name="Google Shape;1183;p36">
            <a:extLst>
              <a:ext uri="{FF2B5EF4-FFF2-40B4-BE49-F238E27FC236}">
                <a16:creationId xmlns:a16="http://schemas.microsoft.com/office/drawing/2014/main" id="{ADC8B148-2EC1-CA7B-17D7-F9CE6D685CE8}"/>
              </a:ext>
            </a:extLst>
          </p:cNvPr>
          <p:cNvSpPr/>
          <p:nvPr/>
        </p:nvSpPr>
        <p:spPr>
          <a:xfrm>
            <a:off x="7279259" y="1934396"/>
            <a:ext cx="792988" cy="369450"/>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766">
              <a:defRPr/>
            </a:pPr>
            <a:r>
              <a:rPr lang="en-US" sz="1800" b="1" dirty="0">
                <a:solidFill>
                  <a:srgbClr val="FFFFFF"/>
                </a:solidFill>
                <a:latin typeface="Fredoka"/>
                <a:ea typeface="Fredoka"/>
                <a:cs typeface="Fredoka"/>
                <a:sym typeface="Fredoka"/>
              </a:rPr>
              <a:t>04</a:t>
            </a:r>
            <a:endParaRPr sz="1800" b="1" dirty="0">
              <a:solidFill>
                <a:srgbClr val="FFFFFF"/>
              </a:solidFill>
              <a:latin typeface="Fredoka"/>
              <a:ea typeface="Fredoka"/>
              <a:cs typeface="Fredoka"/>
              <a:sym typeface="Fredoka"/>
            </a:endParaRPr>
          </a:p>
        </p:txBody>
      </p:sp>
      <p:cxnSp>
        <p:nvCxnSpPr>
          <p:cNvPr id="18" name="Google Shape;1184;p36">
            <a:extLst>
              <a:ext uri="{FF2B5EF4-FFF2-40B4-BE49-F238E27FC236}">
                <a16:creationId xmlns:a16="http://schemas.microsoft.com/office/drawing/2014/main" id="{A49DA44E-E90E-30A2-9B6E-333BA570BF0A}"/>
              </a:ext>
            </a:extLst>
          </p:cNvPr>
          <p:cNvCxnSpPr>
            <a:stCxn id="12" idx="3"/>
            <a:endCxn id="16" idx="1"/>
          </p:cNvCxnSpPr>
          <p:nvPr/>
        </p:nvCxnSpPr>
        <p:spPr>
          <a:xfrm>
            <a:off x="1720672" y="2136662"/>
            <a:ext cx="1354912" cy="4277"/>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2179418C-64DC-3BAA-6F89-D36E25E87A8D}"/>
              </a:ext>
            </a:extLst>
          </p:cNvPr>
          <p:cNvCxnSpPr>
            <a:stCxn id="16" idx="3"/>
            <a:endCxn id="15" idx="1"/>
          </p:cNvCxnSpPr>
          <p:nvPr/>
        </p:nvCxnSpPr>
        <p:spPr>
          <a:xfrm flipV="1">
            <a:off x="3868572" y="2136662"/>
            <a:ext cx="1510500" cy="4277"/>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2D1A85EE-7A6F-69DD-C65F-133285E82A21}"/>
              </a:ext>
            </a:extLst>
          </p:cNvPr>
          <p:cNvCxnSpPr>
            <a:cxnSpLocks/>
            <a:stCxn id="15" idx="3"/>
          </p:cNvCxnSpPr>
          <p:nvPr/>
        </p:nvCxnSpPr>
        <p:spPr>
          <a:xfrm>
            <a:off x="6172059" y="2136662"/>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7;p36">
            <a:extLst>
              <a:ext uri="{FF2B5EF4-FFF2-40B4-BE49-F238E27FC236}">
                <a16:creationId xmlns:a16="http://schemas.microsoft.com/office/drawing/2014/main" id="{6725D196-405B-0F71-4EB6-572D0DF38B86}"/>
              </a:ext>
            </a:extLst>
          </p:cNvPr>
          <p:cNvCxnSpPr>
            <a:cxnSpLocks/>
          </p:cNvCxnSpPr>
          <p:nvPr/>
        </p:nvCxnSpPr>
        <p:spPr>
          <a:xfrm>
            <a:off x="6409553" y="2136662"/>
            <a:ext cx="869706" cy="0"/>
          </a:xfrm>
          <a:prstGeom prst="straightConnector1">
            <a:avLst/>
          </a:prstGeom>
          <a:noFill/>
          <a:ln w="19050" cap="flat" cmpd="sng">
            <a:solidFill>
              <a:srgbClr val="FFAB15"/>
            </a:solidFill>
            <a:prstDash val="solid"/>
            <a:round/>
            <a:headEnd type="none" w="med" len="med"/>
            <a:tailEnd type="none" w="med" len="med"/>
          </a:ln>
        </p:spPr>
      </p:cxnSp>
      <p:cxnSp>
        <p:nvCxnSpPr>
          <p:cNvPr id="22" name="Google Shape;1188;p36">
            <a:extLst>
              <a:ext uri="{FF2B5EF4-FFF2-40B4-BE49-F238E27FC236}">
                <a16:creationId xmlns:a16="http://schemas.microsoft.com/office/drawing/2014/main" id="{D3616ECF-7C50-34DC-32E2-D2AD48303923}"/>
              </a:ext>
            </a:extLst>
          </p:cNvPr>
          <p:cNvCxnSpPr>
            <a:cxnSpLocks/>
            <a:stCxn id="10" idx="1"/>
            <a:endCxn id="12" idx="0"/>
          </p:cNvCxnSpPr>
          <p:nvPr/>
        </p:nvCxnSpPr>
        <p:spPr>
          <a:xfrm rot="10800000" flipV="1">
            <a:off x="1324178" y="1047841"/>
            <a:ext cx="2837784" cy="904096"/>
          </a:xfrm>
          <a:prstGeom prst="bentConnector2">
            <a:avLst/>
          </a:prstGeom>
          <a:noFill/>
          <a:ln w="19050" cap="flat" cmpd="sng">
            <a:solidFill>
              <a:srgbClr val="FFAB15"/>
            </a:solidFill>
            <a:prstDash val="solid"/>
            <a:round/>
            <a:headEnd type="none" w="med" len="med"/>
            <a:tailEnd type="none" w="med" len="med"/>
          </a:ln>
        </p:spPr>
      </p:cxnSp>
      <p:cxnSp>
        <p:nvCxnSpPr>
          <p:cNvPr id="23" name="Google Shape;1189;p36">
            <a:extLst>
              <a:ext uri="{FF2B5EF4-FFF2-40B4-BE49-F238E27FC236}">
                <a16:creationId xmlns:a16="http://schemas.microsoft.com/office/drawing/2014/main" id="{CF042332-42CE-A6F4-EA8D-8D4560E39988}"/>
              </a:ext>
            </a:extLst>
          </p:cNvPr>
          <p:cNvCxnSpPr>
            <a:cxnSpLocks/>
            <a:stCxn id="10" idx="3"/>
            <a:endCxn id="17" idx="0"/>
          </p:cNvCxnSpPr>
          <p:nvPr/>
        </p:nvCxnSpPr>
        <p:spPr>
          <a:xfrm>
            <a:off x="5198403" y="1047841"/>
            <a:ext cx="2477350" cy="886555"/>
          </a:xfrm>
          <a:prstGeom prst="bentConnector2">
            <a:avLst/>
          </a:prstGeom>
          <a:noFill/>
          <a:ln w="19050" cap="flat" cmpd="sng">
            <a:solidFill>
              <a:srgbClr val="FFAB15"/>
            </a:solidFill>
            <a:prstDash val="solid"/>
            <a:round/>
            <a:headEnd type="none" w="med" len="med"/>
            <a:tailEnd type="none" w="med" len="med"/>
          </a:ln>
        </p:spPr>
      </p:cxnSp>
      <p:grpSp>
        <p:nvGrpSpPr>
          <p:cNvPr id="24" name="Google Shape;1190;p36">
            <a:extLst>
              <a:ext uri="{FF2B5EF4-FFF2-40B4-BE49-F238E27FC236}">
                <a16:creationId xmlns:a16="http://schemas.microsoft.com/office/drawing/2014/main" id="{DAEDBE6A-B212-D949-D8A2-3D3512ECB17B}"/>
              </a:ext>
            </a:extLst>
          </p:cNvPr>
          <p:cNvGrpSpPr/>
          <p:nvPr/>
        </p:nvGrpSpPr>
        <p:grpSpPr>
          <a:xfrm>
            <a:off x="4536141" y="929625"/>
            <a:ext cx="265769" cy="219247"/>
            <a:chOff x="-64774725" y="1916550"/>
            <a:chExt cx="319000" cy="314400"/>
          </a:xfrm>
        </p:grpSpPr>
        <p:sp>
          <p:nvSpPr>
            <p:cNvPr id="25" name="Google Shape;1191;p36">
              <a:extLst>
                <a:ext uri="{FF2B5EF4-FFF2-40B4-BE49-F238E27FC236}">
                  <a16:creationId xmlns:a16="http://schemas.microsoft.com/office/drawing/2014/main" id="{5E3CDE41-50EA-69C1-8E97-2CBBC22D503D}"/>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sp>
          <p:nvSpPr>
            <p:cNvPr id="26" name="Google Shape;1192;p36">
              <a:extLst>
                <a:ext uri="{FF2B5EF4-FFF2-40B4-BE49-F238E27FC236}">
                  <a16:creationId xmlns:a16="http://schemas.microsoft.com/office/drawing/2014/main" id="{2D54B74E-524F-47C3-37D7-346AD17CE84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685766">
                <a:defRPr/>
              </a:pPr>
              <a:endParaRPr sz="1050"/>
            </a:p>
          </p:txBody>
        </p:sp>
      </p:grpSp>
    </p:spTree>
    <p:extLst>
      <p:ext uri="{BB962C8B-B14F-4D97-AF65-F5344CB8AC3E}">
        <p14:creationId xmlns:p14="http://schemas.microsoft.com/office/powerpoint/2010/main" val="362677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1</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그림 3">
            <a:extLst>
              <a:ext uri="{FF2B5EF4-FFF2-40B4-BE49-F238E27FC236}">
                <a16:creationId xmlns:a16="http://schemas.microsoft.com/office/drawing/2014/main" id="{5A2A7CFB-3071-A74C-E5F1-1D4BEF39A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1949" y="985375"/>
            <a:ext cx="1856241" cy="1156191"/>
          </a:xfrm>
          <a:prstGeom prst="rect">
            <a:avLst/>
          </a:prstGeom>
        </p:spPr>
      </p:pic>
      <p:pic>
        <p:nvPicPr>
          <p:cNvPr id="5" name="그림 2">
            <a:extLst>
              <a:ext uri="{FF2B5EF4-FFF2-40B4-BE49-F238E27FC236}">
                <a16:creationId xmlns:a16="http://schemas.microsoft.com/office/drawing/2014/main" id="{B4F5AE91-7EFC-DF74-ECCE-52E1DC267F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810" y="1178578"/>
            <a:ext cx="1660752" cy="992365"/>
          </a:xfrm>
          <a:prstGeom prst="rect">
            <a:avLst/>
          </a:prstGeom>
          <a:effectLst>
            <a:outerShdw dist="38100" dir="5400000" algn="t" rotWithShape="0">
              <a:srgbClr val="3299F6">
                <a:alpha val="62000"/>
              </a:srgbClr>
            </a:outerShdw>
          </a:effectLst>
        </p:spPr>
      </p:pic>
      <p:sp>
        <p:nvSpPr>
          <p:cNvPr id="9" name="TextBox 8">
            <a:extLst>
              <a:ext uri="{FF2B5EF4-FFF2-40B4-BE49-F238E27FC236}">
                <a16:creationId xmlns:a16="http://schemas.microsoft.com/office/drawing/2014/main" id="{DE3FB046-F11F-F346-5F55-0FA1A266D8EE}"/>
              </a:ext>
            </a:extLst>
          </p:cNvPr>
          <p:cNvSpPr txBox="1"/>
          <p:nvPr/>
        </p:nvSpPr>
        <p:spPr>
          <a:xfrm>
            <a:off x="631504" y="2168865"/>
            <a:ext cx="3940496" cy="2554545"/>
          </a:xfrm>
          <a:prstGeom prst="rect">
            <a:avLst/>
          </a:prstGeom>
          <a:noFill/>
        </p:spPr>
        <p:txBody>
          <a:bodyPr wrap="square">
            <a:spAutoFit/>
          </a:bodyPr>
          <a:lstStyle/>
          <a:p>
            <a:pPr lvl="0" algn="ctr">
              <a:buClrTx/>
            </a:pP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Nội</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dung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chủ</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800080"/>
                </a:highlight>
                <a:latin typeface="Times New Roman" panose="02020603050405020304" pitchFamily="18" charset="0"/>
                <a:cs typeface="Times New Roman" panose="02020603050405020304" pitchFamily="18" charset="0"/>
              </a:rPr>
              <a:t>đề</a:t>
            </a:r>
            <a:r>
              <a:rPr lang="en-GB" sz="3200" b="1" dirty="0">
                <a:solidFill>
                  <a:schemeClr val="bg1"/>
                </a:solidFill>
                <a:highlight>
                  <a:srgbClr val="800080"/>
                </a:highlight>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thiệu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nhan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tác</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giả</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và</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cảm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nghĩ</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chung</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người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viết</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về</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endParaRPr kumimoji="0" lang="en-SG" sz="54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3F4B33A-1AA6-DE42-2CAC-6C8D5D5F9A94}"/>
              </a:ext>
            </a:extLst>
          </p:cNvPr>
          <p:cNvSpPr txBox="1"/>
          <p:nvPr/>
        </p:nvSpPr>
        <p:spPr>
          <a:xfrm>
            <a:off x="5351189" y="2186357"/>
            <a:ext cx="3096417" cy="2062103"/>
          </a:xfrm>
          <a:prstGeom prst="rect">
            <a:avLst/>
          </a:prstGeom>
          <a:noFill/>
        </p:spPr>
        <p:txBody>
          <a:bodyPr wrap="square">
            <a:spAutoFit/>
          </a:bodyPr>
          <a:lstStyle/>
          <a:p>
            <a:pPr algn="ct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Câu</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kết</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r>
              <a:rPr lang="en-GB" sz="3200" b="1" dirty="0" err="1">
                <a:solidFill>
                  <a:schemeClr val="bg1"/>
                </a:solidFill>
                <a:highlight>
                  <a:srgbClr val="008080"/>
                </a:highlight>
                <a:latin typeface="Times New Roman" panose="02020603050405020304" pitchFamily="18" charset="0"/>
                <a:cs typeface="Times New Roman" panose="02020603050405020304" pitchFamily="18" charset="0"/>
              </a:rPr>
              <a:t>đoạn</a:t>
            </a:r>
            <a:r>
              <a:rPr lang="en-GB" sz="3200" b="1" dirty="0">
                <a:solidFill>
                  <a:schemeClr val="bg1"/>
                </a:solidFill>
                <a:highlight>
                  <a:srgbClr val="008080"/>
                </a:highlight>
                <a:latin typeface="Times New Roman" panose="02020603050405020304" pitchFamily="18" charset="0"/>
                <a:cs typeface="Times New Roman" panose="02020603050405020304" pitchFamily="18" charset="0"/>
              </a:rPr>
              <a:t>: </a:t>
            </a:r>
          </a:p>
          <a:p>
            <a:pPr algn="ctr"/>
            <a:r>
              <a:rPr lang="en-GB" sz="3200" dirty="0">
                <a:latin typeface="Times New Roman" panose="02020603050405020304" pitchFamily="18" charset="0"/>
                <a:cs typeface="Times New Roman" panose="02020603050405020304" pitchFamily="18" charset="0"/>
              </a:rPr>
              <a:t>ý </a:t>
            </a:r>
            <a:r>
              <a:rPr lang="en-GB" sz="3200" dirty="0" err="1">
                <a:latin typeface="Times New Roman" panose="02020603050405020304" pitchFamily="18" charset="0"/>
                <a:cs typeface="Times New Roman" panose="02020603050405020304" pitchFamily="18" charset="0"/>
              </a:rPr>
              <a:t>nghĩa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của</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bài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thơ</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đối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với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bản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thân</a:t>
            </a:r>
            <a:r>
              <a:rPr lang="en-GB"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9932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2</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3" name="矩形 90">
            <a:extLst>
              <a:ext uri="{FF2B5EF4-FFF2-40B4-BE49-F238E27FC236}">
                <a16:creationId xmlns:a16="http://schemas.microsoft.com/office/drawing/2014/main" id="{AFB5F739-7FF7-B603-EA3E-9D46D2D8CC53}"/>
              </a:ext>
            </a:extLst>
          </p:cNvPr>
          <p:cNvSpPr/>
          <p:nvPr/>
        </p:nvSpPr>
        <p:spPr>
          <a:xfrm>
            <a:off x="2591549" y="1502959"/>
            <a:ext cx="5670708" cy="830997"/>
          </a:xfrm>
          <a:prstGeom prst="rect">
            <a:avLst/>
          </a:prstGeom>
        </p:spPr>
        <p:txBody>
          <a:bodyPr wrap="square">
            <a:spAutoFit/>
            <a:scene3d>
              <a:camera prst="orthographicFront"/>
              <a:lightRig rig="threePt" dir="t"/>
            </a:scene3d>
            <a:sp3d contourW="12700"/>
          </a:bodyPr>
          <a:lstStyle/>
          <a:p>
            <a:pPr algn="just" defTabSz="685800">
              <a:buClrTx/>
              <a:defRPr/>
            </a:pPr>
            <a:r>
              <a:rPr lang="en-GB" sz="2400" dirty="0" err="1">
                <a:solidFill>
                  <a:schemeClr val="tx1"/>
                </a:solidFill>
                <a:latin typeface="Times New Roman" panose="02020603050405020304" pitchFamily="18" charset="0"/>
                <a:cs typeface="Times New Roman" panose="02020603050405020304" pitchFamily="18" charset="0"/>
              </a:rPr>
              <a:t>Người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viết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dùng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ngôi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nhất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để</a:t>
            </a:r>
            <a:r>
              <a:rPr lang="en-GB" sz="2400" dirty="0">
                <a:solidFill>
                  <a:schemeClr val="tx1"/>
                </a:solidFill>
                <a:latin typeface="Times New Roman" panose="02020603050405020304" pitchFamily="18" charset="0"/>
                <a:cs typeface="Times New Roman" panose="02020603050405020304" pitchFamily="18" charset="0"/>
              </a:rPr>
              <a:t> chia </a:t>
            </a:r>
            <a:r>
              <a:rPr lang="en-GB" sz="2400" dirty="0" err="1">
                <a:solidFill>
                  <a:schemeClr val="tx1"/>
                </a:solidFill>
                <a:latin typeface="Times New Roman" panose="02020603050405020304" pitchFamily="18" charset="0"/>
                <a:cs typeface="Times New Roman" panose="02020603050405020304" pitchFamily="18" charset="0"/>
              </a:rPr>
              <a:t>sẻ</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endParaRPr lang="en-US" sz="11500" kern="1200" dirty="0">
              <a:solidFill>
                <a:schemeClr val="tx1"/>
              </a:solidFill>
              <a:latin typeface="Times New Roman" panose="02020603050405020304" pitchFamily="18" charset="0"/>
              <a:ea typeface="+mn-ea"/>
              <a:cs typeface="Times New Roman" panose="02020603050405020304" pitchFamily="18" charset="0"/>
            </a:endParaRPr>
          </a:p>
        </p:txBody>
      </p:sp>
      <p:sp>
        <p:nvSpPr>
          <p:cNvPr id="34" name="矩形 91">
            <a:extLst>
              <a:ext uri="{FF2B5EF4-FFF2-40B4-BE49-F238E27FC236}">
                <a16:creationId xmlns:a16="http://schemas.microsoft.com/office/drawing/2014/main" id="{0D952629-AC14-6148-DA47-2FCDFC340B99}"/>
              </a:ext>
            </a:extLst>
          </p:cNvPr>
          <p:cNvSpPr/>
          <p:nvPr/>
        </p:nvSpPr>
        <p:spPr>
          <a:xfrm>
            <a:off x="3325092" y="2979860"/>
            <a:ext cx="5256234" cy="4265078"/>
          </a:xfrm>
          <a:prstGeom prst="rect">
            <a:avLst/>
          </a:prstGeom>
        </p:spPr>
        <p:txBody>
          <a:bodyPr wrap="square">
            <a:spAutoFit/>
            <a:scene3d>
              <a:camera prst="orthographicFront"/>
              <a:lightRig rig="threePt" dir="t"/>
            </a:scene3d>
            <a:sp3d contourW="12700"/>
          </a:bodyPr>
          <a:lstStyle/>
          <a:p>
            <a:pPr algn="just"/>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nghĩ</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được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kết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hợp</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trong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cảm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xúc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bồi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hồi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xao</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xuyến</a:t>
            </a:r>
            <a:r>
              <a:rPr lang="en-GB" sz="2400" dirty="0">
                <a:solidFill>
                  <a:schemeClr val="tx1"/>
                </a:solidFill>
                <a:latin typeface="Times New Roman" panose="02020603050405020304" pitchFamily="18" charset="0"/>
                <a:cs typeface="Times New Roman" panose="02020603050405020304" pitchFamily="18" charset="0"/>
              </a:rPr>
              <a:t> xen </a:t>
            </a:r>
            <a:r>
              <a:rPr lang="en-GB" sz="2400" dirty="0" err="1">
                <a:solidFill>
                  <a:schemeClr val="tx1"/>
                </a:solidFill>
                <a:latin typeface="Times New Roman" panose="02020603050405020304" pitchFamily="18" charset="0"/>
                <a:cs typeface="Times New Roman" panose="02020603050405020304" pitchFamily="18" charset="0"/>
              </a:rPr>
              <a:t>lẫn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những</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suy</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ngẫm</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của</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tác</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giả</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đoạn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văn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về</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cách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nhà</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thơ</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thể</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hiện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hình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ảnh</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nhân</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vật</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trữ</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tình</a:t>
            </a:r>
            <a:r>
              <a:rPr lang="en-GB"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a:p>
            <a:pPr algn="just" defTabSz="685800">
              <a:lnSpc>
                <a:spcPct val="120000"/>
              </a:lnSpc>
              <a:buClrTx/>
              <a:defRPr/>
            </a:pPr>
            <a:endParaRPr lang="zh-CN" altLang="en-US" sz="13800" kern="12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nvGrpSpPr>
          <p:cNvPr id="35" name="组合 99">
            <a:extLst>
              <a:ext uri="{FF2B5EF4-FFF2-40B4-BE49-F238E27FC236}">
                <a16:creationId xmlns:a16="http://schemas.microsoft.com/office/drawing/2014/main" id="{2B295F36-B674-3034-208A-6B7DB7674827}"/>
              </a:ext>
            </a:extLst>
          </p:cNvPr>
          <p:cNvGrpSpPr/>
          <p:nvPr/>
        </p:nvGrpSpPr>
        <p:grpSpPr>
          <a:xfrm>
            <a:off x="2051836" y="1016278"/>
            <a:ext cx="1905241" cy="663144"/>
            <a:chOff x="5660250" y="1611721"/>
            <a:chExt cx="2540321" cy="884192"/>
          </a:xfrm>
        </p:grpSpPr>
        <p:sp>
          <p:nvSpPr>
            <p:cNvPr id="36" name="矩形: 圆角 97">
              <a:extLst>
                <a:ext uri="{FF2B5EF4-FFF2-40B4-BE49-F238E27FC236}">
                  <a16:creationId xmlns:a16="http://schemas.microsoft.com/office/drawing/2014/main" id="{DBA99EA0-F2D3-D060-0E80-260BC950FF9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01</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grpSp>
        <p:nvGrpSpPr>
          <p:cNvPr id="39" name="组合 100">
            <a:extLst>
              <a:ext uri="{FF2B5EF4-FFF2-40B4-BE49-F238E27FC236}">
                <a16:creationId xmlns:a16="http://schemas.microsoft.com/office/drawing/2014/main" id="{7D607BA4-AD62-0C64-F46F-89C4A4E29462}"/>
              </a:ext>
            </a:extLst>
          </p:cNvPr>
          <p:cNvGrpSpPr/>
          <p:nvPr/>
        </p:nvGrpSpPr>
        <p:grpSpPr>
          <a:xfrm>
            <a:off x="2677645" y="2463425"/>
            <a:ext cx="1905241" cy="663144"/>
            <a:chOff x="5660250" y="1611721"/>
            <a:chExt cx="2540321" cy="884192"/>
          </a:xfrm>
        </p:grpSpPr>
        <p:sp>
          <p:nvSpPr>
            <p:cNvPr id="40" name="矩形: 圆角 101">
              <a:extLst>
                <a:ext uri="{FF2B5EF4-FFF2-40B4-BE49-F238E27FC236}">
                  <a16:creationId xmlns:a16="http://schemas.microsoft.com/office/drawing/2014/main" id="{0C5709B2-B740-9810-5726-E518DC71406E}"/>
                </a:ext>
              </a:extLst>
            </p:cNvPr>
            <p:cNvSpPr/>
            <p:nvPr/>
          </p:nvSpPr>
          <p:spPr>
            <a:xfrm>
              <a:off x="6096000" y="1800005"/>
              <a:ext cx="2104571" cy="500296"/>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50"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41" name="图片 102">
              <a:extLst>
                <a:ext uri="{FF2B5EF4-FFF2-40B4-BE49-F238E27FC236}">
                  <a16:creationId xmlns:a16="http://schemas.microsoft.com/office/drawing/2014/main" id="{7EABB6D1-67FD-34FC-ED77-D6B0A588B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42" name="文本框 103">
              <a:extLst>
                <a:ext uri="{FF2B5EF4-FFF2-40B4-BE49-F238E27FC236}">
                  <a16:creationId xmlns:a16="http://schemas.microsoft.com/office/drawing/2014/main" id="{0D2561FB-1723-A1CA-E377-E78E12848696}"/>
                </a:ext>
              </a:extLst>
            </p:cNvPr>
            <p:cNvSpPr txBox="1"/>
            <p:nvPr/>
          </p:nvSpPr>
          <p:spPr>
            <a:xfrm>
              <a:off x="6545943" y="1779676"/>
              <a:ext cx="1451428" cy="553997"/>
            </a:xfrm>
            <a:prstGeom prst="rect">
              <a:avLst/>
            </a:prstGeom>
            <a:noFill/>
          </p:spPr>
          <p:txBody>
            <a:bodyPr wrap="square" rtlCol="0">
              <a:spAutoFit/>
            </a:bodyPr>
            <a:lstStyle/>
            <a:p>
              <a:pPr defTabSz="685800">
                <a:buClrTx/>
                <a:defRPr/>
              </a:pPr>
              <a:r>
                <a:rPr lang="en-US" altLang="zh-CN"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02</a:t>
              </a:r>
              <a:endParaRPr lang="zh-CN" altLang="en-US" sz="21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43" name="그림 3">
            <a:extLst>
              <a:ext uri="{FF2B5EF4-FFF2-40B4-BE49-F238E27FC236}">
                <a16:creationId xmlns:a16="http://schemas.microsoft.com/office/drawing/2014/main" id="{D648B979-AB00-8439-2AF4-C90714FA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49693" y="3109329"/>
            <a:ext cx="2961725" cy="1844760"/>
          </a:xfrm>
          <a:prstGeom prst="rect">
            <a:avLst/>
          </a:prstGeom>
        </p:spPr>
      </p:pic>
    </p:spTree>
    <p:extLst>
      <p:ext uri="{BB962C8B-B14F-4D97-AF65-F5344CB8AC3E}">
        <p14:creationId xmlns:p14="http://schemas.microsoft.com/office/powerpoint/2010/main" val="4008576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3</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
            <a:extLst>
              <a:ext uri="{FF2B5EF4-FFF2-40B4-BE49-F238E27FC236}">
                <a16:creationId xmlns:a16="http://schemas.microsoft.com/office/drawing/2014/main" id="{E9DD789B-BBC1-A830-FAFE-23C65CB4E28E}"/>
              </a:ext>
            </a:extLst>
          </p:cNvPr>
          <p:cNvGrpSpPr/>
          <p:nvPr/>
        </p:nvGrpSpPr>
        <p:grpSpPr>
          <a:xfrm>
            <a:off x="607602" y="707593"/>
            <a:ext cx="2846623" cy="2127003"/>
            <a:chOff x="12387" y="1859224"/>
            <a:chExt cx="4578974" cy="2627250"/>
          </a:xfrm>
        </p:grpSpPr>
        <p:pic>
          <p:nvPicPr>
            <p:cNvPr id="4" name="图片 9">
              <a:extLst>
                <a:ext uri="{FF2B5EF4-FFF2-40B4-BE49-F238E27FC236}">
                  <a16:creationId xmlns:a16="http://schemas.microsoft.com/office/drawing/2014/main" id="{63DBAD2D-70E3-0A35-49C3-5B12D31875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5" name="文本框 11">
              <a:extLst>
                <a:ext uri="{FF2B5EF4-FFF2-40B4-BE49-F238E27FC236}">
                  <a16:creationId xmlns:a16="http://schemas.microsoft.com/office/drawing/2014/main" id="{4C35897B-2346-55F7-635F-FAFACAED1159}"/>
                </a:ext>
              </a:extLst>
            </p:cNvPr>
            <p:cNvSpPr txBox="1"/>
            <p:nvPr/>
          </p:nvSpPr>
          <p:spPr>
            <a:xfrm>
              <a:off x="1458595" y="2795834"/>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dirty="0">
                  <a:solidFill>
                    <a:srgbClr val="264E4E"/>
                  </a:solidFill>
                  <a:latin typeface="微软雅黑"/>
                  <a:cs typeface="+mn-ea"/>
                  <a:sym typeface="+mn-lt"/>
                </a:rPr>
                <a:t>01</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9" name="MH_Text_1">
              <a:extLst>
                <a:ext uri="{FF2B5EF4-FFF2-40B4-BE49-F238E27FC236}">
                  <a16:creationId xmlns:a16="http://schemas.microsoft.com/office/drawing/2014/main" id="{75B9179A-71CE-AE2E-7CC4-E7C4CBD48512}"/>
                </a:ext>
              </a:extLst>
            </p:cNvPr>
            <p:cNvSpPr txBox="1">
              <a:spLocks noChangeArrowheads="1"/>
            </p:cNvSpPr>
            <p:nvPr>
              <p:custDataLst>
                <p:tags r:id="rId2"/>
              </p:custDataLst>
            </p:nvPr>
          </p:nvSpPr>
          <p:spPr bwMode="auto">
            <a:xfrm>
              <a:off x="12387" y="3539927"/>
              <a:ext cx="4578974" cy="9465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algn="ctr">
                <a:spcBef>
                  <a:spcPts val="0"/>
                </a:spcBef>
                <a:spcAft>
                  <a:spcPts val="800"/>
                </a:spcAft>
              </a:pPr>
              <a:r>
                <a:rPr lang="en-GB" sz="3200" dirty="0" err="1">
                  <a:effectLst/>
                  <a:latin typeface="Times New Roman" panose="02020603050405020304" pitchFamily="18" charset="0"/>
                  <a:ea typeface="TimesNewRomanPSMT"/>
                </a:rPr>
                <a:t>Nghệ</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thuật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khắc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hoạ</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những</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sắc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thái</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cảm</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xúc</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của</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nhân</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vật</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trữ</a:t>
              </a:r>
              <a:r>
                <a:rPr lang="en-GB" sz="3200" dirty="0">
                  <a:effectLst/>
                  <a:latin typeface="Times New Roman" panose="02020603050405020304" pitchFamily="18" charset="0"/>
                  <a:ea typeface="TimesNewRomanPSMT"/>
                </a:rPr>
                <a:t> </a:t>
              </a:r>
              <a:r>
                <a:rPr lang="en-GB" sz="3200" dirty="0" err="1">
                  <a:effectLst/>
                  <a:latin typeface="Times New Roman" panose="02020603050405020304" pitchFamily="18" charset="0"/>
                  <a:ea typeface="TimesNewRomanPSMT"/>
                </a:rPr>
                <a:t>tình</a:t>
              </a:r>
              <a:r>
                <a:rPr lang="en-GB" sz="3200" dirty="0">
                  <a:effectLst/>
                  <a:latin typeface="Times New Roman" panose="02020603050405020304" pitchFamily="18" charset="0"/>
                  <a:ea typeface="TimesNewRomanPSMT"/>
                </a:rPr>
                <a:t>.</a:t>
              </a:r>
              <a:endParaRPr lang="en-SG" sz="8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4">
            <a:extLst>
              <a:ext uri="{FF2B5EF4-FFF2-40B4-BE49-F238E27FC236}">
                <a16:creationId xmlns:a16="http://schemas.microsoft.com/office/drawing/2014/main" id="{97351FEF-0585-BB8C-6EBA-69881FAEE0DF}"/>
              </a:ext>
            </a:extLst>
          </p:cNvPr>
          <p:cNvGrpSpPr/>
          <p:nvPr/>
        </p:nvGrpSpPr>
        <p:grpSpPr>
          <a:xfrm>
            <a:off x="5355772" y="720245"/>
            <a:ext cx="3313216" cy="2144424"/>
            <a:chOff x="2122073" y="1803400"/>
            <a:chExt cx="5329518" cy="2648768"/>
          </a:xfrm>
        </p:grpSpPr>
        <p:pic>
          <p:nvPicPr>
            <p:cNvPr id="11" name="图片 13">
              <a:extLst>
                <a:ext uri="{FF2B5EF4-FFF2-40B4-BE49-F238E27FC236}">
                  <a16:creationId xmlns:a16="http://schemas.microsoft.com/office/drawing/2014/main" id="{1A53EBDA-26C4-28AE-1392-1819AFA6584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2" name="MH_Text_1">
              <a:extLst>
                <a:ext uri="{FF2B5EF4-FFF2-40B4-BE49-F238E27FC236}">
                  <a16:creationId xmlns:a16="http://schemas.microsoft.com/office/drawing/2014/main" id="{2F1421A4-3141-828A-F544-936D8071689F}"/>
                </a:ext>
              </a:extLst>
            </p:cNvPr>
            <p:cNvSpPr txBox="1">
              <a:spLocks noChangeArrowheads="1"/>
            </p:cNvSpPr>
            <p:nvPr>
              <p:custDataLst>
                <p:tags r:id="rId1"/>
              </p:custDataLst>
            </p:nvPr>
          </p:nvSpPr>
          <p:spPr bwMode="auto">
            <a:xfrm>
              <a:off x="2122073" y="3505621"/>
              <a:ext cx="5329518"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pP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nghệ</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thuật</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sáng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những</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ảnh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độc</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đáo</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cụ</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thể</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hoá</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cái</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vô</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thành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hữu</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 </a:t>
              </a:r>
              <a:r>
                <a:rPr lang="en-GB" sz="3200" dirty="0" err="1">
                  <a:solidFill>
                    <a:schemeClr val="tx1"/>
                  </a:solidFill>
                  <a:effectLst/>
                  <a:latin typeface="Times New Roman" panose="02020603050405020304" pitchFamily="18" charset="0"/>
                  <a:ea typeface="TimesNewRomanPSMT"/>
                  <a:cs typeface="Times New Roman" panose="02020603050405020304" pitchFamily="18" charset="0"/>
                </a:rPr>
                <a:t>hình</a:t>
              </a:r>
              <a:r>
                <a:rPr lang="en-GB" sz="3200" dirty="0">
                  <a:solidFill>
                    <a:schemeClr val="tx1"/>
                  </a:solidFill>
                  <a:effectLst/>
                  <a:latin typeface="Times New Roman" panose="02020603050405020304" pitchFamily="18" charset="0"/>
                  <a:ea typeface="TimesNewRomanPSMT"/>
                  <a:cs typeface="Times New Roman" panose="02020603050405020304" pitchFamily="18" charset="0"/>
                </a:rPr>
                <a:t>.</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文本框 24">
              <a:extLst>
                <a:ext uri="{FF2B5EF4-FFF2-40B4-BE49-F238E27FC236}">
                  <a16:creationId xmlns:a16="http://schemas.microsoft.com/office/drawing/2014/main" id="{34F47EB7-386E-AF99-09EB-62D8D7BECAF7}"/>
                </a:ext>
              </a:extLst>
            </p:cNvPr>
            <p:cNvSpPr txBox="1"/>
            <p:nvPr/>
          </p:nvSpPr>
          <p:spPr>
            <a:xfrm>
              <a:off x="4001601" y="2785328"/>
              <a:ext cx="13589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3200"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6" name="그림 29">
            <a:extLst>
              <a:ext uri="{FF2B5EF4-FFF2-40B4-BE49-F238E27FC236}">
                <a16:creationId xmlns:a16="http://schemas.microsoft.com/office/drawing/2014/main" id="{BE2A9B18-F078-D7DF-CC75-5ACC26F635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6537" y="1158725"/>
            <a:ext cx="1910925" cy="1426872"/>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409979683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1061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000242" y="48334"/>
            <a:ext cx="4767942" cy="7520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
                <a:srgbClr val="000000"/>
              </a:buClr>
              <a:buSzTx/>
              <a:buFont typeface="Arial"/>
              <a:buNone/>
              <a:tabLst>
                <a:tab pos="347345" algn="l"/>
              </a:tabLst>
              <a:defRPr/>
            </a:pP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r>
              <a:rPr kumimoji="0" lang="en-US" sz="3200" b="1" i="0" u="none" strike="noStrike" kern="0" cap="none" spc="0" normalizeH="0" baseline="0" noProof="0" dirty="0" err="1">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Câu</a:t>
            </a:r>
            <a:r>
              <a:rPr kumimoji="0" lang="en-US" sz="3200" b="1"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4</a:t>
            </a:r>
            <a:endParaRPr kumimoji="0" lang="en-SG" sz="3200" b="0" i="0" u="none" strike="noStrike" kern="0" cap="none" spc="0" normalizeH="0" baseline="0" noProof="0" dirty="0">
              <a:ln>
                <a:noFill/>
              </a:ln>
              <a:solidFill>
                <a:srgbClr val="191919"/>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cxnSp>
        <p:nvCxnSpPr>
          <p:cNvPr id="2" name="Google Shape;1123;p23">
            <a:extLst>
              <a:ext uri="{FF2B5EF4-FFF2-40B4-BE49-F238E27FC236}">
                <a16:creationId xmlns:a16="http://schemas.microsoft.com/office/drawing/2014/main" id="{B5C9BECE-05BD-2BCA-2A98-DB2A53C86157}"/>
              </a:ext>
            </a:extLst>
          </p:cNvPr>
          <p:cNvCxnSpPr>
            <a:cxnSpLocks/>
          </p:cNvCxnSpPr>
          <p:nvPr/>
        </p:nvCxnSpPr>
        <p:spPr>
          <a:xfrm>
            <a:off x="4209708"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4" name="Google Shape;1126;p23">
            <a:extLst>
              <a:ext uri="{FF2B5EF4-FFF2-40B4-BE49-F238E27FC236}">
                <a16:creationId xmlns:a16="http://schemas.microsoft.com/office/drawing/2014/main" id="{79F9093F-AB8C-6EF1-D51A-D52241CFB415}"/>
              </a:ext>
            </a:extLst>
          </p:cNvPr>
          <p:cNvCxnSpPr>
            <a:cxnSpLocks/>
          </p:cNvCxnSpPr>
          <p:nvPr/>
        </p:nvCxnSpPr>
        <p:spPr>
          <a:xfrm>
            <a:off x="4246279" y="1404363"/>
            <a:ext cx="18062" cy="786348"/>
          </a:xfrm>
          <a:prstGeom prst="straightConnector1">
            <a:avLst/>
          </a:prstGeom>
          <a:noFill/>
          <a:ln w="9525" cap="flat" cmpd="sng">
            <a:solidFill>
              <a:srgbClr val="FF7C35"/>
            </a:solidFill>
            <a:prstDash val="dash"/>
            <a:round/>
            <a:headEnd type="none" w="med" len="med"/>
            <a:tailEnd type="none" w="med" len="med"/>
          </a:ln>
        </p:spPr>
      </p:cxnSp>
      <p:sp>
        <p:nvSpPr>
          <p:cNvPr id="5" name="Google Shape;1128;p23">
            <a:extLst>
              <a:ext uri="{FF2B5EF4-FFF2-40B4-BE49-F238E27FC236}">
                <a16:creationId xmlns:a16="http://schemas.microsoft.com/office/drawing/2014/main" id="{C2825A91-09DF-BB08-8392-196236B6BABF}"/>
              </a:ext>
            </a:extLst>
          </p:cNvPr>
          <p:cNvSpPr/>
          <p:nvPr/>
        </p:nvSpPr>
        <p:spPr>
          <a:xfrm>
            <a:off x="1249751"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24;p23">
            <a:extLst>
              <a:ext uri="{FF2B5EF4-FFF2-40B4-BE49-F238E27FC236}">
                <a16:creationId xmlns:a16="http://schemas.microsoft.com/office/drawing/2014/main" id="{D337D011-77C0-9B91-0E29-515262ECEFC8}"/>
              </a:ext>
            </a:extLst>
          </p:cNvPr>
          <p:cNvSpPr/>
          <p:nvPr/>
        </p:nvSpPr>
        <p:spPr>
          <a:xfrm>
            <a:off x="3796570"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29;p23">
            <a:extLst>
              <a:ext uri="{FF2B5EF4-FFF2-40B4-BE49-F238E27FC236}">
                <a16:creationId xmlns:a16="http://schemas.microsoft.com/office/drawing/2014/main" id="{B4BC1545-0DA8-A2D2-433B-F980CDB96B21}"/>
              </a:ext>
            </a:extLst>
          </p:cNvPr>
          <p:cNvSpPr/>
          <p:nvPr/>
        </p:nvSpPr>
        <p:spPr>
          <a:xfrm>
            <a:off x="6992706" y="2182913"/>
            <a:ext cx="624600" cy="624600"/>
          </a:xfrm>
          <a:prstGeom prst="ellipse">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30;p23">
            <a:extLst>
              <a:ext uri="{FF2B5EF4-FFF2-40B4-BE49-F238E27FC236}">
                <a16:creationId xmlns:a16="http://schemas.microsoft.com/office/drawing/2014/main" id="{3FF92F5A-1C58-5A96-3F38-E396266FB86D}"/>
              </a:ext>
            </a:extLst>
          </p:cNvPr>
          <p:cNvCxnSpPr>
            <a:cxnSpLocks/>
            <a:stCxn id="987" idx="2"/>
            <a:endCxn id="10" idx="0"/>
          </p:cNvCxnSpPr>
          <p:nvPr/>
        </p:nvCxnSpPr>
        <p:spPr>
          <a:xfrm rot="16200000" flipH="1">
            <a:off x="5499888" y="377794"/>
            <a:ext cx="566293" cy="3043943"/>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2" name="Google Shape;1131;p23">
            <a:extLst>
              <a:ext uri="{FF2B5EF4-FFF2-40B4-BE49-F238E27FC236}">
                <a16:creationId xmlns:a16="http://schemas.microsoft.com/office/drawing/2014/main" id="{8F7EFD5D-D580-1D18-BF23-C4B430A39463}"/>
              </a:ext>
            </a:extLst>
          </p:cNvPr>
          <p:cNvCxnSpPr>
            <a:cxnSpLocks/>
            <a:stCxn id="5" idx="0"/>
            <a:endCxn id="987" idx="2"/>
          </p:cNvCxnSpPr>
          <p:nvPr/>
        </p:nvCxnSpPr>
        <p:spPr>
          <a:xfrm rot="5400000" flipH="1" flipV="1">
            <a:off x="2628411" y="550261"/>
            <a:ext cx="566293" cy="2699012"/>
          </a:xfrm>
          <a:prstGeom prst="bentConnector3">
            <a:avLst>
              <a:gd name="adj1" fmla="val 50000"/>
            </a:avLst>
          </a:prstGeom>
          <a:noFill/>
          <a:ln w="19050" cap="flat" cmpd="sng">
            <a:solidFill>
              <a:srgbClr val="FF7C35"/>
            </a:solidFill>
            <a:prstDash val="dash"/>
            <a:round/>
            <a:headEnd type="none" w="sm" len="sm"/>
            <a:tailEnd type="none" w="sm" len="sm"/>
          </a:ln>
        </p:spPr>
      </p:cxnSp>
      <p:cxnSp>
        <p:nvCxnSpPr>
          <p:cNvPr id="15" name="Google Shape;1132;p23">
            <a:extLst>
              <a:ext uri="{FF2B5EF4-FFF2-40B4-BE49-F238E27FC236}">
                <a16:creationId xmlns:a16="http://schemas.microsoft.com/office/drawing/2014/main" id="{4097CFB5-96E0-4E7A-861C-D4DBF4BF99E7}"/>
              </a:ext>
            </a:extLst>
          </p:cNvPr>
          <p:cNvCxnSpPr>
            <a:stCxn id="5" idx="4"/>
          </p:cNvCxnSpPr>
          <p:nvPr/>
        </p:nvCxnSpPr>
        <p:spPr>
          <a:xfrm>
            <a:off x="1562051" y="2807513"/>
            <a:ext cx="0" cy="486300"/>
          </a:xfrm>
          <a:prstGeom prst="straightConnector1">
            <a:avLst/>
          </a:prstGeom>
          <a:noFill/>
          <a:ln w="19050" cap="flat" cmpd="sng">
            <a:solidFill>
              <a:srgbClr val="FF7C35"/>
            </a:solidFill>
            <a:prstDash val="dash"/>
            <a:round/>
            <a:headEnd type="none" w="med" len="med"/>
            <a:tailEnd type="none" w="med" len="med"/>
          </a:ln>
        </p:spPr>
      </p:cxnSp>
      <p:cxnSp>
        <p:nvCxnSpPr>
          <p:cNvPr id="16" name="Google Shape;1134;p23">
            <a:extLst>
              <a:ext uri="{FF2B5EF4-FFF2-40B4-BE49-F238E27FC236}">
                <a16:creationId xmlns:a16="http://schemas.microsoft.com/office/drawing/2014/main" id="{486BFE3D-A39A-F167-468C-65DD3251E266}"/>
              </a:ext>
            </a:extLst>
          </p:cNvPr>
          <p:cNvCxnSpPr>
            <a:stCxn id="10" idx="4"/>
          </p:cNvCxnSpPr>
          <p:nvPr/>
        </p:nvCxnSpPr>
        <p:spPr>
          <a:xfrm>
            <a:off x="7305006" y="2807513"/>
            <a:ext cx="3600" cy="486300"/>
          </a:xfrm>
          <a:prstGeom prst="straightConnector1">
            <a:avLst/>
          </a:prstGeom>
          <a:noFill/>
          <a:ln w="19050" cap="flat" cmpd="sng">
            <a:solidFill>
              <a:srgbClr val="FF7C35"/>
            </a:solidFill>
            <a:prstDash val="dash"/>
            <a:round/>
            <a:headEnd type="none" w="med" len="med"/>
            <a:tailEnd type="none" w="med" len="med"/>
          </a:ln>
        </p:spPr>
      </p:cxnSp>
      <p:grpSp>
        <p:nvGrpSpPr>
          <p:cNvPr id="17" name="Google Shape;1136;p23">
            <a:extLst>
              <a:ext uri="{FF2B5EF4-FFF2-40B4-BE49-F238E27FC236}">
                <a16:creationId xmlns:a16="http://schemas.microsoft.com/office/drawing/2014/main" id="{B73A829C-50CD-99DE-F394-15C5D7B93A6B}"/>
              </a:ext>
            </a:extLst>
          </p:cNvPr>
          <p:cNvGrpSpPr/>
          <p:nvPr/>
        </p:nvGrpSpPr>
        <p:grpSpPr>
          <a:xfrm>
            <a:off x="1114411" y="2007873"/>
            <a:ext cx="895480" cy="899848"/>
            <a:chOff x="312766" y="80708"/>
            <a:chExt cx="1860932" cy="1869620"/>
          </a:xfrm>
        </p:grpSpPr>
        <p:sp>
          <p:nvSpPr>
            <p:cNvPr id="18" name="Google Shape;1137;p23">
              <a:extLst>
                <a:ext uri="{FF2B5EF4-FFF2-40B4-BE49-F238E27FC236}">
                  <a16:creationId xmlns:a16="http://schemas.microsoft.com/office/drawing/2014/main" id="{EBFC0C5E-4DDC-F788-9615-2EC98E67EA67}"/>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8;p23">
              <a:extLst>
                <a:ext uri="{FF2B5EF4-FFF2-40B4-BE49-F238E27FC236}">
                  <a16:creationId xmlns:a16="http://schemas.microsoft.com/office/drawing/2014/main" id="{95E6E1CE-8DF5-669E-D023-5DD66FF1976D}"/>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139;p23">
            <a:extLst>
              <a:ext uri="{FF2B5EF4-FFF2-40B4-BE49-F238E27FC236}">
                <a16:creationId xmlns:a16="http://schemas.microsoft.com/office/drawing/2014/main" id="{A5CB3AC9-A986-8029-AEC1-9FD822F1DD30}"/>
              </a:ext>
            </a:extLst>
          </p:cNvPr>
          <p:cNvGrpSpPr/>
          <p:nvPr/>
        </p:nvGrpSpPr>
        <p:grpSpPr>
          <a:xfrm>
            <a:off x="3772011" y="2007873"/>
            <a:ext cx="895480" cy="899848"/>
            <a:chOff x="312766" y="80708"/>
            <a:chExt cx="1860932" cy="1869620"/>
          </a:xfrm>
        </p:grpSpPr>
        <p:sp>
          <p:nvSpPr>
            <p:cNvPr id="21" name="Google Shape;1140;p23">
              <a:extLst>
                <a:ext uri="{FF2B5EF4-FFF2-40B4-BE49-F238E27FC236}">
                  <a16:creationId xmlns:a16="http://schemas.microsoft.com/office/drawing/2014/main" id="{9954AB2D-041C-86A2-EAEF-74939C9578C1}"/>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1;p23">
              <a:extLst>
                <a:ext uri="{FF2B5EF4-FFF2-40B4-BE49-F238E27FC236}">
                  <a16:creationId xmlns:a16="http://schemas.microsoft.com/office/drawing/2014/main" id="{00ACAE77-F410-7F91-4EF4-7DDB633E162B}"/>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142;p23">
            <a:extLst>
              <a:ext uri="{FF2B5EF4-FFF2-40B4-BE49-F238E27FC236}">
                <a16:creationId xmlns:a16="http://schemas.microsoft.com/office/drawing/2014/main" id="{CA2E410F-9DEE-3A6B-64A2-FE11AA0A4CD2}"/>
              </a:ext>
            </a:extLst>
          </p:cNvPr>
          <p:cNvGrpSpPr/>
          <p:nvPr/>
        </p:nvGrpSpPr>
        <p:grpSpPr>
          <a:xfrm>
            <a:off x="6860992" y="2007873"/>
            <a:ext cx="895480" cy="899848"/>
            <a:chOff x="312766" y="80708"/>
            <a:chExt cx="1860932" cy="1869620"/>
          </a:xfrm>
        </p:grpSpPr>
        <p:sp>
          <p:nvSpPr>
            <p:cNvPr id="24" name="Google Shape;1143;p23">
              <a:extLst>
                <a:ext uri="{FF2B5EF4-FFF2-40B4-BE49-F238E27FC236}">
                  <a16:creationId xmlns:a16="http://schemas.microsoft.com/office/drawing/2014/main" id="{647255ED-67B9-4E3E-6BBF-6B26A714E9C8}"/>
                </a:ext>
              </a:extLst>
            </p:cNvPr>
            <p:cNvSpPr/>
            <p:nvPr/>
          </p:nvSpPr>
          <p:spPr>
            <a:xfrm>
              <a:off x="312770" y="80732"/>
              <a:ext cx="1860928" cy="1869566"/>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44;p23">
              <a:extLst>
                <a:ext uri="{FF2B5EF4-FFF2-40B4-BE49-F238E27FC236}">
                  <a16:creationId xmlns:a16="http://schemas.microsoft.com/office/drawing/2014/main" id="{7ECB2EBF-9DEE-4F96-C066-E36F1394B7F7}"/>
                </a:ext>
              </a:extLst>
            </p:cNvPr>
            <p:cNvSpPr/>
            <p:nvPr/>
          </p:nvSpPr>
          <p:spPr>
            <a:xfrm>
              <a:off x="312766" y="80708"/>
              <a:ext cx="1860928" cy="1869620"/>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145;p23">
            <a:extLst>
              <a:ext uri="{FF2B5EF4-FFF2-40B4-BE49-F238E27FC236}">
                <a16:creationId xmlns:a16="http://schemas.microsoft.com/office/drawing/2014/main" id="{36FF01CA-8B75-1254-2D92-3B73C0E499E3}"/>
              </a:ext>
            </a:extLst>
          </p:cNvPr>
          <p:cNvGrpSpPr/>
          <p:nvPr/>
        </p:nvGrpSpPr>
        <p:grpSpPr>
          <a:xfrm>
            <a:off x="1343033" y="2323951"/>
            <a:ext cx="357075" cy="327950"/>
            <a:chOff x="3368725" y="3764425"/>
            <a:chExt cx="357075" cy="327950"/>
          </a:xfrm>
        </p:grpSpPr>
        <p:sp>
          <p:nvSpPr>
            <p:cNvPr id="27" name="Google Shape;1146;p23">
              <a:extLst>
                <a:ext uri="{FF2B5EF4-FFF2-40B4-BE49-F238E27FC236}">
                  <a16:creationId xmlns:a16="http://schemas.microsoft.com/office/drawing/2014/main" id="{A4D9B91D-C691-4326-C071-16C913EEFE0A}"/>
                </a:ext>
              </a:extLst>
            </p:cNvPr>
            <p:cNvSpPr/>
            <p:nvPr/>
          </p:nvSpPr>
          <p:spPr>
            <a:xfrm>
              <a:off x="3373950" y="3769625"/>
              <a:ext cx="346625" cy="317475"/>
            </a:xfrm>
            <a:custGeom>
              <a:avLst/>
              <a:gdLst/>
              <a:ahLst/>
              <a:cxnLst/>
              <a:rect l="l" t="t" r="r" b="b"/>
              <a:pathLst>
                <a:path w="13865" h="12699" extrusionOk="0">
                  <a:moveTo>
                    <a:pt x="1071" y="1"/>
                  </a:moveTo>
                  <a:cubicBezTo>
                    <a:pt x="480" y="1"/>
                    <a:pt x="1" y="480"/>
                    <a:pt x="1" y="1071"/>
                  </a:cubicBezTo>
                  <a:lnTo>
                    <a:pt x="1" y="11628"/>
                  </a:lnTo>
                  <a:cubicBezTo>
                    <a:pt x="1" y="12218"/>
                    <a:pt x="480" y="12698"/>
                    <a:pt x="1071" y="12698"/>
                  </a:cubicBezTo>
                  <a:lnTo>
                    <a:pt x="12793" y="12698"/>
                  </a:lnTo>
                  <a:cubicBezTo>
                    <a:pt x="13384" y="12698"/>
                    <a:pt x="13863" y="12218"/>
                    <a:pt x="13863" y="11628"/>
                  </a:cubicBezTo>
                  <a:lnTo>
                    <a:pt x="13863" y="1071"/>
                  </a:lnTo>
                  <a:cubicBezTo>
                    <a:pt x="13864" y="480"/>
                    <a:pt x="13385" y="1"/>
                    <a:pt x="1279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47;p23">
              <a:extLst>
                <a:ext uri="{FF2B5EF4-FFF2-40B4-BE49-F238E27FC236}">
                  <a16:creationId xmlns:a16="http://schemas.microsoft.com/office/drawing/2014/main" id="{BF9198C1-8352-4F5D-E21A-92022B6EFFBE}"/>
                </a:ext>
              </a:extLst>
            </p:cNvPr>
            <p:cNvSpPr/>
            <p:nvPr/>
          </p:nvSpPr>
          <p:spPr>
            <a:xfrm>
              <a:off x="3373950" y="3769650"/>
              <a:ext cx="47700" cy="317475"/>
            </a:xfrm>
            <a:custGeom>
              <a:avLst/>
              <a:gdLst/>
              <a:ahLst/>
              <a:cxnLst/>
              <a:rect l="l" t="t" r="r" b="b"/>
              <a:pathLst>
                <a:path w="1908" h="12699" extrusionOk="0">
                  <a:moveTo>
                    <a:pt x="1071" y="1"/>
                  </a:moveTo>
                  <a:cubicBezTo>
                    <a:pt x="480" y="1"/>
                    <a:pt x="1" y="481"/>
                    <a:pt x="1" y="1071"/>
                  </a:cubicBezTo>
                  <a:lnTo>
                    <a:pt x="1" y="11628"/>
                  </a:lnTo>
                  <a:cubicBezTo>
                    <a:pt x="1" y="12219"/>
                    <a:pt x="480" y="12698"/>
                    <a:pt x="1071" y="12698"/>
                  </a:cubicBezTo>
                  <a:lnTo>
                    <a:pt x="1908" y="12698"/>
                  </a:lnTo>
                  <a:cubicBezTo>
                    <a:pt x="1316" y="12698"/>
                    <a:pt x="837" y="12219"/>
                    <a:pt x="837" y="11628"/>
                  </a:cubicBezTo>
                  <a:lnTo>
                    <a:pt x="837" y="1071"/>
                  </a:lnTo>
                  <a:cubicBezTo>
                    <a:pt x="837" y="481"/>
                    <a:pt x="1316" y="1"/>
                    <a:pt x="1908" y="1"/>
                  </a:cubicBezTo>
                  <a:close/>
                </a:path>
              </a:pathLst>
            </a:custGeom>
            <a:solidFill>
              <a:srgbClr val="595959">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48;p23">
              <a:extLst>
                <a:ext uri="{FF2B5EF4-FFF2-40B4-BE49-F238E27FC236}">
                  <a16:creationId xmlns:a16="http://schemas.microsoft.com/office/drawing/2014/main" id="{318478E9-7962-432B-E93A-C1FCF9245E76}"/>
                </a:ext>
              </a:extLst>
            </p:cNvPr>
            <p:cNvSpPr/>
            <p:nvPr/>
          </p:nvSpPr>
          <p:spPr>
            <a:xfrm>
              <a:off x="3404350" y="3926625"/>
              <a:ext cx="285825" cy="24450"/>
            </a:xfrm>
            <a:custGeom>
              <a:avLst/>
              <a:gdLst/>
              <a:ahLst/>
              <a:cxnLst/>
              <a:rect l="l" t="t" r="r" b="b"/>
              <a:pathLst>
                <a:path w="11433" h="978" extrusionOk="0">
                  <a:moveTo>
                    <a:pt x="489" y="1"/>
                  </a:moveTo>
                  <a:cubicBezTo>
                    <a:pt x="219" y="1"/>
                    <a:pt x="1" y="219"/>
                    <a:pt x="1" y="489"/>
                  </a:cubicBezTo>
                  <a:cubicBezTo>
                    <a:pt x="1" y="759"/>
                    <a:pt x="219" y="978"/>
                    <a:pt x="489" y="978"/>
                  </a:cubicBezTo>
                  <a:lnTo>
                    <a:pt x="10944" y="978"/>
                  </a:lnTo>
                  <a:cubicBezTo>
                    <a:pt x="11214" y="978"/>
                    <a:pt x="11432" y="759"/>
                    <a:pt x="11432" y="489"/>
                  </a:cubicBezTo>
                  <a:cubicBezTo>
                    <a:pt x="11432" y="219"/>
                    <a:pt x="11214" y="1"/>
                    <a:pt x="10944"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49;p23">
              <a:extLst>
                <a:ext uri="{FF2B5EF4-FFF2-40B4-BE49-F238E27FC236}">
                  <a16:creationId xmlns:a16="http://schemas.microsoft.com/office/drawing/2014/main" id="{6741C9E3-4F6F-E0CE-D962-8D1DCF9DE0D7}"/>
                </a:ext>
              </a:extLst>
            </p:cNvPr>
            <p:cNvSpPr/>
            <p:nvPr/>
          </p:nvSpPr>
          <p:spPr>
            <a:xfrm>
              <a:off x="3513900" y="3833725"/>
              <a:ext cx="66725" cy="66750"/>
            </a:xfrm>
            <a:custGeom>
              <a:avLst/>
              <a:gdLst/>
              <a:ahLst/>
              <a:cxnLst/>
              <a:rect l="l" t="t" r="r" b="b"/>
              <a:pathLst>
                <a:path w="2669" h="2670" extrusionOk="0">
                  <a:moveTo>
                    <a:pt x="1335" y="0"/>
                  </a:moveTo>
                  <a:cubicBezTo>
                    <a:pt x="598" y="0"/>
                    <a:pt x="0" y="598"/>
                    <a:pt x="0" y="1335"/>
                  </a:cubicBezTo>
                  <a:cubicBezTo>
                    <a:pt x="0" y="2072"/>
                    <a:pt x="598" y="2669"/>
                    <a:pt x="1335" y="2669"/>
                  </a:cubicBezTo>
                  <a:cubicBezTo>
                    <a:pt x="2071" y="2669"/>
                    <a:pt x="2669" y="2072"/>
                    <a:pt x="2669" y="1335"/>
                  </a:cubicBezTo>
                  <a:cubicBezTo>
                    <a:pt x="2669" y="598"/>
                    <a:pt x="2071" y="0"/>
                    <a:pt x="1335"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0;p23">
              <a:extLst>
                <a:ext uri="{FF2B5EF4-FFF2-40B4-BE49-F238E27FC236}">
                  <a16:creationId xmlns:a16="http://schemas.microsoft.com/office/drawing/2014/main" id="{9792D1C2-66EF-846C-9968-9DE1DEB22AC7}"/>
                </a:ext>
              </a:extLst>
            </p:cNvPr>
            <p:cNvSpPr/>
            <p:nvPr/>
          </p:nvSpPr>
          <p:spPr>
            <a:xfrm>
              <a:off x="3412900" y="3833725"/>
              <a:ext cx="66725" cy="66750"/>
            </a:xfrm>
            <a:custGeom>
              <a:avLst/>
              <a:gdLst/>
              <a:ahLst/>
              <a:cxnLst/>
              <a:rect l="l" t="t" r="r" b="b"/>
              <a:pathLst>
                <a:path w="2669" h="2670" extrusionOk="0">
                  <a:moveTo>
                    <a:pt x="1335" y="0"/>
                  </a:moveTo>
                  <a:cubicBezTo>
                    <a:pt x="598" y="0"/>
                    <a:pt x="1" y="598"/>
                    <a:pt x="1" y="1335"/>
                  </a:cubicBezTo>
                  <a:cubicBezTo>
                    <a:pt x="1" y="2072"/>
                    <a:pt x="598" y="2669"/>
                    <a:pt x="1335" y="2669"/>
                  </a:cubicBezTo>
                  <a:cubicBezTo>
                    <a:pt x="2071" y="2669"/>
                    <a:pt x="2668" y="2072"/>
                    <a:pt x="2668" y="1335"/>
                  </a:cubicBezTo>
                  <a:cubicBezTo>
                    <a:pt x="2668" y="598"/>
                    <a:pt x="2071" y="0"/>
                    <a:pt x="1335" y="0"/>
                  </a:cubicBez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1;p23">
              <a:extLst>
                <a:ext uri="{FF2B5EF4-FFF2-40B4-BE49-F238E27FC236}">
                  <a16:creationId xmlns:a16="http://schemas.microsoft.com/office/drawing/2014/main" id="{C3619A8D-C446-DC0B-F27A-67AF8A877105}"/>
                </a:ext>
              </a:extLst>
            </p:cNvPr>
            <p:cNvSpPr/>
            <p:nvPr/>
          </p:nvSpPr>
          <p:spPr>
            <a:xfrm>
              <a:off x="3614875" y="3833725"/>
              <a:ext cx="66725" cy="66750"/>
            </a:xfrm>
            <a:custGeom>
              <a:avLst/>
              <a:gdLst/>
              <a:ahLst/>
              <a:cxnLst/>
              <a:rect l="l" t="t" r="r" b="b"/>
              <a:pathLst>
                <a:path w="2669" h="2670" extrusionOk="0">
                  <a:moveTo>
                    <a:pt x="1334" y="0"/>
                  </a:moveTo>
                  <a:cubicBezTo>
                    <a:pt x="597" y="0"/>
                    <a:pt x="1" y="598"/>
                    <a:pt x="1" y="1335"/>
                  </a:cubicBezTo>
                  <a:cubicBezTo>
                    <a:pt x="1" y="2072"/>
                    <a:pt x="597" y="2669"/>
                    <a:pt x="1334" y="2669"/>
                  </a:cubicBezTo>
                  <a:cubicBezTo>
                    <a:pt x="2071" y="2669"/>
                    <a:pt x="2668" y="2072"/>
                    <a:pt x="2668" y="1335"/>
                  </a:cubicBezTo>
                  <a:cubicBezTo>
                    <a:pt x="2668" y="598"/>
                    <a:pt x="2071" y="0"/>
                    <a:pt x="1334"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52;p23">
              <a:extLst>
                <a:ext uri="{FF2B5EF4-FFF2-40B4-BE49-F238E27FC236}">
                  <a16:creationId xmlns:a16="http://schemas.microsoft.com/office/drawing/2014/main" id="{AF1990EB-30B3-AD0A-0831-4CE67C5E823B}"/>
                </a:ext>
              </a:extLst>
            </p:cNvPr>
            <p:cNvSpPr/>
            <p:nvPr/>
          </p:nvSpPr>
          <p:spPr>
            <a:xfrm>
              <a:off x="3513900" y="3977225"/>
              <a:ext cx="66725" cy="66750"/>
            </a:xfrm>
            <a:custGeom>
              <a:avLst/>
              <a:gdLst/>
              <a:ahLst/>
              <a:cxnLst/>
              <a:rect l="l" t="t" r="r" b="b"/>
              <a:pathLst>
                <a:path w="2669" h="2670" extrusionOk="0">
                  <a:moveTo>
                    <a:pt x="1335" y="0"/>
                  </a:moveTo>
                  <a:cubicBezTo>
                    <a:pt x="598" y="0"/>
                    <a:pt x="0" y="598"/>
                    <a:pt x="0" y="1335"/>
                  </a:cubicBezTo>
                  <a:cubicBezTo>
                    <a:pt x="0" y="2071"/>
                    <a:pt x="598" y="2669"/>
                    <a:pt x="1335" y="2669"/>
                  </a:cubicBezTo>
                  <a:cubicBezTo>
                    <a:pt x="2071" y="2669"/>
                    <a:pt x="2669" y="2071"/>
                    <a:pt x="2669" y="1335"/>
                  </a:cubicBezTo>
                  <a:cubicBezTo>
                    <a:pt x="2669" y="598"/>
                    <a:pt x="2071" y="0"/>
                    <a:pt x="1335" y="0"/>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53;p23">
              <a:extLst>
                <a:ext uri="{FF2B5EF4-FFF2-40B4-BE49-F238E27FC236}">
                  <a16:creationId xmlns:a16="http://schemas.microsoft.com/office/drawing/2014/main" id="{A239608F-8AD8-828C-AA03-680F3F600ACA}"/>
                </a:ext>
              </a:extLst>
            </p:cNvPr>
            <p:cNvSpPr/>
            <p:nvPr/>
          </p:nvSpPr>
          <p:spPr>
            <a:xfrm>
              <a:off x="3412900" y="3977225"/>
              <a:ext cx="66725" cy="66750"/>
            </a:xfrm>
            <a:custGeom>
              <a:avLst/>
              <a:gdLst/>
              <a:ahLst/>
              <a:cxnLst/>
              <a:rect l="l" t="t" r="r" b="b"/>
              <a:pathLst>
                <a:path w="2669" h="2670" extrusionOk="0">
                  <a:moveTo>
                    <a:pt x="1335" y="0"/>
                  </a:moveTo>
                  <a:cubicBezTo>
                    <a:pt x="598" y="0"/>
                    <a:pt x="1" y="598"/>
                    <a:pt x="1" y="1335"/>
                  </a:cubicBezTo>
                  <a:cubicBezTo>
                    <a:pt x="1" y="2071"/>
                    <a:pt x="598" y="2669"/>
                    <a:pt x="1335" y="2669"/>
                  </a:cubicBezTo>
                  <a:cubicBezTo>
                    <a:pt x="2071" y="2669"/>
                    <a:pt x="2668" y="2071"/>
                    <a:pt x="2668" y="1335"/>
                  </a:cubicBezTo>
                  <a:cubicBezTo>
                    <a:pt x="2668" y="598"/>
                    <a:pt x="2071" y="0"/>
                    <a:pt x="1335"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54;p23">
              <a:extLst>
                <a:ext uri="{FF2B5EF4-FFF2-40B4-BE49-F238E27FC236}">
                  <a16:creationId xmlns:a16="http://schemas.microsoft.com/office/drawing/2014/main" id="{8DF3BEA5-809C-4798-2CF1-9EFFA0E9FE99}"/>
                </a:ext>
              </a:extLst>
            </p:cNvPr>
            <p:cNvSpPr/>
            <p:nvPr/>
          </p:nvSpPr>
          <p:spPr>
            <a:xfrm>
              <a:off x="3614875" y="3977225"/>
              <a:ext cx="66725" cy="66750"/>
            </a:xfrm>
            <a:custGeom>
              <a:avLst/>
              <a:gdLst/>
              <a:ahLst/>
              <a:cxnLst/>
              <a:rect l="l" t="t" r="r" b="b"/>
              <a:pathLst>
                <a:path w="2669" h="2670" extrusionOk="0">
                  <a:moveTo>
                    <a:pt x="1334" y="0"/>
                  </a:moveTo>
                  <a:cubicBezTo>
                    <a:pt x="597" y="0"/>
                    <a:pt x="1" y="598"/>
                    <a:pt x="1" y="1335"/>
                  </a:cubicBezTo>
                  <a:cubicBezTo>
                    <a:pt x="1" y="2071"/>
                    <a:pt x="597" y="2669"/>
                    <a:pt x="1334" y="2669"/>
                  </a:cubicBezTo>
                  <a:cubicBezTo>
                    <a:pt x="2071" y="2669"/>
                    <a:pt x="2668" y="2071"/>
                    <a:pt x="2668" y="1335"/>
                  </a:cubicBezTo>
                  <a:cubicBezTo>
                    <a:pt x="2668" y="598"/>
                    <a:pt x="2071" y="0"/>
                    <a:pt x="1334" y="0"/>
                  </a:cubicBezTo>
                  <a:close/>
                </a:path>
              </a:pathLst>
            </a:custGeom>
            <a:solidFill>
              <a:srgbClr val="D95E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55;p23">
              <a:extLst>
                <a:ext uri="{FF2B5EF4-FFF2-40B4-BE49-F238E27FC236}">
                  <a16:creationId xmlns:a16="http://schemas.microsoft.com/office/drawing/2014/main" id="{9B14D876-126C-0318-5C30-0AF17CD11F9B}"/>
                </a:ext>
              </a:extLst>
            </p:cNvPr>
            <p:cNvSpPr/>
            <p:nvPr/>
          </p:nvSpPr>
          <p:spPr>
            <a:xfrm>
              <a:off x="3412900" y="3837575"/>
              <a:ext cx="62875" cy="62875"/>
            </a:xfrm>
            <a:custGeom>
              <a:avLst/>
              <a:gdLst/>
              <a:ahLst/>
              <a:cxnLst/>
              <a:rect l="l" t="t" r="r" b="b"/>
              <a:pathLst>
                <a:path w="2515" h="2515" extrusionOk="0">
                  <a:moveTo>
                    <a:pt x="712" y="0"/>
                  </a:moveTo>
                  <a:lnTo>
                    <a:pt x="712" y="0"/>
                  </a:lnTo>
                  <a:cubicBezTo>
                    <a:pt x="288" y="224"/>
                    <a:pt x="1" y="667"/>
                    <a:pt x="1" y="1180"/>
                  </a:cubicBezTo>
                  <a:cubicBezTo>
                    <a:pt x="1" y="1917"/>
                    <a:pt x="598" y="2514"/>
                    <a:pt x="1335" y="2514"/>
                  </a:cubicBezTo>
                  <a:cubicBezTo>
                    <a:pt x="1846" y="2514"/>
                    <a:pt x="2291" y="2225"/>
                    <a:pt x="2515" y="1802"/>
                  </a:cubicBezTo>
                  <a:lnTo>
                    <a:pt x="2515" y="1802"/>
                  </a:lnTo>
                  <a:cubicBezTo>
                    <a:pt x="2330" y="1901"/>
                    <a:pt x="2118" y="1957"/>
                    <a:pt x="1893" y="1957"/>
                  </a:cubicBezTo>
                  <a:cubicBezTo>
                    <a:pt x="1156" y="1957"/>
                    <a:pt x="559" y="1360"/>
                    <a:pt x="559" y="623"/>
                  </a:cubicBezTo>
                  <a:cubicBezTo>
                    <a:pt x="559" y="398"/>
                    <a:pt x="615"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56;p23">
              <a:extLst>
                <a:ext uri="{FF2B5EF4-FFF2-40B4-BE49-F238E27FC236}">
                  <a16:creationId xmlns:a16="http://schemas.microsoft.com/office/drawing/2014/main" id="{C7586DF4-2D37-A6CB-A774-C463B3CB5211}"/>
                </a:ext>
              </a:extLst>
            </p:cNvPr>
            <p:cNvSpPr/>
            <p:nvPr/>
          </p:nvSpPr>
          <p:spPr>
            <a:xfrm>
              <a:off x="3513875" y="3837575"/>
              <a:ext cx="62875" cy="62875"/>
            </a:xfrm>
            <a:custGeom>
              <a:avLst/>
              <a:gdLst/>
              <a:ahLst/>
              <a:cxnLst/>
              <a:rect l="l" t="t" r="r" b="b"/>
              <a:pathLst>
                <a:path w="2515" h="2515" extrusionOk="0">
                  <a:moveTo>
                    <a:pt x="712" y="0"/>
                  </a:moveTo>
                  <a:cubicBezTo>
                    <a:pt x="289" y="224"/>
                    <a:pt x="0" y="667"/>
                    <a:pt x="0" y="1180"/>
                  </a:cubicBezTo>
                  <a:cubicBezTo>
                    <a:pt x="0" y="1917"/>
                    <a:pt x="598" y="2514"/>
                    <a:pt x="1335" y="2514"/>
                  </a:cubicBezTo>
                  <a:cubicBezTo>
                    <a:pt x="1846" y="2514"/>
                    <a:pt x="2291" y="2225"/>
                    <a:pt x="2514" y="1802"/>
                  </a:cubicBezTo>
                  <a:lnTo>
                    <a:pt x="2514" y="1802"/>
                  </a:lnTo>
                  <a:cubicBezTo>
                    <a:pt x="2329" y="1901"/>
                    <a:pt x="2118" y="1957"/>
                    <a:pt x="1893" y="1957"/>
                  </a:cubicBezTo>
                  <a:cubicBezTo>
                    <a:pt x="1157" y="1957"/>
                    <a:pt x="559" y="1360"/>
                    <a:pt x="559" y="623"/>
                  </a:cubicBezTo>
                  <a:cubicBezTo>
                    <a:pt x="559" y="398"/>
                    <a:pt x="614" y="186"/>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57;p23">
              <a:extLst>
                <a:ext uri="{FF2B5EF4-FFF2-40B4-BE49-F238E27FC236}">
                  <a16:creationId xmlns:a16="http://schemas.microsoft.com/office/drawing/2014/main" id="{E8B60FF5-F3BB-BB0F-FB32-84556D36A470}"/>
                </a:ext>
              </a:extLst>
            </p:cNvPr>
            <p:cNvSpPr/>
            <p:nvPr/>
          </p:nvSpPr>
          <p:spPr>
            <a:xfrm>
              <a:off x="3614875" y="3837575"/>
              <a:ext cx="62850" cy="62875"/>
            </a:xfrm>
            <a:custGeom>
              <a:avLst/>
              <a:gdLst/>
              <a:ahLst/>
              <a:cxnLst/>
              <a:rect l="l" t="t" r="r" b="b"/>
              <a:pathLst>
                <a:path w="2514" h="2515" extrusionOk="0">
                  <a:moveTo>
                    <a:pt x="713" y="0"/>
                  </a:moveTo>
                  <a:cubicBezTo>
                    <a:pt x="289" y="224"/>
                    <a:pt x="1" y="667"/>
                    <a:pt x="1" y="1180"/>
                  </a:cubicBezTo>
                  <a:cubicBezTo>
                    <a:pt x="1" y="1917"/>
                    <a:pt x="598" y="2514"/>
                    <a:pt x="1334" y="2514"/>
                  </a:cubicBezTo>
                  <a:cubicBezTo>
                    <a:pt x="1846" y="2514"/>
                    <a:pt x="2290" y="2225"/>
                    <a:pt x="2514" y="1802"/>
                  </a:cubicBezTo>
                  <a:lnTo>
                    <a:pt x="2514" y="1802"/>
                  </a:lnTo>
                  <a:cubicBezTo>
                    <a:pt x="2329" y="1901"/>
                    <a:pt x="2118" y="1957"/>
                    <a:pt x="1893" y="1957"/>
                  </a:cubicBezTo>
                  <a:cubicBezTo>
                    <a:pt x="1156" y="1957"/>
                    <a:pt x="559" y="1360"/>
                    <a:pt x="559" y="623"/>
                  </a:cubicBezTo>
                  <a:cubicBezTo>
                    <a:pt x="559" y="398"/>
                    <a:pt x="615" y="186"/>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8;p23">
              <a:extLst>
                <a:ext uri="{FF2B5EF4-FFF2-40B4-BE49-F238E27FC236}">
                  <a16:creationId xmlns:a16="http://schemas.microsoft.com/office/drawing/2014/main" id="{F889574D-45D9-7ABE-70C1-00BD246BC08E}"/>
                </a:ext>
              </a:extLst>
            </p:cNvPr>
            <p:cNvSpPr/>
            <p:nvPr/>
          </p:nvSpPr>
          <p:spPr>
            <a:xfrm>
              <a:off x="3412900" y="3981075"/>
              <a:ext cx="62875" cy="62825"/>
            </a:xfrm>
            <a:custGeom>
              <a:avLst/>
              <a:gdLst/>
              <a:ahLst/>
              <a:cxnLst/>
              <a:rect l="l" t="t" r="r" b="b"/>
              <a:pathLst>
                <a:path w="2515" h="2513" extrusionOk="0">
                  <a:moveTo>
                    <a:pt x="712" y="0"/>
                  </a:moveTo>
                  <a:lnTo>
                    <a:pt x="712" y="0"/>
                  </a:lnTo>
                  <a:cubicBezTo>
                    <a:pt x="288" y="224"/>
                    <a:pt x="1" y="667"/>
                    <a:pt x="1" y="1180"/>
                  </a:cubicBezTo>
                  <a:cubicBezTo>
                    <a:pt x="1" y="1915"/>
                    <a:pt x="598" y="2513"/>
                    <a:pt x="1335" y="2513"/>
                  </a:cubicBezTo>
                  <a:cubicBezTo>
                    <a:pt x="1846" y="2513"/>
                    <a:pt x="2291" y="2225"/>
                    <a:pt x="2515" y="1801"/>
                  </a:cubicBezTo>
                  <a:lnTo>
                    <a:pt x="2515" y="1801"/>
                  </a:lnTo>
                  <a:cubicBezTo>
                    <a:pt x="2330" y="1900"/>
                    <a:pt x="2118" y="1956"/>
                    <a:pt x="1893" y="1956"/>
                  </a:cubicBezTo>
                  <a:cubicBezTo>
                    <a:pt x="1156" y="1956"/>
                    <a:pt x="559" y="1358"/>
                    <a:pt x="559" y="622"/>
                  </a:cubicBezTo>
                  <a:cubicBezTo>
                    <a:pt x="559" y="397"/>
                    <a:pt x="615"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9;p23">
              <a:extLst>
                <a:ext uri="{FF2B5EF4-FFF2-40B4-BE49-F238E27FC236}">
                  <a16:creationId xmlns:a16="http://schemas.microsoft.com/office/drawing/2014/main" id="{7B66E4CC-6FDE-1123-8693-ABBB87990BB1}"/>
                </a:ext>
              </a:extLst>
            </p:cNvPr>
            <p:cNvSpPr/>
            <p:nvPr/>
          </p:nvSpPr>
          <p:spPr>
            <a:xfrm>
              <a:off x="3513875" y="3981075"/>
              <a:ext cx="62875" cy="62825"/>
            </a:xfrm>
            <a:custGeom>
              <a:avLst/>
              <a:gdLst/>
              <a:ahLst/>
              <a:cxnLst/>
              <a:rect l="l" t="t" r="r" b="b"/>
              <a:pathLst>
                <a:path w="2515" h="2513" extrusionOk="0">
                  <a:moveTo>
                    <a:pt x="712" y="0"/>
                  </a:moveTo>
                  <a:cubicBezTo>
                    <a:pt x="289" y="224"/>
                    <a:pt x="0" y="667"/>
                    <a:pt x="0" y="1180"/>
                  </a:cubicBezTo>
                  <a:cubicBezTo>
                    <a:pt x="0" y="1915"/>
                    <a:pt x="598" y="2513"/>
                    <a:pt x="1335" y="2513"/>
                  </a:cubicBezTo>
                  <a:cubicBezTo>
                    <a:pt x="1846" y="2513"/>
                    <a:pt x="2291" y="2225"/>
                    <a:pt x="2514" y="1801"/>
                  </a:cubicBezTo>
                  <a:lnTo>
                    <a:pt x="2514" y="1801"/>
                  </a:lnTo>
                  <a:cubicBezTo>
                    <a:pt x="2329" y="1900"/>
                    <a:pt x="2118" y="1956"/>
                    <a:pt x="1893" y="1956"/>
                  </a:cubicBezTo>
                  <a:cubicBezTo>
                    <a:pt x="1157" y="1956"/>
                    <a:pt x="559" y="1358"/>
                    <a:pt x="559" y="622"/>
                  </a:cubicBezTo>
                  <a:cubicBezTo>
                    <a:pt x="559" y="397"/>
                    <a:pt x="614" y="185"/>
                    <a:pt x="712"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0;p23">
              <a:extLst>
                <a:ext uri="{FF2B5EF4-FFF2-40B4-BE49-F238E27FC236}">
                  <a16:creationId xmlns:a16="http://schemas.microsoft.com/office/drawing/2014/main" id="{1ED1F2F8-5313-A04F-0180-4F0565FFAE09}"/>
                </a:ext>
              </a:extLst>
            </p:cNvPr>
            <p:cNvSpPr/>
            <p:nvPr/>
          </p:nvSpPr>
          <p:spPr>
            <a:xfrm>
              <a:off x="3614875" y="3981075"/>
              <a:ext cx="62850" cy="62825"/>
            </a:xfrm>
            <a:custGeom>
              <a:avLst/>
              <a:gdLst/>
              <a:ahLst/>
              <a:cxnLst/>
              <a:rect l="l" t="t" r="r" b="b"/>
              <a:pathLst>
                <a:path w="2514" h="2513" extrusionOk="0">
                  <a:moveTo>
                    <a:pt x="713" y="0"/>
                  </a:moveTo>
                  <a:cubicBezTo>
                    <a:pt x="289" y="224"/>
                    <a:pt x="1" y="667"/>
                    <a:pt x="1" y="1180"/>
                  </a:cubicBezTo>
                  <a:cubicBezTo>
                    <a:pt x="1" y="1915"/>
                    <a:pt x="598" y="2513"/>
                    <a:pt x="1334" y="2513"/>
                  </a:cubicBezTo>
                  <a:cubicBezTo>
                    <a:pt x="1846" y="2513"/>
                    <a:pt x="2290" y="2225"/>
                    <a:pt x="2514" y="1801"/>
                  </a:cubicBezTo>
                  <a:lnTo>
                    <a:pt x="2514" y="1801"/>
                  </a:lnTo>
                  <a:cubicBezTo>
                    <a:pt x="2329" y="1900"/>
                    <a:pt x="2118" y="1956"/>
                    <a:pt x="1893" y="1956"/>
                  </a:cubicBezTo>
                  <a:cubicBezTo>
                    <a:pt x="1156" y="1956"/>
                    <a:pt x="559" y="1358"/>
                    <a:pt x="559" y="622"/>
                  </a:cubicBezTo>
                  <a:cubicBezTo>
                    <a:pt x="559" y="397"/>
                    <a:pt x="615" y="185"/>
                    <a:pt x="713" y="0"/>
                  </a:cubicBezTo>
                  <a:close/>
                </a:path>
              </a:pathLst>
            </a:custGeom>
            <a:solidFill>
              <a:srgbClr val="191919">
                <a:alpha val="4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1;p23">
              <a:extLst>
                <a:ext uri="{FF2B5EF4-FFF2-40B4-BE49-F238E27FC236}">
                  <a16:creationId xmlns:a16="http://schemas.microsoft.com/office/drawing/2014/main" id="{CB878981-D9BA-C0B7-8F86-66D10D017AA5}"/>
                </a:ext>
              </a:extLst>
            </p:cNvPr>
            <p:cNvSpPr/>
            <p:nvPr/>
          </p:nvSpPr>
          <p:spPr>
            <a:xfrm>
              <a:off x="3368750" y="3764425"/>
              <a:ext cx="357050" cy="241175"/>
            </a:xfrm>
            <a:custGeom>
              <a:avLst/>
              <a:gdLst/>
              <a:ahLst/>
              <a:cxnLst/>
              <a:rect l="l" t="t" r="r" b="b"/>
              <a:pathLst>
                <a:path w="14282" h="9647" extrusionOk="0">
                  <a:moveTo>
                    <a:pt x="1280" y="1"/>
                  </a:moveTo>
                  <a:cubicBezTo>
                    <a:pt x="576" y="1"/>
                    <a:pt x="1" y="575"/>
                    <a:pt x="1" y="1280"/>
                  </a:cubicBezTo>
                  <a:lnTo>
                    <a:pt x="1" y="9437"/>
                  </a:lnTo>
                  <a:cubicBezTo>
                    <a:pt x="1" y="9553"/>
                    <a:pt x="94" y="9646"/>
                    <a:pt x="210" y="9646"/>
                  </a:cubicBezTo>
                  <a:cubicBezTo>
                    <a:pt x="326" y="9646"/>
                    <a:pt x="420" y="9553"/>
                    <a:pt x="420" y="9437"/>
                  </a:cubicBezTo>
                  <a:lnTo>
                    <a:pt x="420" y="1280"/>
                  </a:lnTo>
                  <a:cubicBezTo>
                    <a:pt x="420" y="805"/>
                    <a:pt x="806" y="420"/>
                    <a:pt x="1280" y="420"/>
                  </a:cubicBezTo>
                  <a:lnTo>
                    <a:pt x="13002" y="420"/>
                  </a:lnTo>
                  <a:cubicBezTo>
                    <a:pt x="13478" y="420"/>
                    <a:pt x="13863" y="806"/>
                    <a:pt x="13863" y="1280"/>
                  </a:cubicBezTo>
                  <a:lnTo>
                    <a:pt x="13863" y="3756"/>
                  </a:lnTo>
                  <a:cubicBezTo>
                    <a:pt x="13863" y="3870"/>
                    <a:pt x="13957" y="3964"/>
                    <a:pt x="14072" y="3964"/>
                  </a:cubicBezTo>
                  <a:cubicBezTo>
                    <a:pt x="14188" y="3964"/>
                    <a:pt x="14281" y="3871"/>
                    <a:pt x="14281" y="3756"/>
                  </a:cubicBezTo>
                  <a:lnTo>
                    <a:pt x="14281" y="1280"/>
                  </a:lnTo>
                  <a:cubicBezTo>
                    <a:pt x="14281" y="575"/>
                    <a:pt x="13708" y="1"/>
                    <a:pt x="1300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2;p23">
              <a:extLst>
                <a:ext uri="{FF2B5EF4-FFF2-40B4-BE49-F238E27FC236}">
                  <a16:creationId xmlns:a16="http://schemas.microsoft.com/office/drawing/2014/main" id="{1514FF36-AA7F-15E8-8A08-323340E62447}"/>
                </a:ext>
              </a:extLst>
            </p:cNvPr>
            <p:cNvSpPr/>
            <p:nvPr/>
          </p:nvSpPr>
          <p:spPr>
            <a:xfrm>
              <a:off x="3368725" y="3874025"/>
              <a:ext cx="357050" cy="218350"/>
            </a:xfrm>
            <a:custGeom>
              <a:avLst/>
              <a:gdLst/>
              <a:ahLst/>
              <a:cxnLst/>
              <a:rect l="l" t="t" r="r" b="b"/>
              <a:pathLst>
                <a:path w="14282" h="8734" extrusionOk="0">
                  <a:moveTo>
                    <a:pt x="14072" y="0"/>
                  </a:moveTo>
                  <a:cubicBezTo>
                    <a:pt x="13956" y="0"/>
                    <a:pt x="13862" y="94"/>
                    <a:pt x="13862" y="209"/>
                  </a:cubicBezTo>
                  <a:lnTo>
                    <a:pt x="13862" y="7454"/>
                  </a:lnTo>
                  <a:cubicBezTo>
                    <a:pt x="13862" y="7930"/>
                    <a:pt x="13476" y="8315"/>
                    <a:pt x="13002" y="8315"/>
                  </a:cubicBezTo>
                  <a:lnTo>
                    <a:pt x="1280" y="8315"/>
                  </a:lnTo>
                  <a:cubicBezTo>
                    <a:pt x="804" y="8315"/>
                    <a:pt x="419" y="7928"/>
                    <a:pt x="419" y="7454"/>
                  </a:cubicBezTo>
                  <a:lnTo>
                    <a:pt x="419" y="5890"/>
                  </a:lnTo>
                  <a:cubicBezTo>
                    <a:pt x="419" y="5774"/>
                    <a:pt x="325" y="5681"/>
                    <a:pt x="210" y="5681"/>
                  </a:cubicBezTo>
                  <a:cubicBezTo>
                    <a:pt x="94" y="5681"/>
                    <a:pt x="1" y="5774"/>
                    <a:pt x="1" y="5890"/>
                  </a:cubicBezTo>
                  <a:lnTo>
                    <a:pt x="1" y="7454"/>
                  </a:lnTo>
                  <a:cubicBezTo>
                    <a:pt x="1" y="8160"/>
                    <a:pt x="575" y="8733"/>
                    <a:pt x="1280" y="8733"/>
                  </a:cubicBezTo>
                  <a:lnTo>
                    <a:pt x="13002" y="8733"/>
                  </a:lnTo>
                  <a:cubicBezTo>
                    <a:pt x="13708" y="8733"/>
                    <a:pt x="14281" y="8160"/>
                    <a:pt x="14281" y="7454"/>
                  </a:cubicBezTo>
                  <a:lnTo>
                    <a:pt x="14281" y="209"/>
                  </a:lnTo>
                  <a:cubicBezTo>
                    <a:pt x="14281" y="94"/>
                    <a:pt x="14188" y="0"/>
                    <a:pt x="1407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3;p23">
              <a:extLst>
                <a:ext uri="{FF2B5EF4-FFF2-40B4-BE49-F238E27FC236}">
                  <a16:creationId xmlns:a16="http://schemas.microsoft.com/office/drawing/2014/main" id="{589959E8-5258-E3BE-F332-C1E827B6216D}"/>
                </a:ext>
              </a:extLst>
            </p:cNvPr>
            <p:cNvSpPr/>
            <p:nvPr/>
          </p:nvSpPr>
          <p:spPr>
            <a:xfrm>
              <a:off x="3399125" y="3921375"/>
              <a:ext cx="296275" cy="34925"/>
            </a:xfrm>
            <a:custGeom>
              <a:avLst/>
              <a:gdLst/>
              <a:ahLst/>
              <a:cxnLst/>
              <a:rect l="l" t="t" r="r" b="b"/>
              <a:pathLst>
                <a:path w="11851" h="1397" extrusionOk="0">
                  <a:moveTo>
                    <a:pt x="11153" y="420"/>
                  </a:moveTo>
                  <a:cubicBezTo>
                    <a:pt x="11307" y="420"/>
                    <a:pt x="11433" y="544"/>
                    <a:pt x="11433" y="699"/>
                  </a:cubicBezTo>
                  <a:cubicBezTo>
                    <a:pt x="11433" y="853"/>
                    <a:pt x="11307" y="978"/>
                    <a:pt x="11153" y="978"/>
                  </a:cubicBezTo>
                  <a:lnTo>
                    <a:pt x="698" y="978"/>
                  </a:lnTo>
                  <a:cubicBezTo>
                    <a:pt x="545" y="978"/>
                    <a:pt x="419" y="853"/>
                    <a:pt x="419" y="699"/>
                  </a:cubicBezTo>
                  <a:cubicBezTo>
                    <a:pt x="419" y="544"/>
                    <a:pt x="543" y="420"/>
                    <a:pt x="698" y="420"/>
                  </a:cubicBezTo>
                  <a:close/>
                  <a:moveTo>
                    <a:pt x="698" y="1"/>
                  </a:moveTo>
                  <a:cubicBezTo>
                    <a:pt x="314" y="1"/>
                    <a:pt x="1" y="315"/>
                    <a:pt x="1" y="699"/>
                  </a:cubicBezTo>
                  <a:cubicBezTo>
                    <a:pt x="1" y="1084"/>
                    <a:pt x="314" y="1397"/>
                    <a:pt x="698" y="1397"/>
                  </a:cubicBezTo>
                  <a:lnTo>
                    <a:pt x="11153" y="1397"/>
                  </a:lnTo>
                  <a:cubicBezTo>
                    <a:pt x="11538" y="1397"/>
                    <a:pt x="11850" y="1084"/>
                    <a:pt x="11850" y="699"/>
                  </a:cubicBezTo>
                  <a:cubicBezTo>
                    <a:pt x="11850" y="315"/>
                    <a:pt x="11538" y="1"/>
                    <a:pt x="1115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4;p23">
              <a:extLst>
                <a:ext uri="{FF2B5EF4-FFF2-40B4-BE49-F238E27FC236}">
                  <a16:creationId xmlns:a16="http://schemas.microsoft.com/office/drawing/2014/main" id="{5DB6E6C7-C3FD-BC11-16EA-7C29866C3F32}"/>
                </a:ext>
              </a:extLst>
            </p:cNvPr>
            <p:cNvSpPr/>
            <p:nvPr/>
          </p:nvSpPr>
          <p:spPr>
            <a:xfrm>
              <a:off x="3508675" y="3828500"/>
              <a:ext cx="77175" cy="77200"/>
            </a:xfrm>
            <a:custGeom>
              <a:avLst/>
              <a:gdLst/>
              <a:ahLst/>
              <a:cxnLst/>
              <a:rect l="l" t="t" r="r" b="b"/>
              <a:pathLst>
                <a:path w="3087" h="3088" extrusionOk="0">
                  <a:moveTo>
                    <a:pt x="1544" y="419"/>
                  </a:moveTo>
                  <a:cubicBezTo>
                    <a:pt x="2163" y="419"/>
                    <a:pt x="2667" y="923"/>
                    <a:pt x="2667" y="1543"/>
                  </a:cubicBezTo>
                  <a:cubicBezTo>
                    <a:pt x="2667" y="2162"/>
                    <a:pt x="2163" y="2666"/>
                    <a:pt x="1544" y="2666"/>
                  </a:cubicBezTo>
                  <a:cubicBezTo>
                    <a:pt x="924" y="2666"/>
                    <a:pt x="420" y="2162"/>
                    <a:pt x="420" y="1543"/>
                  </a:cubicBezTo>
                  <a:cubicBezTo>
                    <a:pt x="420" y="923"/>
                    <a:pt x="924" y="419"/>
                    <a:pt x="1544" y="419"/>
                  </a:cubicBezTo>
                  <a:close/>
                  <a:moveTo>
                    <a:pt x="1544" y="1"/>
                  </a:moveTo>
                  <a:cubicBezTo>
                    <a:pt x="692" y="1"/>
                    <a:pt x="0" y="694"/>
                    <a:pt x="0" y="1544"/>
                  </a:cubicBezTo>
                  <a:cubicBezTo>
                    <a:pt x="0" y="2395"/>
                    <a:pt x="692"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5;p23">
              <a:extLst>
                <a:ext uri="{FF2B5EF4-FFF2-40B4-BE49-F238E27FC236}">
                  <a16:creationId xmlns:a16="http://schemas.microsoft.com/office/drawing/2014/main" id="{8DC25744-3403-BE31-7718-4F5096F4F09C}"/>
                </a:ext>
              </a:extLst>
            </p:cNvPr>
            <p:cNvSpPr/>
            <p:nvPr/>
          </p:nvSpPr>
          <p:spPr>
            <a:xfrm>
              <a:off x="3407700" y="3828500"/>
              <a:ext cx="77200" cy="77200"/>
            </a:xfrm>
            <a:custGeom>
              <a:avLst/>
              <a:gdLst/>
              <a:ahLst/>
              <a:cxnLst/>
              <a:rect l="l" t="t" r="r" b="b"/>
              <a:pathLst>
                <a:path w="3088" h="3088" extrusionOk="0">
                  <a:moveTo>
                    <a:pt x="1544" y="420"/>
                  </a:moveTo>
                  <a:cubicBezTo>
                    <a:pt x="2163" y="420"/>
                    <a:pt x="2667" y="924"/>
                    <a:pt x="2667" y="1544"/>
                  </a:cubicBezTo>
                  <a:cubicBezTo>
                    <a:pt x="2667" y="2164"/>
                    <a:pt x="2163" y="2668"/>
                    <a:pt x="1544" y="2668"/>
                  </a:cubicBezTo>
                  <a:cubicBezTo>
                    <a:pt x="925" y="2668"/>
                    <a:pt x="421" y="2164"/>
                    <a:pt x="421" y="1544"/>
                  </a:cubicBezTo>
                  <a:cubicBezTo>
                    <a:pt x="421" y="924"/>
                    <a:pt x="925" y="420"/>
                    <a:pt x="1544" y="420"/>
                  </a:cubicBezTo>
                  <a:close/>
                  <a:moveTo>
                    <a:pt x="1544" y="1"/>
                  </a:moveTo>
                  <a:cubicBezTo>
                    <a:pt x="693" y="1"/>
                    <a:pt x="1" y="694"/>
                    <a:pt x="1" y="1544"/>
                  </a:cubicBezTo>
                  <a:cubicBezTo>
                    <a:pt x="1" y="2395"/>
                    <a:pt x="693" y="3087"/>
                    <a:pt x="1544" y="3087"/>
                  </a:cubicBezTo>
                  <a:cubicBezTo>
                    <a:pt x="2395" y="3087"/>
                    <a:pt x="3087" y="2395"/>
                    <a:pt x="3087" y="1544"/>
                  </a:cubicBezTo>
                  <a:cubicBezTo>
                    <a:pt x="3087" y="694"/>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6;p23">
              <a:extLst>
                <a:ext uri="{FF2B5EF4-FFF2-40B4-BE49-F238E27FC236}">
                  <a16:creationId xmlns:a16="http://schemas.microsoft.com/office/drawing/2014/main" id="{864F0220-4978-E16A-7DDF-F28DC6693693}"/>
                </a:ext>
              </a:extLst>
            </p:cNvPr>
            <p:cNvSpPr/>
            <p:nvPr/>
          </p:nvSpPr>
          <p:spPr>
            <a:xfrm>
              <a:off x="3609625" y="3828475"/>
              <a:ext cx="77200" cy="77200"/>
            </a:xfrm>
            <a:custGeom>
              <a:avLst/>
              <a:gdLst/>
              <a:ahLst/>
              <a:cxnLst/>
              <a:rect l="l" t="t" r="r" b="b"/>
              <a:pathLst>
                <a:path w="3088" h="3088" extrusionOk="0">
                  <a:moveTo>
                    <a:pt x="1544" y="420"/>
                  </a:moveTo>
                  <a:cubicBezTo>
                    <a:pt x="2165" y="420"/>
                    <a:pt x="2669" y="924"/>
                    <a:pt x="2669" y="1544"/>
                  </a:cubicBezTo>
                  <a:cubicBezTo>
                    <a:pt x="2669" y="2163"/>
                    <a:pt x="2165" y="2667"/>
                    <a:pt x="1544" y="2667"/>
                  </a:cubicBezTo>
                  <a:cubicBezTo>
                    <a:pt x="925" y="2667"/>
                    <a:pt x="421" y="2163"/>
                    <a:pt x="421" y="1544"/>
                  </a:cubicBezTo>
                  <a:cubicBezTo>
                    <a:pt x="421" y="925"/>
                    <a:pt x="925" y="420"/>
                    <a:pt x="1544" y="420"/>
                  </a:cubicBezTo>
                  <a:close/>
                  <a:moveTo>
                    <a:pt x="1544" y="1"/>
                  </a:moveTo>
                  <a:cubicBezTo>
                    <a:pt x="694" y="1"/>
                    <a:pt x="1" y="693"/>
                    <a:pt x="1" y="1544"/>
                  </a:cubicBezTo>
                  <a:cubicBezTo>
                    <a:pt x="1" y="2395"/>
                    <a:pt x="694" y="3087"/>
                    <a:pt x="1544" y="3087"/>
                  </a:cubicBezTo>
                  <a:cubicBezTo>
                    <a:pt x="2395" y="3087"/>
                    <a:pt x="3087" y="2395"/>
                    <a:pt x="3087" y="1544"/>
                  </a:cubicBezTo>
                  <a:cubicBezTo>
                    <a:pt x="3087" y="693"/>
                    <a:pt x="2395" y="1"/>
                    <a:pt x="154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7;p23">
              <a:extLst>
                <a:ext uri="{FF2B5EF4-FFF2-40B4-BE49-F238E27FC236}">
                  <a16:creationId xmlns:a16="http://schemas.microsoft.com/office/drawing/2014/main" id="{E6353423-A0D6-FA53-B39F-2B27EE038568}"/>
                </a:ext>
              </a:extLst>
            </p:cNvPr>
            <p:cNvSpPr/>
            <p:nvPr/>
          </p:nvSpPr>
          <p:spPr>
            <a:xfrm>
              <a:off x="3508675" y="3972000"/>
              <a:ext cx="77175" cy="77175"/>
            </a:xfrm>
            <a:custGeom>
              <a:avLst/>
              <a:gdLst/>
              <a:ahLst/>
              <a:cxnLst/>
              <a:rect l="l" t="t" r="r" b="b"/>
              <a:pathLst>
                <a:path w="3087" h="3087" extrusionOk="0">
                  <a:moveTo>
                    <a:pt x="1544" y="420"/>
                  </a:moveTo>
                  <a:cubicBezTo>
                    <a:pt x="2163" y="420"/>
                    <a:pt x="2667" y="924"/>
                    <a:pt x="2667" y="1544"/>
                  </a:cubicBezTo>
                  <a:cubicBezTo>
                    <a:pt x="2667" y="2163"/>
                    <a:pt x="2163" y="2667"/>
                    <a:pt x="1544" y="2667"/>
                  </a:cubicBezTo>
                  <a:cubicBezTo>
                    <a:pt x="924" y="2667"/>
                    <a:pt x="420" y="2163"/>
                    <a:pt x="420" y="1544"/>
                  </a:cubicBezTo>
                  <a:cubicBezTo>
                    <a:pt x="420" y="924"/>
                    <a:pt x="924" y="420"/>
                    <a:pt x="1544" y="420"/>
                  </a:cubicBezTo>
                  <a:close/>
                  <a:moveTo>
                    <a:pt x="1544" y="0"/>
                  </a:moveTo>
                  <a:cubicBezTo>
                    <a:pt x="692" y="1"/>
                    <a:pt x="0" y="693"/>
                    <a:pt x="0" y="1544"/>
                  </a:cubicBezTo>
                  <a:cubicBezTo>
                    <a:pt x="0" y="2395"/>
                    <a:pt x="692"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8;p23">
              <a:extLst>
                <a:ext uri="{FF2B5EF4-FFF2-40B4-BE49-F238E27FC236}">
                  <a16:creationId xmlns:a16="http://schemas.microsoft.com/office/drawing/2014/main" id="{FACF39DB-913F-8B66-7AFC-64007D28C41B}"/>
                </a:ext>
              </a:extLst>
            </p:cNvPr>
            <p:cNvSpPr/>
            <p:nvPr/>
          </p:nvSpPr>
          <p:spPr>
            <a:xfrm>
              <a:off x="3407700" y="3972000"/>
              <a:ext cx="77200" cy="77175"/>
            </a:xfrm>
            <a:custGeom>
              <a:avLst/>
              <a:gdLst/>
              <a:ahLst/>
              <a:cxnLst/>
              <a:rect l="l" t="t" r="r" b="b"/>
              <a:pathLst>
                <a:path w="3088" h="3087" extrusionOk="0">
                  <a:moveTo>
                    <a:pt x="1544" y="420"/>
                  </a:moveTo>
                  <a:cubicBezTo>
                    <a:pt x="2163" y="420"/>
                    <a:pt x="2667" y="924"/>
                    <a:pt x="2667" y="1544"/>
                  </a:cubicBezTo>
                  <a:cubicBezTo>
                    <a:pt x="2667" y="2163"/>
                    <a:pt x="2163" y="2667"/>
                    <a:pt x="1544" y="2667"/>
                  </a:cubicBezTo>
                  <a:cubicBezTo>
                    <a:pt x="925" y="2667"/>
                    <a:pt x="421" y="2163"/>
                    <a:pt x="421" y="1544"/>
                  </a:cubicBezTo>
                  <a:cubicBezTo>
                    <a:pt x="421" y="924"/>
                    <a:pt x="925" y="420"/>
                    <a:pt x="1544" y="420"/>
                  </a:cubicBezTo>
                  <a:close/>
                  <a:moveTo>
                    <a:pt x="1544" y="0"/>
                  </a:moveTo>
                  <a:cubicBezTo>
                    <a:pt x="693" y="1"/>
                    <a:pt x="1" y="693"/>
                    <a:pt x="1" y="1544"/>
                  </a:cubicBezTo>
                  <a:cubicBezTo>
                    <a:pt x="1" y="2395"/>
                    <a:pt x="693"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9;p23">
              <a:extLst>
                <a:ext uri="{FF2B5EF4-FFF2-40B4-BE49-F238E27FC236}">
                  <a16:creationId xmlns:a16="http://schemas.microsoft.com/office/drawing/2014/main" id="{E2D08D3A-FED6-077E-7959-FED4049A554A}"/>
                </a:ext>
              </a:extLst>
            </p:cNvPr>
            <p:cNvSpPr/>
            <p:nvPr/>
          </p:nvSpPr>
          <p:spPr>
            <a:xfrm>
              <a:off x="3609625" y="3972025"/>
              <a:ext cx="77200" cy="77175"/>
            </a:xfrm>
            <a:custGeom>
              <a:avLst/>
              <a:gdLst/>
              <a:ahLst/>
              <a:cxnLst/>
              <a:rect l="l" t="t" r="r" b="b"/>
              <a:pathLst>
                <a:path w="3088" h="3087" extrusionOk="0">
                  <a:moveTo>
                    <a:pt x="1544" y="420"/>
                  </a:moveTo>
                  <a:cubicBezTo>
                    <a:pt x="2165" y="420"/>
                    <a:pt x="2669" y="924"/>
                    <a:pt x="2669" y="1544"/>
                  </a:cubicBezTo>
                  <a:cubicBezTo>
                    <a:pt x="2670" y="2162"/>
                    <a:pt x="2165" y="2667"/>
                    <a:pt x="1544" y="2667"/>
                  </a:cubicBezTo>
                  <a:cubicBezTo>
                    <a:pt x="925" y="2667"/>
                    <a:pt x="421" y="2163"/>
                    <a:pt x="421" y="1544"/>
                  </a:cubicBezTo>
                  <a:cubicBezTo>
                    <a:pt x="421" y="924"/>
                    <a:pt x="925" y="420"/>
                    <a:pt x="1544" y="420"/>
                  </a:cubicBezTo>
                  <a:close/>
                  <a:moveTo>
                    <a:pt x="1544" y="0"/>
                  </a:moveTo>
                  <a:cubicBezTo>
                    <a:pt x="694" y="0"/>
                    <a:pt x="1" y="693"/>
                    <a:pt x="1" y="1544"/>
                  </a:cubicBezTo>
                  <a:cubicBezTo>
                    <a:pt x="1" y="2395"/>
                    <a:pt x="694" y="3087"/>
                    <a:pt x="1544" y="3087"/>
                  </a:cubicBezTo>
                  <a:cubicBezTo>
                    <a:pt x="2395" y="3087"/>
                    <a:pt x="3087" y="2395"/>
                    <a:pt x="3087" y="1544"/>
                  </a:cubicBezTo>
                  <a:cubicBezTo>
                    <a:pt x="3087" y="693"/>
                    <a:pt x="2395" y="0"/>
                    <a:pt x="1544"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0;p23">
              <a:extLst>
                <a:ext uri="{FF2B5EF4-FFF2-40B4-BE49-F238E27FC236}">
                  <a16:creationId xmlns:a16="http://schemas.microsoft.com/office/drawing/2014/main" id="{86BFD96F-8597-F19F-88AC-A34DFB35A03D}"/>
                </a:ext>
              </a:extLst>
            </p:cNvPr>
            <p:cNvSpPr/>
            <p:nvPr/>
          </p:nvSpPr>
          <p:spPr>
            <a:xfrm>
              <a:off x="3473350" y="3787775"/>
              <a:ext cx="10500" cy="23650"/>
            </a:xfrm>
            <a:custGeom>
              <a:avLst/>
              <a:gdLst/>
              <a:ahLst/>
              <a:cxnLst/>
              <a:rect l="l" t="t" r="r" b="b"/>
              <a:pathLst>
                <a:path w="420" h="946" extrusionOk="0">
                  <a:moveTo>
                    <a:pt x="211" y="0"/>
                  </a:moveTo>
                  <a:cubicBezTo>
                    <a:pt x="94" y="0"/>
                    <a:pt x="1" y="94"/>
                    <a:pt x="1" y="209"/>
                  </a:cubicBezTo>
                  <a:lnTo>
                    <a:pt x="1" y="736"/>
                  </a:lnTo>
                  <a:cubicBezTo>
                    <a:pt x="1" y="852"/>
                    <a:pt x="97" y="946"/>
                    <a:pt x="211" y="946"/>
                  </a:cubicBezTo>
                  <a:cubicBezTo>
                    <a:pt x="326" y="946"/>
                    <a:pt x="420" y="852"/>
                    <a:pt x="420" y="736"/>
                  </a:cubicBezTo>
                  <a:lnTo>
                    <a:pt x="420" y="209"/>
                  </a:lnTo>
                  <a:cubicBezTo>
                    <a:pt x="420" y="94"/>
                    <a:pt x="326" y="0"/>
                    <a:pt x="211"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1;p23">
              <a:extLst>
                <a:ext uri="{FF2B5EF4-FFF2-40B4-BE49-F238E27FC236}">
                  <a16:creationId xmlns:a16="http://schemas.microsoft.com/office/drawing/2014/main" id="{F3B9C2A6-613F-0C3A-4AB2-05849CAF4C5B}"/>
                </a:ext>
              </a:extLst>
            </p:cNvPr>
            <p:cNvSpPr/>
            <p:nvPr/>
          </p:nvSpPr>
          <p:spPr>
            <a:xfrm>
              <a:off x="3610650" y="3787775"/>
              <a:ext cx="10500" cy="23650"/>
            </a:xfrm>
            <a:custGeom>
              <a:avLst/>
              <a:gdLst/>
              <a:ahLst/>
              <a:cxnLst/>
              <a:rect l="l" t="t" r="r" b="b"/>
              <a:pathLst>
                <a:path w="420" h="946" extrusionOk="0">
                  <a:moveTo>
                    <a:pt x="209" y="0"/>
                  </a:moveTo>
                  <a:cubicBezTo>
                    <a:pt x="94" y="0"/>
                    <a:pt x="0" y="94"/>
                    <a:pt x="0" y="209"/>
                  </a:cubicBezTo>
                  <a:lnTo>
                    <a:pt x="0" y="736"/>
                  </a:lnTo>
                  <a:cubicBezTo>
                    <a:pt x="0" y="852"/>
                    <a:pt x="94" y="946"/>
                    <a:pt x="209" y="946"/>
                  </a:cubicBezTo>
                  <a:cubicBezTo>
                    <a:pt x="326" y="946"/>
                    <a:pt x="419" y="852"/>
                    <a:pt x="419" y="736"/>
                  </a:cubicBezTo>
                  <a:lnTo>
                    <a:pt x="419" y="209"/>
                  </a:lnTo>
                  <a:cubicBezTo>
                    <a:pt x="419" y="94"/>
                    <a:pt x="326" y="0"/>
                    <a:pt x="20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2;p23">
              <a:extLst>
                <a:ext uri="{FF2B5EF4-FFF2-40B4-BE49-F238E27FC236}">
                  <a16:creationId xmlns:a16="http://schemas.microsoft.com/office/drawing/2014/main" id="{FCA9D0BA-5FA6-671C-3A8B-7F864ECAFBF7}"/>
                </a:ext>
              </a:extLst>
            </p:cNvPr>
            <p:cNvSpPr/>
            <p:nvPr/>
          </p:nvSpPr>
          <p:spPr>
            <a:xfrm>
              <a:off x="3526675" y="3800625"/>
              <a:ext cx="41200" cy="17200"/>
            </a:xfrm>
            <a:custGeom>
              <a:avLst/>
              <a:gdLst/>
              <a:ahLst/>
              <a:cxnLst/>
              <a:rect l="l" t="t" r="r" b="b"/>
              <a:pathLst>
                <a:path w="1648" h="688" extrusionOk="0">
                  <a:moveTo>
                    <a:pt x="233" y="1"/>
                  </a:moveTo>
                  <a:cubicBezTo>
                    <a:pt x="184" y="1"/>
                    <a:pt x="136" y="17"/>
                    <a:pt x="96" y="51"/>
                  </a:cubicBezTo>
                  <a:cubicBezTo>
                    <a:pt x="9" y="127"/>
                    <a:pt x="0" y="259"/>
                    <a:pt x="75" y="347"/>
                  </a:cubicBezTo>
                  <a:cubicBezTo>
                    <a:pt x="263" y="563"/>
                    <a:pt x="537" y="687"/>
                    <a:pt x="824" y="687"/>
                  </a:cubicBezTo>
                  <a:cubicBezTo>
                    <a:pt x="1110" y="687"/>
                    <a:pt x="1384" y="563"/>
                    <a:pt x="1572" y="347"/>
                  </a:cubicBezTo>
                  <a:cubicBezTo>
                    <a:pt x="1648" y="259"/>
                    <a:pt x="1638" y="127"/>
                    <a:pt x="1551" y="51"/>
                  </a:cubicBezTo>
                  <a:cubicBezTo>
                    <a:pt x="1511" y="17"/>
                    <a:pt x="1463" y="1"/>
                    <a:pt x="1414" y="1"/>
                  </a:cubicBezTo>
                  <a:cubicBezTo>
                    <a:pt x="1356" y="1"/>
                    <a:pt x="1297" y="25"/>
                    <a:pt x="1256" y="72"/>
                  </a:cubicBezTo>
                  <a:cubicBezTo>
                    <a:pt x="1147" y="199"/>
                    <a:pt x="989" y="271"/>
                    <a:pt x="824" y="271"/>
                  </a:cubicBezTo>
                  <a:cubicBezTo>
                    <a:pt x="658" y="271"/>
                    <a:pt x="500" y="199"/>
                    <a:pt x="391" y="72"/>
                  </a:cubicBezTo>
                  <a:cubicBezTo>
                    <a:pt x="350" y="25"/>
                    <a:pt x="292" y="1"/>
                    <a:pt x="23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173;p23">
            <a:extLst>
              <a:ext uri="{FF2B5EF4-FFF2-40B4-BE49-F238E27FC236}">
                <a16:creationId xmlns:a16="http://schemas.microsoft.com/office/drawing/2014/main" id="{46DF4940-7120-28A4-FF5B-D4E3AD903AAA}"/>
              </a:ext>
            </a:extLst>
          </p:cNvPr>
          <p:cNvGrpSpPr/>
          <p:nvPr/>
        </p:nvGrpSpPr>
        <p:grpSpPr>
          <a:xfrm>
            <a:off x="3876633" y="2325276"/>
            <a:ext cx="389400" cy="325275"/>
            <a:chOff x="5485750" y="3851750"/>
            <a:chExt cx="389400" cy="325275"/>
          </a:xfrm>
        </p:grpSpPr>
        <p:sp>
          <p:nvSpPr>
            <p:cNvPr id="55" name="Google Shape;1174;p23">
              <a:extLst>
                <a:ext uri="{FF2B5EF4-FFF2-40B4-BE49-F238E27FC236}">
                  <a16:creationId xmlns:a16="http://schemas.microsoft.com/office/drawing/2014/main" id="{8321CA60-7F04-C99F-A366-6C188918C7BC}"/>
                </a:ext>
              </a:extLst>
            </p:cNvPr>
            <p:cNvSpPr/>
            <p:nvPr/>
          </p:nvSpPr>
          <p:spPr>
            <a:xfrm>
              <a:off x="5668400" y="4009325"/>
              <a:ext cx="104800" cy="153275"/>
            </a:xfrm>
            <a:custGeom>
              <a:avLst/>
              <a:gdLst/>
              <a:ahLst/>
              <a:cxnLst/>
              <a:rect l="l" t="t" r="r" b="b"/>
              <a:pathLst>
                <a:path w="4192" h="6131" extrusionOk="0">
                  <a:moveTo>
                    <a:pt x="882" y="1"/>
                  </a:moveTo>
                  <a:lnTo>
                    <a:pt x="0" y="520"/>
                  </a:lnTo>
                  <a:lnTo>
                    <a:pt x="3310" y="6130"/>
                  </a:lnTo>
                  <a:lnTo>
                    <a:pt x="4192" y="5611"/>
                  </a:lnTo>
                  <a:lnTo>
                    <a:pt x="882"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75;p23">
              <a:extLst>
                <a:ext uri="{FF2B5EF4-FFF2-40B4-BE49-F238E27FC236}">
                  <a16:creationId xmlns:a16="http://schemas.microsoft.com/office/drawing/2014/main" id="{C98B68EB-3BA1-7593-AB94-1C58605A7F43}"/>
                </a:ext>
              </a:extLst>
            </p:cNvPr>
            <p:cNvSpPr/>
            <p:nvPr/>
          </p:nvSpPr>
          <p:spPr>
            <a:xfrm>
              <a:off x="5585650" y="4009400"/>
              <a:ext cx="104800" cy="153250"/>
            </a:xfrm>
            <a:custGeom>
              <a:avLst/>
              <a:gdLst/>
              <a:ahLst/>
              <a:cxnLst/>
              <a:rect l="l" t="t" r="r" b="b"/>
              <a:pathLst>
                <a:path w="4192" h="6130" extrusionOk="0">
                  <a:moveTo>
                    <a:pt x="3310" y="1"/>
                  </a:moveTo>
                  <a:lnTo>
                    <a:pt x="0" y="5610"/>
                  </a:lnTo>
                  <a:lnTo>
                    <a:pt x="881" y="6129"/>
                  </a:lnTo>
                  <a:lnTo>
                    <a:pt x="4192" y="521"/>
                  </a:lnTo>
                  <a:lnTo>
                    <a:pt x="3310" y="1"/>
                  </a:lnTo>
                  <a:close/>
                </a:path>
              </a:pathLst>
            </a:custGeom>
            <a:solidFill>
              <a:srgbClr val="187E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76;p23">
              <a:extLst>
                <a:ext uri="{FF2B5EF4-FFF2-40B4-BE49-F238E27FC236}">
                  <a16:creationId xmlns:a16="http://schemas.microsoft.com/office/drawing/2014/main" id="{0C653309-3E5B-C11C-2C19-A84670F65569}"/>
                </a:ext>
              </a:extLst>
            </p:cNvPr>
            <p:cNvSpPr/>
            <p:nvPr/>
          </p:nvSpPr>
          <p:spPr>
            <a:xfrm>
              <a:off x="5801200" y="3863300"/>
              <a:ext cx="68450" cy="111975"/>
            </a:xfrm>
            <a:custGeom>
              <a:avLst/>
              <a:gdLst/>
              <a:ahLst/>
              <a:cxnLst/>
              <a:rect l="l" t="t" r="r" b="b"/>
              <a:pathLst>
                <a:path w="2738" h="4479" extrusionOk="0">
                  <a:moveTo>
                    <a:pt x="144" y="0"/>
                  </a:moveTo>
                  <a:lnTo>
                    <a:pt x="144" y="0"/>
                  </a:lnTo>
                  <a:cubicBezTo>
                    <a:pt x="174" y="43"/>
                    <a:pt x="199" y="93"/>
                    <a:pt x="216" y="145"/>
                  </a:cubicBezTo>
                  <a:lnTo>
                    <a:pt x="1" y="2597"/>
                  </a:lnTo>
                  <a:lnTo>
                    <a:pt x="1550" y="4319"/>
                  </a:lnTo>
                  <a:cubicBezTo>
                    <a:pt x="1567" y="4373"/>
                    <a:pt x="1574" y="4426"/>
                    <a:pt x="1576" y="4478"/>
                  </a:cubicBezTo>
                  <a:cubicBezTo>
                    <a:pt x="2372" y="3848"/>
                    <a:pt x="2737" y="2769"/>
                    <a:pt x="2410" y="1744"/>
                  </a:cubicBezTo>
                  <a:cubicBezTo>
                    <a:pt x="2081" y="720"/>
                    <a:pt x="1158" y="52"/>
                    <a:pt x="1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77;p23">
              <a:extLst>
                <a:ext uri="{FF2B5EF4-FFF2-40B4-BE49-F238E27FC236}">
                  <a16:creationId xmlns:a16="http://schemas.microsoft.com/office/drawing/2014/main" id="{27F70A38-F06E-9ECD-BB59-40E595C3DCF6}"/>
                </a:ext>
              </a:extLst>
            </p:cNvPr>
            <p:cNvSpPr/>
            <p:nvPr/>
          </p:nvSpPr>
          <p:spPr>
            <a:xfrm>
              <a:off x="5522500" y="3885225"/>
              <a:ext cx="272150" cy="150250"/>
            </a:xfrm>
            <a:custGeom>
              <a:avLst/>
              <a:gdLst/>
              <a:ahLst/>
              <a:cxnLst/>
              <a:rect l="l" t="t" r="r" b="b"/>
              <a:pathLst>
                <a:path w="10886" h="6010" extrusionOk="0">
                  <a:moveTo>
                    <a:pt x="9076" y="0"/>
                  </a:moveTo>
                  <a:lnTo>
                    <a:pt x="461" y="3877"/>
                  </a:lnTo>
                  <a:lnTo>
                    <a:pt x="1" y="5199"/>
                  </a:lnTo>
                  <a:lnTo>
                    <a:pt x="1143" y="6009"/>
                  </a:lnTo>
                  <a:lnTo>
                    <a:pt x="10409" y="4174"/>
                  </a:lnTo>
                  <a:lnTo>
                    <a:pt x="10886" y="1722"/>
                  </a:lnTo>
                  <a:lnTo>
                    <a:pt x="9076" y="0"/>
                  </a:ln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8;p23">
              <a:extLst>
                <a:ext uri="{FF2B5EF4-FFF2-40B4-BE49-F238E27FC236}">
                  <a16:creationId xmlns:a16="http://schemas.microsoft.com/office/drawing/2014/main" id="{7B41C05D-52F3-F262-3D00-A806E41F58E7}"/>
                </a:ext>
              </a:extLst>
            </p:cNvPr>
            <p:cNvSpPr/>
            <p:nvPr/>
          </p:nvSpPr>
          <p:spPr>
            <a:xfrm>
              <a:off x="5528275" y="3920225"/>
              <a:ext cx="266375" cy="115250"/>
            </a:xfrm>
            <a:custGeom>
              <a:avLst/>
              <a:gdLst/>
              <a:ahLst/>
              <a:cxnLst/>
              <a:rect l="l" t="t" r="r" b="b"/>
              <a:pathLst>
                <a:path w="10655" h="4610" extrusionOk="0">
                  <a:moveTo>
                    <a:pt x="10317" y="0"/>
                  </a:moveTo>
                  <a:lnTo>
                    <a:pt x="9929" y="1996"/>
                  </a:lnTo>
                  <a:lnTo>
                    <a:pt x="1" y="3963"/>
                  </a:lnTo>
                  <a:lnTo>
                    <a:pt x="912" y="4609"/>
                  </a:lnTo>
                  <a:lnTo>
                    <a:pt x="10178" y="2774"/>
                  </a:lnTo>
                  <a:lnTo>
                    <a:pt x="10655" y="321"/>
                  </a:lnTo>
                  <a:lnTo>
                    <a:pt x="1031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79;p23">
              <a:extLst>
                <a:ext uri="{FF2B5EF4-FFF2-40B4-BE49-F238E27FC236}">
                  <a16:creationId xmlns:a16="http://schemas.microsoft.com/office/drawing/2014/main" id="{0055A928-6A34-9916-7B9F-0A95C030303D}"/>
                </a:ext>
              </a:extLst>
            </p:cNvPr>
            <p:cNvSpPr/>
            <p:nvPr/>
          </p:nvSpPr>
          <p:spPr>
            <a:xfrm>
              <a:off x="5645875" y="4009375"/>
              <a:ext cx="44700" cy="51425"/>
            </a:xfrm>
            <a:custGeom>
              <a:avLst/>
              <a:gdLst/>
              <a:ahLst/>
              <a:cxnLst/>
              <a:rect l="l" t="t" r="r" b="b"/>
              <a:pathLst>
                <a:path w="1788" h="2057" extrusionOk="0">
                  <a:moveTo>
                    <a:pt x="905" y="1"/>
                  </a:moveTo>
                  <a:lnTo>
                    <a:pt x="0" y="1536"/>
                  </a:lnTo>
                  <a:cubicBezTo>
                    <a:pt x="235" y="1784"/>
                    <a:pt x="540" y="1968"/>
                    <a:pt x="880" y="2057"/>
                  </a:cubicBezTo>
                  <a:lnTo>
                    <a:pt x="1788" y="520"/>
                  </a:lnTo>
                  <a:lnTo>
                    <a:pt x="905"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0;p23">
              <a:extLst>
                <a:ext uri="{FF2B5EF4-FFF2-40B4-BE49-F238E27FC236}">
                  <a16:creationId xmlns:a16="http://schemas.microsoft.com/office/drawing/2014/main" id="{AE95F8E7-3669-BE64-FC0D-675B6C4FFC9E}"/>
                </a:ext>
              </a:extLst>
            </p:cNvPr>
            <p:cNvSpPr/>
            <p:nvPr/>
          </p:nvSpPr>
          <p:spPr>
            <a:xfrm>
              <a:off x="5668500" y="4009375"/>
              <a:ext cx="44700" cy="51425"/>
            </a:xfrm>
            <a:custGeom>
              <a:avLst/>
              <a:gdLst/>
              <a:ahLst/>
              <a:cxnLst/>
              <a:rect l="l" t="t" r="r" b="b"/>
              <a:pathLst>
                <a:path w="1788" h="2057" extrusionOk="0">
                  <a:moveTo>
                    <a:pt x="882" y="1"/>
                  </a:moveTo>
                  <a:lnTo>
                    <a:pt x="0" y="520"/>
                  </a:lnTo>
                  <a:lnTo>
                    <a:pt x="908" y="2057"/>
                  </a:lnTo>
                  <a:cubicBezTo>
                    <a:pt x="1249" y="1968"/>
                    <a:pt x="1552" y="1784"/>
                    <a:pt x="1788" y="1536"/>
                  </a:cubicBezTo>
                  <a:lnTo>
                    <a:pt x="882" y="1"/>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1;p23">
              <a:extLst>
                <a:ext uri="{FF2B5EF4-FFF2-40B4-BE49-F238E27FC236}">
                  <a16:creationId xmlns:a16="http://schemas.microsoft.com/office/drawing/2014/main" id="{94406B18-76E5-C6C0-ED4B-0E4DAEE650BD}"/>
                </a:ext>
              </a:extLst>
            </p:cNvPr>
            <p:cNvSpPr/>
            <p:nvPr/>
          </p:nvSpPr>
          <p:spPr>
            <a:xfrm>
              <a:off x="5655500" y="3991875"/>
              <a:ext cx="48025" cy="48000"/>
            </a:xfrm>
            <a:custGeom>
              <a:avLst/>
              <a:gdLst/>
              <a:ahLst/>
              <a:cxnLst/>
              <a:rect l="l" t="t" r="r" b="b"/>
              <a:pathLst>
                <a:path w="1921" h="1920" extrusionOk="0">
                  <a:moveTo>
                    <a:pt x="961" y="0"/>
                  </a:moveTo>
                  <a:cubicBezTo>
                    <a:pt x="431" y="0"/>
                    <a:pt x="1" y="430"/>
                    <a:pt x="1" y="961"/>
                  </a:cubicBezTo>
                  <a:cubicBezTo>
                    <a:pt x="1" y="1491"/>
                    <a:pt x="431" y="1920"/>
                    <a:pt x="961" y="1920"/>
                  </a:cubicBezTo>
                  <a:cubicBezTo>
                    <a:pt x="1491" y="1920"/>
                    <a:pt x="1920" y="1491"/>
                    <a:pt x="1920" y="961"/>
                  </a:cubicBezTo>
                  <a:cubicBezTo>
                    <a:pt x="1920" y="430"/>
                    <a:pt x="1491" y="0"/>
                    <a:pt x="961"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82;p23">
              <a:extLst>
                <a:ext uri="{FF2B5EF4-FFF2-40B4-BE49-F238E27FC236}">
                  <a16:creationId xmlns:a16="http://schemas.microsoft.com/office/drawing/2014/main" id="{100A2AAD-267F-7A00-629B-2CC6D4F46A40}"/>
                </a:ext>
              </a:extLst>
            </p:cNvPr>
            <p:cNvSpPr/>
            <p:nvPr/>
          </p:nvSpPr>
          <p:spPr>
            <a:xfrm>
              <a:off x="5726650" y="4140650"/>
              <a:ext cx="57875" cy="30775"/>
            </a:xfrm>
            <a:custGeom>
              <a:avLst/>
              <a:gdLst/>
              <a:ahLst/>
              <a:cxnLst/>
              <a:rect l="l" t="t" r="r" b="b"/>
              <a:pathLst>
                <a:path w="2315" h="1231" extrusionOk="0">
                  <a:moveTo>
                    <a:pt x="422" y="0"/>
                  </a:moveTo>
                  <a:cubicBezTo>
                    <a:pt x="189" y="0"/>
                    <a:pt x="0" y="190"/>
                    <a:pt x="0" y="422"/>
                  </a:cubicBezTo>
                  <a:lnTo>
                    <a:pt x="0" y="809"/>
                  </a:lnTo>
                  <a:cubicBezTo>
                    <a:pt x="0" y="1040"/>
                    <a:pt x="189" y="1231"/>
                    <a:pt x="422" y="1231"/>
                  </a:cubicBezTo>
                  <a:lnTo>
                    <a:pt x="1893" y="1231"/>
                  </a:lnTo>
                  <a:cubicBezTo>
                    <a:pt x="2125" y="1231"/>
                    <a:pt x="2315" y="1040"/>
                    <a:pt x="2315" y="809"/>
                  </a:cubicBezTo>
                  <a:lnTo>
                    <a:pt x="2315" y="422"/>
                  </a:lnTo>
                  <a:cubicBezTo>
                    <a:pt x="2315" y="190"/>
                    <a:pt x="2127"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183;p23">
              <a:extLst>
                <a:ext uri="{FF2B5EF4-FFF2-40B4-BE49-F238E27FC236}">
                  <a16:creationId xmlns:a16="http://schemas.microsoft.com/office/drawing/2014/main" id="{DDC844FA-4095-C038-911C-FB756B03F9FD}"/>
                </a:ext>
              </a:extLst>
            </p:cNvPr>
            <p:cNvSpPr/>
            <p:nvPr/>
          </p:nvSpPr>
          <p:spPr>
            <a:xfrm>
              <a:off x="5726600" y="4140650"/>
              <a:ext cx="32975" cy="30775"/>
            </a:xfrm>
            <a:custGeom>
              <a:avLst/>
              <a:gdLst/>
              <a:ahLst/>
              <a:cxnLst/>
              <a:rect l="l" t="t" r="r" b="b"/>
              <a:pathLst>
                <a:path w="1319" h="1231" extrusionOk="0">
                  <a:moveTo>
                    <a:pt x="423" y="0"/>
                  </a:moveTo>
                  <a:cubicBezTo>
                    <a:pt x="190" y="0"/>
                    <a:pt x="0" y="190"/>
                    <a:pt x="0" y="422"/>
                  </a:cubicBezTo>
                  <a:lnTo>
                    <a:pt x="0" y="809"/>
                  </a:lnTo>
                  <a:cubicBezTo>
                    <a:pt x="0" y="1040"/>
                    <a:pt x="189"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184;p23">
              <a:extLst>
                <a:ext uri="{FF2B5EF4-FFF2-40B4-BE49-F238E27FC236}">
                  <a16:creationId xmlns:a16="http://schemas.microsoft.com/office/drawing/2014/main" id="{8DC6B732-4004-7483-96B1-EB89F3115692}"/>
                </a:ext>
              </a:extLst>
            </p:cNvPr>
            <p:cNvSpPr/>
            <p:nvPr/>
          </p:nvSpPr>
          <p:spPr>
            <a:xfrm>
              <a:off x="5574525" y="4140650"/>
              <a:ext cx="57875" cy="30775"/>
            </a:xfrm>
            <a:custGeom>
              <a:avLst/>
              <a:gdLst/>
              <a:ahLst/>
              <a:cxnLst/>
              <a:rect l="l" t="t" r="r" b="b"/>
              <a:pathLst>
                <a:path w="2315" h="1231" extrusionOk="0">
                  <a:moveTo>
                    <a:pt x="422" y="0"/>
                  </a:moveTo>
                  <a:cubicBezTo>
                    <a:pt x="189" y="0"/>
                    <a:pt x="0" y="190"/>
                    <a:pt x="0" y="422"/>
                  </a:cubicBezTo>
                  <a:lnTo>
                    <a:pt x="0" y="809"/>
                  </a:lnTo>
                  <a:cubicBezTo>
                    <a:pt x="0" y="1040"/>
                    <a:pt x="190" y="1231"/>
                    <a:pt x="422" y="1231"/>
                  </a:cubicBezTo>
                  <a:lnTo>
                    <a:pt x="1893" y="1231"/>
                  </a:lnTo>
                  <a:cubicBezTo>
                    <a:pt x="2127" y="1231"/>
                    <a:pt x="2315" y="1040"/>
                    <a:pt x="2315" y="809"/>
                  </a:cubicBezTo>
                  <a:lnTo>
                    <a:pt x="2315" y="422"/>
                  </a:lnTo>
                  <a:cubicBezTo>
                    <a:pt x="2315" y="190"/>
                    <a:pt x="2126" y="0"/>
                    <a:pt x="1893" y="0"/>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185;p23">
              <a:extLst>
                <a:ext uri="{FF2B5EF4-FFF2-40B4-BE49-F238E27FC236}">
                  <a16:creationId xmlns:a16="http://schemas.microsoft.com/office/drawing/2014/main" id="{C34A3E75-497D-EB42-D653-12DAB6E8D184}"/>
                </a:ext>
              </a:extLst>
            </p:cNvPr>
            <p:cNvSpPr/>
            <p:nvPr/>
          </p:nvSpPr>
          <p:spPr>
            <a:xfrm>
              <a:off x="5574475" y="4140650"/>
              <a:ext cx="33000" cy="30775"/>
            </a:xfrm>
            <a:custGeom>
              <a:avLst/>
              <a:gdLst/>
              <a:ahLst/>
              <a:cxnLst/>
              <a:rect l="l" t="t" r="r" b="b"/>
              <a:pathLst>
                <a:path w="1320" h="1231" extrusionOk="0">
                  <a:moveTo>
                    <a:pt x="423" y="0"/>
                  </a:moveTo>
                  <a:cubicBezTo>
                    <a:pt x="191" y="0"/>
                    <a:pt x="0" y="190"/>
                    <a:pt x="0" y="422"/>
                  </a:cubicBezTo>
                  <a:lnTo>
                    <a:pt x="0" y="809"/>
                  </a:lnTo>
                  <a:cubicBezTo>
                    <a:pt x="0" y="1040"/>
                    <a:pt x="191" y="1231"/>
                    <a:pt x="423" y="1231"/>
                  </a:cubicBezTo>
                  <a:lnTo>
                    <a:pt x="1319" y="1231"/>
                  </a:lnTo>
                  <a:cubicBezTo>
                    <a:pt x="1086" y="1231"/>
                    <a:pt x="897" y="1040"/>
                    <a:pt x="897" y="809"/>
                  </a:cubicBezTo>
                  <a:lnTo>
                    <a:pt x="897" y="422"/>
                  </a:lnTo>
                  <a:cubicBezTo>
                    <a:pt x="897" y="190"/>
                    <a:pt x="1085" y="0"/>
                    <a:pt x="1319" y="0"/>
                  </a:cubicBez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186;p23">
              <a:extLst>
                <a:ext uri="{FF2B5EF4-FFF2-40B4-BE49-F238E27FC236}">
                  <a16:creationId xmlns:a16="http://schemas.microsoft.com/office/drawing/2014/main" id="{972A0230-36EC-6CD6-B5A8-1372A73418FC}"/>
                </a:ext>
              </a:extLst>
            </p:cNvPr>
            <p:cNvSpPr/>
            <p:nvPr/>
          </p:nvSpPr>
          <p:spPr>
            <a:xfrm>
              <a:off x="5747075" y="3857375"/>
              <a:ext cx="95150" cy="141725"/>
            </a:xfrm>
            <a:custGeom>
              <a:avLst/>
              <a:gdLst/>
              <a:ahLst/>
              <a:cxnLst/>
              <a:rect l="l" t="t" r="r" b="b"/>
              <a:pathLst>
                <a:path w="3806" h="5669" extrusionOk="0">
                  <a:moveTo>
                    <a:pt x="1858" y="1"/>
                  </a:moveTo>
                  <a:cubicBezTo>
                    <a:pt x="1803" y="1"/>
                    <a:pt x="1747" y="9"/>
                    <a:pt x="1691" y="27"/>
                  </a:cubicBezTo>
                  <a:lnTo>
                    <a:pt x="447" y="424"/>
                  </a:lnTo>
                  <a:cubicBezTo>
                    <a:pt x="158" y="517"/>
                    <a:pt x="0" y="824"/>
                    <a:pt x="93" y="1113"/>
                  </a:cubicBezTo>
                  <a:lnTo>
                    <a:pt x="1426" y="5288"/>
                  </a:lnTo>
                  <a:cubicBezTo>
                    <a:pt x="1501" y="5521"/>
                    <a:pt x="1715" y="5669"/>
                    <a:pt x="1947" y="5669"/>
                  </a:cubicBezTo>
                  <a:cubicBezTo>
                    <a:pt x="2002" y="5669"/>
                    <a:pt x="2059" y="5660"/>
                    <a:pt x="2115" y="5642"/>
                  </a:cubicBezTo>
                  <a:lnTo>
                    <a:pt x="3359" y="5245"/>
                  </a:lnTo>
                  <a:cubicBezTo>
                    <a:pt x="3648" y="5153"/>
                    <a:pt x="3806" y="4845"/>
                    <a:pt x="3714" y="4556"/>
                  </a:cubicBezTo>
                  <a:lnTo>
                    <a:pt x="2380" y="382"/>
                  </a:lnTo>
                  <a:cubicBezTo>
                    <a:pt x="2305" y="150"/>
                    <a:pt x="2090" y="1"/>
                    <a:pt x="1858" y="1"/>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187;p23">
              <a:extLst>
                <a:ext uri="{FF2B5EF4-FFF2-40B4-BE49-F238E27FC236}">
                  <a16:creationId xmlns:a16="http://schemas.microsoft.com/office/drawing/2014/main" id="{38496042-15F1-2FA2-C21C-0BD887E4A2DE}"/>
                </a:ext>
              </a:extLst>
            </p:cNvPr>
            <p:cNvSpPr/>
            <p:nvPr/>
          </p:nvSpPr>
          <p:spPr>
            <a:xfrm>
              <a:off x="5776475" y="3951325"/>
              <a:ext cx="65750" cy="47750"/>
            </a:xfrm>
            <a:custGeom>
              <a:avLst/>
              <a:gdLst/>
              <a:ahLst/>
              <a:cxnLst/>
              <a:rect l="l" t="t" r="r" b="b"/>
              <a:pathLst>
                <a:path w="2630" h="1910" extrusionOk="0">
                  <a:moveTo>
                    <a:pt x="2284" y="0"/>
                  </a:moveTo>
                  <a:cubicBezTo>
                    <a:pt x="2284" y="237"/>
                    <a:pt x="2131" y="458"/>
                    <a:pt x="1892" y="533"/>
                  </a:cubicBezTo>
                  <a:lnTo>
                    <a:pt x="616" y="942"/>
                  </a:lnTo>
                  <a:cubicBezTo>
                    <a:pt x="559" y="960"/>
                    <a:pt x="501" y="968"/>
                    <a:pt x="445" y="968"/>
                  </a:cubicBezTo>
                  <a:cubicBezTo>
                    <a:pt x="271" y="968"/>
                    <a:pt x="106" y="887"/>
                    <a:pt x="1" y="750"/>
                  </a:cubicBezTo>
                  <a:lnTo>
                    <a:pt x="1" y="750"/>
                  </a:lnTo>
                  <a:lnTo>
                    <a:pt x="249" y="1529"/>
                  </a:lnTo>
                  <a:cubicBezTo>
                    <a:pt x="324" y="1761"/>
                    <a:pt x="538" y="1910"/>
                    <a:pt x="770" y="1910"/>
                  </a:cubicBezTo>
                  <a:cubicBezTo>
                    <a:pt x="826" y="1910"/>
                    <a:pt x="882" y="1901"/>
                    <a:pt x="938" y="1883"/>
                  </a:cubicBezTo>
                  <a:lnTo>
                    <a:pt x="2182" y="1485"/>
                  </a:lnTo>
                  <a:cubicBezTo>
                    <a:pt x="2472" y="1396"/>
                    <a:pt x="2630" y="1087"/>
                    <a:pt x="2538" y="798"/>
                  </a:cubicBezTo>
                  <a:lnTo>
                    <a:pt x="2284"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188;p23">
              <a:extLst>
                <a:ext uri="{FF2B5EF4-FFF2-40B4-BE49-F238E27FC236}">
                  <a16:creationId xmlns:a16="http://schemas.microsoft.com/office/drawing/2014/main" id="{1ACA06B5-57B2-DB8C-D7FA-121A3941C1EA}"/>
                </a:ext>
              </a:extLst>
            </p:cNvPr>
            <p:cNvSpPr/>
            <p:nvPr/>
          </p:nvSpPr>
          <p:spPr>
            <a:xfrm>
              <a:off x="5491975" y="3974075"/>
              <a:ext cx="61050" cy="82300"/>
            </a:xfrm>
            <a:custGeom>
              <a:avLst/>
              <a:gdLst/>
              <a:ahLst/>
              <a:cxnLst/>
              <a:rect l="l" t="t" r="r" b="b"/>
              <a:pathLst>
                <a:path w="2442" h="3292" extrusionOk="0">
                  <a:moveTo>
                    <a:pt x="1241" y="0"/>
                  </a:moveTo>
                  <a:cubicBezTo>
                    <a:pt x="1195" y="0"/>
                    <a:pt x="1147" y="7"/>
                    <a:pt x="1100" y="22"/>
                  </a:cubicBezTo>
                  <a:lnTo>
                    <a:pt x="379" y="252"/>
                  </a:lnTo>
                  <a:cubicBezTo>
                    <a:pt x="136" y="330"/>
                    <a:pt x="1" y="590"/>
                    <a:pt x="79" y="834"/>
                  </a:cubicBezTo>
                  <a:lnTo>
                    <a:pt x="761" y="2969"/>
                  </a:lnTo>
                  <a:cubicBezTo>
                    <a:pt x="824" y="3165"/>
                    <a:pt x="1006" y="3291"/>
                    <a:pt x="1202" y="3291"/>
                  </a:cubicBezTo>
                  <a:cubicBezTo>
                    <a:pt x="1248" y="3291"/>
                    <a:pt x="1296" y="3284"/>
                    <a:pt x="1342" y="3269"/>
                  </a:cubicBezTo>
                  <a:lnTo>
                    <a:pt x="2064" y="3039"/>
                  </a:lnTo>
                  <a:cubicBezTo>
                    <a:pt x="2307" y="2961"/>
                    <a:pt x="2442" y="2702"/>
                    <a:pt x="2364" y="2457"/>
                  </a:cubicBezTo>
                  <a:lnTo>
                    <a:pt x="1682" y="323"/>
                  </a:lnTo>
                  <a:cubicBezTo>
                    <a:pt x="1619" y="126"/>
                    <a:pt x="1437" y="0"/>
                    <a:pt x="1241" y="0"/>
                  </a:cubicBez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189;p23">
              <a:extLst>
                <a:ext uri="{FF2B5EF4-FFF2-40B4-BE49-F238E27FC236}">
                  <a16:creationId xmlns:a16="http://schemas.microsoft.com/office/drawing/2014/main" id="{671B59E9-048C-DE70-154D-7D7CACBE40E7}"/>
                </a:ext>
              </a:extLst>
            </p:cNvPr>
            <p:cNvSpPr/>
            <p:nvPr/>
          </p:nvSpPr>
          <p:spPr>
            <a:xfrm>
              <a:off x="5505675" y="4018375"/>
              <a:ext cx="47325" cy="38000"/>
            </a:xfrm>
            <a:custGeom>
              <a:avLst/>
              <a:gdLst/>
              <a:ahLst/>
              <a:cxnLst/>
              <a:rect l="l" t="t" r="r" b="b"/>
              <a:pathLst>
                <a:path w="1893" h="1520" extrusionOk="0">
                  <a:moveTo>
                    <a:pt x="1597" y="0"/>
                  </a:moveTo>
                  <a:cubicBezTo>
                    <a:pt x="1590" y="198"/>
                    <a:pt x="1463" y="380"/>
                    <a:pt x="1263" y="443"/>
                  </a:cubicBezTo>
                  <a:lnTo>
                    <a:pt x="515" y="682"/>
                  </a:lnTo>
                  <a:cubicBezTo>
                    <a:pt x="466" y="698"/>
                    <a:pt x="417" y="705"/>
                    <a:pt x="369" y="705"/>
                  </a:cubicBezTo>
                  <a:cubicBezTo>
                    <a:pt x="226" y="705"/>
                    <a:pt x="91" y="640"/>
                    <a:pt x="0" y="531"/>
                  </a:cubicBezTo>
                  <a:lnTo>
                    <a:pt x="0" y="531"/>
                  </a:lnTo>
                  <a:lnTo>
                    <a:pt x="211" y="1197"/>
                  </a:lnTo>
                  <a:cubicBezTo>
                    <a:pt x="274" y="1393"/>
                    <a:pt x="456" y="1519"/>
                    <a:pt x="652" y="1519"/>
                  </a:cubicBezTo>
                  <a:cubicBezTo>
                    <a:pt x="699" y="1519"/>
                    <a:pt x="746" y="1512"/>
                    <a:pt x="793" y="1497"/>
                  </a:cubicBezTo>
                  <a:lnTo>
                    <a:pt x="1515" y="1267"/>
                  </a:lnTo>
                  <a:cubicBezTo>
                    <a:pt x="1759" y="1187"/>
                    <a:pt x="1893" y="927"/>
                    <a:pt x="1815" y="683"/>
                  </a:cubicBezTo>
                  <a:lnTo>
                    <a:pt x="1597" y="0"/>
                  </a:lnTo>
                  <a:close/>
                </a:path>
              </a:pathLst>
            </a:custGeom>
            <a:solidFill>
              <a:srgbClr val="191919">
                <a:alpha val="4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190;p23">
              <a:extLst>
                <a:ext uri="{FF2B5EF4-FFF2-40B4-BE49-F238E27FC236}">
                  <a16:creationId xmlns:a16="http://schemas.microsoft.com/office/drawing/2014/main" id="{5801AECE-702F-35BF-AE04-BE334F0E0800}"/>
                </a:ext>
              </a:extLst>
            </p:cNvPr>
            <p:cNvSpPr/>
            <p:nvPr/>
          </p:nvSpPr>
          <p:spPr>
            <a:xfrm>
              <a:off x="5485750" y="3851750"/>
              <a:ext cx="389400" cy="325275"/>
            </a:xfrm>
            <a:custGeom>
              <a:avLst/>
              <a:gdLst/>
              <a:ahLst/>
              <a:cxnLst/>
              <a:rect l="l" t="t" r="r" b="b"/>
              <a:pathLst>
                <a:path w="15576" h="13011" extrusionOk="0">
                  <a:moveTo>
                    <a:pt x="12316" y="449"/>
                  </a:moveTo>
                  <a:cubicBezTo>
                    <a:pt x="12442" y="449"/>
                    <a:pt x="12567" y="523"/>
                    <a:pt x="12622" y="675"/>
                  </a:cubicBezTo>
                  <a:cubicBezTo>
                    <a:pt x="14004" y="5014"/>
                    <a:pt x="13963" y="4847"/>
                    <a:pt x="13971" y="4919"/>
                  </a:cubicBezTo>
                  <a:cubicBezTo>
                    <a:pt x="13983" y="5066"/>
                    <a:pt x="13894" y="5210"/>
                    <a:pt x="13746" y="5257"/>
                  </a:cubicBezTo>
                  <a:lnTo>
                    <a:pt x="12501" y="5654"/>
                  </a:lnTo>
                  <a:cubicBezTo>
                    <a:pt x="12469" y="5665"/>
                    <a:pt x="12435" y="5670"/>
                    <a:pt x="12402" y="5670"/>
                  </a:cubicBezTo>
                  <a:cubicBezTo>
                    <a:pt x="12265" y="5670"/>
                    <a:pt x="12138" y="5582"/>
                    <a:pt x="12095" y="5444"/>
                  </a:cubicBezTo>
                  <a:lnTo>
                    <a:pt x="10761" y="1269"/>
                  </a:lnTo>
                  <a:cubicBezTo>
                    <a:pt x="10707" y="1099"/>
                    <a:pt x="10801" y="915"/>
                    <a:pt x="10972" y="862"/>
                  </a:cubicBezTo>
                  <a:lnTo>
                    <a:pt x="12216" y="465"/>
                  </a:lnTo>
                  <a:cubicBezTo>
                    <a:pt x="12248" y="455"/>
                    <a:pt x="12282" y="449"/>
                    <a:pt x="12316" y="449"/>
                  </a:cubicBezTo>
                  <a:close/>
                  <a:moveTo>
                    <a:pt x="7753" y="5829"/>
                  </a:moveTo>
                  <a:cubicBezTo>
                    <a:pt x="8154" y="5829"/>
                    <a:pt x="8489" y="6156"/>
                    <a:pt x="8489" y="6566"/>
                  </a:cubicBezTo>
                  <a:cubicBezTo>
                    <a:pt x="8489" y="6969"/>
                    <a:pt x="8158" y="7301"/>
                    <a:pt x="7752" y="7301"/>
                  </a:cubicBezTo>
                  <a:cubicBezTo>
                    <a:pt x="7345" y="7301"/>
                    <a:pt x="7015" y="6971"/>
                    <a:pt x="7015" y="6566"/>
                  </a:cubicBezTo>
                  <a:cubicBezTo>
                    <a:pt x="7015" y="6189"/>
                    <a:pt x="7300" y="5872"/>
                    <a:pt x="7673" y="5833"/>
                  </a:cubicBezTo>
                  <a:lnTo>
                    <a:pt x="7677" y="5833"/>
                  </a:lnTo>
                  <a:cubicBezTo>
                    <a:pt x="7703" y="5830"/>
                    <a:pt x="7728" y="5829"/>
                    <a:pt x="7753" y="5829"/>
                  </a:cubicBezTo>
                  <a:close/>
                  <a:moveTo>
                    <a:pt x="1490" y="5117"/>
                  </a:moveTo>
                  <a:cubicBezTo>
                    <a:pt x="1591" y="5117"/>
                    <a:pt x="1684" y="5182"/>
                    <a:pt x="1717" y="5283"/>
                  </a:cubicBezTo>
                  <a:lnTo>
                    <a:pt x="2399" y="7418"/>
                  </a:lnTo>
                  <a:cubicBezTo>
                    <a:pt x="2439" y="7544"/>
                    <a:pt x="2370" y="7678"/>
                    <a:pt x="2244" y="7717"/>
                  </a:cubicBezTo>
                  <a:lnTo>
                    <a:pt x="1523" y="7948"/>
                  </a:lnTo>
                  <a:cubicBezTo>
                    <a:pt x="1499" y="7955"/>
                    <a:pt x="1475" y="7959"/>
                    <a:pt x="1451" y="7959"/>
                  </a:cubicBezTo>
                  <a:cubicBezTo>
                    <a:pt x="1350" y="7959"/>
                    <a:pt x="1255" y="7894"/>
                    <a:pt x="1223" y="7793"/>
                  </a:cubicBezTo>
                  <a:lnTo>
                    <a:pt x="541" y="5658"/>
                  </a:lnTo>
                  <a:cubicBezTo>
                    <a:pt x="501" y="5534"/>
                    <a:pt x="571" y="5399"/>
                    <a:pt x="696" y="5358"/>
                  </a:cubicBezTo>
                  <a:lnTo>
                    <a:pt x="1417" y="5128"/>
                  </a:lnTo>
                  <a:cubicBezTo>
                    <a:pt x="1441" y="5121"/>
                    <a:pt x="1466" y="5117"/>
                    <a:pt x="1490" y="5117"/>
                  </a:cubicBezTo>
                  <a:close/>
                  <a:moveTo>
                    <a:pt x="6920" y="7409"/>
                  </a:moveTo>
                  <a:cubicBezTo>
                    <a:pt x="7060" y="7548"/>
                    <a:pt x="7232" y="7646"/>
                    <a:pt x="7414" y="7701"/>
                  </a:cubicBezTo>
                  <a:lnTo>
                    <a:pt x="5272" y="11333"/>
                  </a:lnTo>
                  <a:lnTo>
                    <a:pt x="4604" y="11333"/>
                  </a:lnTo>
                  <a:lnTo>
                    <a:pt x="6920" y="7409"/>
                  </a:lnTo>
                  <a:close/>
                  <a:moveTo>
                    <a:pt x="8583" y="7409"/>
                  </a:moveTo>
                  <a:lnTo>
                    <a:pt x="10899" y="11333"/>
                  </a:lnTo>
                  <a:lnTo>
                    <a:pt x="10231" y="11333"/>
                  </a:lnTo>
                  <a:lnTo>
                    <a:pt x="8089" y="7701"/>
                  </a:lnTo>
                  <a:cubicBezTo>
                    <a:pt x="8266" y="7649"/>
                    <a:pt x="8441" y="7550"/>
                    <a:pt x="8583" y="7409"/>
                  </a:cubicBezTo>
                  <a:close/>
                  <a:moveTo>
                    <a:pt x="5444" y="11781"/>
                  </a:moveTo>
                  <a:cubicBezTo>
                    <a:pt x="5553" y="11781"/>
                    <a:pt x="5642" y="11869"/>
                    <a:pt x="5642" y="11980"/>
                  </a:cubicBezTo>
                  <a:lnTo>
                    <a:pt x="5642" y="12366"/>
                  </a:lnTo>
                  <a:cubicBezTo>
                    <a:pt x="5642" y="12475"/>
                    <a:pt x="5554" y="12564"/>
                    <a:pt x="5444" y="12564"/>
                  </a:cubicBezTo>
                  <a:lnTo>
                    <a:pt x="3972" y="12564"/>
                  </a:lnTo>
                  <a:cubicBezTo>
                    <a:pt x="3863" y="12564"/>
                    <a:pt x="3773" y="12476"/>
                    <a:pt x="3773" y="12366"/>
                  </a:cubicBezTo>
                  <a:lnTo>
                    <a:pt x="3773" y="11980"/>
                  </a:lnTo>
                  <a:cubicBezTo>
                    <a:pt x="3773" y="11871"/>
                    <a:pt x="3861" y="11781"/>
                    <a:pt x="3972" y="11781"/>
                  </a:cubicBezTo>
                  <a:close/>
                  <a:moveTo>
                    <a:pt x="11530" y="11781"/>
                  </a:moveTo>
                  <a:cubicBezTo>
                    <a:pt x="11640" y="11781"/>
                    <a:pt x="11728" y="11869"/>
                    <a:pt x="11728" y="11980"/>
                  </a:cubicBezTo>
                  <a:lnTo>
                    <a:pt x="11728" y="12366"/>
                  </a:lnTo>
                  <a:cubicBezTo>
                    <a:pt x="11728" y="12475"/>
                    <a:pt x="11640" y="12564"/>
                    <a:pt x="11530" y="12564"/>
                  </a:cubicBezTo>
                  <a:lnTo>
                    <a:pt x="10058" y="12564"/>
                  </a:lnTo>
                  <a:cubicBezTo>
                    <a:pt x="9949" y="12564"/>
                    <a:pt x="9860" y="12476"/>
                    <a:pt x="9860" y="12366"/>
                  </a:cubicBezTo>
                  <a:lnTo>
                    <a:pt x="9860" y="11980"/>
                  </a:lnTo>
                  <a:cubicBezTo>
                    <a:pt x="9860" y="11871"/>
                    <a:pt x="9948" y="11781"/>
                    <a:pt x="10058" y="11781"/>
                  </a:cubicBezTo>
                  <a:close/>
                  <a:moveTo>
                    <a:pt x="12312" y="0"/>
                  </a:moveTo>
                  <a:cubicBezTo>
                    <a:pt x="12235" y="0"/>
                    <a:pt x="12156" y="12"/>
                    <a:pt x="12078" y="37"/>
                  </a:cubicBezTo>
                  <a:lnTo>
                    <a:pt x="10833" y="435"/>
                  </a:lnTo>
                  <a:cubicBezTo>
                    <a:pt x="10495" y="542"/>
                    <a:pt x="10283" y="865"/>
                    <a:pt x="10297" y="1204"/>
                  </a:cubicBezTo>
                  <a:lnTo>
                    <a:pt x="2026" y="4927"/>
                  </a:lnTo>
                  <a:cubicBezTo>
                    <a:pt x="1896" y="4765"/>
                    <a:pt x="1698" y="4669"/>
                    <a:pt x="1491" y="4669"/>
                  </a:cubicBezTo>
                  <a:cubicBezTo>
                    <a:pt x="1422" y="4669"/>
                    <a:pt x="1351" y="4680"/>
                    <a:pt x="1282" y="4702"/>
                  </a:cubicBezTo>
                  <a:lnTo>
                    <a:pt x="560" y="4932"/>
                  </a:lnTo>
                  <a:cubicBezTo>
                    <a:pt x="200" y="5048"/>
                    <a:pt x="0" y="5435"/>
                    <a:pt x="115" y="5795"/>
                  </a:cubicBezTo>
                  <a:lnTo>
                    <a:pt x="797" y="7929"/>
                  </a:lnTo>
                  <a:cubicBezTo>
                    <a:pt x="891" y="8220"/>
                    <a:pt x="1161" y="8407"/>
                    <a:pt x="1452" y="8407"/>
                  </a:cubicBezTo>
                  <a:cubicBezTo>
                    <a:pt x="1631" y="8407"/>
                    <a:pt x="1699" y="8353"/>
                    <a:pt x="2382" y="8143"/>
                  </a:cubicBezTo>
                  <a:cubicBezTo>
                    <a:pt x="2660" y="8055"/>
                    <a:pt x="2843" y="7806"/>
                    <a:pt x="2858" y="7529"/>
                  </a:cubicBezTo>
                  <a:lnTo>
                    <a:pt x="4077" y="7288"/>
                  </a:lnTo>
                  <a:cubicBezTo>
                    <a:pt x="4198" y="7264"/>
                    <a:pt x="4277" y="7146"/>
                    <a:pt x="4254" y="7024"/>
                  </a:cubicBezTo>
                  <a:cubicBezTo>
                    <a:pt x="4232" y="6918"/>
                    <a:pt x="4139" y="6843"/>
                    <a:pt x="4033" y="6843"/>
                  </a:cubicBezTo>
                  <a:cubicBezTo>
                    <a:pt x="4019" y="6843"/>
                    <a:pt x="4005" y="6844"/>
                    <a:pt x="3990" y="6847"/>
                  </a:cubicBezTo>
                  <a:lnTo>
                    <a:pt x="2767" y="7090"/>
                  </a:lnTo>
                  <a:cubicBezTo>
                    <a:pt x="2570" y="6477"/>
                    <a:pt x="2403" y="5949"/>
                    <a:pt x="2207" y="5336"/>
                  </a:cubicBezTo>
                  <a:lnTo>
                    <a:pt x="10412" y="1645"/>
                  </a:lnTo>
                  <a:lnTo>
                    <a:pt x="11592" y="5341"/>
                  </a:lnTo>
                  <a:lnTo>
                    <a:pt x="8738" y="5907"/>
                  </a:lnTo>
                  <a:cubicBezTo>
                    <a:pt x="8497" y="5546"/>
                    <a:pt x="8127" y="5379"/>
                    <a:pt x="7760" y="5379"/>
                  </a:cubicBezTo>
                  <a:cubicBezTo>
                    <a:pt x="7235" y="5379"/>
                    <a:pt x="6716" y="5721"/>
                    <a:pt x="6593" y="6322"/>
                  </a:cubicBezTo>
                  <a:cubicBezTo>
                    <a:pt x="6593" y="6324"/>
                    <a:pt x="6593" y="6325"/>
                    <a:pt x="6592" y="6327"/>
                  </a:cubicBezTo>
                  <a:cubicBezTo>
                    <a:pt x="6592" y="6328"/>
                    <a:pt x="6591" y="6330"/>
                    <a:pt x="6591" y="6332"/>
                  </a:cubicBezTo>
                  <a:lnTo>
                    <a:pt x="4859" y="6675"/>
                  </a:lnTo>
                  <a:cubicBezTo>
                    <a:pt x="4738" y="6698"/>
                    <a:pt x="4659" y="6816"/>
                    <a:pt x="4682" y="6938"/>
                  </a:cubicBezTo>
                  <a:cubicBezTo>
                    <a:pt x="4703" y="7045"/>
                    <a:pt x="4797" y="7119"/>
                    <a:pt x="4902" y="7119"/>
                  </a:cubicBezTo>
                  <a:cubicBezTo>
                    <a:pt x="4917" y="7119"/>
                    <a:pt x="4931" y="7117"/>
                    <a:pt x="4946" y="7114"/>
                  </a:cubicBezTo>
                  <a:lnTo>
                    <a:pt x="6589" y="6789"/>
                  </a:lnTo>
                  <a:cubicBezTo>
                    <a:pt x="6603" y="6858"/>
                    <a:pt x="6622" y="6925"/>
                    <a:pt x="6648" y="6990"/>
                  </a:cubicBezTo>
                  <a:lnTo>
                    <a:pt x="4087" y="11333"/>
                  </a:lnTo>
                  <a:lnTo>
                    <a:pt x="3974" y="11333"/>
                  </a:lnTo>
                  <a:cubicBezTo>
                    <a:pt x="3619" y="11333"/>
                    <a:pt x="3329" y="11623"/>
                    <a:pt x="3329" y="11978"/>
                  </a:cubicBezTo>
                  <a:lnTo>
                    <a:pt x="3329" y="12365"/>
                  </a:lnTo>
                  <a:cubicBezTo>
                    <a:pt x="3329" y="12720"/>
                    <a:pt x="3618" y="13010"/>
                    <a:pt x="3974" y="13010"/>
                  </a:cubicBezTo>
                  <a:lnTo>
                    <a:pt x="5446" y="13010"/>
                  </a:lnTo>
                  <a:cubicBezTo>
                    <a:pt x="5802" y="13010"/>
                    <a:pt x="6092" y="12720"/>
                    <a:pt x="6092" y="12365"/>
                  </a:cubicBezTo>
                  <a:lnTo>
                    <a:pt x="6092" y="11978"/>
                  </a:lnTo>
                  <a:cubicBezTo>
                    <a:pt x="6092" y="11732"/>
                    <a:pt x="5953" y="11518"/>
                    <a:pt x="5749" y="11409"/>
                  </a:cubicBezTo>
                  <a:lnTo>
                    <a:pt x="7752" y="8011"/>
                  </a:lnTo>
                  <a:lnTo>
                    <a:pt x="9756" y="11409"/>
                  </a:lnTo>
                  <a:cubicBezTo>
                    <a:pt x="9551" y="11518"/>
                    <a:pt x="9413" y="11732"/>
                    <a:pt x="9413" y="11978"/>
                  </a:cubicBezTo>
                  <a:lnTo>
                    <a:pt x="9413" y="12365"/>
                  </a:lnTo>
                  <a:cubicBezTo>
                    <a:pt x="9413" y="12720"/>
                    <a:pt x="9702" y="13010"/>
                    <a:pt x="10058" y="13010"/>
                  </a:cubicBezTo>
                  <a:lnTo>
                    <a:pt x="11530" y="13010"/>
                  </a:lnTo>
                  <a:cubicBezTo>
                    <a:pt x="11886" y="13010"/>
                    <a:pt x="12175" y="12720"/>
                    <a:pt x="12175" y="12365"/>
                  </a:cubicBezTo>
                  <a:lnTo>
                    <a:pt x="12175" y="11978"/>
                  </a:lnTo>
                  <a:cubicBezTo>
                    <a:pt x="12175" y="11623"/>
                    <a:pt x="11886" y="11333"/>
                    <a:pt x="11530" y="11333"/>
                  </a:cubicBezTo>
                  <a:lnTo>
                    <a:pt x="11419" y="11333"/>
                  </a:lnTo>
                  <a:lnTo>
                    <a:pt x="8857" y="6990"/>
                  </a:lnTo>
                  <a:cubicBezTo>
                    <a:pt x="8907" y="6858"/>
                    <a:pt x="8936" y="6714"/>
                    <a:pt x="8936" y="6564"/>
                  </a:cubicBezTo>
                  <a:cubicBezTo>
                    <a:pt x="8936" y="6484"/>
                    <a:pt x="8927" y="6405"/>
                    <a:pt x="8912" y="6329"/>
                  </a:cubicBezTo>
                  <a:lnTo>
                    <a:pt x="11754" y="5766"/>
                  </a:lnTo>
                  <a:cubicBezTo>
                    <a:pt x="11897" y="5986"/>
                    <a:pt x="12143" y="6119"/>
                    <a:pt x="12404" y="6119"/>
                  </a:cubicBezTo>
                  <a:cubicBezTo>
                    <a:pt x="12481" y="6119"/>
                    <a:pt x="12559" y="6107"/>
                    <a:pt x="12637" y="6082"/>
                  </a:cubicBezTo>
                  <a:lnTo>
                    <a:pt x="13882" y="5684"/>
                  </a:lnTo>
                  <a:cubicBezTo>
                    <a:pt x="14178" y="5590"/>
                    <a:pt x="14373" y="5335"/>
                    <a:pt x="14412" y="5051"/>
                  </a:cubicBezTo>
                  <a:cubicBezTo>
                    <a:pt x="15241" y="4341"/>
                    <a:pt x="15576" y="3184"/>
                    <a:pt x="15241" y="2138"/>
                  </a:cubicBezTo>
                  <a:cubicBezTo>
                    <a:pt x="15142" y="1828"/>
                    <a:pt x="14991" y="1542"/>
                    <a:pt x="14793" y="1287"/>
                  </a:cubicBezTo>
                  <a:cubicBezTo>
                    <a:pt x="14748" y="1231"/>
                    <a:pt x="14682" y="1201"/>
                    <a:pt x="14616" y="1201"/>
                  </a:cubicBezTo>
                  <a:cubicBezTo>
                    <a:pt x="14568" y="1201"/>
                    <a:pt x="14520" y="1216"/>
                    <a:pt x="14479" y="1248"/>
                  </a:cubicBezTo>
                  <a:cubicBezTo>
                    <a:pt x="14381" y="1325"/>
                    <a:pt x="14365" y="1465"/>
                    <a:pt x="14440" y="1563"/>
                  </a:cubicBezTo>
                  <a:cubicBezTo>
                    <a:pt x="15131" y="2447"/>
                    <a:pt x="15069" y="3699"/>
                    <a:pt x="14320" y="4519"/>
                  </a:cubicBezTo>
                  <a:lnTo>
                    <a:pt x="13110" y="732"/>
                  </a:lnTo>
                  <a:lnTo>
                    <a:pt x="13110" y="732"/>
                  </a:lnTo>
                  <a:cubicBezTo>
                    <a:pt x="13365" y="787"/>
                    <a:pt x="13611" y="884"/>
                    <a:pt x="13835" y="1022"/>
                  </a:cubicBezTo>
                  <a:cubicBezTo>
                    <a:pt x="13871" y="1045"/>
                    <a:pt x="13911" y="1055"/>
                    <a:pt x="13951" y="1055"/>
                  </a:cubicBezTo>
                  <a:cubicBezTo>
                    <a:pt x="14026" y="1055"/>
                    <a:pt x="14100" y="1017"/>
                    <a:pt x="14142" y="949"/>
                  </a:cubicBezTo>
                  <a:cubicBezTo>
                    <a:pt x="14207" y="842"/>
                    <a:pt x="14174" y="705"/>
                    <a:pt x="14069" y="640"/>
                  </a:cubicBezTo>
                  <a:cubicBezTo>
                    <a:pt x="13706" y="417"/>
                    <a:pt x="13295" y="281"/>
                    <a:pt x="12876" y="245"/>
                  </a:cubicBezTo>
                  <a:cubicBezTo>
                    <a:pt x="12731" y="91"/>
                    <a:pt x="12526" y="0"/>
                    <a:pt x="1231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191;p23">
              <a:extLst>
                <a:ext uri="{FF2B5EF4-FFF2-40B4-BE49-F238E27FC236}">
                  <a16:creationId xmlns:a16="http://schemas.microsoft.com/office/drawing/2014/main" id="{10D3A87D-CF8C-2344-F109-5D76AB93DBD0}"/>
                </a:ext>
              </a:extLst>
            </p:cNvPr>
            <p:cNvSpPr/>
            <p:nvPr/>
          </p:nvSpPr>
          <p:spPr>
            <a:xfrm>
              <a:off x="5595050" y="3967850"/>
              <a:ext cx="15800" cy="21325"/>
            </a:xfrm>
            <a:custGeom>
              <a:avLst/>
              <a:gdLst/>
              <a:ahLst/>
              <a:cxnLst/>
              <a:rect l="l" t="t" r="r" b="b"/>
              <a:pathLst>
                <a:path w="632" h="853" extrusionOk="0">
                  <a:moveTo>
                    <a:pt x="252" y="1"/>
                  </a:moveTo>
                  <a:cubicBezTo>
                    <a:pt x="229" y="1"/>
                    <a:pt x="206" y="4"/>
                    <a:pt x="183" y="12"/>
                  </a:cubicBezTo>
                  <a:cubicBezTo>
                    <a:pt x="65" y="49"/>
                    <a:pt x="0" y="176"/>
                    <a:pt x="38" y="293"/>
                  </a:cubicBezTo>
                  <a:lnTo>
                    <a:pt x="167" y="696"/>
                  </a:lnTo>
                  <a:cubicBezTo>
                    <a:pt x="198" y="792"/>
                    <a:pt x="286" y="853"/>
                    <a:pt x="380" y="853"/>
                  </a:cubicBezTo>
                  <a:cubicBezTo>
                    <a:pt x="403" y="853"/>
                    <a:pt x="426" y="849"/>
                    <a:pt x="448" y="842"/>
                  </a:cubicBezTo>
                  <a:cubicBezTo>
                    <a:pt x="567" y="804"/>
                    <a:pt x="631" y="678"/>
                    <a:pt x="594" y="560"/>
                  </a:cubicBezTo>
                  <a:lnTo>
                    <a:pt x="465" y="157"/>
                  </a:lnTo>
                  <a:cubicBezTo>
                    <a:pt x="435" y="61"/>
                    <a:pt x="347" y="1"/>
                    <a:pt x="25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192;p23">
              <a:extLst>
                <a:ext uri="{FF2B5EF4-FFF2-40B4-BE49-F238E27FC236}">
                  <a16:creationId xmlns:a16="http://schemas.microsoft.com/office/drawing/2014/main" id="{BF2083B3-7773-6B62-A54D-D708649B6921}"/>
                </a:ext>
              </a:extLst>
            </p:cNvPr>
            <p:cNvSpPr/>
            <p:nvPr/>
          </p:nvSpPr>
          <p:spPr>
            <a:xfrm>
              <a:off x="5699925" y="3934350"/>
              <a:ext cx="16050" cy="21300"/>
            </a:xfrm>
            <a:custGeom>
              <a:avLst/>
              <a:gdLst/>
              <a:ahLst/>
              <a:cxnLst/>
              <a:rect l="l" t="t" r="r" b="b"/>
              <a:pathLst>
                <a:path w="642" h="852" extrusionOk="0">
                  <a:moveTo>
                    <a:pt x="252" y="0"/>
                  </a:moveTo>
                  <a:cubicBezTo>
                    <a:pt x="230" y="0"/>
                    <a:pt x="207" y="4"/>
                    <a:pt x="184" y="11"/>
                  </a:cubicBezTo>
                  <a:cubicBezTo>
                    <a:pt x="65" y="48"/>
                    <a:pt x="1" y="175"/>
                    <a:pt x="38" y="293"/>
                  </a:cubicBezTo>
                  <a:lnTo>
                    <a:pt x="168" y="696"/>
                  </a:lnTo>
                  <a:cubicBezTo>
                    <a:pt x="198" y="790"/>
                    <a:pt x="287" y="852"/>
                    <a:pt x="381" y="852"/>
                  </a:cubicBezTo>
                  <a:cubicBezTo>
                    <a:pt x="534" y="852"/>
                    <a:pt x="641" y="703"/>
                    <a:pt x="594" y="560"/>
                  </a:cubicBezTo>
                  <a:lnTo>
                    <a:pt x="466" y="156"/>
                  </a:lnTo>
                  <a:cubicBezTo>
                    <a:pt x="435" y="61"/>
                    <a:pt x="347" y="0"/>
                    <a:pt x="25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193;p23">
              <a:extLst>
                <a:ext uri="{FF2B5EF4-FFF2-40B4-BE49-F238E27FC236}">
                  <a16:creationId xmlns:a16="http://schemas.microsoft.com/office/drawing/2014/main" id="{CCB5C535-B26E-7A6B-71DA-C93467BF6F1A}"/>
                </a:ext>
              </a:extLst>
            </p:cNvPr>
            <p:cNvSpPr/>
            <p:nvPr/>
          </p:nvSpPr>
          <p:spPr>
            <a:xfrm>
              <a:off x="5636700" y="3956450"/>
              <a:ext cx="40475" cy="22875"/>
            </a:xfrm>
            <a:custGeom>
              <a:avLst/>
              <a:gdLst/>
              <a:ahLst/>
              <a:cxnLst/>
              <a:rect l="l" t="t" r="r" b="b"/>
              <a:pathLst>
                <a:path w="1619" h="915" extrusionOk="0">
                  <a:moveTo>
                    <a:pt x="1363" y="1"/>
                  </a:moveTo>
                  <a:cubicBezTo>
                    <a:pt x="1276" y="1"/>
                    <a:pt x="1193" y="52"/>
                    <a:pt x="1157" y="136"/>
                  </a:cubicBezTo>
                  <a:cubicBezTo>
                    <a:pt x="1067" y="345"/>
                    <a:pt x="866" y="467"/>
                    <a:pt x="656" y="467"/>
                  </a:cubicBezTo>
                  <a:cubicBezTo>
                    <a:pt x="560" y="467"/>
                    <a:pt x="462" y="441"/>
                    <a:pt x="372" y="386"/>
                  </a:cubicBezTo>
                  <a:cubicBezTo>
                    <a:pt x="337" y="365"/>
                    <a:pt x="297" y="355"/>
                    <a:pt x="258" y="355"/>
                  </a:cubicBezTo>
                  <a:cubicBezTo>
                    <a:pt x="182" y="355"/>
                    <a:pt x="107" y="393"/>
                    <a:pt x="65" y="462"/>
                  </a:cubicBezTo>
                  <a:cubicBezTo>
                    <a:pt x="0" y="567"/>
                    <a:pt x="35" y="706"/>
                    <a:pt x="140" y="770"/>
                  </a:cubicBezTo>
                  <a:cubicBezTo>
                    <a:pt x="302" y="868"/>
                    <a:pt x="480" y="915"/>
                    <a:pt x="655" y="915"/>
                  </a:cubicBezTo>
                  <a:cubicBezTo>
                    <a:pt x="1036" y="915"/>
                    <a:pt x="1404" y="696"/>
                    <a:pt x="1569" y="315"/>
                  </a:cubicBezTo>
                  <a:cubicBezTo>
                    <a:pt x="1618" y="201"/>
                    <a:pt x="1564" y="68"/>
                    <a:pt x="1452" y="20"/>
                  </a:cubicBezTo>
                  <a:cubicBezTo>
                    <a:pt x="1423" y="7"/>
                    <a:pt x="1393" y="1"/>
                    <a:pt x="1363"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1194;p23">
            <a:extLst>
              <a:ext uri="{FF2B5EF4-FFF2-40B4-BE49-F238E27FC236}">
                <a16:creationId xmlns:a16="http://schemas.microsoft.com/office/drawing/2014/main" id="{8F2C4B1B-30B9-7D4D-3AC0-2F0CDABCCD55}"/>
              </a:ext>
            </a:extLst>
          </p:cNvPr>
          <p:cNvGrpSpPr/>
          <p:nvPr/>
        </p:nvGrpSpPr>
        <p:grpSpPr>
          <a:xfrm>
            <a:off x="7095713" y="2299801"/>
            <a:ext cx="392675" cy="376250"/>
            <a:chOff x="4933000" y="3801025"/>
            <a:chExt cx="392675" cy="376250"/>
          </a:xfrm>
        </p:grpSpPr>
        <p:sp>
          <p:nvSpPr>
            <p:cNvPr id="972" name="Google Shape;1195;p23">
              <a:extLst>
                <a:ext uri="{FF2B5EF4-FFF2-40B4-BE49-F238E27FC236}">
                  <a16:creationId xmlns:a16="http://schemas.microsoft.com/office/drawing/2014/main" id="{C067F79B-8C1C-6844-019C-7261C0F15322}"/>
                </a:ext>
              </a:extLst>
            </p:cNvPr>
            <p:cNvSpPr/>
            <p:nvPr/>
          </p:nvSpPr>
          <p:spPr>
            <a:xfrm>
              <a:off x="5035825" y="4003925"/>
              <a:ext cx="73725" cy="73725"/>
            </a:xfrm>
            <a:custGeom>
              <a:avLst/>
              <a:gdLst/>
              <a:ahLst/>
              <a:cxnLst/>
              <a:rect l="l" t="t" r="r" b="b"/>
              <a:pathLst>
                <a:path w="2949" h="2949" extrusionOk="0">
                  <a:moveTo>
                    <a:pt x="1944" y="1"/>
                  </a:moveTo>
                  <a:lnTo>
                    <a:pt x="1" y="1944"/>
                  </a:lnTo>
                  <a:lnTo>
                    <a:pt x="1005" y="2949"/>
                  </a:lnTo>
                  <a:lnTo>
                    <a:pt x="2949" y="1006"/>
                  </a:lnTo>
                  <a:lnTo>
                    <a:pt x="1944" y="1"/>
                  </a:lnTo>
                  <a:close/>
                </a:path>
              </a:pathLst>
            </a:custGeom>
            <a:solidFill>
              <a:srgbClr val="FFC3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196;p23">
              <a:extLst>
                <a:ext uri="{FF2B5EF4-FFF2-40B4-BE49-F238E27FC236}">
                  <a16:creationId xmlns:a16="http://schemas.microsoft.com/office/drawing/2014/main" id="{D7DB792C-E143-27AA-E588-7D5EEB4B1AAA}"/>
                </a:ext>
              </a:extLst>
            </p:cNvPr>
            <p:cNvSpPr/>
            <p:nvPr/>
          </p:nvSpPr>
          <p:spPr>
            <a:xfrm>
              <a:off x="5047500" y="4014350"/>
              <a:ext cx="63275" cy="63300"/>
            </a:xfrm>
            <a:custGeom>
              <a:avLst/>
              <a:gdLst/>
              <a:ahLst/>
              <a:cxnLst/>
              <a:rect l="l" t="t" r="r" b="b"/>
              <a:pathLst>
                <a:path w="2531" h="2532" extrusionOk="0">
                  <a:moveTo>
                    <a:pt x="1944" y="0"/>
                  </a:moveTo>
                  <a:lnTo>
                    <a:pt x="0" y="1944"/>
                  </a:lnTo>
                  <a:lnTo>
                    <a:pt x="587" y="2531"/>
                  </a:lnTo>
                  <a:lnTo>
                    <a:pt x="2531" y="588"/>
                  </a:lnTo>
                  <a:lnTo>
                    <a:pt x="1944" y="0"/>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197;p23">
              <a:extLst>
                <a:ext uri="{FF2B5EF4-FFF2-40B4-BE49-F238E27FC236}">
                  <a16:creationId xmlns:a16="http://schemas.microsoft.com/office/drawing/2014/main" id="{B9C44E60-C718-0BBB-B6A7-98DD07FD1D5F}"/>
                </a:ext>
              </a:extLst>
            </p:cNvPr>
            <p:cNvSpPr/>
            <p:nvPr/>
          </p:nvSpPr>
          <p:spPr>
            <a:xfrm>
              <a:off x="5047500" y="3806525"/>
              <a:ext cx="259500" cy="259500"/>
            </a:xfrm>
            <a:custGeom>
              <a:avLst/>
              <a:gdLst/>
              <a:ahLst/>
              <a:cxnLst/>
              <a:rect l="l" t="t" r="r" b="b"/>
              <a:pathLst>
                <a:path w="10380" h="10380" extrusionOk="0">
                  <a:moveTo>
                    <a:pt x="5189" y="0"/>
                  </a:moveTo>
                  <a:cubicBezTo>
                    <a:pt x="2323" y="0"/>
                    <a:pt x="0" y="2324"/>
                    <a:pt x="0" y="5190"/>
                  </a:cubicBezTo>
                  <a:cubicBezTo>
                    <a:pt x="0" y="6566"/>
                    <a:pt x="547" y="7886"/>
                    <a:pt x="1520" y="8860"/>
                  </a:cubicBezTo>
                  <a:cubicBezTo>
                    <a:pt x="2493" y="9833"/>
                    <a:pt x="3813" y="10379"/>
                    <a:pt x="5189" y="10379"/>
                  </a:cubicBezTo>
                  <a:cubicBezTo>
                    <a:pt x="6566" y="10379"/>
                    <a:pt x="7886" y="9833"/>
                    <a:pt x="8859" y="8860"/>
                  </a:cubicBezTo>
                  <a:cubicBezTo>
                    <a:pt x="9833" y="7886"/>
                    <a:pt x="10379" y="6566"/>
                    <a:pt x="10379" y="5190"/>
                  </a:cubicBezTo>
                  <a:cubicBezTo>
                    <a:pt x="10379" y="3813"/>
                    <a:pt x="9833" y="2494"/>
                    <a:pt x="8859" y="1521"/>
                  </a:cubicBezTo>
                  <a:cubicBezTo>
                    <a:pt x="7886" y="547"/>
                    <a:pt x="6566" y="0"/>
                    <a:pt x="5189" y="0"/>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198;p23">
              <a:extLst>
                <a:ext uri="{FF2B5EF4-FFF2-40B4-BE49-F238E27FC236}">
                  <a16:creationId xmlns:a16="http://schemas.microsoft.com/office/drawing/2014/main" id="{63176FA7-6715-D495-1E86-6008E2197C40}"/>
                </a:ext>
              </a:extLst>
            </p:cNvPr>
            <p:cNvSpPr/>
            <p:nvPr/>
          </p:nvSpPr>
          <p:spPr>
            <a:xfrm>
              <a:off x="5080800" y="3839825"/>
              <a:ext cx="192850" cy="192900"/>
            </a:xfrm>
            <a:custGeom>
              <a:avLst/>
              <a:gdLst/>
              <a:ahLst/>
              <a:cxnLst/>
              <a:rect l="l" t="t" r="r" b="b"/>
              <a:pathLst>
                <a:path w="7714" h="7716" extrusionOk="0">
                  <a:moveTo>
                    <a:pt x="3857" y="1"/>
                  </a:moveTo>
                  <a:cubicBezTo>
                    <a:pt x="1728" y="1"/>
                    <a:pt x="0" y="1728"/>
                    <a:pt x="0" y="3858"/>
                  </a:cubicBezTo>
                  <a:cubicBezTo>
                    <a:pt x="0" y="5988"/>
                    <a:pt x="1728" y="7715"/>
                    <a:pt x="3857" y="7715"/>
                  </a:cubicBezTo>
                  <a:cubicBezTo>
                    <a:pt x="5988" y="7715"/>
                    <a:pt x="7714" y="5988"/>
                    <a:pt x="7714" y="3858"/>
                  </a:cubicBezTo>
                  <a:cubicBezTo>
                    <a:pt x="7714" y="1728"/>
                    <a:pt x="5988" y="1"/>
                    <a:pt x="3857" y="1"/>
                  </a:cubicBezTo>
                  <a:close/>
                </a:path>
              </a:pathLst>
            </a:custGeom>
            <a:solidFill>
              <a:srgbClr val="13A8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199;p23">
              <a:extLst>
                <a:ext uri="{FF2B5EF4-FFF2-40B4-BE49-F238E27FC236}">
                  <a16:creationId xmlns:a16="http://schemas.microsoft.com/office/drawing/2014/main" id="{6B23D04A-321F-E430-805B-F1DDB556EBFC}"/>
                </a:ext>
              </a:extLst>
            </p:cNvPr>
            <p:cNvSpPr/>
            <p:nvPr/>
          </p:nvSpPr>
          <p:spPr>
            <a:xfrm>
              <a:off x="5100425" y="3859500"/>
              <a:ext cx="182675" cy="173250"/>
            </a:xfrm>
            <a:custGeom>
              <a:avLst/>
              <a:gdLst/>
              <a:ahLst/>
              <a:cxnLst/>
              <a:rect l="l" t="t" r="r" b="b"/>
              <a:pathLst>
                <a:path w="7307" h="6930" extrusionOk="0">
                  <a:moveTo>
                    <a:pt x="5407" y="0"/>
                  </a:moveTo>
                  <a:lnTo>
                    <a:pt x="5407" y="0"/>
                  </a:lnTo>
                  <a:cubicBezTo>
                    <a:pt x="6560" y="1513"/>
                    <a:pt x="6447" y="3681"/>
                    <a:pt x="5064" y="5064"/>
                  </a:cubicBezTo>
                  <a:cubicBezTo>
                    <a:pt x="4311" y="5817"/>
                    <a:pt x="3324" y="6194"/>
                    <a:pt x="2336" y="6194"/>
                  </a:cubicBezTo>
                  <a:cubicBezTo>
                    <a:pt x="1512" y="6194"/>
                    <a:pt x="688" y="5931"/>
                    <a:pt x="0" y="5407"/>
                  </a:cubicBezTo>
                  <a:lnTo>
                    <a:pt x="0" y="5407"/>
                  </a:lnTo>
                  <a:cubicBezTo>
                    <a:pt x="104" y="5544"/>
                    <a:pt x="218" y="5675"/>
                    <a:pt x="343" y="5799"/>
                  </a:cubicBezTo>
                  <a:cubicBezTo>
                    <a:pt x="1097" y="6553"/>
                    <a:pt x="2084" y="6930"/>
                    <a:pt x="3071" y="6930"/>
                  </a:cubicBezTo>
                  <a:cubicBezTo>
                    <a:pt x="4058" y="6930"/>
                    <a:pt x="5045" y="6553"/>
                    <a:pt x="5798" y="5799"/>
                  </a:cubicBezTo>
                  <a:cubicBezTo>
                    <a:pt x="7304" y="4293"/>
                    <a:pt x="7306" y="1850"/>
                    <a:pt x="5799" y="343"/>
                  </a:cubicBezTo>
                  <a:cubicBezTo>
                    <a:pt x="5674" y="219"/>
                    <a:pt x="5543" y="104"/>
                    <a:pt x="5407" y="0"/>
                  </a:cubicBez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200;p23">
              <a:extLst>
                <a:ext uri="{FF2B5EF4-FFF2-40B4-BE49-F238E27FC236}">
                  <a16:creationId xmlns:a16="http://schemas.microsoft.com/office/drawing/2014/main" id="{33F36B15-933C-C8FD-3383-1F6734D3FE78}"/>
                </a:ext>
              </a:extLst>
            </p:cNvPr>
            <p:cNvSpPr/>
            <p:nvPr/>
          </p:nvSpPr>
          <p:spPr>
            <a:xfrm>
              <a:off x="5170000" y="3930525"/>
              <a:ext cx="27125" cy="24350"/>
            </a:xfrm>
            <a:custGeom>
              <a:avLst/>
              <a:gdLst/>
              <a:ahLst/>
              <a:cxnLst/>
              <a:rect l="l" t="t" r="r" b="b"/>
              <a:pathLst>
                <a:path w="1085" h="974" extrusionOk="0">
                  <a:moveTo>
                    <a:pt x="487" y="1"/>
                  </a:moveTo>
                  <a:cubicBezTo>
                    <a:pt x="372" y="1"/>
                    <a:pt x="262" y="41"/>
                    <a:pt x="179" y="124"/>
                  </a:cubicBezTo>
                  <a:cubicBezTo>
                    <a:pt x="0" y="303"/>
                    <a:pt x="17" y="611"/>
                    <a:pt x="217" y="811"/>
                  </a:cubicBezTo>
                  <a:cubicBezTo>
                    <a:pt x="325" y="919"/>
                    <a:pt x="464" y="974"/>
                    <a:pt x="597" y="974"/>
                  </a:cubicBezTo>
                  <a:cubicBezTo>
                    <a:pt x="711" y="974"/>
                    <a:pt x="822" y="933"/>
                    <a:pt x="904" y="850"/>
                  </a:cubicBezTo>
                  <a:cubicBezTo>
                    <a:pt x="1084" y="671"/>
                    <a:pt x="1067" y="363"/>
                    <a:pt x="866" y="163"/>
                  </a:cubicBezTo>
                  <a:cubicBezTo>
                    <a:pt x="758" y="55"/>
                    <a:pt x="620" y="1"/>
                    <a:pt x="487"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201;p23">
              <a:extLst>
                <a:ext uri="{FF2B5EF4-FFF2-40B4-BE49-F238E27FC236}">
                  <a16:creationId xmlns:a16="http://schemas.microsoft.com/office/drawing/2014/main" id="{6F30DEA9-7F29-6891-B2F1-21AC82F95F2F}"/>
                </a:ext>
              </a:extLst>
            </p:cNvPr>
            <p:cNvSpPr/>
            <p:nvPr/>
          </p:nvSpPr>
          <p:spPr>
            <a:xfrm>
              <a:off x="4939025" y="4038050"/>
              <a:ext cx="137475" cy="133675"/>
            </a:xfrm>
            <a:custGeom>
              <a:avLst/>
              <a:gdLst/>
              <a:ahLst/>
              <a:cxnLst/>
              <a:rect l="l" t="t" r="r" b="b"/>
              <a:pathLst>
                <a:path w="5499" h="5347" extrusionOk="0">
                  <a:moveTo>
                    <a:pt x="4018" y="1"/>
                  </a:moveTo>
                  <a:cubicBezTo>
                    <a:pt x="3907" y="1"/>
                    <a:pt x="3796" y="43"/>
                    <a:pt x="3711" y="128"/>
                  </a:cubicBezTo>
                  <a:lnTo>
                    <a:pt x="447" y="3392"/>
                  </a:lnTo>
                  <a:cubicBezTo>
                    <a:pt x="0" y="3839"/>
                    <a:pt x="0" y="4565"/>
                    <a:pt x="447" y="5011"/>
                  </a:cubicBezTo>
                  <a:cubicBezTo>
                    <a:pt x="671" y="5235"/>
                    <a:pt x="963" y="5347"/>
                    <a:pt x="1256" y="5347"/>
                  </a:cubicBezTo>
                  <a:cubicBezTo>
                    <a:pt x="1549" y="5347"/>
                    <a:pt x="1842" y="5235"/>
                    <a:pt x="2065" y="5011"/>
                  </a:cubicBezTo>
                  <a:lnTo>
                    <a:pt x="5330" y="1746"/>
                  </a:lnTo>
                  <a:cubicBezTo>
                    <a:pt x="5499" y="1578"/>
                    <a:pt x="5499" y="1303"/>
                    <a:pt x="5330" y="1133"/>
                  </a:cubicBezTo>
                  <a:lnTo>
                    <a:pt x="4325" y="128"/>
                  </a:lnTo>
                  <a:cubicBezTo>
                    <a:pt x="4240" y="43"/>
                    <a:pt x="4129" y="1"/>
                    <a:pt x="4018" y="1"/>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202;p23">
              <a:extLst>
                <a:ext uri="{FF2B5EF4-FFF2-40B4-BE49-F238E27FC236}">
                  <a16:creationId xmlns:a16="http://schemas.microsoft.com/office/drawing/2014/main" id="{ADBA7F8F-4015-C6AC-5A4E-BAD7B4F1A671}"/>
                </a:ext>
              </a:extLst>
            </p:cNvPr>
            <p:cNvSpPr/>
            <p:nvPr/>
          </p:nvSpPr>
          <p:spPr>
            <a:xfrm>
              <a:off x="4944225" y="4051675"/>
              <a:ext cx="132275" cy="120075"/>
            </a:xfrm>
            <a:custGeom>
              <a:avLst/>
              <a:gdLst/>
              <a:ahLst/>
              <a:cxnLst/>
              <a:rect l="l" t="t" r="r" b="b"/>
              <a:pathLst>
                <a:path w="5291" h="4803" extrusionOk="0">
                  <a:moveTo>
                    <a:pt x="4534" y="1"/>
                  </a:moveTo>
                  <a:cubicBezTo>
                    <a:pt x="4704" y="170"/>
                    <a:pt x="4704" y="446"/>
                    <a:pt x="4534" y="614"/>
                  </a:cubicBezTo>
                  <a:lnTo>
                    <a:pt x="1270" y="3879"/>
                  </a:lnTo>
                  <a:cubicBezTo>
                    <a:pt x="1047" y="4103"/>
                    <a:pt x="753" y="4214"/>
                    <a:pt x="460" y="4214"/>
                  </a:cubicBezTo>
                  <a:cubicBezTo>
                    <a:pt x="303" y="4214"/>
                    <a:pt x="146" y="4182"/>
                    <a:pt x="0" y="4118"/>
                  </a:cubicBezTo>
                  <a:lnTo>
                    <a:pt x="0" y="4118"/>
                  </a:lnTo>
                  <a:cubicBezTo>
                    <a:pt x="55" y="4245"/>
                    <a:pt x="135" y="4364"/>
                    <a:pt x="239" y="4467"/>
                  </a:cubicBezTo>
                  <a:cubicBezTo>
                    <a:pt x="463" y="4691"/>
                    <a:pt x="755" y="4803"/>
                    <a:pt x="1048" y="4803"/>
                  </a:cubicBezTo>
                  <a:cubicBezTo>
                    <a:pt x="1341" y="4803"/>
                    <a:pt x="1634" y="4691"/>
                    <a:pt x="1857" y="4467"/>
                  </a:cubicBezTo>
                  <a:lnTo>
                    <a:pt x="5122" y="1203"/>
                  </a:lnTo>
                  <a:cubicBezTo>
                    <a:pt x="5291" y="1033"/>
                    <a:pt x="5291" y="758"/>
                    <a:pt x="5122" y="588"/>
                  </a:cubicBezTo>
                  <a:lnTo>
                    <a:pt x="4534" y="1"/>
                  </a:lnTo>
                  <a:close/>
                </a:path>
              </a:pathLst>
            </a:custGeom>
            <a:solidFill>
              <a:srgbClr val="191919">
                <a:alpha val="38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203;p23">
              <a:extLst>
                <a:ext uri="{FF2B5EF4-FFF2-40B4-BE49-F238E27FC236}">
                  <a16:creationId xmlns:a16="http://schemas.microsoft.com/office/drawing/2014/main" id="{22E7AF23-4212-7012-ED64-6F41C996D8E9}"/>
                </a:ext>
              </a:extLst>
            </p:cNvPr>
            <p:cNvSpPr/>
            <p:nvPr/>
          </p:nvSpPr>
          <p:spPr>
            <a:xfrm>
              <a:off x="5065450" y="3834375"/>
              <a:ext cx="223700" cy="203850"/>
            </a:xfrm>
            <a:custGeom>
              <a:avLst/>
              <a:gdLst/>
              <a:ahLst/>
              <a:cxnLst/>
              <a:rect l="l" t="t" r="r" b="b"/>
              <a:pathLst>
                <a:path w="8948" h="8154" extrusionOk="0">
                  <a:moveTo>
                    <a:pt x="4474" y="1"/>
                  </a:moveTo>
                  <a:cubicBezTo>
                    <a:pt x="3430" y="1"/>
                    <a:pt x="2385" y="398"/>
                    <a:pt x="1590" y="1194"/>
                  </a:cubicBezTo>
                  <a:cubicBezTo>
                    <a:pt x="0" y="2784"/>
                    <a:pt x="0" y="5370"/>
                    <a:pt x="1590" y="6960"/>
                  </a:cubicBezTo>
                  <a:cubicBezTo>
                    <a:pt x="2360" y="7730"/>
                    <a:pt x="3383" y="8153"/>
                    <a:pt x="4473" y="8153"/>
                  </a:cubicBezTo>
                  <a:lnTo>
                    <a:pt x="4510" y="8153"/>
                  </a:lnTo>
                  <a:cubicBezTo>
                    <a:pt x="4631" y="8152"/>
                    <a:pt x="4729" y="8054"/>
                    <a:pt x="4728" y="7932"/>
                  </a:cubicBezTo>
                  <a:cubicBezTo>
                    <a:pt x="4726" y="7811"/>
                    <a:pt x="4629" y="7714"/>
                    <a:pt x="4511" y="7714"/>
                  </a:cubicBezTo>
                  <a:cubicBezTo>
                    <a:pt x="4509" y="7714"/>
                    <a:pt x="4507" y="7714"/>
                    <a:pt x="4505" y="7714"/>
                  </a:cubicBezTo>
                  <a:cubicBezTo>
                    <a:pt x="4496" y="7714"/>
                    <a:pt x="4487" y="7714"/>
                    <a:pt x="4478" y="7714"/>
                  </a:cubicBezTo>
                  <a:cubicBezTo>
                    <a:pt x="3504" y="7714"/>
                    <a:pt x="2591" y="7336"/>
                    <a:pt x="1902" y="6649"/>
                  </a:cubicBezTo>
                  <a:cubicBezTo>
                    <a:pt x="484" y="5230"/>
                    <a:pt x="484" y="2923"/>
                    <a:pt x="1902" y="1504"/>
                  </a:cubicBezTo>
                  <a:cubicBezTo>
                    <a:pt x="2611" y="795"/>
                    <a:pt x="3543" y="440"/>
                    <a:pt x="4474" y="440"/>
                  </a:cubicBezTo>
                  <a:cubicBezTo>
                    <a:pt x="5406" y="440"/>
                    <a:pt x="6337" y="795"/>
                    <a:pt x="7046" y="1504"/>
                  </a:cubicBezTo>
                  <a:cubicBezTo>
                    <a:pt x="8465" y="2923"/>
                    <a:pt x="8465" y="5230"/>
                    <a:pt x="7046" y="6649"/>
                  </a:cubicBezTo>
                  <a:cubicBezTo>
                    <a:pt x="6570" y="7123"/>
                    <a:pt x="5977" y="7456"/>
                    <a:pt x="5326" y="7612"/>
                  </a:cubicBezTo>
                  <a:cubicBezTo>
                    <a:pt x="5208" y="7641"/>
                    <a:pt x="5135" y="7758"/>
                    <a:pt x="5164" y="7879"/>
                  </a:cubicBezTo>
                  <a:cubicBezTo>
                    <a:pt x="5187" y="7979"/>
                    <a:pt x="5277" y="8047"/>
                    <a:pt x="5376" y="8047"/>
                  </a:cubicBezTo>
                  <a:cubicBezTo>
                    <a:pt x="5393" y="8047"/>
                    <a:pt x="5410" y="8045"/>
                    <a:pt x="5427" y="8041"/>
                  </a:cubicBezTo>
                  <a:cubicBezTo>
                    <a:pt x="6157" y="7866"/>
                    <a:pt x="6824" y="7491"/>
                    <a:pt x="7357" y="6960"/>
                  </a:cubicBezTo>
                  <a:cubicBezTo>
                    <a:pt x="8947" y="5370"/>
                    <a:pt x="8947" y="2784"/>
                    <a:pt x="7357" y="1194"/>
                  </a:cubicBezTo>
                  <a:cubicBezTo>
                    <a:pt x="6562" y="398"/>
                    <a:pt x="5518" y="1"/>
                    <a:pt x="4474"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204;p23">
              <a:extLst>
                <a:ext uri="{FF2B5EF4-FFF2-40B4-BE49-F238E27FC236}">
                  <a16:creationId xmlns:a16="http://schemas.microsoft.com/office/drawing/2014/main" id="{77368E47-FF52-B763-A818-A889B22F4146}"/>
                </a:ext>
              </a:extLst>
            </p:cNvPr>
            <p:cNvSpPr/>
            <p:nvPr/>
          </p:nvSpPr>
          <p:spPr>
            <a:xfrm>
              <a:off x="5126475" y="3963700"/>
              <a:ext cx="19075" cy="18025"/>
            </a:xfrm>
            <a:custGeom>
              <a:avLst/>
              <a:gdLst/>
              <a:ahLst/>
              <a:cxnLst/>
              <a:rect l="l" t="t" r="r" b="b"/>
              <a:pathLst>
                <a:path w="763" h="721" extrusionOk="0">
                  <a:moveTo>
                    <a:pt x="242" y="0"/>
                  </a:moveTo>
                  <a:cubicBezTo>
                    <a:pt x="185" y="0"/>
                    <a:pt x="129" y="22"/>
                    <a:pt x="86" y="64"/>
                  </a:cubicBezTo>
                  <a:cubicBezTo>
                    <a:pt x="0" y="151"/>
                    <a:pt x="0" y="291"/>
                    <a:pt x="86" y="376"/>
                  </a:cubicBezTo>
                  <a:lnTo>
                    <a:pt x="365" y="656"/>
                  </a:lnTo>
                  <a:cubicBezTo>
                    <a:pt x="408" y="699"/>
                    <a:pt x="464" y="720"/>
                    <a:pt x="521" y="720"/>
                  </a:cubicBezTo>
                  <a:cubicBezTo>
                    <a:pt x="577" y="720"/>
                    <a:pt x="634" y="699"/>
                    <a:pt x="677" y="656"/>
                  </a:cubicBezTo>
                  <a:cubicBezTo>
                    <a:pt x="762" y="570"/>
                    <a:pt x="762" y="430"/>
                    <a:pt x="677" y="344"/>
                  </a:cubicBezTo>
                  <a:lnTo>
                    <a:pt x="397" y="64"/>
                  </a:lnTo>
                  <a:cubicBezTo>
                    <a:pt x="355" y="22"/>
                    <a:pt x="298" y="0"/>
                    <a:pt x="242"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205;p23">
              <a:extLst>
                <a:ext uri="{FF2B5EF4-FFF2-40B4-BE49-F238E27FC236}">
                  <a16:creationId xmlns:a16="http://schemas.microsoft.com/office/drawing/2014/main" id="{32908028-89AE-93CE-3686-12213C267F54}"/>
                </a:ext>
              </a:extLst>
            </p:cNvPr>
            <p:cNvSpPr/>
            <p:nvPr/>
          </p:nvSpPr>
          <p:spPr>
            <a:xfrm>
              <a:off x="5164075" y="3925025"/>
              <a:ext cx="39350" cy="35350"/>
            </a:xfrm>
            <a:custGeom>
              <a:avLst/>
              <a:gdLst/>
              <a:ahLst/>
              <a:cxnLst/>
              <a:rect l="l" t="t" r="r" b="b"/>
              <a:pathLst>
                <a:path w="1574" h="1414" extrusionOk="0">
                  <a:moveTo>
                    <a:pt x="727" y="440"/>
                  </a:moveTo>
                  <a:cubicBezTo>
                    <a:pt x="807" y="440"/>
                    <a:pt x="891" y="477"/>
                    <a:pt x="952" y="539"/>
                  </a:cubicBezTo>
                  <a:cubicBezTo>
                    <a:pt x="1077" y="662"/>
                    <a:pt x="1075" y="831"/>
                    <a:pt x="992" y="914"/>
                  </a:cubicBezTo>
                  <a:cubicBezTo>
                    <a:pt x="954" y="952"/>
                    <a:pt x="898" y="973"/>
                    <a:pt x="836" y="973"/>
                  </a:cubicBezTo>
                  <a:cubicBezTo>
                    <a:pt x="764" y="973"/>
                    <a:pt x="683" y="943"/>
                    <a:pt x="617" y="875"/>
                  </a:cubicBezTo>
                  <a:cubicBezTo>
                    <a:pt x="502" y="761"/>
                    <a:pt x="485" y="592"/>
                    <a:pt x="577" y="499"/>
                  </a:cubicBezTo>
                  <a:cubicBezTo>
                    <a:pt x="618" y="458"/>
                    <a:pt x="672" y="440"/>
                    <a:pt x="727" y="440"/>
                  </a:cubicBezTo>
                  <a:close/>
                  <a:moveTo>
                    <a:pt x="729" y="1"/>
                  </a:moveTo>
                  <a:cubicBezTo>
                    <a:pt x="558" y="1"/>
                    <a:pt x="391" y="63"/>
                    <a:pt x="265" y="187"/>
                  </a:cubicBezTo>
                  <a:cubicBezTo>
                    <a:pt x="0" y="452"/>
                    <a:pt x="19" y="901"/>
                    <a:pt x="305" y="1187"/>
                  </a:cubicBezTo>
                  <a:cubicBezTo>
                    <a:pt x="456" y="1338"/>
                    <a:pt x="650" y="1414"/>
                    <a:pt x="839" y="1414"/>
                  </a:cubicBezTo>
                  <a:cubicBezTo>
                    <a:pt x="1011" y="1414"/>
                    <a:pt x="1178" y="1351"/>
                    <a:pt x="1304" y="1226"/>
                  </a:cubicBezTo>
                  <a:cubicBezTo>
                    <a:pt x="1574" y="954"/>
                    <a:pt x="1545" y="508"/>
                    <a:pt x="1264" y="227"/>
                  </a:cubicBezTo>
                  <a:cubicBezTo>
                    <a:pt x="1114" y="77"/>
                    <a:pt x="919" y="1"/>
                    <a:pt x="729"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206;p23">
              <a:extLst>
                <a:ext uri="{FF2B5EF4-FFF2-40B4-BE49-F238E27FC236}">
                  <a16:creationId xmlns:a16="http://schemas.microsoft.com/office/drawing/2014/main" id="{9DA75638-4D4C-602A-FEAD-D9BF24170EF6}"/>
                </a:ext>
              </a:extLst>
            </p:cNvPr>
            <p:cNvSpPr/>
            <p:nvPr/>
          </p:nvSpPr>
          <p:spPr>
            <a:xfrm>
              <a:off x="5204150" y="3886000"/>
              <a:ext cx="19075" cy="18025"/>
            </a:xfrm>
            <a:custGeom>
              <a:avLst/>
              <a:gdLst/>
              <a:ahLst/>
              <a:cxnLst/>
              <a:rect l="l" t="t" r="r" b="b"/>
              <a:pathLst>
                <a:path w="763" h="721" extrusionOk="0">
                  <a:moveTo>
                    <a:pt x="242" y="1"/>
                  </a:moveTo>
                  <a:cubicBezTo>
                    <a:pt x="186" y="1"/>
                    <a:pt x="129" y="22"/>
                    <a:pt x="86" y="65"/>
                  </a:cubicBezTo>
                  <a:cubicBezTo>
                    <a:pt x="1" y="151"/>
                    <a:pt x="1" y="291"/>
                    <a:pt x="86" y="377"/>
                  </a:cubicBezTo>
                  <a:lnTo>
                    <a:pt x="366" y="656"/>
                  </a:lnTo>
                  <a:cubicBezTo>
                    <a:pt x="408" y="699"/>
                    <a:pt x="465" y="721"/>
                    <a:pt x="521" y="721"/>
                  </a:cubicBezTo>
                  <a:cubicBezTo>
                    <a:pt x="578" y="721"/>
                    <a:pt x="634" y="699"/>
                    <a:pt x="677" y="656"/>
                  </a:cubicBezTo>
                  <a:cubicBezTo>
                    <a:pt x="763" y="571"/>
                    <a:pt x="763" y="431"/>
                    <a:pt x="677" y="344"/>
                  </a:cubicBezTo>
                  <a:lnTo>
                    <a:pt x="398" y="65"/>
                  </a:lnTo>
                  <a:cubicBezTo>
                    <a:pt x="355" y="22"/>
                    <a:pt x="299" y="1"/>
                    <a:pt x="242"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207;p23">
              <a:extLst>
                <a:ext uri="{FF2B5EF4-FFF2-40B4-BE49-F238E27FC236}">
                  <a16:creationId xmlns:a16="http://schemas.microsoft.com/office/drawing/2014/main" id="{D2B37E09-154F-608F-F10D-A4ABF8A42FAE}"/>
                </a:ext>
              </a:extLst>
            </p:cNvPr>
            <p:cNvSpPr/>
            <p:nvPr/>
          </p:nvSpPr>
          <p:spPr>
            <a:xfrm>
              <a:off x="4933000" y="3801025"/>
              <a:ext cx="392675" cy="376250"/>
            </a:xfrm>
            <a:custGeom>
              <a:avLst/>
              <a:gdLst/>
              <a:ahLst/>
              <a:cxnLst/>
              <a:rect l="l" t="t" r="r" b="b"/>
              <a:pathLst>
                <a:path w="15707" h="15050" extrusionOk="0">
                  <a:moveTo>
                    <a:pt x="5614" y="8873"/>
                  </a:moveTo>
                  <a:cubicBezTo>
                    <a:pt x="5825" y="9127"/>
                    <a:pt x="6058" y="9359"/>
                    <a:pt x="6307" y="9567"/>
                  </a:cubicBezTo>
                  <a:lnTo>
                    <a:pt x="5573" y="10302"/>
                  </a:lnTo>
                  <a:lnTo>
                    <a:pt x="4878" y="9609"/>
                  </a:lnTo>
                  <a:lnTo>
                    <a:pt x="5614" y="8873"/>
                  </a:lnTo>
                  <a:close/>
                  <a:moveTo>
                    <a:pt x="4260" y="9703"/>
                  </a:moveTo>
                  <a:cubicBezTo>
                    <a:pt x="4315" y="9703"/>
                    <a:pt x="4369" y="9723"/>
                    <a:pt x="4411" y="9765"/>
                  </a:cubicBezTo>
                  <a:lnTo>
                    <a:pt x="5417" y="10770"/>
                  </a:lnTo>
                  <a:cubicBezTo>
                    <a:pt x="5500" y="10853"/>
                    <a:pt x="5500" y="10988"/>
                    <a:pt x="5417" y="11071"/>
                  </a:cubicBezTo>
                  <a:lnTo>
                    <a:pt x="2151" y="14337"/>
                  </a:lnTo>
                  <a:cubicBezTo>
                    <a:pt x="1971" y="14517"/>
                    <a:pt x="1735" y="14607"/>
                    <a:pt x="1498" y="14607"/>
                  </a:cubicBezTo>
                  <a:cubicBezTo>
                    <a:pt x="1262" y="14607"/>
                    <a:pt x="1025" y="14517"/>
                    <a:pt x="845" y="14337"/>
                  </a:cubicBezTo>
                  <a:cubicBezTo>
                    <a:pt x="483" y="13975"/>
                    <a:pt x="483" y="13391"/>
                    <a:pt x="845" y="13029"/>
                  </a:cubicBezTo>
                  <a:lnTo>
                    <a:pt x="4109" y="9765"/>
                  </a:lnTo>
                  <a:cubicBezTo>
                    <a:pt x="4151" y="9723"/>
                    <a:pt x="4206" y="9703"/>
                    <a:pt x="4260" y="9703"/>
                  </a:cubicBezTo>
                  <a:close/>
                  <a:moveTo>
                    <a:pt x="9763" y="0"/>
                  </a:moveTo>
                  <a:cubicBezTo>
                    <a:pt x="9757" y="0"/>
                    <a:pt x="9750" y="0"/>
                    <a:pt x="9743" y="0"/>
                  </a:cubicBezTo>
                  <a:cubicBezTo>
                    <a:pt x="9622" y="0"/>
                    <a:pt x="9524" y="100"/>
                    <a:pt x="9524" y="221"/>
                  </a:cubicBezTo>
                  <a:cubicBezTo>
                    <a:pt x="9524" y="343"/>
                    <a:pt x="9623" y="442"/>
                    <a:pt x="9745" y="442"/>
                  </a:cubicBezTo>
                  <a:lnTo>
                    <a:pt x="9746" y="442"/>
                  </a:lnTo>
                  <a:cubicBezTo>
                    <a:pt x="9756" y="442"/>
                    <a:pt x="9765" y="442"/>
                    <a:pt x="9774" y="442"/>
                  </a:cubicBezTo>
                  <a:cubicBezTo>
                    <a:pt x="11101" y="442"/>
                    <a:pt x="12347" y="959"/>
                    <a:pt x="13286" y="1897"/>
                  </a:cubicBezTo>
                  <a:cubicBezTo>
                    <a:pt x="15224" y="3835"/>
                    <a:pt x="15224" y="6987"/>
                    <a:pt x="13286" y="8924"/>
                  </a:cubicBezTo>
                  <a:cubicBezTo>
                    <a:pt x="12317" y="9894"/>
                    <a:pt x="11045" y="10378"/>
                    <a:pt x="9772" y="10378"/>
                  </a:cubicBezTo>
                  <a:cubicBezTo>
                    <a:pt x="7036" y="10378"/>
                    <a:pt x="4804" y="8166"/>
                    <a:pt x="4804" y="5410"/>
                  </a:cubicBezTo>
                  <a:cubicBezTo>
                    <a:pt x="4804" y="4082"/>
                    <a:pt x="5320" y="2835"/>
                    <a:pt x="6259" y="1897"/>
                  </a:cubicBezTo>
                  <a:cubicBezTo>
                    <a:pt x="6984" y="1170"/>
                    <a:pt x="7903" y="692"/>
                    <a:pt x="8912" y="516"/>
                  </a:cubicBezTo>
                  <a:cubicBezTo>
                    <a:pt x="9031" y="495"/>
                    <a:pt x="9112" y="380"/>
                    <a:pt x="9092" y="261"/>
                  </a:cubicBezTo>
                  <a:cubicBezTo>
                    <a:pt x="9073" y="154"/>
                    <a:pt x="8980" y="78"/>
                    <a:pt x="8874" y="78"/>
                  </a:cubicBezTo>
                  <a:cubicBezTo>
                    <a:pt x="8862" y="78"/>
                    <a:pt x="8850" y="79"/>
                    <a:pt x="8837" y="81"/>
                  </a:cubicBezTo>
                  <a:cubicBezTo>
                    <a:pt x="7737" y="273"/>
                    <a:pt x="6739" y="793"/>
                    <a:pt x="5948" y="1585"/>
                  </a:cubicBezTo>
                  <a:cubicBezTo>
                    <a:pt x="4925" y="2606"/>
                    <a:pt x="4363" y="3966"/>
                    <a:pt x="4363" y="5410"/>
                  </a:cubicBezTo>
                  <a:cubicBezTo>
                    <a:pt x="4363" y="6540"/>
                    <a:pt x="4707" y="7616"/>
                    <a:pt x="5345" y="8522"/>
                  </a:cubicBezTo>
                  <a:lnTo>
                    <a:pt x="4541" y="9325"/>
                  </a:lnTo>
                  <a:cubicBezTo>
                    <a:pt x="4452" y="9284"/>
                    <a:pt x="4357" y="9263"/>
                    <a:pt x="4262" y="9263"/>
                  </a:cubicBezTo>
                  <a:cubicBezTo>
                    <a:pt x="4094" y="9263"/>
                    <a:pt x="3926" y="9327"/>
                    <a:pt x="3799" y="9454"/>
                  </a:cubicBezTo>
                  <a:lnTo>
                    <a:pt x="534" y="12718"/>
                  </a:lnTo>
                  <a:cubicBezTo>
                    <a:pt x="0" y="13253"/>
                    <a:pt x="0" y="14116"/>
                    <a:pt x="534" y="14649"/>
                  </a:cubicBezTo>
                  <a:cubicBezTo>
                    <a:pt x="801" y="14916"/>
                    <a:pt x="1151" y="15050"/>
                    <a:pt x="1500" y="15050"/>
                  </a:cubicBezTo>
                  <a:cubicBezTo>
                    <a:pt x="1850" y="15050"/>
                    <a:pt x="2199" y="14916"/>
                    <a:pt x="2465" y="14649"/>
                  </a:cubicBezTo>
                  <a:lnTo>
                    <a:pt x="5730" y="11385"/>
                  </a:lnTo>
                  <a:cubicBezTo>
                    <a:pt x="5929" y="11184"/>
                    <a:pt x="5973" y="10886"/>
                    <a:pt x="5858" y="10643"/>
                  </a:cubicBezTo>
                  <a:lnTo>
                    <a:pt x="6662" y="9839"/>
                  </a:lnTo>
                  <a:cubicBezTo>
                    <a:pt x="7591" y="10492"/>
                    <a:pt x="8682" y="10820"/>
                    <a:pt x="9772" y="10820"/>
                  </a:cubicBezTo>
                  <a:cubicBezTo>
                    <a:pt x="11159" y="10820"/>
                    <a:pt x="12543" y="10292"/>
                    <a:pt x="13598" y="9237"/>
                  </a:cubicBezTo>
                  <a:cubicBezTo>
                    <a:pt x="15706" y="7126"/>
                    <a:pt x="15706" y="3695"/>
                    <a:pt x="13597" y="1585"/>
                  </a:cubicBezTo>
                  <a:cubicBezTo>
                    <a:pt x="12573" y="561"/>
                    <a:pt x="11211" y="0"/>
                    <a:pt x="9763"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1208;p23">
            <a:extLst>
              <a:ext uri="{FF2B5EF4-FFF2-40B4-BE49-F238E27FC236}">
                <a16:creationId xmlns:a16="http://schemas.microsoft.com/office/drawing/2014/main" id="{AC48BDCF-9DD3-FCB8-9BBF-3183A66003DA}"/>
              </a:ext>
            </a:extLst>
          </p:cNvPr>
          <p:cNvGrpSpPr/>
          <p:nvPr/>
        </p:nvGrpSpPr>
        <p:grpSpPr>
          <a:xfrm>
            <a:off x="1661134" y="864555"/>
            <a:ext cx="5199858" cy="752065"/>
            <a:chOff x="3802943" y="1450850"/>
            <a:chExt cx="1538100" cy="442500"/>
          </a:xfrm>
        </p:grpSpPr>
        <p:sp>
          <p:nvSpPr>
            <p:cNvPr id="986" name="Google Shape;1209;p23">
              <a:extLst>
                <a:ext uri="{FF2B5EF4-FFF2-40B4-BE49-F238E27FC236}">
                  <a16:creationId xmlns:a16="http://schemas.microsoft.com/office/drawing/2014/main" id="{DBA4362F-DB44-D71F-0602-68CFA7DFF82B}"/>
                </a:ext>
              </a:extLst>
            </p:cNvPr>
            <p:cNvSpPr/>
            <p:nvPr/>
          </p:nvSpPr>
          <p:spPr>
            <a:xfrm>
              <a:off x="3803850" y="1452650"/>
              <a:ext cx="1536300" cy="438900"/>
            </a:xfrm>
            <a:prstGeom prst="roundRect">
              <a:avLst>
                <a:gd name="adj" fmla="val 50000"/>
              </a:avLst>
            </a:pr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800" b="1"/>
            </a:p>
          </p:txBody>
        </p:sp>
        <p:sp>
          <p:nvSpPr>
            <p:cNvPr id="987" name="Google Shape;1127;p23">
              <a:extLst>
                <a:ext uri="{FF2B5EF4-FFF2-40B4-BE49-F238E27FC236}">
                  <a16:creationId xmlns:a16="http://schemas.microsoft.com/office/drawing/2014/main" id="{846F42F8-87E4-D18B-69DF-A726B0EC7126}"/>
                </a:ext>
              </a:extLst>
            </p:cNvPr>
            <p:cNvSpPr/>
            <p:nvPr/>
          </p:nvSpPr>
          <p:spPr>
            <a:xfrm>
              <a:off x="3802943" y="1450850"/>
              <a:ext cx="1538100" cy="442500"/>
            </a:xfrm>
            <a:prstGeom prst="roundRect">
              <a:avLst>
                <a:gd name="adj" fmla="val 50000"/>
              </a:avLst>
            </a:prstGeom>
            <a:solidFill>
              <a:srgbClr val="FF7C3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dirty="0" err="1">
                  <a:effectLst/>
                  <a:latin typeface="Times New Roman" panose="02020603050405020304" pitchFamily="18" charset="0"/>
                  <a:ea typeface="TimesNewRomanPSMT"/>
                </a:rPr>
                <a:t>Phép</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liên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kết</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được</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sử</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dụng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trong</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đoạn</a:t>
              </a:r>
              <a:r>
                <a:rPr lang="en-GB" sz="2400" b="1" dirty="0">
                  <a:effectLst/>
                  <a:latin typeface="Times New Roman" panose="02020603050405020304" pitchFamily="18" charset="0"/>
                  <a:ea typeface="TimesNewRomanPSMT"/>
                </a:rPr>
                <a:t> </a:t>
              </a:r>
              <a:r>
                <a:rPr lang="en-GB" sz="2400" b="1" dirty="0" err="1">
                  <a:effectLst/>
                  <a:latin typeface="Times New Roman" panose="02020603050405020304" pitchFamily="18" charset="0"/>
                  <a:ea typeface="TimesNewRomanPSMT"/>
                </a:rPr>
                <a:t>văn</a:t>
              </a:r>
              <a:r>
                <a:rPr lang="en-GB" sz="2400" b="1" dirty="0">
                  <a:effectLst/>
                  <a:latin typeface="Times New Roman" panose="02020603050405020304" pitchFamily="18" charset="0"/>
                  <a:ea typeface="TimesNewRomanPSMT"/>
                </a:rPr>
                <a:t> </a:t>
              </a:r>
              <a:endParaRPr sz="2800" b="1" dirty="0">
                <a:solidFill>
                  <a:srgbClr val="FFFFFF"/>
                </a:solidFill>
                <a:latin typeface="Josefin Sans"/>
                <a:ea typeface="Josefin Sans"/>
                <a:cs typeface="Josefin Sans"/>
                <a:sym typeface="Josefin Sans"/>
              </a:endParaRPr>
            </a:p>
          </p:txBody>
        </p:sp>
      </p:grpSp>
      <p:sp>
        <p:nvSpPr>
          <p:cNvPr id="989" name="TextBox 988">
            <a:extLst>
              <a:ext uri="{FF2B5EF4-FFF2-40B4-BE49-F238E27FC236}">
                <a16:creationId xmlns:a16="http://schemas.microsoft.com/office/drawing/2014/main" id="{FE052DF1-8116-CAE7-4EA4-A452B105B0BA}"/>
              </a:ext>
            </a:extLst>
          </p:cNvPr>
          <p:cNvSpPr txBox="1"/>
          <p:nvPr/>
        </p:nvSpPr>
        <p:spPr>
          <a:xfrm>
            <a:off x="315238" y="3293813"/>
            <a:ext cx="1894379" cy="1384995"/>
          </a:xfrm>
          <a:prstGeom prst="rect">
            <a:avLst/>
          </a:prstGeom>
          <a:solidFill>
            <a:srgbClr val="FCD5B5"/>
          </a:solidFill>
        </p:spPr>
        <p:txBody>
          <a:bodyPr wrap="square">
            <a:spAutoFit/>
          </a:bodyPr>
          <a:lstStyle/>
          <a:p>
            <a:pPr algn="ctr"/>
            <a:r>
              <a:rPr lang="en-GB" sz="2800" dirty="0" err="1">
                <a:effectLst/>
                <a:latin typeface="Times New Roman" panose="02020603050405020304" pitchFamily="18" charset="0"/>
                <a:ea typeface="TimesNewRomanPSMT"/>
              </a:rPr>
              <a:t>phép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lặp</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“qua”, </a:t>
            </a:r>
            <a:r>
              <a:rPr lang="en-GB" sz="2800" dirty="0" err="1">
                <a:effectLst/>
                <a:latin typeface="Times New Roman" panose="02020603050405020304" pitchFamily="18" charset="0"/>
                <a:ea typeface="TimesNewRomanPSMT"/>
              </a:rPr>
              <a:t>từ</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nhà</a:t>
            </a:r>
            <a:r>
              <a:rPr lang="en-GB" sz="2800" dirty="0">
                <a:effectLst/>
                <a:latin typeface="Times New Roman" panose="02020603050405020304" pitchFamily="18" charset="0"/>
                <a:ea typeface="TimesNewRomanPSMT"/>
              </a:rPr>
              <a:t> </a:t>
            </a:r>
            <a:r>
              <a:rPr lang="en-GB" sz="2800" dirty="0" err="1">
                <a:effectLst/>
                <a:latin typeface="Times New Roman" panose="02020603050405020304" pitchFamily="18" charset="0"/>
                <a:ea typeface="TimesNewRomanPSMT"/>
              </a:rPr>
              <a:t>thơ</a:t>
            </a:r>
            <a:r>
              <a:rPr lang="en-GB" sz="2800" dirty="0">
                <a:effectLst/>
                <a:latin typeface="Times New Roman" panose="02020603050405020304" pitchFamily="18" charset="0"/>
                <a:ea typeface="TimesNewRomanPSMT"/>
              </a:rPr>
              <a:t>”</a:t>
            </a:r>
            <a:endParaRPr lang="en-SG" sz="2800" dirty="0"/>
          </a:p>
        </p:txBody>
      </p:sp>
      <p:sp>
        <p:nvSpPr>
          <p:cNvPr id="990" name="TextBox 989">
            <a:extLst>
              <a:ext uri="{FF2B5EF4-FFF2-40B4-BE49-F238E27FC236}">
                <a16:creationId xmlns:a16="http://schemas.microsoft.com/office/drawing/2014/main" id="{2075F340-80C3-3EE1-2C61-2B9D70051118}"/>
              </a:ext>
            </a:extLst>
          </p:cNvPr>
          <p:cNvSpPr txBox="1"/>
          <p:nvPr/>
        </p:nvSpPr>
        <p:spPr>
          <a:xfrm>
            <a:off x="2510928" y="3201480"/>
            <a:ext cx="2751252" cy="1569660"/>
          </a:xfrm>
          <a:prstGeom prst="rect">
            <a:avLst/>
          </a:prstGeom>
          <a:solidFill>
            <a:srgbClr val="E2ECFB"/>
          </a:solidFill>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thế</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nhân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vật</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trữ</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tình</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nhà</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thơ</a:t>
            </a:r>
            <a:r>
              <a:rPr lang="en-GB" sz="2400" dirty="0">
                <a:effectLst/>
                <a:latin typeface="Times New Roman" panose="02020603050405020304" pitchFamily="18" charset="0"/>
                <a:ea typeface="TimesNewRomanPSMT"/>
              </a:rPr>
              <a:t>”</a:t>
            </a:r>
            <a:endParaRPr lang="en-SG" sz="2400" dirty="0"/>
          </a:p>
        </p:txBody>
      </p:sp>
      <p:sp>
        <p:nvSpPr>
          <p:cNvPr id="991" name="TextBox 990">
            <a:extLst>
              <a:ext uri="{FF2B5EF4-FFF2-40B4-BE49-F238E27FC236}">
                <a16:creationId xmlns:a16="http://schemas.microsoft.com/office/drawing/2014/main" id="{33DEAE1A-1761-0736-9059-5D3A71A8AD16}"/>
              </a:ext>
            </a:extLst>
          </p:cNvPr>
          <p:cNvSpPr txBox="1"/>
          <p:nvPr/>
        </p:nvSpPr>
        <p:spPr>
          <a:xfrm>
            <a:off x="5409428" y="3039169"/>
            <a:ext cx="3601570" cy="1938992"/>
          </a:xfrm>
          <a:prstGeom prst="rect">
            <a:avLst/>
          </a:prstGeom>
          <a:solidFill>
            <a:srgbClr val="FFF9ED"/>
          </a:solidFill>
          <a:ln>
            <a:solidFill>
              <a:srgbClr val="FFF9ED"/>
            </a:solidFill>
          </a:ln>
        </p:spPr>
        <p:txBody>
          <a:bodyPr wrap="square">
            <a:spAutoFit/>
          </a:bodyPr>
          <a:lstStyle/>
          <a:p>
            <a:pPr algn="ctr"/>
            <a:r>
              <a:rPr lang="en-GB" sz="2400" dirty="0" err="1">
                <a:effectLst/>
                <a:latin typeface="Times New Roman" panose="02020603050405020304" pitchFamily="18" charset="0"/>
                <a:ea typeface="TimesNewRomanPSMT"/>
              </a:rPr>
              <a:t>phép</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liên</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tưởng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thời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áo</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trắng</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chàng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trai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mười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lăm</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ngôi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trường</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mới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sách</a:t>
            </a:r>
            <a:r>
              <a:rPr lang="en-GB" sz="2400" dirty="0">
                <a:effectLst/>
                <a:latin typeface="Times New Roman" panose="02020603050405020304" pitchFamily="18" charset="0"/>
                <a:ea typeface="TimesNewRomanPSMT"/>
              </a:rPr>
              <a:t>” - “</a:t>
            </a:r>
            <a:r>
              <a:rPr lang="en-GB" sz="2400" dirty="0" err="1">
                <a:effectLst/>
                <a:latin typeface="Times New Roman" panose="02020603050405020304" pitchFamily="18" charset="0"/>
                <a:ea typeface="TimesNewRomanPSMT"/>
              </a:rPr>
              <a:t>tuổi</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hoa</a:t>
            </a:r>
            <a:r>
              <a:rPr lang="en-GB" sz="2400" dirty="0">
                <a:effectLst/>
                <a:latin typeface="Times New Roman" panose="02020603050405020304" pitchFamily="18" charset="0"/>
                <a:ea typeface="TimesNewRomanPSMT"/>
              </a:rPr>
              <a:t> </a:t>
            </a:r>
            <a:r>
              <a:rPr lang="en-GB" sz="2400" dirty="0" err="1">
                <a:effectLst/>
                <a:latin typeface="Times New Roman" panose="02020603050405020304" pitchFamily="18" charset="0"/>
                <a:ea typeface="TimesNewRomanPSMT"/>
              </a:rPr>
              <a:t>niên</a:t>
            </a:r>
            <a:r>
              <a:rPr lang="en-GB" sz="2400" dirty="0">
                <a:effectLst/>
                <a:latin typeface="Times New Roman" panose="02020603050405020304" pitchFamily="18" charset="0"/>
                <a:ea typeface="TimesNewRomanPSMT"/>
              </a:rPr>
              <a:t>”.</a:t>
            </a:r>
            <a:endParaRPr lang="en-SG" sz="2400" dirty="0"/>
          </a:p>
        </p:txBody>
      </p:sp>
      <p:pic>
        <p:nvPicPr>
          <p:cNvPr id="996" name="Picture 13">
            <a:extLst>
              <a:ext uri="{FF2B5EF4-FFF2-40B4-BE49-F238E27FC236}">
                <a16:creationId xmlns:a16="http://schemas.microsoft.com/office/drawing/2014/main" id="{DEAD96ED-E0AE-4C23-17FB-6319F905830E}"/>
              </a:ext>
            </a:extLst>
          </p:cNvPr>
          <p:cNvPicPr>
            <a:picLocks noChangeAspect="1"/>
          </p:cNvPicPr>
          <p:nvPr/>
        </p:nvPicPr>
        <p:blipFill>
          <a:blip r:embed="rId3"/>
          <a:srcRect/>
          <a:stretch>
            <a:fillRect/>
          </a:stretch>
        </p:blipFill>
        <p:spPr>
          <a:xfrm>
            <a:off x="7079697" y="291276"/>
            <a:ext cx="1866069" cy="1735444"/>
          </a:xfrm>
          <a:prstGeom prst="rect">
            <a:avLst/>
          </a:prstGeom>
        </p:spPr>
      </p:pic>
    </p:spTree>
    <p:extLst>
      <p:ext uri="{BB962C8B-B14F-4D97-AF65-F5344CB8AC3E}">
        <p14:creationId xmlns:p14="http://schemas.microsoft.com/office/powerpoint/2010/main" val="77299582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5"/>
                                        </p:tgtEl>
                                        <p:attrNameLst>
                                          <p:attrName>style.visibility</p:attrName>
                                        </p:attrNameLst>
                                      </p:cBhvr>
                                      <p:to>
                                        <p:strVal val="visible"/>
                                      </p:to>
                                    </p:set>
                                    <p:animEffect transition="in" filter="barn(inVertical)">
                                      <p:cBhvr>
                                        <p:cTn id="7" dur="500"/>
                                        <p:tgtEl>
                                          <p:spTgt spid="9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89"/>
                                        </p:tgtEl>
                                        <p:attrNameLst>
                                          <p:attrName>style.visibility</p:attrName>
                                        </p:attrNameLst>
                                      </p:cBhvr>
                                      <p:to>
                                        <p:strVal val="visible"/>
                                      </p:to>
                                    </p:set>
                                    <p:animEffect transition="in" filter="barn(inVertical)">
                                      <p:cBhvr>
                                        <p:cTn id="27" dur="500"/>
                                        <p:tgtEl>
                                          <p:spTgt spid="98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nodePh="1">
                                  <p:stCondLst>
                                    <p:cond delay="0"/>
                                  </p:stCondLst>
                                  <p:endCondLst>
                                    <p:cond evt="begin" delay="0">
                                      <p:tn val="36"/>
                                    </p:cond>
                                  </p:end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990"/>
                                        </p:tgtEl>
                                        <p:attrNameLst>
                                          <p:attrName>style.visibility</p:attrName>
                                        </p:attrNameLst>
                                      </p:cBhvr>
                                      <p:to>
                                        <p:strVal val="visible"/>
                                      </p:to>
                                    </p:set>
                                    <p:animEffect transition="in" filter="barn(inVertical)">
                                      <p:cBhvr>
                                        <p:cTn id="47" dur="500"/>
                                        <p:tgtEl>
                                          <p:spTgt spid="99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nodePh="1">
                                  <p:stCondLst>
                                    <p:cond delay="0"/>
                                  </p:stCondLst>
                                  <p:endCondLst>
                                    <p:cond evt="begin" delay="0">
                                      <p:tn val="53"/>
                                    </p:cond>
                                  </p:end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par>
                                <p:cTn id="56" presetID="16" presetClass="entr" presetSubtype="21"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arn(inVertical)">
                                      <p:cBhvr>
                                        <p:cTn id="58" dur="500"/>
                                        <p:tgtEl>
                                          <p:spTgt spid="16"/>
                                        </p:tgtEl>
                                      </p:cBhvr>
                                    </p:animEffect>
                                  </p:childTnLst>
                                </p:cTn>
                              </p:par>
                              <p:par>
                                <p:cTn id="59" presetID="16" presetClass="entr" presetSubtype="21"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971"/>
                                        </p:tgtEl>
                                        <p:attrNameLst>
                                          <p:attrName>style.visibility</p:attrName>
                                        </p:attrNameLst>
                                      </p:cBhvr>
                                      <p:to>
                                        <p:strVal val="visible"/>
                                      </p:to>
                                    </p:set>
                                    <p:animEffect transition="in" filter="barn(inVertical)">
                                      <p:cBhvr>
                                        <p:cTn id="64" dur="500"/>
                                        <p:tgtEl>
                                          <p:spTgt spid="97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991"/>
                                        </p:tgtEl>
                                        <p:attrNameLst>
                                          <p:attrName>style.visibility</p:attrName>
                                        </p:attrNameLst>
                                      </p:cBhvr>
                                      <p:to>
                                        <p:strVal val="visible"/>
                                      </p:to>
                                    </p:set>
                                    <p:animEffect transition="in" filter="barn(inVertical)">
                                      <p:cBhvr>
                                        <p:cTn id="67"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989" grpId="0" animBg="1"/>
      <p:bldP spid="990" grpId="0" animBg="1"/>
      <p:bldP spid="99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39671" y="1594090"/>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dirty="0" err="1">
                <a:latin typeface="Times New Roman" panose="02020603050405020304" pitchFamily="18" charset="0"/>
                <a:cs typeface="Times New Roman" panose="02020603050405020304" pitchFamily="18" charset="0"/>
              </a:rPr>
              <a:t>Hoạt</a:t>
            </a:r>
            <a:r>
              <a:rPr lang="en-US" sz="6000" b="1" dirty="0">
                <a:latin typeface="Times New Roman" panose="02020603050405020304" pitchFamily="18" charset="0"/>
                <a:cs typeface="Times New Roman" panose="02020603050405020304" pitchFamily="18" charset="0"/>
              </a:rPr>
              <a:t> </a:t>
            </a:r>
            <a:r>
              <a:rPr lang="vi-VN" sz="6000" b="1" dirty="0">
                <a:latin typeface="Times New Roman" panose="02020603050405020304" pitchFamily="18" charset="0"/>
                <a:cs typeface="Times New Roman" panose="02020603050405020304" pitchFamily="18" charset="0"/>
              </a:rPr>
              <a:t>động tìm hiểu quy trình viết</a:t>
            </a:r>
            <a:endParaRPr lang="en-SG" sz="60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089459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59429" y="1715733"/>
            <a:ext cx="5633357" cy="2123658"/>
          </a:xfrm>
          <a:prstGeom prst="rect">
            <a:avLst/>
          </a:prstGeom>
          <a:noFill/>
        </p:spPr>
        <p:txBody>
          <a:bodyPr wrap="square">
            <a:spAutoFit/>
          </a:bodyPr>
          <a:lstStyle/>
          <a:p>
            <a:pPr algn="ctr"/>
            <a:r>
              <a:rPr lang="vi-VN" sz="6600" b="1" dirty="0">
                <a:effectLst/>
                <a:latin typeface="Times New Roman" panose="02020603050405020304" pitchFamily="18" charset="0"/>
                <a:ea typeface="Calibri" panose="020F0502020204030204" pitchFamily="34" charset="0"/>
              </a:rPr>
              <a:t>HOẠT ĐỘNG MỞ ĐẦU </a:t>
            </a:r>
            <a:endParaRPr lang="en-SG" sz="6600" dirty="0"/>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8"/>
            <a:ext cx="5588082" cy="47296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2249623" y="182794"/>
            <a:ext cx="5338709" cy="587148"/>
          </a:xfrm>
          <a:prstGeom prst="rect">
            <a:avLst/>
          </a:prstGeom>
          <a:noFill/>
        </p:spPr>
        <p:txBody>
          <a:bodyPr wrap="square">
            <a:spAutoFit/>
          </a:bodyPr>
          <a:lstStyle/>
          <a:p>
            <a:pPr algn="just">
              <a:lnSpc>
                <a:spcPct val="150000"/>
              </a:lnSpc>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2. Hoạt động tìm hiểu quy trình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25">
            <a:extLst>
              <a:ext uri="{FF2B5EF4-FFF2-40B4-BE49-F238E27FC236}">
                <a16:creationId xmlns:a16="http://schemas.microsoft.com/office/drawing/2014/main" id="{DC6CF924-6085-B4DE-0214-F5913B96B1D0}"/>
              </a:ext>
            </a:extLst>
          </p:cNvPr>
          <p:cNvGrpSpPr/>
          <p:nvPr/>
        </p:nvGrpSpPr>
        <p:grpSpPr>
          <a:xfrm>
            <a:off x="2249623" y="769942"/>
            <a:ext cx="6567490" cy="4076580"/>
            <a:chOff x="4505216" y="1616700"/>
            <a:chExt cx="3181568" cy="2449473"/>
          </a:xfrm>
        </p:grpSpPr>
        <p:sp>
          <p:nvSpPr>
            <p:cNvPr id="4" name="十角星 5">
              <a:extLst>
                <a:ext uri="{FF2B5EF4-FFF2-40B4-BE49-F238E27FC236}">
                  <a16:creationId xmlns:a16="http://schemas.microsoft.com/office/drawing/2014/main" id="{87820D24-C27B-4BF3-7677-4B8B0EADA5BE}"/>
                </a:ext>
              </a:extLst>
            </p:cNvPr>
            <p:cNvSpPr/>
            <p:nvPr/>
          </p:nvSpPr>
          <p:spPr>
            <a:xfrm rot="20096755">
              <a:off x="4849130" y="1808904"/>
              <a:ext cx="2611087" cy="2087155"/>
            </a:xfrm>
            <a:custGeom>
              <a:avLst/>
              <a:gdLst>
                <a:gd name="connsiteX0" fmla="*/ -2 w 2387784"/>
                <a:gd name="connsiteY0" fmla="*/ 762105 h 2205868"/>
                <a:gd name="connsiteX1" fmla="*/ 315673 w 2387784"/>
                <a:gd name="connsiteY1" fmla="*/ 542329 h 2205868"/>
                <a:gd name="connsiteX2" fmla="*/ 456022 w 2387784"/>
                <a:gd name="connsiteY2" fmla="*/ 210638 h 2205868"/>
                <a:gd name="connsiteX3" fmla="*/ 858440 w 2387784"/>
                <a:gd name="connsiteY3" fmla="*/ 195859 h 2205868"/>
                <a:gd name="connsiteX4" fmla="*/ 1193892 w 2387784"/>
                <a:gd name="connsiteY4" fmla="*/ 0 h 2205868"/>
                <a:gd name="connsiteX5" fmla="*/ 1529344 w 2387784"/>
                <a:gd name="connsiteY5" fmla="*/ 195859 h 2205868"/>
                <a:gd name="connsiteX6" fmla="*/ 1931762 w 2387784"/>
                <a:gd name="connsiteY6" fmla="*/ 210638 h 2205868"/>
                <a:gd name="connsiteX7" fmla="*/ 2072111 w 2387784"/>
                <a:gd name="connsiteY7" fmla="*/ 542329 h 2205868"/>
                <a:gd name="connsiteX8" fmla="*/ 2387786 w 2387784"/>
                <a:gd name="connsiteY8" fmla="*/ 762105 h 2205868"/>
                <a:gd name="connsiteX9" fmla="*/ 2279426 w 2387784"/>
                <a:gd name="connsiteY9" fmla="*/ 1102934 h 2205868"/>
                <a:gd name="connsiteX10" fmla="*/ 2387786 w 2387784"/>
                <a:gd name="connsiteY10" fmla="*/ 1443763 h 2205868"/>
                <a:gd name="connsiteX11" fmla="*/ 2072111 w 2387784"/>
                <a:gd name="connsiteY11" fmla="*/ 1663539 h 2205868"/>
                <a:gd name="connsiteX12" fmla="*/ 1931762 w 2387784"/>
                <a:gd name="connsiteY12" fmla="*/ 1995230 h 2205868"/>
                <a:gd name="connsiteX13" fmla="*/ 1529344 w 2387784"/>
                <a:gd name="connsiteY13" fmla="*/ 2010009 h 2205868"/>
                <a:gd name="connsiteX14" fmla="*/ 1193892 w 2387784"/>
                <a:gd name="connsiteY14" fmla="*/ 2205868 h 2205868"/>
                <a:gd name="connsiteX15" fmla="*/ 858440 w 2387784"/>
                <a:gd name="connsiteY15" fmla="*/ 2010009 h 2205868"/>
                <a:gd name="connsiteX16" fmla="*/ 456022 w 2387784"/>
                <a:gd name="connsiteY16" fmla="*/ 1995230 h 2205868"/>
                <a:gd name="connsiteX17" fmla="*/ 315673 w 2387784"/>
                <a:gd name="connsiteY17" fmla="*/ 1663539 h 2205868"/>
                <a:gd name="connsiteX18" fmla="*/ -2 w 2387784"/>
                <a:gd name="connsiteY18" fmla="*/ 1443763 h 2205868"/>
                <a:gd name="connsiteX19" fmla="*/ 108358 w 2387784"/>
                <a:gd name="connsiteY19" fmla="*/ 1102934 h 2205868"/>
                <a:gd name="connsiteX20" fmla="*/ -2 w 2387784"/>
                <a:gd name="connsiteY20" fmla="*/ 762105 h 2205868"/>
                <a:gd name="connsiteX0" fmla="*/ 0 w 2387788"/>
                <a:gd name="connsiteY0" fmla="*/ 762105 h 2205868"/>
                <a:gd name="connsiteX1" fmla="*/ 315675 w 2387788"/>
                <a:gd name="connsiteY1" fmla="*/ 542329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87788"/>
                <a:gd name="connsiteY0" fmla="*/ 762105 h 2205868"/>
                <a:gd name="connsiteX1" fmla="*/ 273835 w 2387788"/>
                <a:gd name="connsiteY1" fmla="*/ 476590 h 2205868"/>
                <a:gd name="connsiteX2" fmla="*/ 477744 w 2387788"/>
                <a:gd name="connsiteY2" fmla="*/ 121833 h 2205868"/>
                <a:gd name="connsiteX3" fmla="*/ 858442 w 2387788"/>
                <a:gd name="connsiteY3" fmla="*/ 195859 h 2205868"/>
                <a:gd name="connsiteX4" fmla="*/ 1193894 w 2387788"/>
                <a:gd name="connsiteY4" fmla="*/ 0 h 2205868"/>
                <a:gd name="connsiteX5" fmla="*/ 1529346 w 2387788"/>
                <a:gd name="connsiteY5" fmla="*/ 195859 h 2205868"/>
                <a:gd name="connsiteX6" fmla="*/ 1931764 w 2387788"/>
                <a:gd name="connsiteY6" fmla="*/ 210638 h 2205868"/>
                <a:gd name="connsiteX7" fmla="*/ 2072113 w 2387788"/>
                <a:gd name="connsiteY7" fmla="*/ 542329 h 2205868"/>
                <a:gd name="connsiteX8" fmla="*/ 2387788 w 2387788"/>
                <a:gd name="connsiteY8" fmla="*/ 762105 h 2205868"/>
                <a:gd name="connsiteX9" fmla="*/ 2279428 w 2387788"/>
                <a:gd name="connsiteY9" fmla="*/ 1102934 h 2205868"/>
                <a:gd name="connsiteX10" fmla="*/ 2387788 w 2387788"/>
                <a:gd name="connsiteY10" fmla="*/ 1443763 h 2205868"/>
                <a:gd name="connsiteX11" fmla="*/ 2072113 w 2387788"/>
                <a:gd name="connsiteY11" fmla="*/ 1663539 h 2205868"/>
                <a:gd name="connsiteX12" fmla="*/ 1931764 w 2387788"/>
                <a:gd name="connsiteY12" fmla="*/ 1995230 h 2205868"/>
                <a:gd name="connsiteX13" fmla="*/ 1529346 w 2387788"/>
                <a:gd name="connsiteY13" fmla="*/ 2010009 h 2205868"/>
                <a:gd name="connsiteX14" fmla="*/ 1193894 w 2387788"/>
                <a:gd name="connsiteY14" fmla="*/ 2205868 h 2205868"/>
                <a:gd name="connsiteX15" fmla="*/ 858442 w 2387788"/>
                <a:gd name="connsiteY15" fmla="*/ 2010009 h 2205868"/>
                <a:gd name="connsiteX16" fmla="*/ 456024 w 2387788"/>
                <a:gd name="connsiteY16" fmla="*/ 1995230 h 2205868"/>
                <a:gd name="connsiteX17" fmla="*/ 315675 w 2387788"/>
                <a:gd name="connsiteY17" fmla="*/ 1663539 h 2205868"/>
                <a:gd name="connsiteX18" fmla="*/ 0 w 2387788"/>
                <a:gd name="connsiteY18" fmla="*/ 1443763 h 2205868"/>
                <a:gd name="connsiteX19" fmla="*/ 108360 w 2387788"/>
                <a:gd name="connsiteY19" fmla="*/ 1102934 h 2205868"/>
                <a:gd name="connsiteX20" fmla="*/ 0 w 2387788"/>
                <a:gd name="connsiteY20" fmla="*/ 762105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16946 w 2396374"/>
                <a:gd name="connsiteY19" fmla="*/ 110293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55197 w 2396374"/>
                <a:gd name="connsiteY19" fmla="*/ 1134009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8586 w 2396374"/>
                <a:gd name="connsiteY18" fmla="*/ 1443763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162072 w 2396374"/>
                <a:gd name="connsiteY18" fmla="*/ 1383566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464610 w 2396374"/>
                <a:gd name="connsiteY16" fmla="*/ 1995230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17104 w 2396374"/>
                <a:gd name="connsiteY16" fmla="*/ 1796029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324261 w 2396374"/>
                <a:gd name="connsiteY17" fmla="*/ 1663539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34080 w 2396374"/>
                <a:gd name="connsiteY17" fmla="*/ 1569737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509943 w 2396374"/>
                <a:gd name="connsiteY17" fmla="*/ 150624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867028 w 2396374"/>
                <a:gd name="connsiteY15" fmla="*/ 2010009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967078 w 2396374"/>
                <a:gd name="connsiteY15" fmla="*/ 1951222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205868"/>
                <a:gd name="connsiteX1" fmla="*/ 282421 w 2396374"/>
                <a:gd name="connsiteY1" fmla="*/ 476590 h 2205868"/>
                <a:gd name="connsiteX2" fmla="*/ 486330 w 2396374"/>
                <a:gd name="connsiteY2" fmla="*/ 121833 h 2205868"/>
                <a:gd name="connsiteX3" fmla="*/ 867028 w 2396374"/>
                <a:gd name="connsiteY3" fmla="*/ 195859 h 2205868"/>
                <a:gd name="connsiteX4" fmla="*/ 1202480 w 2396374"/>
                <a:gd name="connsiteY4" fmla="*/ 0 h 2205868"/>
                <a:gd name="connsiteX5" fmla="*/ 1537932 w 2396374"/>
                <a:gd name="connsiteY5" fmla="*/ 195859 h 2205868"/>
                <a:gd name="connsiteX6" fmla="*/ 1940350 w 2396374"/>
                <a:gd name="connsiteY6" fmla="*/ 210638 h 2205868"/>
                <a:gd name="connsiteX7" fmla="*/ 2080699 w 2396374"/>
                <a:gd name="connsiteY7" fmla="*/ 542329 h 2205868"/>
                <a:gd name="connsiteX8" fmla="*/ 2396374 w 2396374"/>
                <a:gd name="connsiteY8" fmla="*/ 762105 h 2205868"/>
                <a:gd name="connsiteX9" fmla="*/ 2288014 w 2396374"/>
                <a:gd name="connsiteY9" fmla="*/ 1102934 h 2205868"/>
                <a:gd name="connsiteX10" fmla="*/ 2396374 w 2396374"/>
                <a:gd name="connsiteY10" fmla="*/ 1443763 h 2205868"/>
                <a:gd name="connsiteX11" fmla="*/ 2080699 w 2396374"/>
                <a:gd name="connsiteY11" fmla="*/ 1663539 h 2205868"/>
                <a:gd name="connsiteX12" fmla="*/ 1940350 w 2396374"/>
                <a:gd name="connsiteY12" fmla="*/ 1995230 h 2205868"/>
                <a:gd name="connsiteX13" fmla="*/ 1537932 w 2396374"/>
                <a:gd name="connsiteY13" fmla="*/ 2010009 h 2205868"/>
                <a:gd name="connsiteX14" fmla="*/ 1202480 w 2396374"/>
                <a:gd name="connsiteY14" fmla="*/ 2205868 h 2205868"/>
                <a:gd name="connsiteX15" fmla="*/ 1007573 w 2396374"/>
                <a:gd name="connsiteY15" fmla="*/ 1864595 h 2205868"/>
                <a:gd name="connsiteX16" fmla="*/ 623927 w 2396374"/>
                <a:gd name="connsiteY16" fmla="*/ 1851996 h 2205868"/>
                <a:gd name="connsiteX17" fmla="*/ 443852 w 2396374"/>
                <a:gd name="connsiteY17" fmla="*/ 1534722 h 2205868"/>
                <a:gd name="connsiteX18" fmla="*/ 95276 w 2396374"/>
                <a:gd name="connsiteY18" fmla="*/ 1385327 h 2205868"/>
                <a:gd name="connsiteX19" fmla="*/ 128479 w 2396374"/>
                <a:gd name="connsiteY19" fmla="*/ 1134714 h 2205868"/>
                <a:gd name="connsiteX20" fmla="*/ 0 w 2396374"/>
                <a:gd name="connsiteY20" fmla="*/ 639341 h 2205868"/>
                <a:gd name="connsiteX0" fmla="*/ 0 w 2396374"/>
                <a:gd name="connsiteY0" fmla="*/ 639341 h 2043091"/>
                <a:gd name="connsiteX1" fmla="*/ 282421 w 2396374"/>
                <a:gd name="connsiteY1" fmla="*/ 476590 h 2043091"/>
                <a:gd name="connsiteX2" fmla="*/ 486330 w 2396374"/>
                <a:gd name="connsiteY2" fmla="*/ 121833 h 2043091"/>
                <a:gd name="connsiteX3" fmla="*/ 867028 w 2396374"/>
                <a:gd name="connsiteY3" fmla="*/ 195859 h 2043091"/>
                <a:gd name="connsiteX4" fmla="*/ 1202480 w 2396374"/>
                <a:gd name="connsiteY4" fmla="*/ 0 h 2043091"/>
                <a:gd name="connsiteX5" fmla="*/ 1537932 w 2396374"/>
                <a:gd name="connsiteY5" fmla="*/ 195859 h 2043091"/>
                <a:gd name="connsiteX6" fmla="*/ 1940350 w 2396374"/>
                <a:gd name="connsiteY6" fmla="*/ 210638 h 2043091"/>
                <a:gd name="connsiteX7" fmla="*/ 2080699 w 2396374"/>
                <a:gd name="connsiteY7" fmla="*/ 542329 h 2043091"/>
                <a:gd name="connsiteX8" fmla="*/ 2396374 w 2396374"/>
                <a:gd name="connsiteY8" fmla="*/ 762105 h 2043091"/>
                <a:gd name="connsiteX9" fmla="*/ 2288014 w 2396374"/>
                <a:gd name="connsiteY9" fmla="*/ 1102934 h 2043091"/>
                <a:gd name="connsiteX10" fmla="*/ 2396374 w 2396374"/>
                <a:gd name="connsiteY10" fmla="*/ 1443763 h 2043091"/>
                <a:gd name="connsiteX11" fmla="*/ 2080699 w 2396374"/>
                <a:gd name="connsiteY11" fmla="*/ 1663539 h 2043091"/>
                <a:gd name="connsiteX12" fmla="*/ 1940350 w 2396374"/>
                <a:gd name="connsiteY12" fmla="*/ 1995230 h 2043091"/>
                <a:gd name="connsiteX13" fmla="*/ 1537932 w 2396374"/>
                <a:gd name="connsiteY13" fmla="*/ 2010009 h 2043091"/>
                <a:gd name="connsiteX14" fmla="*/ 1291765 w 2396374"/>
                <a:gd name="connsiteY14" fmla="*/ 2043091 h 2043091"/>
                <a:gd name="connsiteX15" fmla="*/ 1007573 w 2396374"/>
                <a:gd name="connsiteY15" fmla="*/ 1864595 h 2043091"/>
                <a:gd name="connsiteX16" fmla="*/ 623927 w 2396374"/>
                <a:gd name="connsiteY16" fmla="*/ 1851996 h 2043091"/>
                <a:gd name="connsiteX17" fmla="*/ 443852 w 2396374"/>
                <a:gd name="connsiteY17" fmla="*/ 1534722 h 2043091"/>
                <a:gd name="connsiteX18" fmla="*/ 95276 w 2396374"/>
                <a:gd name="connsiteY18" fmla="*/ 1385327 h 2043091"/>
                <a:gd name="connsiteX19" fmla="*/ 128479 w 2396374"/>
                <a:gd name="connsiteY19" fmla="*/ 1134714 h 2043091"/>
                <a:gd name="connsiteX20" fmla="*/ 0 w 2396374"/>
                <a:gd name="connsiteY20" fmla="*/ 639341 h 2043091"/>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940350 w 2396374"/>
                <a:gd name="connsiteY12" fmla="*/ 1995230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1885216 w 2396374"/>
                <a:gd name="connsiteY12" fmla="*/ 183091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37932 w 2396374"/>
                <a:gd name="connsiteY13" fmla="*/ 2010009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544531 w 2396374"/>
                <a:gd name="connsiteY13" fmla="*/ 1854762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396374"/>
                <a:gd name="connsiteY0" fmla="*/ 639341 h 2085700"/>
                <a:gd name="connsiteX1" fmla="*/ 282421 w 2396374"/>
                <a:gd name="connsiteY1" fmla="*/ 476590 h 2085700"/>
                <a:gd name="connsiteX2" fmla="*/ 486330 w 2396374"/>
                <a:gd name="connsiteY2" fmla="*/ 121833 h 2085700"/>
                <a:gd name="connsiteX3" fmla="*/ 867028 w 2396374"/>
                <a:gd name="connsiteY3" fmla="*/ 195859 h 2085700"/>
                <a:gd name="connsiteX4" fmla="*/ 1202480 w 2396374"/>
                <a:gd name="connsiteY4" fmla="*/ 0 h 2085700"/>
                <a:gd name="connsiteX5" fmla="*/ 1537932 w 2396374"/>
                <a:gd name="connsiteY5" fmla="*/ 195859 h 2085700"/>
                <a:gd name="connsiteX6" fmla="*/ 1940350 w 2396374"/>
                <a:gd name="connsiteY6" fmla="*/ 210638 h 2085700"/>
                <a:gd name="connsiteX7" fmla="*/ 2080699 w 2396374"/>
                <a:gd name="connsiteY7" fmla="*/ 542329 h 2085700"/>
                <a:gd name="connsiteX8" fmla="*/ 2396374 w 2396374"/>
                <a:gd name="connsiteY8" fmla="*/ 762105 h 2085700"/>
                <a:gd name="connsiteX9" fmla="*/ 2288014 w 2396374"/>
                <a:gd name="connsiteY9" fmla="*/ 1102934 h 2085700"/>
                <a:gd name="connsiteX10" fmla="*/ 2396374 w 2396374"/>
                <a:gd name="connsiteY10" fmla="*/ 1443763 h 2085700"/>
                <a:gd name="connsiteX11" fmla="*/ 2080699 w 2396374"/>
                <a:gd name="connsiteY11" fmla="*/ 1663539 h 2085700"/>
                <a:gd name="connsiteX12" fmla="*/ 2032807 w 2396374"/>
                <a:gd name="connsiteY12" fmla="*/ 1952686 h 2085700"/>
                <a:gd name="connsiteX13" fmla="*/ 1623211 w 2396374"/>
                <a:gd name="connsiteY13" fmla="*/ 1898140 h 2085700"/>
                <a:gd name="connsiteX14" fmla="*/ 1298236 w 2396374"/>
                <a:gd name="connsiteY14" fmla="*/ 2085700 h 2085700"/>
                <a:gd name="connsiteX15" fmla="*/ 1007573 w 2396374"/>
                <a:gd name="connsiteY15" fmla="*/ 1864595 h 2085700"/>
                <a:gd name="connsiteX16" fmla="*/ 623927 w 2396374"/>
                <a:gd name="connsiteY16" fmla="*/ 1851996 h 2085700"/>
                <a:gd name="connsiteX17" fmla="*/ 443852 w 2396374"/>
                <a:gd name="connsiteY17" fmla="*/ 1534722 h 2085700"/>
                <a:gd name="connsiteX18" fmla="*/ 95276 w 2396374"/>
                <a:gd name="connsiteY18" fmla="*/ 1385327 h 2085700"/>
                <a:gd name="connsiteX19" fmla="*/ 128479 w 2396374"/>
                <a:gd name="connsiteY19" fmla="*/ 1134714 h 2085700"/>
                <a:gd name="connsiteX20" fmla="*/ 0 w 2396374"/>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080699 w 2545855"/>
                <a:gd name="connsiteY11" fmla="*/ 1663539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288014 w 2545855"/>
                <a:gd name="connsiteY9" fmla="*/ 1102934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396374 w 2545855"/>
                <a:gd name="connsiteY8" fmla="*/ 76210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80699 w 2545855"/>
                <a:gd name="connsiteY7" fmla="*/ 542329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06663 w 2545855"/>
                <a:gd name="connsiteY7" fmla="*/ 573693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940350 w 2545855"/>
                <a:gd name="connsiteY6" fmla="*/ 210638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91207 w 2545855"/>
                <a:gd name="connsiteY6" fmla="*/ 273430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46740 w 2545855"/>
                <a:gd name="connsiteY7" fmla="*/ 57263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37932 w 2545855"/>
                <a:gd name="connsiteY5" fmla="*/ 195859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519094 w 2545855"/>
                <a:gd name="connsiteY5" fmla="*/ 292610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639341 h 2085700"/>
                <a:gd name="connsiteX1" fmla="*/ 282421 w 2545855"/>
                <a:gd name="connsiteY1" fmla="*/ 476590 h 2085700"/>
                <a:gd name="connsiteX2" fmla="*/ 486330 w 2545855"/>
                <a:gd name="connsiteY2" fmla="*/ 121833 h 2085700"/>
                <a:gd name="connsiteX3" fmla="*/ 867028 w 2545855"/>
                <a:gd name="connsiteY3" fmla="*/ 195859 h 2085700"/>
                <a:gd name="connsiteX4" fmla="*/ 1202480 w 2545855"/>
                <a:gd name="connsiteY4" fmla="*/ 0 h 2085700"/>
                <a:gd name="connsiteX5" fmla="*/ 1491670 w 2545855"/>
                <a:gd name="connsiteY5" fmla="*/ 266597 h 2085700"/>
                <a:gd name="connsiteX6" fmla="*/ 1871728 w 2545855"/>
                <a:gd name="connsiteY6" fmla="*/ 244533 h 2085700"/>
                <a:gd name="connsiteX7" fmla="*/ 2064808 w 2545855"/>
                <a:gd name="connsiteY7" fmla="*/ 548096 h 2085700"/>
                <a:gd name="connsiteX8" fmla="*/ 2409028 w 2545855"/>
                <a:gd name="connsiteY8" fmla="*/ 735035 h 2085700"/>
                <a:gd name="connsiteX9" fmla="*/ 2349396 w 2545855"/>
                <a:gd name="connsiteY9" fmla="*/ 1098640 h 2085700"/>
                <a:gd name="connsiteX10" fmla="*/ 2545855 w 2545855"/>
                <a:gd name="connsiteY10" fmla="*/ 1434473 h 2085700"/>
                <a:gd name="connsiteX11" fmla="*/ 2228771 w 2545855"/>
                <a:gd name="connsiteY11" fmla="*/ 1600811 h 2085700"/>
                <a:gd name="connsiteX12" fmla="*/ 2032807 w 2545855"/>
                <a:gd name="connsiteY12" fmla="*/ 1952686 h 2085700"/>
                <a:gd name="connsiteX13" fmla="*/ 1623211 w 2545855"/>
                <a:gd name="connsiteY13" fmla="*/ 1898140 h 2085700"/>
                <a:gd name="connsiteX14" fmla="*/ 1298236 w 2545855"/>
                <a:gd name="connsiteY14" fmla="*/ 2085700 h 2085700"/>
                <a:gd name="connsiteX15" fmla="*/ 1007573 w 2545855"/>
                <a:gd name="connsiteY15" fmla="*/ 1864595 h 2085700"/>
                <a:gd name="connsiteX16" fmla="*/ 623927 w 2545855"/>
                <a:gd name="connsiteY16" fmla="*/ 1851996 h 2085700"/>
                <a:gd name="connsiteX17" fmla="*/ 443852 w 2545855"/>
                <a:gd name="connsiteY17" fmla="*/ 1534722 h 2085700"/>
                <a:gd name="connsiteX18" fmla="*/ 95276 w 2545855"/>
                <a:gd name="connsiteY18" fmla="*/ 1385327 h 2085700"/>
                <a:gd name="connsiteX19" fmla="*/ 128479 w 2545855"/>
                <a:gd name="connsiteY19" fmla="*/ 1134714 h 2085700"/>
                <a:gd name="connsiteX20" fmla="*/ 0 w 2545855"/>
                <a:gd name="connsiteY20" fmla="*/ 639341 h 2085700"/>
                <a:gd name="connsiteX0" fmla="*/ 0 w 2545855"/>
                <a:gd name="connsiteY0" fmla="*/ 558833 h 2005192"/>
                <a:gd name="connsiteX1" fmla="*/ 282421 w 2545855"/>
                <a:gd name="connsiteY1" fmla="*/ 396082 h 2005192"/>
                <a:gd name="connsiteX2" fmla="*/ 486330 w 2545855"/>
                <a:gd name="connsiteY2" fmla="*/ 41325 h 2005192"/>
                <a:gd name="connsiteX3" fmla="*/ 867028 w 2545855"/>
                <a:gd name="connsiteY3" fmla="*/ 115351 h 2005192"/>
                <a:gd name="connsiteX4" fmla="*/ 1191236 w 2545855"/>
                <a:gd name="connsiteY4" fmla="*/ 0 h 2005192"/>
                <a:gd name="connsiteX5" fmla="*/ 1491670 w 2545855"/>
                <a:gd name="connsiteY5" fmla="*/ 186089 h 2005192"/>
                <a:gd name="connsiteX6" fmla="*/ 1871728 w 2545855"/>
                <a:gd name="connsiteY6" fmla="*/ 164025 h 2005192"/>
                <a:gd name="connsiteX7" fmla="*/ 2064808 w 2545855"/>
                <a:gd name="connsiteY7" fmla="*/ 467588 h 2005192"/>
                <a:gd name="connsiteX8" fmla="*/ 2409028 w 2545855"/>
                <a:gd name="connsiteY8" fmla="*/ 654527 h 2005192"/>
                <a:gd name="connsiteX9" fmla="*/ 2349396 w 2545855"/>
                <a:gd name="connsiteY9" fmla="*/ 1018132 h 2005192"/>
                <a:gd name="connsiteX10" fmla="*/ 2545855 w 2545855"/>
                <a:gd name="connsiteY10" fmla="*/ 1353965 h 2005192"/>
                <a:gd name="connsiteX11" fmla="*/ 2228771 w 2545855"/>
                <a:gd name="connsiteY11" fmla="*/ 1520303 h 2005192"/>
                <a:gd name="connsiteX12" fmla="*/ 2032807 w 2545855"/>
                <a:gd name="connsiteY12" fmla="*/ 1872178 h 2005192"/>
                <a:gd name="connsiteX13" fmla="*/ 1623211 w 2545855"/>
                <a:gd name="connsiteY13" fmla="*/ 1817632 h 2005192"/>
                <a:gd name="connsiteX14" fmla="*/ 1298236 w 2545855"/>
                <a:gd name="connsiteY14" fmla="*/ 2005192 h 2005192"/>
                <a:gd name="connsiteX15" fmla="*/ 1007573 w 2545855"/>
                <a:gd name="connsiteY15" fmla="*/ 1784087 h 2005192"/>
                <a:gd name="connsiteX16" fmla="*/ 623927 w 2545855"/>
                <a:gd name="connsiteY16" fmla="*/ 1771488 h 2005192"/>
                <a:gd name="connsiteX17" fmla="*/ 443852 w 2545855"/>
                <a:gd name="connsiteY17" fmla="*/ 1454214 h 2005192"/>
                <a:gd name="connsiteX18" fmla="*/ 95276 w 2545855"/>
                <a:gd name="connsiteY18" fmla="*/ 1304819 h 2005192"/>
                <a:gd name="connsiteX19" fmla="*/ 128479 w 2545855"/>
                <a:gd name="connsiteY19" fmla="*/ 1054206 h 2005192"/>
                <a:gd name="connsiteX20" fmla="*/ 0 w 2545855"/>
                <a:gd name="connsiteY20" fmla="*/ 558833 h 2005192"/>
                <a:gd name="connsiteX0" fmla="*/ 0 w 2545855"/>
                <a:gd name="connsiteY0" fmla="*/ 604677 h 2051036"/>
                <a:gd name="connsiteX1" fmla="*/ 282421 w 2545855"/>
                <a:gd name="connsiteY1" fmla="*/ 441926 h 2051036"/>
                <a:gd name="connsiteX2" fmla="*/ 486330 w 2545855"/>
                <a:gd name="connsiteY2" fmla="*/ 87169 h 2051036"/>
                <a:gd name="connsiteX3" fmla="*/ 867028 w 2545855"/>
                <a:gd name="connsiteY3" fmla="*/ 161195 h 2051036"/>
                <a:gd name="connsiteX4" fmla="*/ 1206069 w 2545855"/>
                <a:gd name="connsiteY4" fmla="*/ 0 h 2051036"/>
                <a:gd name="connsiteX5" fmla="*/ 1491670 w 2545855"/>
                <a:gd name="connsiteY5" fmla="*/ 231933 h 2051036"/>
                <a:gd name="connsiteX6" fmla="*/ 1871728 w 2545855"/>
                <a:gd name="connsiteY6" fmla="*/ 209869 h 2051036"/>
                <a:gd name="connsiteX7" fmla="*/ 2064808 w 2545855"/>
                <a:gd name="connsiteY7" fmla="*/ 513432 h 2051036"/>
                <a:gd name="connsiteX8" fmla="*/ 2409028 w 2545855"/>
                <a:gd name="connsiteY8" fmla="*/ 700371 h 2051036"/>
                <a:gd name="connsiteX9" fmla="*/ 2349396 w 2545855"/>
                <a:gd name="connsiteY9" fmla="*/ 1063976 h 2051036"/>
                <a:gd name="connsiteX10" fmla="*/ 2545855 w 2545855"/>
                <a:gd name="connsiteY10" fmla="*/ 1399809 h 2051036"/>
                <a:gd name="connsiteX11" fmla="*/ 2228771 w 2545855"/>
                <a:gd name="connsiteY11" fmla="*/ 1566147 h 2051036"/>
                <a:gd name="connsiteX12" fmla="*/ 2032807 w 2545855"/>
                <a:gd name="connsiteY12" fmla="*/ 1918022 h 2051036"/>
                <a:gd name="connsiteX13" fmla="*/ 1623211 w 2545855"/>
                <a:gd name="connsiteY13" fmla="*/ 1863476 h 2051036"/>
                <a:gd name="connsiteX14" fmla="*/ 1298236 w 2545855"/>
                <a:gd name="connsiteY14" fmla="*/ 2051036 h 2051036"/>
                <a:gd name="connsiteX15" fmla="*/ 1007573 w 2545855"/>
                <a:gd name="connsiteY15" fmla="*/ 1829931 h 2051036"/>
                <a:gd name="connsiteX16" fmla="*/ 623927 w 2545855"/>
                <a:gd name="connsiteY16" fmla="*/ 1817332 h 2051036"/>
                <a:gd name="connsiteX17" fmla="*/ 443852 w 2545855"/>
                <a:gd name="connsiteY17" fmla="*/ 1500058 h 2051036"/>
                <a:gd name="connsiteX18" fmla="*/ 95276 w 2545855"/>
                <a:gd name="connsiteY18" fmla="*/ 1350663 h 2051036"/>
                <a:gd name="connsiteX19" fmla="*/ 128479 w 2545855"/>
                <a:gd name="connsiteY19" fmla="*/ 1100050 h 2051036"/>
                <a:gd name="connsiteX20" fmla="*/ 0 w 2545855"/>
                <a:gd name="connsiteY20" fmla="*/ 604677 h 205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5855" h="2051036">
                  <a:moveTo>
                    <a:pt x="0" y="604677"/>
                  </a:moveTo>
                  <a:lnTo>
                    <a:pt x="282421" y="441926"/>
                  </a:lnTo>
                  <a:lnTo>
                    <a:pt x="486330" y="87169"/>
                  </a:lnTo>
                  <a:lnTo>
                    <a:pt x="867028" y="161195"/>
                  </a:lnTo>
                  <a:lnTo>
                    <a:pt x="1206069" y="0"/>
                  </a:lnTo>
                  <a:lnTo>
                    <a:pt x="1491670" y="231933"/>
                  </a:lnTo>
                  <a:lnTo>
                    <a:pt x="1871728" y="209869"/>
                  </a:lnTo>
                  <a:lnTo>
                    <a:pt x="2064808" y="513432"/>
                  </a:lnTo>
                  <a:lnTo>
                    <a:pt x="2409028" y="700371"/>
                  </a:lnTo>
                  <a:lnTo>
                    <a:pt x="2349396" y="1063976"/>
                  </a:lnTo>
                  <a:lnTo>
                    <a:pt x="2545855" y="1399809"/>
                  </a:lnTo>
                  <a:lnTo>
                    <a:pt x="2228771" y="1566147"/>
                  </a:lnTo>
                  <a:lnTo>
                    <a:pt x="2032807" y="1918022"/>
                  </a:lnTo>
                  <a:lnTo>
                    <a:pt x="1623211" y="1863476"/>
                  </a:lnTo>
                  <a:lnTo>
                    <a:pt x="1298236" y="2051036"/>
                  </a:lnTo>
                  <a:lnTo>
                    <a:pt x="1007573" y="1829931"/>
                  </a:lnTo>
                  <a:lnTo>
                    <a:pt x="623927" y="1817332"/>
                  </a:lnTo>
                  <a:lnTo>
                    <a:pt x="443852" y="1500058"/>
                  </a:lnTo>
                  <a:lnTo>
                    <a:pt x="95276" y="1350663"/>
                  </a:lnTo>
                  <a:lnTo>
                    <a:pt x="128479" y="1100050"/>
                  </a:lnTo>
                  <a:lnTo>
                    <a:pt x="0" y="60467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panose="020F0502020204030204"/>
                <a:ea typeface="微软雅黑"/>
                <a:cs typeface="+mn-ea"/>
                <a:sym typeface="+mn-lt"/>
              </a:endParaRPr>
            </a:p>
          </p:txBody>
        </p:sp>
        <p:grpSp>
          <p:nvGrpSpPr>
            <p:cNvPr id="5" name="组合 27">
              <a:extLst>
                <a:ext uri="{FF2B5EF4-FFF2-40B4-BE49-F238E27FC236}">
                  <a16:creationId xmlns:a16="http://schemas.microsoft.com/office/drawing/2014/main" id="{4843FE56-6896-C058-326D-E535217C22CF}"/>
                </a:ext>
              </a:extLst>
            </p:cNvPr>
            <p:cNvGrpSpPr/>
            <p:nvPr/>
          </p:nvGrpSpPr>
          <p:grpSpPr>
            <a:xfrm>
              <a:off x="4505216" y="1616700"/>
              <a:ext cx="3181568" cy="2449473"/>
              <a:chOff x="4505216" y="1616700"/>
              <a:chExt cx="3181568" cy="2449473"/>
            </a:xfrm>
          </p:grpSpPr>
          <p:pic>
            <p:nvPicPr>
              <p:cNvPr id="9" name="图片 28">
                <a:extLst>
                  <a:ext uri="{FF2B5EF4-FFF2-40B4-BE49-F238E27FC236}">
                    <a16:creationId xmlns:a16="http://schemas.microsoft.com/office/drawing/2014/main" id="{6389F9F2-290B-C992-2B48-4FFF89CEA6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5216" y="1616700"/>
                <a:ext cx="3181568" cy="2449473"/>
              </a:xfrm>
              <a:prstGeom prst="rect">
                <a:avLst/>
              </a:prstGeom>
            </p:spPr>
          </p:pic>
          <p:sp>
            <p:nvSpPr>
              <p:cNvPr id="10" name="文本框 31">
                <a:extLst>
                  <a:ext uri="{FF2B5EF4-FFF2-40B4-BE49-F238E27FC236}">
                    <a16:creationId xmlns:a16="http://schemas.microsoft.com/office/drawing/2014/main" id="{430ECB26-DF58-0BB4-CB35-C20B78BEBB13}"/>
                  </a:ext>
                </a:extLst>
              </p:cNvPr>
              <p:cNvSpPr txBox="1"/>
              <p:nvPr/>
            </p:nvSpPr>
            <p:spPr>
              <a:xfrm>
                <a:off x="4998865" y="2296828"/>
                <a:ext cx="2194270" cy="1239045"/>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HS đọc lướt các bước của quy trình viết trong SGK, sau đó nhóm hai HS điền thông tin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11" name="Picture 10">
            <a:extLst>
              <a:ext uri="{FF2B5EF4-FFF2-40B4-BE49-F238E27FC236}">
                <a16:creationId xmlns:a16="http://schemas.microsoft.com/office/drawing/2014/main" id="{C47CD435-E6C2-1FB6-FE19-F442B0C41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180343" y="2690036"/>
            <a:ext cx="2315235" cy="2315235"/>
          </a:xfrm>
          <a:prstGeom prst="rect">
            <a:avLst/>
          </a:prstGeom>
        </p:spPr>
      </p:pic>
    </p:spTree>
    <p:extLst>
      <p:ext uri="{BB962C8B-B14F-4D97-AF65-F5344CB8AC3E}">
        <p14:creationId xmlns:p14="http://schemas.microsoft.com/office/powerpoint/2010/main" val="248574921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900" decel="100000" fill="hold"/>
                                        <p:tgtEl>
                                          <p:spTgt spid="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496432093"/>
              </p:ext>
            </p:extLst>
          </p:nvPr>
        </p:nvGraphicFramePr>
        <p:xfrm>
          <a:off x="215105" y="1072313"/>
          <a:ext cx="8729952" cy="3951856"/>
        </p:xfrm>
        <a:graphic>
          <a:graphicData uri="http://schemas.openxmlformats.org/drawingml/2006/table">
            <a:tbl>
              <a:tblPr firstRow="1" firstCol="1" bandRow="1">
                <a:tableStyleId>{10A1B5D5-9B99-4C35-A422-299274C87663}</a:tableStyleId>
              </a:tblPr>
              <a:tblGrid>
                <a:gridCol w="2005581">
                  <a:extLst>
                    <a:ext uri="{9D8B030D-6E8A-4147-A177-3AD203B41FA5}">
                      <a16:colId xmlns:a16="http://schemas.microsoft.com/office/drawing/2014/main" val="985544438"/>
                    </a:ext>
                  </a:extLst>
                </a:gridCol>
                <a:gridCol w="4953077">
                  <a:extLst>
                    <a:ext uri="{9D8B030D-6E8A-4147-A177-3AD203B41FA5}">
                      <a16:colId xmlns:a16="http://schemas.microsoft.com/office/drawing/2014/main" val="4152786947"/>
                    </a:ext>
                  </a:extLst>
                </a:gridCol>
                <a:gridCol w="1771294">
                  <a:extLst>
                    <a:ext uri="{9D8B030D-6E8A-4147-A177-3AD203B41FA5}">
                      <a16:colId xmlns:a16="http://schemas.microsoft.com/office/drawing/2014/main" val="800069153"/>
                    </a:ext>
                  </a:extLst>
                </a:gridCol>
              </a:tblGrid>
              <a:tr h="296975">
                <a:tc>
                  <a:txBody>
                    <a:bodyPr/>
                    <a:lstStyle/>
                    <a:p>
                      <a:pPr algn="ctr">
                        <a:lnSpc>
                          <a:spcPct val="100000"/>
                        </a:lnSpc>
                        <a:spcAft>
                          <a:spcPts val="800"/>
                        </a:spcAft>
                      </a:pPr>
                      <a:r>
                        <a:rPr lang="vi-VN" sz="1700" kern="100" dirty="0">
                          <a:solidFill>
                            <a:schemeClr val="tx1"/>
                          </a:solidFill>
                          <a:effectLst/>
                          <a:latin typeface="+mj-lt"/>
                        </a:rPr>
                        <a:t>QUY TRÌNH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THAO TÁC CẦN LÀM</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700" kern="100" dirty="0">
                          <a:solidFill>
                            <a:schemeClr val="tx1"/>
                          </a:solidFill>
                          <a:effectLst/>
                          <a:latin typeface="+mj-lt"/>
                        </a:rPr>
                        <a:t>TÁC DỤNG</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296975">
                <a:tc rowSpan="3">
                  <a:txBody>
                    <a:bodyPr/>
                    <a:lstStyle/>
                    <a:p>
                      <a:pPr algn="just">
                        <a:lnSpc>
                          <a:spcPct val="100000"/>
                        </a:lnSpc>
                        <a:spcAft>
                          <a:spcPts val="800"/>
                        </a:spcAft>
                      </a:pPr>
                      <a:r>
                        <a:rPr lang="vi-VN" sz="1700" kern="100" dirty="0">
                          <a:solidFill>
                            <a:schemeClr val="tx1"/>
                          </a:solidFill>
                          <a:effectLst/>
                          <a:latin typeface="+mj-lt"/>
                        </a:rPr>
                        <a:t>Bước 1: Chuẩn bị trước khi viết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Xác định thể thơ,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yêu cầu đối với đoạn văn</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mục đích viết, người đọc</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296975">
                <a:tc rowSpan="4">
                  <a:txBody>
                    <a:bodyPr/>
                    <a:lstStyle/>
                    <a:p>
                      <a:pPr algn="just">
                        <a:lnSpc>
                          <a:spcPct val="100000"/>
                        </a:lnSpc>
                        <a:spcAft>
                          <a:spcPts val="800"/>
                        </a:spcAft>
                      </a:pPr>
                      <a:r>
                        <a:rPr lang="vi-VN" sz="1700" kern="100">
                          <a:solidFill>
                            <a:schemeClr val="tx1"/>
                          </a:solidFill>
                          <a:effectLst/>
                          <a:latin typeface="+mj-lt"/>
                        </a:rPr>
                        <a:t>Bước 2: Tìm ý, lập dàn ý</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Đọc diễn cảm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lnSpc>
                          <a:spcPct val="100000"/>
                        </a:lnSpc>
                        <a:spcAft>
                          <a:spcPts val="800"/>
                        </a:spcAft>
                      </a:pPr>
                      <a:r>
                        <a:rPr lang="vi-VN"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593983">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Xác định một số nét độc đáo về nghệ thuật và vai trò của nó trong việc thể hiện nội dung bài thơ</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Ghi lại cảm nghĩ bằng một vài cụm từ</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Sắp xếp các ý thành sơ đồ dàn ý</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r h="296975">
                <a:tc>
                  <a:txBody>
                    <a:bodyPr/>
                    <a:lstStyle/>
                    <a:p>
                      <a:pPr algn="just">
                        <a:lnSpc>
                          <a:spcPct val="100000"/>
                        </a:lnSpc>
                        <a:spcAft>
                          <a:spcPts val="800"/>
                        </a:spcAft>
                      </a:pPr>
                      <a:r>
                        <a:rPr lang="vi-VN" sz="1700" kern="100">
                          <a:solidFill>
                            <a:schemeClr val="tx1"/>
                          </a:solidFill>
                          <a:effectLst/>
                          <a:latin typeface="+mj-lt"/>
                        </a:rPr>
                        <a:t>Bước 3: Viết đoạn</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Triển khai bài viết dựa trên sơ đồ</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329560">
                <a:tc rowSpan="3">
                  <a:txBody>
                    <a:bodyPr/>
                    <a:lstStyle/>
                    <a:p>
                      <a:pPr algn="just">
                        <a:lnSpc>
                          <a:spcPct val="100000"/>
                        </a:lnSpc>
                        <a:spcAft>
                          <a:spcPts val="800"/>
                        </a:spcAft>
                      </a:pPr>
                      <a:r>
                        <a:rPr lang="vi-VN" sz="1700" kern="100">
                          <a:solidFill>
                            <a:schemeClr val="tx1"/>
                          </a:solidFill>
                          <a:effectLst/>
                          <a:latin typeface="+mj-lt"/>
                        </a:rPr>
                        <a:t>Bước 4:  Xem lại và chỉnh sửa, rút kinh nghiệm</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700" kern="100" dirty="0">
                          <a:solidFill>
                            <a:schemeClr val="tx1"/>
                          </a:solidFill>
                          <a:effectLst/>
                          <a:latin typeface="+mj-lt"/>
                        </a:rPr>
                        <a:t>Dùng bảng kiểm để tự xem lại và chỉnh sửa</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r>
                        <a:rPr lang="vi-VN" sz="1700" kern="100">
                          <a:solidFill>
                            <a:schemeClr val="tx1"/>
                          </a:solidFill>
                          <a:effectLst/>
                          <a:latin typeface="+mj-lt"/>
                        </a:rPr>
                        <a:t>............................</a:t>
                      </a:r>
                      <a:endParaRPr lang="en-SG" sz="1700" kern="10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355538">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Đọc lại đoạn văn từ vai trò của người đọc</a:t>
                      </a:r>
                      <a:r>
                        <a:rPr lang="en-US" sz="1700" kern="100" dirty="0">
                          <a:solidFill>
                            <a:schemeClr val="tx1"/>
                          </a:solidFill>
                          <a:effectLst/>
                          <a:latin typeface="+mj-lt"/>
                        </a:rPr>
                        <a:t>.</a:t>
                      </a:r>
                      <a:r>
                        <a:rPr lang="vi-VN" sz="1700" kern="100" dirty="0">
                          <a:solidFill>
                            <a:schemeClr val="tx1"/>
                          </a:solidFill>
                          <a:effectLst/>
                          <a:latin typeface="+mj-lt"/>
                        </a:rPr>
                        <a:t> </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296975">
                <a:tc vMerge="1">
                  <a:txBody>
                    <a:bodyPr/>
                    <a:lstStyle/>
                    <a:p>
                      <a:endParaRPr lang="en-SG"/>
                    </a:p>
                  </a:txBody>
                  <a:tcPr/>
                </a:tc>
                <a:tc>
                  <a:txBody>
                    <a:bodyPr/>
                    <a:lstStyle/>
                    <a:p>
                      <a:pPr algn="just">
                        <a:lnSpc>
                          <a:spcPct val="100000"/>
                        </a:lnSpc>
                        <a:spcAft>
                          <a:spcPts val="800"/>
                        </a:spcAft>
                      </a:pPr>
                      <a:r>
                        <a:rPr lang="vi-VN" sz="1700" kern="100" dirty="0">
                          <a:solidFill>
                            <a:schemeClr val="tx1"/>
                          </a:solidFill>
                          <a:effectLst/>
                          <a:latin typeface="+mj-lt"/>
                        </a:rPr>
                        <a:t>Tiếp tục điều chỉnh</a:t>
                      </a:r>
                      <a:r>
                        <a:rPr lang="en-US" sz="1700" kern="100" dirty="0">
                          <a:solidFill>
                            <a:schemeClr val="tx1"/>
                          </a:solidFill>
                          <a:effectLst/>
                          <a:latin typeface="+mj-lt"/>
                        </a:rPr>
                        <a:t>.</a:t>
                      </a:r>
                      <a:endParaRPr lang="en-SG" sz="1700" kern="100" dirty="0">
                        <a:solidFill>
                          <a:schemeClr val="tx1"/>
                        </a:solidFill>
                        <a:effectLst/>
                        <a:latin typeface="+mj-lt"/>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Tree>
    <p:extLst>
      <p:ext uri="{BB962C8B-B14F-4D97-AF65-F5344CB8AC3E}">
        <p14:creationId xmlns:p14="http://schemas.microsoft.com/office/powerpoint/2010/main" val="706262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1968579011"/>
              </p:ext>
            </p:extLst>
          </p:nvPr>
        </p:nvGraphicFramePr>
        <p:xfrm>
          <a:off x="215105" y="1072313"/>
          <a:ext cx="8729952" cy="3896607"/>
        </p:xfrm>
        <a:graphic>
          <a:graphicData uri="http://schemas.openxmlformats.org/drawingml/2006/table">
            <a:tbl>
              <a:tblPr firstRow="1" firstCol="1" bandRow="1">
                <a:tableStyleId>{10A1B5D5-9B99-4C35-A422-299274C87663}</a:tableStyleId>
              </a:tblPr>
              <a:tblGrid>
                <a:gridCol w="1886827">
                  <a:extLst>
                    <a:ext uri="{9D8B030D-6E8A-4147-A177-3AD203B41FA5}">
                      <a16:colId xmlns:a16="http://schemas.microsoft.com/office/drawing/2014/main" val="985544438"/>
                    </a:ext>
                  </a:extLst>
                </a:gridCol>
                <a:gridCol w="3562598">
                  <a:extLst>
                    <a:ext uri="{9D8B030D-6E8A-4147-A177-3AD203B41FA5}">
                      <a16:colId xmlns:a16="http://schemas.microsoft.com/office/drawing/2014/main" val="4152786947"/>
                    </a:ext>
                  </a:extLst>
                </a:gridCol>
                <a:gridCol w="3280527">
                  <a:extLst>
                    <a:ext uri="{9D8B030D-6E8A-4147-A177-3AD203B41FA5}">
                      <a16:colId xmlns:a16="http://schemas.microsoft.com/office/drawing/2014/main" val="800069153"/>
                    </a:ext>
                  </a:extLst>
                </a:gridCol>
              </a:tblGrid>
              <a:tr h="599478">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TÁC DỤNG</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324493">
                <a:tc rowSpan="3">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Bước 1: Chuẩn bị trước khi viết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thể thơ,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1691340"/>
                  </a:ext>
                </a:extLst>
              </a:tr>
              <a:tr h="324493">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yêu cầu đối với đoạn văn</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4081393986"/>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mục đích viết, người đọc</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539775092"/>
                  </a:ext>
                </a:extLst>
              </a:tr>
              <a:tr h="324493">
                <a:tc rowSpan="4">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Bước 2: Tìm ý, lập dàn ý</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Đọc diễn cảm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just"/>
                      <a:endParaRPr lang="en-SG"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3044982"/>
                  </a:ext>
                </a:extLst>
              </a:tr>
              <a:tr h="899217">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Xác định một số nét độc đáo về nghệ thuật và vai trò của nó trong việc thể hiện nội dung bài thơ</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27138170"/>
                  </a:ext>
                </a:extLst>
              </a:tr>
              <a:tr h="324493">
                <a:tc vMerge="1">
                  <a:txBody>
                    <a:bodyPr/>
                    <a:lstStyle/>
                    <a:p>
                      <a:endParaRPr lang="en-SG"/>
                    </a:p>
                  </a:txBody>
                  <a:tcPr/>
                </a:tc>
                <a:tc>
                  <a:txBody>
                    <a:bodyPr/>
                    <a:lstStyle/>
                    <a:p>
                      <a:pPr algn="just">
                        <a:lnSpc>
                          <a:spcPct val="100000"/>
                        </a:lnSpc>
                        <a:spcAft>
                          <a:spcPts val="800"/>
                        </a:spcAft>
                      </a:pPr>
                      <a:r>
                        <a:rPr lang="vi-VN" sz="1800" kern="100">
                          <a:solidFill>
                            <a:schemeClr val="tx1"/>
                          </a:solidFill>
                          <a:effectLst/>
                          <a:latin typeface="Times New Roman" panose="02020603050405020304" pitchFamily="18" charset="0"/>
                          <a:cs typeface="Times New Roman" panose="02020603050405020304" pitchFamily="18" charset="0"/>
                        </a:rPr>
                        <a:t>Ghi lại cảm nghĩ bằng một vài cụm từ</a:t>
                      </a:r>
                      <a:endParaRPr lang="en-SG" sz="1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1360276300"/>
                  </a:ext>
                </a:extLst>
              </a:tr>
              <a:tr h="549970">
                <a:tc vMerge="1">
                  <a:txBody>
                    <a:bodyPr/>
                    <a:lstStyle/>
                    <a:p>
                      <a:endParaRPr lang="en-SG"/>
                    </a:p>
                  </a:txBody>
                  <a:tcPr/>
                </a:tc>
                <a:tc>
                  <a:txBody>
                    <a:bodyPr/>
                    <a:lstStyle/>
                    <a:p>
                      <a:pPr algn="just">
                        <a:lnSpc>
                          <a:spcPct val="100000"/>
                        </a:lnSpc>
                        <a:spcAft>
                          <a:spcPts val="800"/>
                        </a:spcAft>
                      </a:pPr>
                      <a:r>
                        <a:rPr lang="vi-VN" sz="1800" kern="100" dirty="0">
                          <a:solidFill>
                            <a:schemeClr val="tx1"/>
                          </a:solidFill>
                          <a:effectLst/>
                          <a:latin typeface="Times New Roman" panose="02020603050405020304" pitchFamily="18" charset="0"/>
                          <a:cs typeface="Times New Roman" panose="02020603050405020304" pitchFamily="18" charset="0"/>
                        </a:rPr>
                        <a:t>Sắp xếp các ý thành sơ đồ dàn ý</a:t>
                      </a:r>
                      <a:r>
                        <a:rPr lang="en-US" sz="1800" kern="100" dirty="0">
                          <a:solidFill>
                            <a:schemeClr val="tx1"/>
                          </a:solidFill>
                          <a:effectLst/>
                          <a:latin typeface="Times New Roman" panose="02020603050405020304" pitchFamily="18" charset="0"/>
                          <a:cs typeface="Times New Roman" panose="02020603050405020304" pitchFamily="18" charset="0"/>
                        </a:rPr>
                        <a:t>.</a:t>
                      </a:r>
                      <a:endParaRPr lang="en-SG" sz="1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285343081"/>
                  </a:ext>
                </a:extLst>
              </a:tr>
            </a:tbl>
          </a:graphicData>
        </a:graphic>
      </p:graphicFrame>
      <p:sp>
        <p:nvSpPr>
          <p:cNvPr id="11" name="TextBox 10">
            <a:extLst>
              <a:ext uri="{FF2B5EF4-FFF2-40B4-BE49-F238E27FC236}">
                <a16:creationId xmlns:a16="http://schemas.microsoft.com/office/drawing/2014/main" id="{1BC94EA9-F072-27A1-B534-27CE96406323}"/>
              </a:ext>
            </a:extLst>
          </p:cNvPr>
          <p:cNvSpPr txBox="1"/>
          <p:nvPr/>
        </p:nvSpPr>
        <p:spPr>
          <a:xfrm>
            <a:off x="5634841" y="1663880"/>
            <a:ext cx="3310216" cy="120032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a:t>
            </a: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7C920547-755C-BB0B-2B37-6D87E5715B35}"/>
              </a:ext>
            </a:extLst>
          </p:cNvPr>
          <p:cNvSpPr txBox="1"/>
          <p:nvPr/>
        </p:nvSpPr>
        <p:spPr>
          <a:xfrm>
            <a:off x="5651004" y="3081200"/>
            <a:ext cx="3294054" cy="175432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nhận được nội dung bài thơ; xác định được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-&gt;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sót</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a:t>
            </a:r>
            <a:endParaRPr kumimoji="0" lang="en-SG"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035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83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15105" y="138959"/>
            <a:ext cx="8729952" cy="896088"/>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7" name="TextBox 7"/>
              <p:cNvSpPr txBox="1"/>
              <p:nvPr/>
            </p:nvSpPr>
            <p:spPr>
              <a:xfrm>
                <a:off x="0" y="-9525"/>
                <a:ext cx="4088884" cy="394982"/>
              </a:xfrm>
              <a:prstGeom prst="rect">
                <a:avLst/>
              </a:prstGeom>
            </p:spPr>
            <p:txBody>
              <a:bodyPr lIns="13716" tIns="13716" rIns="13716" bIns="13716" rtlCol="0" anchor="t"/>
              <a:lstStyle/>
              <a:p>
                <a:pPr algn="ctr" defTabSz="457223">
                  <a:lnSpc>
                    <a:spcPts val="596"/>
                  </a:lnSpc>
                  <a:buClrTx/>
                  <a:defRPr/>
                </a:pPr>
                <a:endParaRPr sz="900" kern="1200">
                  <a:solidFill>
                    <a:prstClr val="black"/>
                  </a:solidFill>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163917" y="174578"/>
            <a:ext cx="7447187" cy="830997"/>
          </a:xfrm>
          <a:prstGeom prst="rect">
            <a:avLst/>
          </a:prstGeom>
          <a:noFill/>
        </p:spPr>
        <p:txBody>
          <a:bodyPr wrap="square">
            <a:spAutoFit/>
          </a:bodyPr>
          <a:lstStyle/>
          <a:p>
            <a:pPr algn="ctr">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 Q</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uy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đoạn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tám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chữ</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18247" y="174579"/>
            <a:ext cx="845428" cy="845428"/>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defTabSz="457223">
                  <a:buClrTx/>
                  <a:defRPr/>
                </a:pPr>
                <a:endParaRPr lang="en-SG" sz="900" kern="1200" dirty="0">
                  <a:solidFill>
                    <a:prstClr val="black"/>
                  </a:solidFill>
                  <a:latin typeface="Calibri"/>
                  <a:ea typeface="+mn-ea"/>
                  <a:cs typeface="+mn-cs"/>
                </a:endParaRPr>
              </a:p>
            </p:txBody>
          </p:sp>
          <p:sp>
            <p:nvSpPr>
              <p:cNvPr id="19" name="TextBox 19"/>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457223">
                    <a:buClrTx/>
                    <a:defRPr/>
                  </a:pPr>
                  <a:endParaRPr lang="en-SG" sz="900" kern="1200">
                    <a:solidFill>
                      <a:prstClr val="black"/>
                    </a:solidFill>
                    <a:latin typeface="Calibri"/>
                    <a:ea typeface="+mn-ea"/>
                    <a:cs typeface="+mn-cs"/>
                  </a:endParaRPr>
                </a:p>
              </p:txBody>
            </p:sp>
            <p:sp>
              <p:nvSpPr>
                <p:cNvPr id="23" name="TextBox 23"/>
                <p:cNvSpPr txBox="1"/>
                <p:nvPr/>
              </p:nvSpPr>
              <p:spPr>
                <a:xfrm>
                  <a:off x="76200" y="-38100"/>
                  <a:ext cx="660400" cy="774700"/>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grpSp>
      <p:graphicFrame>
        <p:nvGraphicFramePr>
          <p:cNvPr id="8" name="Table 7">
            <a:extLst>
              <a:ext uri="{FF2B5EF4-FFF2-40B4-BE49-F238E27FC236}">
                <a16:creationId xmlns:a16="http://schemas.microsoft.com/office/drawing/2014/main" id="{F96108DC-5668-0DD6-633F-F62A3B79B1FC}"/>
              </a:ext>
            </a:extLst>
          </p:cNvPr>
          <p:cNvGraphicFramePr>
            <a:graphicFrameLocks noGrp="1"/>
          </p:cNvGraphicFramePr>
          <p:nvPr>
            <p:extLst>
              <p:ext uri="{D42A27DB-BD31-4B8C-83A1-F6EECF244321}">
                <p14:modId xmlns:p14="http://schemas.microsoft.com/office/powerpoint/2010/main" val="2592693091"/>
              </p:ext>
            </p:extLst>
          </p:nvPr>
        </p:nvGraphicFramePr>
        <p:xfrm>
          <a:off x="215105" y="1072313"/>
          <a:ext cx="8729952" cy="3932227"/>
        </p:xfrm>
        <a:graphic>
          <a:graphicData uri="http://schemas.openxmlformats.org/drawingml/2006/table">
            <a:tbl>
              <a:tblPr firstRow="1" firstCol="1" bandRow="1">
                <a:tableStyleId>{10A1B5D5-9B99-4C35-A422-299274C87663}</a:tableStyleId>
              </a:tblPr>
              <a:tblGrid>
                <a:gridCol w="1578069">
                  <a:extLst>
                    <a:ext uri="{9D8B030D-6E8A-4147-A177-3AD203B41FA5}">
                      <a16:colId xmlns:a16="http://schemas.microsoft.com/office/drawing/2014/main" val="985544438"/>
                    </a:ext>
                  </a:extLst>
                </a:gridCol>
                <a:gridCol w="2838203">
                  <a:extLst>
                    <a:ext uri="{9D8B030D-6E8A-4147-A177-3AD203B41FA5}">
                      <a16:colId xmlns:a16="http://schemas.microsoft.com/office/drawing/2014/main" val="4152786947"/>
                    </a:ext>
                  </a:extLst>
                </a:gridCol>
                <a:gridCol w="4313680">
                  <a:extLst>
                    <a:ext uri="{9D8B030D-6E8A-4147-A177-3AD203B41FA5}">
                      <a16:colId xmlns:a16="http://schemas.microsoft.com/office/drawing/2014/main" val="800069153"/>
                    </a:ext>
                  </a:extLst>
                </a:gridCol>
              </a:tblGrid>
              <a:tr h="655371">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QUY TRÌNH VIẾT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THAO TÁC CẦN LÀM</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tc>
                  <a:txBody>
                    <a:bodyPr/>
                    <a:lstStyle/>
                    <a:p>
                      <a:pPr algn="ctr">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TÁC DỤNG</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5"/>
                    </a:solidFill>
                  </a:tcPr>
                </a:tc>
                <a:extLst>
                  <a:ext uri="{0D108BD9-81ED-4DB2-BD59-A6C34878D82A}">
                    <a16:rowId xmlns:a16="http://schemas.microsoft.com/office/drawing/2014/main" val="2599638649"/>
                  </a:ext>
                </a:extLst>
              </a:tr>
              <a:tr h="1638428">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Bước 3: Viết đoạn</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Triển khai bài viết dựa trên sơ đồ</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8916419"/>
                  </a:ext>
                </a:extLst>
              </a:tr>
              <a:tr h="655371">
                <a:tc rowSpan="3">
                  <a:txBody>
                    <a:bodyPr/>
                    <a:lstStyle/>
                    <a:p>
                      <a:pPr algn="just">
                        <a:lnSpc>
                          <a:spcPct val="100000"/>
                        </a:lnSpc>
                        <a:spcAft>
                          <a:spcPts val="800"/>
                        </a:spcAft>
                      </a:pPr>
                      <a:r>
                        <a:rPr lang="vi-VN" sz="2000" kern="100">
                          <a:solidFill>
                            <a:schemeClr val="tx1"/>
                          </a:solidFill>
                          <a:effectLst/>
                          <a:latin typeface="Times New Roman" panose="02020603050405020304" pitchFamily="18" charset="0"/>
                          <a:cs typeface="Times New Roman" panose="02020603050405020304" pitchFamily="18" charset="0"/>
                        </a:rPr>
                        <a:t>Bước 4:  Xem lại và chỉnh sửa, rút kinh nghiệm</a:t>
                      </a:r>
                      <a:endParaRPr lang="en-SG" sz="2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Dùng bảng kiểm để tự xem lại và chỉnh sửa</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lnSpc>
                          <a:spcPct val="100000"/>
                        </a:lnSpc>
                        <a:spcAft>
                          <a:spcPts val="800"/>
                        </a:spcAft>
                      </a:pP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6559"/>
                  </a:ext>
                </a:extLst>
              </a:tr>
              <a:tr h="655371">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Đọc lại đoạn văn từ vai trò của người đọc </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992959137"/>
                  </a:ext>
                </a:extLst>
              </a:tr>
              <a:tr h="327686">
                <a:tc vMerge="1">
                  <a:txBody>
                    <a:bodyPr/>
                    <a:lstStyle/>
                    <a:p>
                      <a:endParaRPr lang="en-SG"/>
                    </a:p>
                  </a:txBody>
                  <a:tcPr/>
                </a:tc>
                <a:tc>
                  <a:txBody>
                    <a:bodyPr/>
                    <a:lstStyle/>
                    <a:p>
                      <a:pPr algn="just">
                        <a:lnSpc>
                          <a:spcPct val="100000"/>
                        </a:lnSpc>
                        <a:spcAft>
                          <a:spcPts val="800"/>
                        </a:spcAft>
                      </a:pPr>
                      <a:r>
                        <a:rPr lang="vi-VN" sz="2000" kern="100" dirty="0">
                          <a:solidFill>
                            <a:schemeClr val="tx1"/>
                          </a:solidFill>
                          <a:effectLst/>
                          <a:latin typeface="Times New Roman" panose="02020603050405020304" pitchFamily="18" charset="0"/>
                          <a:cs typeface="Times New Roman" panose="02020603050405020304" pitchFamily="18" charset="0"/>
                        </a:rPr>
                        <a:t>Tiếp tục điều chỉnh</a:t>
                      </a:r>
                      <a:r>
                        <a:rPr lang="en-US" sz="2000" kern="100" dirty="0">
                          <a:solidFill>
                            <a:schemeClr val="tx1"/>
                          </a:solidFill>
                          <a:effectLst/>
                          <a:latin typeface="Times New Roman" panose="02020603050405020304" pitchFamily="18" charset="0"/>
                          <a:cs typeface="Times New Roman" panose="02020603050405020304" pitchFamily="18" charset="0"/>
                        </a:rPr>
                        <a:t>.</a:t>
                      </a:r>
                      <a:endParaRPr lang="en-SG" sz="2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5365" marR="353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extLst>
                  <a:ext uri="{0D108BD9-81ED-4DB2-BD59-A6C34878D82A}">
                    <a16:rowId xmlns:a16="http://schemas.microsoft.com/office/drawing/2014/main" val="3782056200"/>
                  </a:ext>
                </a:extLst>
              </a:tr>
            </a:tbl>
          </a:graphicData>
        </a:graphic>
      </p:graphicFrame>
      <p:sp>
        <p:nvSpPr>
          <p:cNvPr id="11" name="TextBox 10">
            <a:extLst>
              <a:ext uri="{FF2B5EF4-FFF2-40B4-BE49-F238E27FC236}">
                <a16:creationId xmlns:a16="http://schemas.microsoft.com/office/drawing/2014/main" id="{3E2C6253-D333-3F53-CFDA-6765F3977AB9}"/>
              </a:ext>
            </a:extLst>
          </p:cNvPr>
          <p:cNvSpPr txBox="1"/>
          <p:nvPr/>
        </p:nvSpPr>
        <p:spPr>
          <a:xfrm>
            <a:off x="4673735" y="1756142"/>
            <a:ext cx="4231410" cy="1631216"/>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vẹn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nghiệm</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tốt</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507CBB40-11B6-46DB-5CE8-0D20D15CC4AA}"/>
              </a:ext>
            </a:extLst>
          </p:cNvPr>
          <p:cNvSpPr txBox="1"/>
          <p:nvPr/>
        </p:nvSpPr>
        <p:spPr>
          <a:xfrm>
            <a:off x="4673735" y="3687475"/>
            <a:ext cx="4231410"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Nhận biết được những việc đã làm được hoặc chưa làm được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điều chỉnh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0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7974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87173" y="1928649"/>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GB" sz="4400" b="1" dirty="0" err="1">
                <a:latin typeface="Times New Roman" panose="02020603050405020304" pitchFamily="18" charset="0"/>
                <a:cs typeface="Times New Roman" panose="02020603050405020304" pitchFamily="18" charset="0"/>
              </a:rPr>
              <a:t>Hoạt</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động</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tìm</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hiểu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các</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tiêu</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chí</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đánh</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giá</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bài</a:t>
            </a:r>
            <a:r>
              <a:rPr lang="en-GB" sz="4400" b="1" dirty="0">
                <a:latin typeface="Times New Roman" panose="02020603050405020304" pitchFamily="18" charset="0"/>
                <a:cs typeface="Times New Roman" panose="02020603050405020304" pitchFamily="18" charset="0"/>
              </a:rPr>
              <a:t> </a:t>
            </a:r>
            <a:r>
              <a:rPr lang="en-GB" sz="4400" b="1" dirty="0" err="1">
                <a:latin typeface="Times New Roman" panose="02020603050405020304" pitchFamily="18" charset="0"/>
                <a:cs typeface="Times New Roman" panose="02020603050405020304" pitchFamily="18" charset="0"/>
              </a:rPr>
              <a:t>viết</a:t>
            </a:r>
            <a:endParaRPr lang="en-SG" sz="44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3</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21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3.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tiêu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giá</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3">
            <a:extLst>
              <a:ext uri="{FF2B5EF4-FFF2-40B4-BE49-F238E27FC236}">
                <a16:creationId xmlns:a16="http://schemas.microsoft.com/office/drawing/2014/main" id="{584834C6-A94D-7355-2EAD-A421ED4CA7E2}"/>
              </a:ext>
            </a:extLst>
          </p:cNvPr>
          <p:cNvSpPr/>
          <p:nvPr/>
        </p:nvSpPr>
        <p:spPr>
          <a:xfrm rot="-5859846">
            <a:off x="943135" y="842390"/>
            <a:ext cx="2159618" cy="3215344"/>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4" name="Freeform 4">
            <a:extLst>
              <a:ext uri="{FF2B5EF4-FFF2-40B4-BE49-F238E27FC236}">
                <a16:creationId xmlns:a16="http://schemas.microsoft.com/office/drawing/2014/main" id="{5E814401-900D-B170-24AC-917A5C7182A1}"/>
              </a:ext>
            </a:extLst>
          </p:cNvPr>
          <p:cNvSpPr/>
          <p:nvPr/>
        </p:nvSpPr>
        <p:spPr>
          <a:xfrm>
            <a:off x="2085729" y="2831925"/>
            <a:ext cx="2288648" cy="2404536"/>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5" name="Freeform 5">
            <a:extLst>
              <a:ext uri="{FF2B5EF4-FFF2-40B4-BE49-F238E27FC236}">
                <a16:creationId xmlns:a16="http://schemas.microsoft.com/office/drawing/2014/main" id="{78C73054-6624-FCDB-B81E-2BCE64D5B7B2}"/>
              </a:ext>
            </a:extLst>
          </p:cNvPr>
          <p:cNvSpPr/>
          <p:nvPr/>
        </p:nvSpPr>
        <p:spPr>
          <a:xfrm flipH="1">
            <a:off x="1023778" y="1245852"/>
            <a:ext cx="1295297" cy="329742"/>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8"/>
            <a:stretch>
              <a:fillRect l="-88701" t="-111098" r="-4196" b="-12370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sym typeface="Arial"/>
            </a:endParaRPr>
          </a:p>
        </p:txBody>
      </p:sp>
      <p:sp>
        <p:nvSpPr>
          <p:cNvPr id="9" name="TextBox 8">
            <a:extLst>
              <a:ext uri="{FF2B5EF4-FFF2-40B4-BE49-F238E27FC236}">
                <a16:creationId xmlns:a16="http://schemas.microsoft.com/office/drawing/2014/main" id="{DF032DB4-9397-0668-5741-AE6314E19D4F}"/>
              </a:ext>
            </a:extLst>
          </p:cNvPr>
          <p:cNvSpPr txBox="1"/>
          <p:nvPr/>
        </p:nvSpPr>
        <p:spPr>
          <a:xfrm>
            <a:off x="362644" y="1528434"/>
            <a:ext cx="3269268" cy="1815882"/>
          </a:xfrm>
          <a:prstGeom prst="rect">
            <a:avLst/>
          </a:prstGeom>
          <a:noFill/>
        </p:spPr>
        <p:txBody>
          <a:bodyPr wrap="square">
            <a:spAutoFit/>
          </a:bodyPr>
          <a:lstStyle/>
          <a:p>
            <a:pPr lvl="0" algn="ctr">
              <a:spcBef>
                <a:spcPts val="400"/>
              </a:spcBef>
              <a:spcAft>
                <a:spcPts val="400"/>
              </a:spcAft>
              <a:buClrTx/>
            </a:pPr>
            <a:r>
              <a:rPr lang="en-GB" sz="2800" dirty="0" err="1">
                <a:latin typeface="Times New Roman" panose="02020603050405020304" pitchFamily="18" charset="0"/>
                <a:cs typeface="Times New Roman" panose="02020603050405020304" pitchFamily="18" charset="0"/>
              </a:rPr>
              <a:t>Nhóm</a:t>
            </a:r>
            <a:r>
              <a:rPr lang="en-GB" sz="2800" dirty="0">
                <a:latin typeface="Times New Roman" panose="02020603050405020304" pitchFamily="18" charset="0"/>
                <a:cs typeface="Times New Roman" panose="02020603050405020304" pitchFamily="18" charset="0"/>
              </a:rPr>
              <a:t> 2 HS </a:t>
            </a:r>
            <a:r>
              <a:rPr lang="en-GB" sz="2800" dirty="0" err="1">
                <a:latin typeface="Times New Roman" panose="02020603050405020304" pitchFamily="18" charset="0"/>
                <a:cs typeface="Times New Roman" panose="02020603050405020304" pitchFamily="18" charset="0"/>
              </a:rPr>
              <a:t>đọc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trong</a:t>
            </a:r>
            <a:r>
              <a:rPr lang="en-GB" sz="2800" dirty="0">
                <a:latin typeface="Times New Roman" panose="02020603050405020304" pitchFamily="18" charset="0"/>
                <a:cs typeface="Times New Roman" panose="02020603050405020304" pitchFamily="18" charset="0"/>
              </a:rPr>
              <a:t> SGK,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hiện</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những</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28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sau</a:t>
            </a:r>
            <a:r>
              <a:rPr kumimoji="0" lang="en-GB" sz="2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SG" sz="28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Freeform 25">
            <a:extLst>
              <a:ext uri="{FF2B5EF4-FFF2-40B4-BE49-F238E27FC236}">
                <a16:creationId xmlns:a16="http://schemas.microsoft.com/office/drawing/2014/main" id="{74692067-AAFB-B182-BA74-8A0E8E52C3F7}"/>
              </a:ext>
            </a:extLst>
          </p:cNvPr>
          <p:cNvSpPr/>
          <p:nvPr/>
        </p:nvSpPr>
        <p:spPr>
          <a:xfrm>
            <a:off x="4275723" y="1687003"/>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Freeform 25">
            <a:extLst>
              <a:ext uri="{FF2B5EF4-FFF2-40B4-BE49-F238E27FC236}">
                <a16:creationId xmlns:a16="http://schemas.microsoft.com/office/drawing/2014/main" id="{9EE7E52B-C3AE-BBF5-86D5-A9AF62C75FB2}"/>
              </a:ext>
            </a:extLst>
          </p:cNvPr>
          <p:cNvSpPr/>
          <p:nvPr/>
        </p:nvSpPr>
        <p:spPr>
          <a:xfrm>
            <a:off x="4478171" y="3381395"/>
            <a:ext cx="553126" cy="49754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TextBox 11">
            <a:extLst>
              <a:ext uri="{FF2B5EF4-FFF2-40B4-BE49-F238E27FC236}">
                <a16:creationId xmlns:a16="http://schemas.microsoft.com/office/drawing/2014/main" id="{3916343F-A331-AED3-F57A-2A8234C797B2}"/>
              </a:ext>
            </a:extLst>
          </p:cNvPr>
          <p:cNvSpPr txBox="1"/>
          <p:nvPr/>
        </p:nvSpPr>
        <p:spPr>
          <a:xfrm>
            <a:off x="5018188" y="1507558"/>
            <a:ext cx="3634816" cy="1384995"/>
          </a:xfrm>
          <a:prstGeom prst="rect">
            <a:avLst/>
          </a:prstGeom>
          <a:noFill/>
        </p:spPr>
        <p:txBody>
          <a:bodyPr wrap="square">
            <a:spAutoFit/>
          </a:bodyPr>
          <a:lstStyle/>
          <a:p>
            <a:pPr lvl="0" algn="just"/>
            <a:r>
              <a:rPr lang="en-GB" sz="2800" dirty="0" err="1">
                <a:latin typeface="Times New Roman" panose="02020603050405020304" pitchFamily="18" charset="0"/>
                <a:cs typeface="Times New Roman" panose="02020603050405020304" pitchFamily="18" charset="0"/>
              </a:rPr>
              <a:t>Xác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được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giải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thích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thêm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nếu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964E2217-C7E3-5DBD-A087-C25A0F45BF4A}"/>
              </a:ext>
            </a:extLst>
          </p:cNvPr>
          <p:cNvSpPr txBox="1"/>
          <p:nvPr/>
        </p:nvSpPr>
        <p:spPr>
          <a:xfrm>
            <a:off x="5164362" y="3302573"/>
            <a:ext cx="3758974" cy="954107"/>
          </a:xfrm>
          <a:prstGeom prst="rect">
            <a:avLst/>
          </a:prstGeom>
          <a:noFill/>
        </p:spPr>
        <p:txBody>
          <a:bodyPr wrap="square">
            <a:spAutoFit/>
          </a:bodyPr>
          <a:lstStyle/>
          <a:p>
            <a:pPr algn="just"/>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cách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sử</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dụng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kiểm</a:t>
            </a:r>
            <a:r>
              <a:rPr lang="en-GB" sz="28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591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9" grpId="0"/>
      <p:bldP spid="10" grpId="0" animBg="1"/>
      <p:bldP spid="11" grpId="0" animBg="1"/>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87633" y="1512591"/>
            <a:ext cx="5992585" cy="2308324"/>
          </a:xfrm>
          <a:prstGeom prst="rect">
            <a:avLst/>
          </a:prstGeom>
          <a:noFill/>
        </p:spPr>
        <p:txBody>
          <a:bodyPr wrap="square">
            <a:spAutoFit/>
          </a:bodyPr>
          <a:lstStyle/>
          <a:p>
            <a:pPr algn="ctr"/>
            <a:r>
              <a:rPr lang="vi-VN" sz="3600" b="1" dirty="0">
                <a:latin typeface="+mj-lt"/>
              </a:rPr>
              <a:t>HOẠT ĐỘNG</a:t>
            </a:r>
            <a:r>
              <a:rPr lang="vi-VN" sz="3600" dirty="0">
                <a:latin typeface="+mj-lt"/>
              </a:rPr>
              <a:t> </a:t>
            </a:r>
            <a:r>
              <a:rPr lang="vi-VN" sz="3600" b="1" dirty="0">
                <a:latin typeface="+mj-lt"/>
              </a:rPr>
              <a:t>LUYỆN TẬP VIẾT ĐOẠN VĂN GHI LẠI CẢM NGHĨ VỀ MỘT BÀI THƠ TÁM CHỮ</a:t>
            </a:r>
            <a:endParaRPr lang="en-SG" sz="3600" dirty="0">
              <a:latin typeface="+mj-lt"/>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395985" y="2744978"/>
            <a:ext cx="6536731"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chuẩn bị trước khi viết</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1</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587148"/>
          </a:xfrm>
          <a:prstGeom prst="rect">
            <a:avLst/>
          </a:prstGeom>
          <a:noFill/>
        </p:spPr>
        <p:txBody>
          <a:bodyPr wrap="square">
            <a:spAutoFit/>
          </a:bodyPr>
          <a:lstStyle/>
          <a:p>
            <a:pPr algn="ctr">
              <a:lnSpc>
                <a:spcPct val="150000"/>
              </a:lnSpc>
              <a:spcAft>
                <a:spcPts val="80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Hoạt động chuẩn bị trước khi viết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5">
            <a:extLst>
              <a:ext uri="{FF2B5EF4-FFF2-40B4-BE49-F238E27FC236}">
                <a16:creationId xmlns:a16="http://schemas.microsoft.com/office/drawing/2014/main" id="{6EFC2307-B147-E513-FD01-0315BBFF61DE}"/>
              </a:ext>
            </a:extLst>
          </p:cNvPr>
          <p:cNvSpPr/>
          <p:nvPr/>
        </p:nvSpPr>
        <p:spPr>
          <a:xfrm>
            <a:off x="643371" y="2796363"/>
            <a:ext cx="2269950" cy="2164344"/>
          </a:xfrm>
          <a:custGeom>
            <a:avLst/>
            <a:gdLst/>
            <a:ahLst/>
            <a:cxnLst/>
            <a:rect l="l" t="t" r="r" b="b"/>
            <a:pathLst>
              <a:path w="2767154" h="2767154">
                <a:moveTo>
                  <a:pt x="0" y="0"/>
                </a:moveTo>
                <a:lnTo>
                  <a:pt x="2767154" y="0"/>
                </a:lnTo>
                <a:lnTo>
                  <a:pt x="2767154" y="2767154"/>
                </a:lnTo>
                <a:lnTo>
                  <a:pt x="0" y="276715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12">
            <a:extLst>
              <a:ext uri="{FF2B5EF4-FFF2-40B4-BE49-F238E27FC236}">
                <a16:creationId xmlns:a16="http://schemas.microsoft.com/office/drawing/2014/main" id="{5D17D596-420D-B852-8E8E-0E37B056A9A1}"/>
              </a:ext>
            </a:extLst>
          </p:cNvPr>
          <p:cNvSpPr/>
          <p:nvPr/>
        </p:nvSpPr>
        <p:spPr>
          <a:xfrm>
            <a:off x="3072809" y="1115968"/>
            <a:ext cx="5560552" cy="3615520"/>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6"/>
            <a:stretch>
              <a:fillRect/>
            </a:stretch>
          </a:blipFill>
        </p:spPr>
        <p:txBody>
          <a:bodyPr/>
          <a:lstStyle/>
          <a:p>
            <a:endParaRPr lang="en-SG"/>
          </a:p>
        </p:txBody>
      </p:sp>
      <p:sp>
        <p:nvSpPr>
          <p:cNvPr id="9" name="TextBox 8">
            <a:extLst>
              <a:ext uri="{FF2B5EF4-FFF2-40B4-BE49-F238E27FC236}">
                <a16:creationId xmlns:a16="http://schemas.microsoft.com/office/drawing/2014/main" id="{43B9D0F3-A2E7-4D4C-F3A1-8D53D318AA4E}"/>
              </a:ext>
            </a:extLst>
          </p:cNvPr>
          <p:cNvSpPr txBox="1"/>
          <p:nvPr/>
        </p:nvSpPr>
        <p:spPr>
          <a:xfrm>
            <a:off x="3245554" y="1584900"/>
            <a:ext cx="5082231" cy="3046988"/>
          </a:xfrm>
          <a:prstGeom prst="rect">
            <a:avLst/>
          </a:prstGeom>
          <a:noFill/>
        </p:spPr>
        <p:txBody>
          <a:bodyPr wrap="square">
            <a:spAutoFit/>
          </a:bodyPr>
          <a:lstStyle/>
          <a:p>
            <a:pPr marR="2540"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Tìm và chọn một bài thơ tám chữ viết về một trong các đề tài sau: tình yêu thiên nhiên, quê hương, tình cảm gia đình, tình bạn,… bằng cách điền vào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PHT số 3</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413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1" name="AutoShape 11"/>
          <p:cNvSpPr/>
          <p:nvPr/>
        </p:nvSpPr>
        <p:spPr>
          <a:xfrm>
            <a:off x="-167788" y="43167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grpSp>
        <p:nvGrpSpPr>
          <p:cNvPr id="23" name="Group 23"/>
          <p:cNvGrpSpPr/>
          <p:nvPr/>
        </p:nvGrpSpPr>
        <p:grpSpPr>
          <a:xfrm>
            <a:off x="653143" y="180268"/>
            <a:ext cx="7516158" cy="766925"/>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457223">
                <a:buClrTx/>
                <a:defRPr/>
              </a:pPr>
              <a:endParaRPr lang="en-SG" sz="900" kern="1200">
                <a:solidFill>
                  <a:prstClr val="black"/>
                </a:solidFill>
                <a:latin typeface="Calibri"/>
                <a:ea typeface="+mn-ea"/>
                <a:cs typeface="+mn-cs"/>
              </a:endParaRPr>
            </a:p>
          </p:txBody>
        </p:sp>
        <p:sp>
          <p:nvSpPr>
            <p:cNvPr id="25" name="TextBox 25"/>
            <p:cNvSpPr txBox="1"/>
            <p:nvPr/>
          </p:nvSpPr>
          <p:spPr>
            <a:xfrm>
              <a:off x="0" y="-38100"/>
              <a:ext cx="1837740" cy="442077"/>
            </a:xfrm>
            <a:prstGeom prst="rect">
              <a:avLst/>
            </a:prstGeom>
          </p:spPr>
          <p:txBody>
            <a:bodyPr lIns="25400" tIns="25400" rIns="25400" bIns="25400" rtlCol="0" anchor="ctr"/>
            <a:lstStyle/>
            <a:p>
              <a:pPr algn="ctr" defTabSz="457223">
                <a:lnSpc>
                  <a:spcPts val="1330"/>
                </a:lnSpc>
                <a:buClrTx/>
                <a:defRPr/>
              </a:pPr>
              <a:endParaRPr sz="900" kern="1200">
                <a:solidFill>
                  <a:prstClr val="black"/>
                </a:solidFill>
                <a:latin typeface="Calibri"/>
                <a:ea typeface="+mn-ea"/>
                <a:cs typeface="+mn-cs"/>
              </a:endParaRPr>
            </a:p>
          </p:txBody>
        </p:sp>
      </p:grpSp>
      <p:sp>
        <p:nvSpPr>
          <p:cNvPr id="26" name="Freeform 26"/>
          <p:cNvSpPr/>
          <p:nvPr/>
        </p:nvSpPr>
        <p:spPr>
          <a:xfrm rot="-3085816">
            <a:off x="8306225" y="129932"/>
            <a:ext cx="638973" cy="657980"/>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653143" y="172100"/>
            <a:ext cx="7690992" cy="810478"/>
          </a:xfrm>
          <a:prstGeom prst="rect">
            <a:avLst/>
          </a:prstGeom>
          <a:noFill/>
        </p:spPr>
        <p:txBody>
          <a:bodyPr wrap="square">
            <a:spAutoFit/>
          </a:bodyPr>
          <a:lstStyle/>
          <a:p>
            <a:pPr algn="ctr">
              <a:spcAft>
                <a:spcPts val="800"/>
              </a:spcAft>
            </a:pPr>
            <a:r>
              <a:rPr lang="vi-VN" sz="2000" b="1" dirty="0">
                <a:solidFill>
                  <a:schemeClr val="bg1"/>
                </a:solidFill>
                <a:effectLst/>
                <a:latin typeface="+mj-lt"/>
                <a:ea typeface="Calibri" panose="020F0502020204030204" pitchFamily="34" charset="0"/>
                <a:cs typeface="Times New Roman" panose="02020603050405020304" pitchFamily="18" charset="0"/>
              </a:rPr>
              <a:t>PHT số 3: PHIẾU THU THẬP TƯ LIỆU</a:t>
            </a:r>
            <a:endParaRPr lang="en-SG" sz="2000" dirty="0">
              <a:solidFill>
                <a:schemeClr val="bg1"/>
              </a:solidFill>
              <a:effectLst/>
              <a:latin typeface="+mj-lt"/>
              <a:ea typeface="Calibri" panose="020F0502020204030204" pitchFamily="34" charset="0"/>
              <a:cs typeface="Times New Roman" panose="02020603050405020304" pitchFamily="18" charset="0"/>
            </a:endParaRPr>
          </a:p>
          <a:p>
            <a:r>
              <a:rPr lang="vi-VN" sz="2000" b="1" dirty="0">
                <a:solidFill>
                  <a:schemeClr val="bg1"/>
                </a:solidFill>
                <a:effectLst/>
                <a:latin typeface="+mj-lt"/>
                <a:ea typeface="Calibri" panose="020F0502020204030204" pitchFamily="34" charset="0"/>
                <a:cs typeface="Times New Roman" panose="02020603050405020304" pitchFamily="18" charset="0"/>
              </a:rPr>
              <a:t>ĐOẠN VĂN GHI LẠI CẢM NGHĨ VỀ MỘT BÀI THƠ TÁM CHỮ</a:t>
            </a:r>
            <a:endParaRPr lang="en-SG" sz="2000" b="1" kern="1200" dirty="0">
              <a:solidFill>
                <a:schemeClr val="bg1"/>
              </a:solidFill>
              <a:latin typeface="+mj-lt"/>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67CEBCAC-0774-92A5-CB62-495F32E6FCA6}"/>
              </a:ext>
            </a:extLst>
          </p:cNvPr>
          <p:cNvGraphicFramePr>
            <a:graphicFrameLocks noGrp="1"/>
          </p:cNvGraphicFramePr>
          <p:nvPr>
            <p:extLst>
              <p:ext uri="{D42A27DB-BD31-4B8C-83A1-F6EECF244321}">
                <p14:modId xmlns:p14="http://schemas.microsoft.com/office/powerpoint/2010/main" val="1384028616"/>
              </p:ext>
            </p:extLst>
          </p:nvPr>
        </p:nvGraphicFramePr>
        <p:xfrm>
          <a:off x="180660" y="1108150"/>
          <a:ext cx="8782678" cy="3863250"/>
        </p:xfrm>
        <a:graphic>
          <a:graphicData uri="http://schemas.openxmlformats.org/drawingml/2006/table">
            <a:tbl>
              <a:tblPr firstRow="1" firstCol="1" bandRow="1">
                <a:tableStyleId>{69C7853C-536D-4A76-A0AE-DD22124D55A5}</a:tableStyleId>
              </a:tblPr>
              <a:tblGrid>
                <a:gridCol w="1607466">
                  <a:extLst>
                    <a:ext uri="{9D8B030D-6E8A-4147-A177-3AD203B41FA5}">
                      <a16:colId xmlns:a16="http://schemas.microsoft.com/office/drawing/2014/main" val="1615274448"/>
                    </a:ext>
                  </a:extLst>
                </a:gridCol>
                <a:gridCol w="1611609">
                  <a:extLst>
                    <a:ext uri="{9D8B030D-6E8A-4147-A177-3AD203B41FA5}">
                      <a16:colId xmlns:a16="http://schemas.microsoft.com/office/drawing/2014/main" val="2821051707"/>
                    </a:ext>
                  </a:extLst>
                </a:gridCol>
                <a:gridCol w="1611609">
                  <a:extLst>
                    <a:ext uri="{9D8B030D-6E8A-4147-A177-3AD203B41FA5}">
                      <a16:colId xmlns:a16="http://schemas.microsoft.com/office/drawing/2014/main" val="3273568925"/>
                    </a:ext>
                  </a:extLst>
                </a:gridCol>
                <a:gridCol w="1947596">
                  <a:extLst>
                    <a:ext uri="{9D8B030D-6E8A-4147-A177-3AD203B41FA5}">
                      <a16:colId xmlns:a16="http://schemas.microsoft.com/office/drawing/2014/main" val="814612791"/>
                    </a:ext>
                  </a:extLst>
                </a:gridCol>
                <a:gridCol w="2004398">
                  <a:extLst>
                    <a:ext uri="{9D8B030D-6E8A-4147-A177-3AD203B41FA5}">
                      <a16:colId xmlns:a16="http://schemas.microsoft.com/office/drawing/2014/main" val="2531931038"/>
                    </a:ext>
                  </a:extLst>
                </a:gridCol>
              </a:tblGrid>
              <a:tr h="1390205">
                <a:tc>
                  <a:txBody>
                    <a:bodyPr/>
                    <a:lstStyle/>
                    <a:p>
                      <a:pPr algn="ctr">
                        <a:lnSpc>
                          <a:spcPct val="100000"/>
                        </a:lnSpc>
                        <a:spcBef>
                          <a:spcPts val="600"/>
                        </a:spcBef>
                        <a:spcAft>
                          <a:spcPts val="800"/>
                        </a:spcAft>
                      </a:pPr>
                      <a:r>
                        <a:rPr lang="vi-VN" sz="2000" kern="100" dirty="0">
                          <a:solidFill>
                            <a:schemeClr val="tx1"/>
                          </a:solidFill>
                          <a:effectLst/>
                          <a:latin typeface="+mj-lt"/>
                        </a:rPr>
                        <a:t>Tên bài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Thể thơ</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Tên tác giả</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Nguồn</a:t>
                      </a:r>
                      <a:r>
                        <a:rPr lang="en-SG" sz="1800" kern="100" dirty="0">
                          <a:solidFill>
                            <a:schemeClr val="tx1"/>
                          </a:solidFill>
                          <a:effectLst/>
                          <a:latin typeface="+mj-lt"/>
                        </a:rPr>
                        <a:t> </a:t>
                      </a:r>
                      <a:r>
                        <a:rPr lang="vi-VN" sz="2000" kern="100" dirty="0">
                          <a:solidFill>
                            <a:schemeClr val="tx1"/>
                          </a:solidFill>
                          <a:effectLst/>
                          <a:latin typeface="+mj-lt"/>
                        </a:rPr>
                        <a:t>(Nhà xuất bản/ trang Web)</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Bef>
                          <a:spcPts val="600"/>
                        </a:spcBef>
                        <a:spcAft>
                          <a:spcPts val="800"/>
                        </a:spcAft>
                      </a:pPr>
                      <a:r>
                        <a:rPr lang="vi-VN" sz="2000" kern="100" dirty="0">
                          <a:solidFill>
                            <a:schemeClr val="tx1"/>
                          </a:solidFill>
                          <a:effectLst/>
                          <a:latin typeface="+mj-lt"/>
                        </a:rPr>
                        <a:t>Nội dung</a:t>
                      </a:r>
                      <a:endParaRPr lang="en-SG" sz="180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1639477040"/>
                  </a:ext>
                </a:extLst>
              </a:tr>
              <a:tr h="2473045">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ndParaRPr>
                    </a:p>
                    <a:p>
                      <a:pPr algn="ctr">
                        <a:lnSpc>
                          <a:spcPct val="100000"/>
                        </a:lnSpc>
                        <a:spcBef>
                          <a:spcPts val="600"/>
                        </a:spcBef>
                        <a:spcAft>
                          <a:spcPts val="800"/>
                        </a:spcAft>
                      </a:pPr>
                      <a:r>
                        <a:rPr lang="vi-VN" sz="2000" b="0" kern="100" dirty="0">
                          <a:solidFill>
                            <a:schemeClr val="tx1"/>
                          </a:solidFill>
                          <a:effectLst/>
                          <a:latin typeface="+mj-lt"/>
                        </a:rPr>
                        <a:t>..............................</a:t>
                      </a:r>
                      <a:endParaRPr lang="en-SG" sz="1800" b="0" kern="100" dirty="0">
                        <a:solidFill>
                          <a:schemeClr val="tx1"/>
                        </a:solidFill>
                        <a:effectLst/>
                        <a:latin typeface="+mj-lt"/>
                        <a:ea typeface="Calibri" panose="020F0502020204030204" pitchFamily="34" charset="0"/>
                        <a:cs typeface="Times New Roman" panose="02020603050405020304" pitchFamily="18" charset="0"/>
                      </a:endParaRPr>
                    </a:p>
                  </a:txBody>
                  <a:tcPr marL="20205" marR="202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256817522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Hoạt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đầu</a:t>
            </a:r>
            <a:endParaRPr lang="en-SG" sz="3600" b="1" dirty="0">
              <a:solidFill>
                <a:schemeClr val="tx1"/>
              </a:solidFill>
              <a:latin typeface="Times New Roman" panose="02020603050405020304" pitchFamily="18" charset="0"/>
              <a:cs typeface="Times New Roman" panose="02020603050405020304" pitchFamily="18" charset="0"/>
            </a:endParaRPr>
          </a:p>
        </p:txBody>
      </p:sp>
      <p:grpSp>
        <p:nvGrpSpPr>
          <p:cNvPr id="2" name="组合 10">
            <a:extLst>
              <a:ext uri="{FF2B5EF4-FFF2-40B4-BE49-F238E27FC236}">
                <a16:creationId xmlns:a16="http://schemas.microsoft.com/office/drawing/2014/main" id="{15C5D24E-9B25-F8E2-1710-284B9046E21A}"/>
              </a:ext>
            </a:extLst>
          </p:cNvPr>
          <p:cNvGrpSpPr/>
          <p:nvPr/>
        </p:nvGrpSpPr>
        <p:grpSpPr>
          <a:xfrm>
            <a:off x="1214040" y="1181702"/>
            <a:ext cx="6519306" cy="1077027"/>
            <a:chOff x="2522" y="5610"/>
            <a:chExt cx="13692" cy="2262"/>
          </a:xfrm>
        </p:grpSpPr>
        <p:grpSp>
          <p:nvGrpSpPr>
            <p:cNvPr id="3" name="组合 11">
              <a:extLst>
                <a:ext uri="{FF2B5EF4-FFF2-40B4-BE49-F238E27FC236}">
                  <a16:creationId xmlns:a16="http://schemas.microsoft.com/office/drawing/2014/main" id="{80A404C9-7BDC-688C-AA95-805F39827E84}"/>
                </a:ext>
              </a:extLst>
            </p:cNvPr>
            <p:cNvGrpSpPr/>
            <p:nvPr/>
          </p:nvGrpSpPr>
          <p:grpSpPr>
            <a:xfrm>
              <a:off x="2522" y="6427"/>
              <a:ext cx="1182" cy="1146"/>
              <a:chOff x="3250" y="6121"/>
              <a:chExt cx="1182" cy="1146"/>
            </a:xfrm>
          </p:grpSpPr>
          <p:sp>
            <p:nvSpPr>
              <p:cNvPr id="5" name="椭圆 1">
                <a:extLst>
                  <a:ext uri="{FF2B5EF4-FFF2-40B4-BE49-F238E27FC236}">
                    <a16:creationId xmlns:a16="http://schemas.microsoft.com/office/drawing/2014/main" id="{26ACCB8E-F017-4576-CC27-633E16C68F4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 name="TextBox 32">
                <a:extLst>
                  <a:ext uri="{FF2B5EF4-FFF2-40B4-BE49-F238E27FC236}">
                    <a16:creationId xmlns:a16="http://schemas.microsoft.com/office/drawing/2014/main" id="{8EF9C21A-FC21-2EEF-8AA5-BECD6B92D098}"/>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4" name="TextBox 76">
              <a:extLst>
                <a:ext uri="{FF2B5EF4-FFF2-40B4-BE49-F238E27FC236}">
                  <a16:creationId xmlns:a16="http://schemas.microsoft.com/office/drawing/2014/main" id="{523DCDFF-3319-5194-9CE4-463472116489}"/>
                </a:ext>
              </a:extLst>
            </p:cNvPr>
            <p:cNvSpPr txBox="1"/>
            <p:nvPr/>
          </p:nvSpPr>
          <p:spPr>
            <a:xfrm>
              <a:off x="4944" y="5610"/>
              <a:ext cx="11270" cy="2262"/>
            </a:xfrm>
            <a:prstGeom prst="rect">
              <a:avLst/>
            </a:prstGeom>
            <a:solidFill>
              <a:schemeClr val="accent3">
                <a:lumMod val="20000"/>
                <a:lumOff val="80000"/>
              </a:schemeClr>
            </a:solidFill>
          </p:spPr>
          <p:txBody>
            <a:bodyPr wrap="square" rtlCol="0">
              <a:spAutoFit/>
            </a:bodyPr>
            <a:lstStyle/>
            <a:p>
              <a:pPr algn="just">
                <a:spcAft>
                  <a:spcPts val="800"/>
                </a:spcAft>
              </a:pPr>
              <a:r>
                <a:rPr lang="vi-VN" sz="3200" dirty="0">
                  <a:solidFill>
                    <a:schemeClr val="tx1"/>
                  </a:solidFill>
                  <a:effectLst/>
                  <a:latin typeface="Times New Roman" panose="02020603050405020304" pitchFamily="18" charset="0"/>
                  <a:ea typeface="Calibri" panose="020F0502020204030204" pitchFamily="34" charset="0"/>
                </a:rPr>
                <a:t>Ở bài học này, chúng ta sẽ thực hiện nhiệm vụ viết nào?</a:t>
              </a:r>
              <a:endParaRPr lang="en-SG"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6268756C-C6ED-D9AA-6659-4853F410E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5512" y="1295788"/>
            <a:ext cx="1275962" cy="1275962"/>
          </a:xfrm>
          <a:prstGeom prst="rect">
            <a:avLst/>
          </a:prstGeom>
        </p:spPr>
      </p:pic>
      <p:grpSp>
        <p:nvGrpSpPr>
          <p:cNvPr id="11" name="组合 33">
            <a:extLst>
              <a:ext uri="{FF2B5EF4-FFF2-40B4-BE49-F238E27FC236}">
                <a16:creationId xmlns:a16="http://schemas.microsoft.com/office/drawing/2014/main" id="{0C7FEEAE-91A6-74B6-DC34-DFE6BC9AE444}"/>
              </a:ext>
            </a:extLst>
          </p:cNvPr>
          <p:cNvGrpSpPr/>
          <p:nvPr/>
        </p:nvGrpSpPr>
        <p:grpSpPr>
          <a:xfrm>
            <a:off x="473747" y="2600875"/>
            <a:ext cx="6336656" cy="1816004"/>
            <a:chOff x="6744" y="5670"/>
            <a:chExt cx="12816" cy="3814"/>
          </a:xfrm>
        </p:grpSpPr>
        <p:grpSp>
          <p:nvGrpSpPr>
            <p:cNvPr id="12" name="组合 34">
              <a:extLst>
                <a:ext uri="{FF2B5EF4-FFF2-40B4-BE49-F238E27FC236}">
                  <a16:creationId xmlns:a16="http://schemas.microsoft.com/office/drawing/2014/main" id="{8851BA2B-5B56-2943-C02B-BFC5F77211E4}"/>
                </a:ext>
              </a:extLst>
            </p:cNvPr>
            <p:cNvGrpSpPr/>
            <p:nvPr/>
          </p:nvGrpSpPr>
          <p:grpSpPr>
            <a:xfrm>
              <a:off x="6744" y="6427"/>
              <a:ext cx="1146" cy="1146"/>
              <a:chOff x="11167" y="6123"/>
              <a:chExt cx="1146" cy="1146"/>
            </a:xfrm>
          </p:grpSpPr>
          <p:sp>
            <p:nvSpPr>
              <p:cNvPr id="16" name="椭圆 1">
                <a:extLst>
                  <a:ext uri="{FF2B5EF4-FFF2-40B4-BE49-F238E27FC236}">
                    <a16:creationId xmlns:a16="http://schemas.microsoft.com/office/drawing/2014/main" id="{911EEA9F-2D5B-4FEB-3090-4B7D39D1EF67}"/>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17" name="TextBox 32">
                <a:extLst>
                  <a:ext uri="{FF2B5EF4-FFF2-40B4-BE49-F238E27FC236}">
                    <a16:creationId xmlns:a16="http://schemas.microsoft.com/office/drawing/2014/main" id="{EA5277F5-CCEC-FAFF-4652-7B31177C88BC}"/>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15" name="TextBox 76">
              <a:extLst>
                <a:ext uri="{FF2B5EF4-FFF2-40B4-BE49-F238E27FC236}">
                  <a16:creationId xmlns:a16="http://schemas.microsoft.com/office/drawing/2014/main" id="{A82D8868-9EFE-22A0-EFBC-CA3F13710731}"/>
                </a:ext>
              </a:extLst>
            </p:cNvPr>
            <p:cNvSpPr txBox="1"/>
            <p:nvPr/>
          </p:nvSpPr>
          <p:spPr>
            <a:xfrm>
              <a:off x="9516" y="5670"/>
              <a:ext cx="10044" cy="3814"/>
            </a:xfrm>
            <a:prstGeom prst="rect">
              <a:avLst/>
            </a:prstGeom>
            <a:solidFill>
              <a:srgbClr val="E2ECFB"/>
            </a:solid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marR="25908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đó có gì khác với nhiệm vụ viết đoạn văn đã học ở lớp 6, lớp 7 và có điểm gì giống và khác với lớp 8?</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图片 40">
            <a:extLst>
              <a:ext uri="{FF2B5EF4-FFF2-40B4-BE49-F238E27FC236}">
                <a16:creationId xmlns:a16="http://schemas.microsoft.com/office/drawing/2014/main" id="{BC6CB056-9A83-715B-0183-86DDC7672B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797" y="2843620"/>
            <a:ext cx="1275962" cy="1275962"/>
          </a:xfrm>
          <a:prstGeom prst="rect">
            <a:avLst/>
          </a:prstGeom>
        </p:spPr>
      </p:pic>
      <p:sp>
        <p:nvSpPr>
          <p:cNvPr id="19" name="Freeform 18">
            <a:extLst>
              <a:ext uri="{FF2B5EF4-FFF2-40B4-BE49-F238E27FC236}">
                <a16:creationId xmlns:a16="http://schemas.microsoft.com/office/drawing/2014/main" id="{75A2112C-1491-F49D-6A82-D4BACED2E3FE}"/>
              </a:ext>
            </a:extLst>
          </p:cNvPr>
          <p:cNvSpPr/>
          <p:nvPr/>
        </p:nvSpPr>
        <p:spPr>
          <a:xfrm flipH="1">
            <a:off x="6810403" y="2138691"/>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6">
              <a:extLst>
                <a:ext uri="{96DAC541-7B7A-43D3-8B79-37D633B846F1}">
                  <asvg:svgBlip xmlns:asvg="http://schemas.microsoft.com/office/drawing/2016/SVG/main" r:embed="rId7"/>
                </a:ext>
              </a:extLst>
            </a:blip>
            <a:stretch>
              <a:fillRect b="-78820"/>
            </a:stretch>
          </a:blipFill>
        </p:spPr>
        <p:txBody>
          <a:bodyPr/>
          <a:lstStyle/>
          <a:p>
            <a:endParaRPr lang="en-SG"/>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1+#ppt_w/2"/>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012688" y="2668931"/>
            <a:ext cx="711862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tìm ý, </a:t>
            </a:r>
            <a:endParaRPr lang="en-US" sz="5400" b="1" dirty="0">
              <a:latin typeface="+mj-lt"/>
            </a:endParaRPr>
          </a:p>
          <a:p>
            <a:pPr marL="133350" indent="0" algn="ctr">
              <a:buNone/>
            </a:pPr>
            <a:r>
              <a:rPr lang="vi-VN" sz="5400" b="1" dirty="0">
                <a:latin typeface="+mj-lt"/>
              </a:rPr>
              <a:t>lập dàn ý và viết đoạn </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2</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02143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42875" y="4406483"/>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74" name="组合 10">
            <a:extLst>
              <a:ext uri="{FF2B5EF4-FFF2-40B4-BE49-F238E27FC236}">
                <a16:creationId xmlns:a16="http://schemas.microsoft.com/office/drawing/2014/main" id="{F131A17A-C56E-B0C0-72A8-0AFB1792D85C}"/>
              </a:ext>
            </a:extLst>
          </p:cNvPr>
          <p:cNvGrpSpPr/>
          <p:nvPr/>
        </p:nvGrpSpPr>
        <p:grpSpPr>
          <a:xfrm>
            <a:off x="1177667" y="1294274"/>
            <a:ext cx="6467883" cy="1815995"/>
            <a:chOff x="2522" y="5610"/>
            <a:chExt cx="13584" cy="3814"/>
          </a:xfrm>
        </p:grpSpPr>
        <p:grpSp>
          <p:nvGrpSpPr>
            <p:cNvPr id="975" name="组合 11">
              <a:extLst>
                <a:ext uri="{FF2B5EF4-FFF2-40B4-BE49-F238E27FC236}">
                  <a16:creationId xmlns:a16="http://schemas.microsoft.com/office/drawing/2014/main" id="{2DCA8DCC-88A9-8DD4-74B1-26A74A9FE578}"/>
                </a:ext>
              </a:extLst>
            </p:cNvPr>
            <p:cNvGrpSpPr/>
            <p:nvPr/>
          </p:nvGrpSpPr>
          <p:grpSpPr>
            <a:xfrm>
              <a:off x="2522" y="6427"/>
              <a:ext cx="1182" cy="1146"/>
              <a:chOff x="3250" y="6121"/>
              <a:chExt cx="1182" cy="1146"/>
            </a:xfrm>
          </p:grpSpPr>
          <p:sp>
            <p:nvSpPr>
              <p:cNvPr id="977" name="椭圆 1">
                <a:extLst>
                  <a:ext uri="{FF2B5EF4-FFF2-40B4-BE49-F238E27FC236}">
                    <a16:creationId xmlns:a16="http://schemas.microsoft.com/office/drawing/2014/main" id="{61E78391-1242-C262-BC4C-9AEFF3F5DC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78" name="TextBox 32">
                <a:extLst>
                  <a:ext uri="{FF2B5EF4-FFF2-40B4-BE49-F238E27FC236}">
                    <a16:creationId xmlns:a16="http://schemas.microsoft.com/office/drawing/2014/main" id="{EBE789DD-218E-828B-93ED-CA3B0D3BC820}"/>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976" name="TextBox 76">
              <a:extLst>
                <a:ext uri="{FF2B5EF4-FFF2-40B4-BE49-F238E27FC236}">
                  <a16:creationId xmlns:a16="http://schemas.microsoft.com/office/drawing/2014/main" id="{D92D4B22-6994-725A-AABF-60A3C8C4DFBF}"/>
                </a:ext>
              </a:extLst>
            </p:cNvPr>
            <p:cNvSpPr txBox="1"/>
            <p:nvPr/>
          </p:nvSpPr>
          <p:spPr>
            <a:xfrm>
              <a:off x="3999" y="5610"/>
              <a:ext cx="12107" cy="3814"/>
            </a:xfrm>
            <a:prstGeom prst="rect">
              <a:avLst/>
            </a:prstGeom>
            <a:noFill/>
          </p:spPr>
          <p:txBody>
            <a:bodyPr wrap="square" rtlCol="0">
              <a:spAutoFit/>
            </a:bodyPr>
            <a:lstStyle/>
            <a:p>
              <a:pPr algn="just">
                <a:spcAft>
                  <a:spcPts val="800"/>
                </a:spcAft>
              </a:pP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Từ</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tư</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liệu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đã</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em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hãy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đọc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diễn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bài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thơ</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lần</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ghi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lại</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những</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cảm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xúc</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suy</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nghĩ</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của</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mình</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vào</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phiếu</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a:t>
              </a:r>
              <a:r>
                <a:rPr lang="en-GB" sz="2800" dirty="0" err="1">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tìm</a:t>
              </a:r>
              <a:r>
                <a:rPr lang="en-GB" sz="2800"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 ý </a:t>
              </a:r>
              <a:r>
                <a:rPr lang="vi-VN"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(PHT số 4)</a:t>
              </a:r>
              <a:r>
                <a:rPr lang="en-US" sz="2800" b="1" dirty="0">
                  <a:solidFill>
                    <a:srgbClr val="000000"/>
                  </a:solidFill>
                  <a:effectLst/>
                  <a:highlight>
                    <a:srgbClr val="FFFFFF"/>
                  </a:highligh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79" name="组合 33">
            <a:extLst>
              <a:ext uri="{FF2B5EF4-FFF2-40B4-BE49-F238E27FC236}">
                <a16:creationId xmlns:a16="http://schemas.microsoft.com/office/drawing/2014/main" id="{E539CD55-DA12-48DF-61F8-63A6A886CF81}"/>
              </a:ext>
            </a:extLst>
          </p:cNvPr>
          <p:cNvGrpSpPr/>
          <p:nvPr/>
        </p:nvGrpSpPr>
        <p:grpSpPr>
          <a:xfrm>
            <a:off x="677328" y="3416746"/>
            <a:ext cx="6022692" cy="954187"/>
            <a:chOff x="6744" y="6053"/>
            <a:chExt cx="12649" cy="2004"/>
          </a:xfrm>
        </p:grpSpPr>
        <p:grpSp>
          <p:nvGrpSpPr>
            <p:cNvPr id="980" name="组合 34">
              <a:extLst>
                <a:ext uri="{FF2B5EF4-FFF2-40B4-BE49-F238E27FC236}">
                  <a16:creationId xmlns:a16="http://schemas.microsoft.com/office/drawing/2014/main" id="{554098B9-3770-BC99-6339-7E48CBA675E2}"/>
                </a:ext>
              </a:extLst>
            </p:cNvPr>
            <p:cNvGrpSpPr/>
            <p:nvPr/>
          </p:nvGrpSpPr>
          <p:grpSpPr>
            <a:xfrm>
              <a:off x="6744" y="6427"/>
              <a:ext cx="1146" cy="1146"/>
              <a:chOff x="11167" y="6123"/>
              <a:chExt cx="1146" cy="1146"/>
            </a:xfrm>
          </p:grpSpPr>
          <p:sp>
            <p:nvSpPr>
              <p:cNvPr id="982" name="椭圆 1">
                <a:extLst>
                  <a:ext uri="{FF2B5EF4-FFF2-40B4-BE49-F238E27FC236}">
                    <a16:creationId xmlns:a16="http://schemas.microsoft.com/office/drawing/2014/main" id="{A4C86830-26E5-D6F3-9DF0-7D251698A582}"/>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983" name="TextBox 32">
                <a:extLst>
                  <a:ext uri="{FF2B5EF4-FFF2-40B4-BE49-F238E27FC236}">
                    <a16:creationId xmlns:a16="http://schemas.microsoft.com/office/drawing/2014/main" id="{2F190F90-64D2-DFAC-D8BD-DBABE7E4020B}"/>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981" name="TextBox 76">
              <a:extLst>
                <a:ext uri="{FF2B5EF4-FFF2-40B4-BE49-F238E27FC236}">
                  <a16:creationId xmlns:a16="http://schemas.microsoft.com/office/drawing/2014/main" id="{B30A8534-C444-D101-50FA-B47533318161}"/>
                </a:ext>
              </a:extLst>
            </p:cNvPr>
            <p:cNvSpPr txBox="1"/>
            <p:nvPr/>
          </p:nvSpPr>
          <p:spPr>
            <a:xfrm>
              <a:off x="9349" y="6053"/>
              <a:ext cx="10044" cy="200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indent="57150" algn="just">
                <a:spcAft>
                  <a:spcPts val="800"/>
                </a:spcAft>
              </a:pPr>
              <a:r>
                <a:rPr lang="vi-VN"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 phiếu tìm ý, em lập dàn ý bằng cách điền vào </a:t>
              </a:r>
              <a:r>
                <a:rPr lang="vi-VN"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PHT số 5</a:t>
              </a:r>
              <a:r>
                <a:rPr lang="en-US" sz="28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84" name="图片 40">
            <a:extLst>
              <a:ext uri="{FF2B5EF4-FFF2-40B4-BE49-F238E27FC236}">
                <a16:creationId xmlns:a16="http://schemas.microsoft.com/office/drawing/2014/main" id="{2348DD42-3993-6DB6-4F83-096488F8BB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398" y="2939761"/>
            <a:ext cx="1275962" cy="1275962"/>
          </a:xfrm>
          <a:prstGeom prst="rect">
            <a:avLst/>
          </a:prstGeom>
        </p:spPr>
      </p:pic>
      <p:grpSp>
        <p:nvGrpSpPr>
          <p:cNvPr id="985" name="Google Shape;2089;p51">
            <a:extLst>
              <a:ext uri="{FF2B5EF4-FFF2-40B4-BE49-F238E27FC236}">
                <a16:creationId xmlns:a16="http://schemas.microsoft.com/office/drawing/2014/main" id="{962874CE-5D89-C930-9EB0-946F5DAB7C06}"/>
              </a:ext>
            </a:extLst>
          </p:cNvPr>
          <p:cNvGrpSpPr/>
          <p:nvPr/>
        </p:nvGrpSpPr>
        <p:grpSpPr>
          <a:xfrm>
            <a:off x="6543825" y="2650808"/>
            <a:ext cx="2518653" cy="2339916"/>
            <a:chOff x="6576348" y="2449711"/>
            <a:chExt cx="2518653" cy="2339916"/>
          </a:xfrm>
        </p:grpSpPr>
        <p:sp>
          <p:nvSpPr>
            <p:cNvPr id="986" name="Google Shape;2090;p51">
              <a:extLst>
                <a:ext uri="{FF2B5EF4-FFF2-40B4-BE49-F238E27FC236}">
                  <a16:creationId xmlns:a16="http://schemas.microsoft.com/office/drawing/2014/main" id="{F42E952D-C656-F64C-C949-5192F3BCBEF9}"/>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2091;p51">
              <a:extLst>
                <a:ext uri="{FF2B5EF4-FFF2-40B4-BE49-F238E27FC236}">
                  <a16:creationId xmlns:a16="http://schemas.microsoft.com/office/drawing/2014/main" id="{D4800B48-0976-F823-4A78-06DAE83061D6}"/>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88" name="Google Shape;2092;p51">
              <a:extLst>
                <a:ext uri="{FF2B5EF4-FFF2-40B4-BE49-F238E27FC236}">
                  <a16:creationId xmlns:a16="http://schemas.microsoft.com/office/drawing/2014/main" id="{1D9412B9-74A6-B212-EB53-EF0C0BB36AA4}"/>
                </a:ext>
              </a:extLst>
            </p:cNvPr>
            <p:cNvGrpSpPr/>
            <p:nvPr/>
          </p:nvGrpSpPr>
          <p:grpSpPr>
            <a:xfrm>
              <a:off x="6576348" y="2449711"/>
              <a:ext cx="2518653" cy="2339916"/>
              <a:chOff x="698048" y="2449711"/>
              <a:chExt cx="2518653" cy="2339916"/>
            </a:xfrm>
          </p:grpSpPr>
          <p:sp>
            <p:nvSpPr>
              <p:cNvPr id="989" name="Google Shape;2093;p51">
                <a:extLst>
                  <a:ext uri="{FF2B5EF4-FFF2-40B4-BE49-F238E27FC236}">
                    <a16:creationId xmlns:a16="http://schemas.microsoft.com/office/drawing/2014/main" id="{0A5A4644-D87D-D8DE-7EF2-7080A41EC4F6}"/>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2094;p51">
                <a:extLst>
                  <a:ext uri="{FF2B5EF4-FFF2-40B4-BE49-F238E27FC236}">
                    <a16:creationId xmlns:a16="http://schemas.microsoft.com/office/drawing/2014/main" id="{0DDE05BC-7110-3AE5-654C-420BFA07E4C6}"/>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2095;p51">
                <a:extLst>
                  <a:ext uri="{FF2B5EF4-FFF2-40B4-BE49-F238E27FC236}">
                    <a16:creationId xmlns:a16="http://schemas.microsoft.com/office/drawing/2014/main" id="{9A19C756-8846-0426-FA02-67180B77F65A}"/>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2096;p51">
                <a:extLst>
                  <a:ext uri="{FF2B5EF4-FFF2-40B4-BE49-F238E27FC236}">
                    <a16:creationId xmlns:a16="http://schemas.microsoft.com/office/drawing/2014/main" id="{4AB3E5F5-34C0-93B4-CDAD-3BB17E5C36A4}"/>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2097;p51">
                <a:extLst>
                  <a:ext uri="{FF2B5EF4-FFF2-40B4-BE49-F238E27FC236}">
                    <a16:creationId xmlns:a16="http://schemas.microsoft.com/office/drawing/2014/main" id="{46F36EC8-4BB1-00EA-9269-B19901E864B5}"/>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2098;p51">
                <a:extLst>
                  <a:ext uri="{FF2B5EF4-FFF2-40B4-BE49-F238E27FC236}">
                    <a16:creationId xmlns:a16="http://schemas.microsoft.com/office/drawing/2014/main" id="{FCE13CFE-01F9-829D-07C3-C793011857EF}"/>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2099;p51">
                <a:extLst>
                  <a:ext uri="{FF2B5EF4-FFF2-40B4-BE49-F238E27FC236}">
                    <a16:creationId xmlns:a16="http://schemas.microsoft.com/office/drawing/2014/main" id="{221005EE-D444-36E1-FC32-8E164C1AA37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2101;p51">
                <a:extLst>
                  <a:ext uri="{FF2B5EF4-FFF2-40B4-BE49-F238E27FC236}">
                    <a16:creationId xmlns:a16="http://schemas.microsoft.com/office/drawing/2014/main" id="{02B10866-7D8B-6F82-EACC-9BAE3FF78583}"/>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2102;p51">
                <a:extLst>
                  <a:ext uri="{FF2B5EF4-FFF2-40B4-BE49-F238E27FC236}">
                    <a16:creationId xmlns:a16="http://schemas.microsoft.com/office/drawing/2014/main" id="{73E5DB9F-54BA-05B6-FCD1-A9E0BCFF17E3}"/>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2103;p51">
                <a:extLst>
                  <a:ext uri="{FF2B5EF4-FFF2-40B4-BE49-F238E27FC236}">
                    <a16:creationId xmlns:a16="http://schemas.microsoft.com/office/drawing/2014/main" id="{F76435C3-D04D-CBEF-EECD-D9EF59E205B7}"/>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2104;p51">
                <a:extLst>
                  <a:ext uri="{FF2B5EF4-FFF2-40B4-BE49-F238E27FC236}">
                    <a16:creationId xmlns:a16="http://schemas.microsoft.com/office/drawing/2014/main" id="{13573B7F-7332-D98D-49E7-B92EAA6086E8}"/>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2105;p51">
                <a:extLst>
                  <a:ext uri="{FF2B5EF4-FFF2-40B4-BE49-F238E27FC236}">
                    <a16:creationId xmlns:a16="http://schemas.microsoft.com/office/drawing/2014/main" id="{0928396A-E5AD-2FF8-6FDA-ED6ADE797095}"/>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2106;p51">
                <a:extLst>
                  <a:ext uri="{FF2B5EF4-FFF2-40B4-BE49-F238E27FC236}">
                    <a16:creationId xmlns:a16="http://schemas.microsoft.com/office/drawing/2014/main" id="{DDDD2C6A-8E0C-4C66-8BC9-063CF05EE55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2107;p51">
                <a:extLst>
                  <a:ext uri="{FF2B5EF4-FFF2-40B4-BE49-F238E27FC236}">
                    <a16:creationId xmlns:a16="http://schemas.microsoft.com/office/drawing/2014/main" id="{93780727-990A-9982-AAB9-B51F968FB8B3}"/>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2108;p51">
                <a:extLst>
                  <a:ext uri="{FF2B5EF4-FFF2-40B4-BE49-F238E27FC236}">
                    <a16:creationId xmlns:a16="http://schemas.microsoft.com/office/drawing/2014/main" id="{D272FB85-C8DA-5017-3852-9C02798F577D}"/>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2109;p51">
                <a:extLst>
                  <a:ext uri="{FF2B5EF4-FFF2-40B4-BE49-F238E27FC236}">
                    <a16:creationId xmlns:a16="http://schemas.microsoft.com/office/drawing/2014/main" id="{8771215E-A4AA-8042-7B99-7F4CC05F7F5D}"/>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2110;p51">
                <a:extLst>
                  <a:ext uri="{FF2B5EF4-FFF2-40B4-BE49-F238E27FC236}">
                    <a16:creationId xmlns:a16="http://schemas.microsoft.com/office/drawing/2014/main" id="{A8BC7234-77BB-354D-54B7-C73531FA5B40}"/>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2111;p51">
                <a:extLst>
                  <a:ext uri="{FF2B5EF4-FFF2-40B4-BE49-F238E27FC236}">
                    <a16:creationId xmlns:a16="http://schemas.microsoft.com/office/drawing/2014/main" id="{7E5BF2D3-E598-8A64-E955-E881AC1E6694}"/>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2112;p51">
                <a:extLst>
                  <a:ext uri="{FF2B5EF4-FFF2-40B4-BE49-F238E27FC236}">
                    <a16:creationId xmlns:a16="http://schemas.microsoft.com/office/drawing/2014/main" id="{9B6BF759-ADB7-B019-E8B6-33BC5DD862C3}"/>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2113;p51">
                <a:extLst>
                  <a:ext uri="{FF2B5EF4-FFF2-40B4-BE49-F238E27FC236}">
                    <a16:creationId xmlns:a16="http://schemas.microsoft.com/office/drawing/2014/main" id="{D01EE9C6-BCF8-E4F6-2E4A-7CB0F223BD4F}"/>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2114;p51">
                <a:extLst>
                  <a:ext uri="{FF2B5EF4-FFF2-40B4-BE49-F238E27FC236}">
                    <a16:creationId xmlns:a16="http://schemas.microsoft.com/office/drawing/2014/main" id="{D22FE513-CB32-2636-6C6E-CDB67C60071A}"/>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2115;p51">
                <a:extLst>
                  <a:ext uri="{FF2B5EF4-FFF2-40B4-BE49-F238E27FC236}">
                    <a16:creationId xmlns:a16="http://schemas.microsoft.com/office/drawing/2014/main" id="{7A5736C3-0DBA-002F-D4EA-9C1C999F98C3}"/>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2116;p51">
                <a:extLst>
                  <a:ext uri="{FF2B5EF4-FFF2-40B4-BE49-F238E27FC236}">
                    <a16:creationId xmlns:a16="http://schemas.microsoft.com/office/drawing/2014/main" id="{86A0E389-1534-AD74-D4BA-D1EC84DB1163}"/>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2117;p51">
                <a:extLst>
                  <a:ext uri="{FF2B5EF4-FFF2-40B4-BE49-F238E27FC236}">
                    <a16:creationId xmlns:a16="http://schemas.microsoft.com/office/drawing/2014/main" id="{C4C50EF8-8DA1-D4A6-2F5C-FD7B578EE4E0}"/>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2118;p51">
                <a:extLst>
                  <a:ext uri="{FF2B5EF4-FFF2-40B4-BE49-F238E27FC236}">
                    <a16:creationId xmlns:a16="http://schemas.microsoft.com/office/drawing/2014/main" id="{B2CCF3A7-4158-5BA7-9131-C93D8C914FBD}"/>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2119;p51">
                <a:extLst>
                  <a:ext uri="{FF2B5EF4-FFF2-40B4-BE49-F238E27FC236}">
                    <a16:creationId xmlns:a16="http://schemas.microsoft.com/office/drawing/2014/main" id="{3FFB1D0C-7B0F-F316-BBA2-016718328238}"/>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2120;p51">
                <a:extLst>
                  <a:ext uri="{FF2B5EF4-FFF2-40B4-BE49-F238E27FC236}">
                    <a16:creationId xmlns:a16="http://schemas.microsoft.com/office/drawing/2014/main" id="{965E15C4-5312-B18F-E5A5-6F74776BB23A}"/>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2121;p51">
                <a:extLst>
                  <a:ext uri="{FF2B5EF4-FFF2-40B4-BE49-F238E27FC236}">
                    <a16:creationId xmlns:a16="http://schemas.microsoft.com/office/drawing/2014/main" id="{75289DF9-2DBB-35A1-B14A-A162B21350F5}"/>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7" name="Google Shape;2122;p51">
                <a:extLst>
                  <a:ext uri="{FF2B5EF4-FFF2-40B4-BE49-F238E27FC236}">
                    <a16:creationId xmlns:a16="http://schemas.microsoft.com/office/drawing/2014/main" id="{4347FAD5-0065-51AB-63CA-54854B3A6A22}"/>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8" name="Google Shape;2123;p51">
                <a:extLst>
                  <a:ext uri="{FF2B5EF4-FFF2-40B4-BE49-F238E27FC236}">
                    <a16:creationId xmlns:a16="http://schemas.microsoft.com/office/drawing/2014/main" id="{9F00D799-E236-A9B1-21F4-09E0B3167485}"/>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9" name="Google Shape;2124;p51">
                <a:extLst>
                  <a:ext uri="{FF2B5EF4-FFF2-40B4-BE49-F238E27FC236}">
                    <a16:creationId xmlns:a16="http://schemas.microsoft.com/office/drawing/2014/main" id="{88DFFF9A-9973-94A7-73A3-FF0627F4FD3C}"/>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0" name="Google Shape;2125;p51">
                <a:extLst>
                  <a:ext uri="{FF2B5EF4-FFF2-40B4-BE49-F238E27FC236}">
                    <a16:creationId xmlns:a16="http://schemas.microsoft.com/office/drawing/2014/main" id="{0EA968D0-D111-2741-4F31-C454995CE549}"/>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1" name="Google Shape;2126;p51">
                <a:extLst>
                  <a:ext uri="{FF2B5EF4-FFF2-40B4-BE49-F238E27FC236}">
                    <a16:creationId xmlns:a16="http://schemas.microsoft.com/office/drawing/2014/main" id="{CBC6EE39-A127-04B2-5FBB-7A8F728CD6B4}"/>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5" name="Google Shape;2127;p51">
                <a:extLst>
                  <a:ext uri="{FF2B5EF4-FFF2-40B4-BE49-F238E27FC236}">
                    <a16:creationId xmlns:a16="http://schemas.microsoft.com/office/drawing/2014/main" id="{E0755DE6-61EF-6019-C9BA-2D0005DE3AF4}"/>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6" name="Google Shape;2128;p51">
                <a:extLst>
                  <a:ext uri="{FF2B5EF4-FFF2-40B4-BE49-F238E27FC236}">
                    <a16:creationId xmlns:a16="http://schemas.microsoft.com/office/drawing/2014/main" id="{97B5EBE8-155E-320D-123B-A69850AFC056}"/>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7" name="Google Shape;2129;p51">
                <a:extLst>
                  <a:ext uri="{FF2B5EF4-FFF2-40B4-BE49-F238E27FC236}">
                    <a16:creationId xmlns:a16="http://schemas.microsoft.com/office/drawing/2014/main" id="{483188BB-C606-F8F2-251A-CB122A46274B}"/>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8" name="Google Shape;2130;p51">
                <a:extLst>
                  <a:ext uri="{FF2B5EF4-FFF2-40B4-BE49-F238E27FC236}">
                    <a16:creationId xmlns:a16="http://schemas.microsoft.com/office/drawing/2014/main" id="{8D88C55C-0E6F-894B-79F0-03EF59624608}"/>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9" name="Google Shape;2131;p51">
                <a:extLst>
                  <a:ext uri="{FF2B5EF4-FFF2-40B4-BE49-F238E27FC236}">
                    <a16:creationId xmlns:a16="http://schemas.microsoft.com/office/drawing/2014/main" id="{70472369-0AAC-AF73-0D25-3E825C4BE584}"/>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0" name="Google Shape;2132;p51">
                <a:extLst>
                  <a:ext uri="{FF2B5EF4-FFF2-40B4-BE49-F238E27FC236}">
                    <a16:creationId xmlns:a16="http://schemas.microsoft.com/office/drawing/2014/main" id="{72B79EDE-228D-A110-4926-710B900E400F}"/>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1" name="Google Shape;2133;p51">
                <a:extLst>
                  <a:ext uri="{FF2B5EF4-FFF2-40B4-BE49-F238E27FC236}">
                    <a16:creationId xmlns:a16="http://schemas.microsoft.com/office/drawing/2014/main" id="{90B8341E-4FA6-85B1-7816-191443C27D6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2" name="Google Shape;2134;p51">
                <a:extLst>
                  <a:ext uri="{FF2B5EF4-FFF2-40B4-BE49-F238E27FC236}">
                    <a16:creationId xmlns:a16="http://schemas.microsoft.com/office/drawing/2014/main" id="{ACA24A77-65D3-DB23-1257-BD3B9E785D3E}"/>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3" name="Google Shape;2135;p51">
                <a:extLst>
                  <a:ext uri="{FF2B5EF4-FFF2-40B4-BE49-F238E27FC236}">
                    <a16:creationId xmlns:a16="http://schemas.microsoft.com/office/drawing/2014/main" id="{E0B046C9-8279-4545-C503-BB18A59A0BD6}"/>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4" name="Google Shape;2136;p51">
                <a:extLst>
                  <a:ext uri="{FF2B5EF4-FFF2-40B4-BE49-F238E27FC236}">
                    <a16:creationId xmlns:a16="http://schemas.microsoft.com/office/drawing/2014/main" id="{D57D9672-76B5-22F0-0959-D2BCC5CC26B9}"/>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5" name="Google Shape;2137;p51">
                <a:extLst>
                  <a:ext uri="{FF2B5EF4-FFF2-40B4-BE49-F238E27FC236}">
                    <a16:creationId xmlns:a16="http://schemas.microsoft.com/office/drawing/2014/main" id="{3E57A807-91F2-28FF-6838-46C91C736F10}"/>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6" name="Google Shape;2138;p51">
                <a:extLst>
                  <a:ext uri="{FF2B5EF4-FFF2-40B4-BE49-F238E27FC236}">
                    <a16:creationId xmlns:a16="http://schemas.microsoft.com/office/drawing/2014/main" id="{7B111BB6-8F28-3512-43B2-2FE68B833F28}"/>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7" name="Google Shape;2139;p51">
                <a:extLst>
                  <a:ext uri="{FF2B5EF4-FFF2-40B4-BE49-F238E27FC236}">
                    <a16:creationId xmlns:a16="http://schemas.microsoft.com/office/drawing/2014/main" id="{B314A7E8-1278-170F-BE4D-0C16F72B885E}"/>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8" name="Google Shape;2140;p51">
                <a:extLst>
                  <a:ext uri="{FF2B5EF4-FFF2-40B4-BE49-F238E27FC236}">
                    <a16:creationId xmlns:a16="http://schemas.microsoft.com/office/drawing/2014/main" id="{6E2FD86C-3978-1CB5-0EF6-A604A575293E}"/>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9" name="Google Shape;2141;p51">
                <a:extLst>
                  <a:ext uri="{FF2B5EF4-FFF2-40B4-BE49-F238E27FC236}">
                    <a16:creationId xmlns:a16="http://schemas.microsoft.com/office/drawing/2014/main" id="{C121AC52-666D-4D67-9ED9-1060E68815B3}"/>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0" name="Google Shape;2142;p51">
                <a:extLst>
                  <a:ext uri="{FF2B5EF4-FFF2-40B4-BE49-F238E27FC236}">
                    <a16:creationId xmlns:a16="http://schemas.microsoft.com/office/drawing/2014/main" id="{61ECA403-7998-B683-09CB-155E26FEFB93}"/>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1" name="Google Shape;2143;p51">
                <a:extLst>
                  <a:ext uri="{FF2B5EF4-FFF2-40B4-BE49-F238E27FC236}">
                    <a16:creationId xmlns:a16="http://schemas.microsoft.com/office/drawing/2014/main" id="{B8E91CFC-3040-57A7-26B6-587F470CE15D}"/>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2" name="Google Shape;2144;p51">
                <a:extLst>
                  <a:ext uri="{FF2B5EF4-FFF2-40B4-BE49-F238E27FC236}">
                    <a16:creationId xmlns:a16="http://schemas.microsoft.com/office/drawing/2014/main" id="{03C3B909-948E-A86C-D6D1-850A861BDFA9}"/>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3" name="Google Shape;2145;p51">
                <a:extLst>
                  <a:ext uri="{FF2B5EF4-FFF2-40B4-BE49-F238E27FC236}">
                    <a16:creationId xmlns:a16="http://schemas.microsoft.com/office/drawing/2014/main" id="{44BF006B-8145-48A8-1884-C6033F88874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4" name="Google Shape;2146;p51">
                <a:extLst>
                  <a:ext uri="{FF2B5EF4-FFF2-40B4-BE49-F238E27FC236}">
                    <a16:creationId xmlns:a16="http://schemas.microsoft.com/office/drawing/2014/main" id="{E7EE187E-D787-AA55-D1AF-58283F2F7FA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5" name="Google Shape;2147;p51">
                <a:extLst>
                  <a:ext uri="{FF2B5EF4-FFF2-40B4-BE49-F238E27FC236}">
                    <a16:creationId xmlns:a16="http://schemas.microsoft.com/office/drawing/2014/main" id="{6A9AF08D-C2EB-7DFA-D159-45D262CDAE57}"/>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6" name="Google Shape;2148;p51">
                <a:extLst>
                  <a:ext uri="{FF2B5EF4-FFF2-40B4-BE49-F238E27FC236}">
                    <a16:creationId xmlns:a16="http://schemas.microsoft.com/office/drawing/2014/main" id="{D9922EED-04AD-346C-7DB3-E1F8F1E94C8F}"/>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047" name="图片 40">
            <a:extLst>
              <a:ext uri="{FF2B5EF4-FFF2-40B4-BE49-F238E27FC236}">
                <a16:creationId xmlns:a16="http://schemas.microsoft.com/office/drawing/2014/main" id="{D262919A-797A-3E2D-534F-BB9804D6F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514" y="927777"/>
            <a:ext cx="1275962" cy="1275962"/>
          </a:xfrm>
          <a:prstGeom prst="rect">
            <a:avLst/>
          </a:prstGeom>
        </p:spPr>
      </p:pic>
    </p:spTree>
    <p:extLst>
      <p:ext uri="{BB962C8B-B14F-4D97-AF65-F5344CB8AC3E}">
        <p14:creationId xmlns:p14="http://schemas.microsoft.com/office/powerpoint/2010/main" val="1702785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 calcmode="lin" valueType="num">
                                      <p:cBhvr additive="base">
                                        <p:cTn id="7" dur="750" fill="hold"/>
                                        <p:tgtEl>
                                          <p:spTgt spid="1047"/>
                                        </p:tgtEl>
                                        <p:attrNameLst>
                                          <p:attrName>ppt_x</p:attrName>
                                        </p:attrNameLst>
                                      </p:cBhvr>
                                      <p:tavLst>
                                        <p:tav tm="0">
                                          <p:val>
                                            <p:strVal val="1+#ppt_w/2"/>
                                          </p:val>
                                        </p:tav>
                                        <p:tav tm="100000">
                                          <p:val>
                                            <p:strVal val="#ppt_x"/>
                                          </p:val>
                                        </p:tav>
                                      </p:tavLst>
                                    </p:anim>
                                    <p:anim calcmode="lin" valueType="num">
                                      <p:cBhvr additive="base">
                                        <p:cTn id="8" dur="750" fill="hold"/>
                                        <p:tgtEl>
                                          <p:spTgt spid="10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anim calcmode="lin" valueType="num">
                                      <p:cBhvr additive="base">
                                        <p:cTn id="13" dur="750" fill="hold"/>
                                        <p:tgtEl>
                                          <p:spTgt spid="974"/>
                                        </p:tgtEl>
                                        <p:attrNameLst>
                                          <p:attrName>ppt_x</p:attrName>
                                        </p:attrNameLst>
                                      </p:cBhvr>
                                      <p:tavLst>
                                        <p:tav tm="0">
                                          <p:val>
                                            <p:strVal val="#ppt_x"/>
                                          </p:val>
                                        </p:tav>
                                        <p:tav tm="100000">
                                          <p:val>
                                            <p:strVal val="#ppt_x"/>
                                          </p:val>
                                        </p:tav>
                                      </p:tavLst>
                                    </p:anim>
                                    <p:anim calcmode="lin" valueType="num">
                                      <p:cBhvr additive="base">
                                        <p:cTn id="14" dur="750" fill="hold"/>
                                        <p:tgtEl>
                                          <p:spTgt spid="97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984"/>
                                        </p:tgtEl>
                                        <p:attrNameLst>
                                          <p:attrName>style.visibility</p:attrName>
                                        </p:attrNameLst>
                                      </p:cBhvr>
                                      <p:to>
                                        <p:strVal val="visible"/>
                                      </p:to>
                                    </p:set>
                                    <p:anim calcmode="lin" valueType="num">
                                      <p:cBhvr additive="base">
                                        <p:cTn id="19" dur="750" fill="hold"/>
                                        <p:tgtEl>
                                          <p:spTgt spid="984"/>
                                        </p:tgtEl>
                                        <p:attrNameLst>
                                          <p:attrName>ppt_x</p:attrName>
                                        </p:attrNameLst>
                                      </p:cBhvr>
                                      <p:tavLst>
                                        <p:tav tm="0">
                                          <p:val>
                                            <p:strVal val="1+#ppt_w/2"/>
                                          </p:val>
                                        </p:tav>
                                        <p:tav tm="100000">
                                          <p:val>
                                            <p:strVal val="#ppt_x"/>
                                          </p:val>
                                        </p:tav>
                                      </p:tavLst>
                                    </p:anim>
                                    <p:anim calcmode="lin" valueType="num">
                                      <p:cBhvr additive="base">
                                        <p:cTn id="20" dur="750" fill="hold"/>
                                        <p:tgtEl>
                                          <p:spTgt spid="98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79"/>
                                        </p:tgtEl>
                                        <p:attrNameLst>
                                          <p:attrName>style.visibility</p:attrName>
                                        </p:attrNameLst>
                                      </p:cBhvr>
                                      <p:to>
                                        <p:strVal val="visible"/>
                                      </p:to>
                                    </p:set>
                                    <p:anim calcmode="lin" valueType="num">
                                      <p:cBhvr additive="base">
                                        <p:cTn id="25" dur="750" fill="hold"/>
                                        <p:tgtEl>
                                          <p:spTgt spid="979"/>
                                        </p:tgtEl>
                                        <p:attrNameLst>
                                          <p:attrName>ppt_x</p:attrName>
                                        </p:attrNameLst>
                                      </p:cBhvr>
                                      <p:tavLst>
                                        <p:tav tm="0">
                                          <p:val>
                                            <p:strVal val="#ppt_x"/>
                                          </p:val>
                                        </p:tav>
                                        <p:tav tm="100000">
                                          <p:val>
                                            <p:strVal val="#ppt_x"/>
                                          </p:val>
                                        </p:tav>
                                      </p:tavLst>
                                    </p:anim>
                                    <p:anim calcmode="lin" valueType="num">
                                      <p:cBhvr additive="base">
                                        <p:cTn id="26" dur="750" fill="hold"/>
                                        <p:tgtEl>
                                          <p:spTgt spid="9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9939"/>
            <a:ext cx="9144000" cy="5143500"/>
          </a:xfrm>
          <a:prstGeom prst="rect">
            <a:avLst/>
          </a:prstGeom>
        </p:spPr>
      </p:pic>
      <p:sp>
        <p:nvSpPr>
          <p:cNvPr id="13" name="Freeform 11">
            <a:extLst>
              <a:ext uri="{FF2B5EF4-FFF2-40B4-BE49-F238E27FC236}">
                <a16:creationId xmlns:a16="http://schemas.microsoft.com/office/drawing/2014/main" id="{8D6558B0-3CCE-6557-3F9C-9C005A17AC7C}"/>
              </a:ext>
            </a:extLst>
          </p:cNvPr>
          <p:cNvSpPr/>
          <p:nvPr/>
        </p:nvSpPr>
        <p:spPr>
          <a:xfrm>
            <a:off x="29456" y="4057496"/>
            <a:ext cx="845974" cy="1115793"/>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graphicFrame>
        <p:nvGraphicFramePr>
          <p:cNvPr id="2" name="Table 1">
            <a:extLst>
              <a:ext uri="{FF2B5EF4-FFF2-40B4-BE49-F238E27FC236}">
                <a16:creationId xmlns:a16="http://schemas.microsoft.com/office/drawing/2014/main" id="{976CEED3-FEE0-892C-593C-B47873F049FD}"/>
              </a:ext>
            </a:extLst>
          </p:cNvPr>
          <p:cNvGraphicFramePr>
            <a:graphicFrameLocks noGrp="1"/>
          </p:cNvGraphicFramePr>
          <p:nvPr>
            <p:extLst>
              <p:ext uri="{D42A27DB-BD31-4B8C-83A1-F6EECF244321}">
                <p14:modId xmlns:p14="http://schemas.microsoft.com/office/powerpoint/2010/main" val="2300659678"/>
              </p:ext>
            </p:extLst>
          </p:nvPr>
        </p:nvGraphicFramePr>
        <p:xfrm>
          <a:off x="404352" y="244594"/>
          <a:ext cx="8335296" cy="4754916"/>
        </p:xfrm>
        <a:graphic>
          <a:graphicData uri="http://schemas.openxmlformats.org/drawingml/2006/table">
            <a:tbl>
              <a:tblPr firstRow="1" bandRow="1">
                <a:tableStyleId>{93296810-A885-4BE3-A3E7-6D5BEEA58F35}</a:tableStyleId>
              </a:tblPr>
              <a:tblGrid>
                <a:gridCol w="4167648">
                  <a:extLst>
                    <a:ext uri="{9D8B030D-6E8A-4147-A177-3AD203B41FA5}">
                      <a16:colId xmlns:a16="http://schemas.microsoft.com/office/drawing/2014/main" val="3677026299"/>
                    </a:ext>
                  </a:extLst>
                </a:gridCol>
                <a:gridCol w="4167648">
                  <a:extLst>
                    <a:ext uri="{9D8B030D-6E8A-4147-A177-3AD203B41FA5}">
                      <a16:colId xmlns:a16="http://schemas.microsoft.com/office/drawing/2014/main" val="1507291666"/>
                    </a:ext>
                  </a:extLst>
                </a:gridCol>
              </a:tblGrid>
              <a:tr h="1433430">
                <a:tc gridSpan="2">
                  <a:txBody>
                    <a:bodyPr/>
                    <a:lstStyle/>
                    <a:p>
                      <a:pPr algn="ctr"/>
                      <a:r>
                        <a:rPr lang="vi-VN" sz="2400" b="1" i="0" u="none" strike="noStrike" cap="none" dirty="0">
                          <a:solidFill>
                            <a:schemeClr val="tx1"/>
                          </a:solidFill>
                          <a:effectLst/>
                          <a:latin typeface="+mj-lt"/>
                          <a:ea typeface="+mn-ea"/>
                          <a:cs typeface="+mn-cs"/>
                          <a:sym typeface="Arial"/>
                        </a:rPr>
                        <a:t>PHIẾU TÌM Ý</a:t>
                      </a:r>
                      <a:endParaRPr lang="en-SG" sz="2400" b="1" i="0" u="none" strike="noStrike" cap="none" dirty="0">
                        <a:solidFill>
                          <a:schemeClr val="tx1"/>
                        </a:solidFill>
                        <a:effectLst/>
                        <a:latin typeface="+mj-lt"/>
                        <a:ea typeface="+mn-ea"/>
                        <a:cs typeface="+mn-cs"/>
                        <a:sym typeface="Arial"/>
                      </a:endParaRPr>
                    </a:p>
                    <a:p>
                      <a:pPr algn="ctr"/>
                      <a:r>
                        <a:rPr lang="vi-VN" sz="2400" b="1" i="0" u="none" strike="noStrike" cap="none" dirty="0">
                          <a:solidFill>
                            <a:schemeClr val="tx1"/>
                          </a:solidFill>
                          <a:effectLst/>
                          <a:latin typeface="+mj-lt"/>
                          <a:ea typeface="+mn-ea"/>
                          <a:cs typeface="+mn-cs"/>
                          <a:sym typeface="Arial"/>
                        </a:rPr>
                        <a:t>ĐOẠN VĂN GHI LẠI CẢM NGHĨ VỀ BÀI THƠ ...................................</a:t>
                      </a:r>
                      <a:endParaRPr lang="en-SG" sz="2400" b="1"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extLst>
                  <a:ext uri="{0D108BD9-81ED-4DB2-BD59-A6C34878D82A}">
                    <a16:rowId xmlns:a16="http://schemas.microsoft.com/office/drawing/2014/main" val="2237304316"/>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1. Một số nét độc đáo về hình thức nghệ thuật của bài thơ là: </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7563221"/>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2. Cảm xúc của tôi khi đọc bài thơ này là:</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746570"/>
                  </a:ext>
                </a:extLst>
              </a:tr>
              <a:tr h="1107162">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400" b="0" i="0" u="none" strike="noStrike" cap="none" dirty="0">
                          <a:solidFill>
                            <a:schemeClr val="tx1"/>
                          </a:solidFill>
                          <a:effectLst/>
                          <a:latin typeface="+mj-lt"/>
                          <a:ea typeface="+mn-ea"/>
                          <a:cs typeface="+mn-cs"/>
                          <a:sym typeface="Arial"/>
                        </a:rPr>
                        <a:t>3. Bài thơ này gợi cho tôi những suy nghĩ về</a:t>
                      </a:r>
                      <a:r>
                        <a:rPr lang="en-US" sz="2400" b="0" i="0" u="none" strike="noStrike" cap="none" dirty="0">
                          <a:solidFill>
                            <a:schemeClr val="tx1"/>
                          </a:solidFill>
                          <a:effectLst/>
                          <a:latin typeface="+mj-lt"/>
                          <a:ea typeface="+mn-ea"/>
                          <a:cs typeface="+mn-cs"/>
                          <a:sym typeface="Arial"/>
                        </a:rPr>
                        <a:t>.</a:t>
                      </a:r>
                      <a:endParaRPr lang="en-SG" sz="2400" b="0" i="0" u="none" strike="noStrike" cap="none" dirty="0">
                        <a:solidFill>
                          <a:schemeClr val="tx1"/>
                        </a:solidFill>
                        <a:effectLst/>
                        <a:latin typeface="+mj-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SG" sz="32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9604646"/>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3" name="Oval 2">
            <a:extLst>
              <a:ext uri="{FF2B5EF4-FFF2-40B4-BE49-F238E27FC236}">
                <a16:creationId xmlns:a16="http://schemas.microsoft.com/office/drawing/2014/main" id="{773DBCE3-76C0-95B0-8CB5-59F761BC5BCA}"/>
              </a:ext>
            </a:extLst>
          </p:cNvPr>
          <p:cNvSpPr/>
          <p:nvPr/>
        </p:nvSpPr>
        <p:spPr>
          <a:xfrm>
            <a:off x="606949" y="4021543"/>
            <a:ext cx="1286643" cy="567109"/>
          </a:xfrm>
          <a:prstGeom prst="ellipse">
            <a:avLst/>
          </a:prstGeom>
          <a:solidFill>
            <a:schemeClr val="accent5">
              <a:lumMod val="60000"/>
              <a:lumOff val="4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3D40AD7B-DFE8-A5F5-2D73-55E92CCCFD13}"/>
              </a:ext>
            </a:extLst>
          </p:cNvPr>
          <p:cNvSpPr/>
          <p:nvPr/>
        </p:nvSpPr>
        <p:spPr>
          <a:xfrm>
            <a:off x="561181" y="952934"/>
            <a:ext cx="1286516" cy="567065"/>
          </a:xfrm>
          <a:prstGeom prst="ellipse">
            <a:avLst/>
          </a:prstGeom>
          <a:solidFill>
            <a:schemeClr val="accent4">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ounded Rectangle 160">
            <a:extLst>
              <a:ext uri="{FF2B5EF4-FFF2-40B4-BE49-F238E27FC236}">
                <a16:creationId xmlns:a16="http://schemas.microsoft.com/office/drawing/2014/main" id="{A65C103A-048B-34CA-6278-DF66D3548A2B}"/>
              </a:ext>
            </a:extLst>
          </p:cNvPr>
          <p:cNvSpPr/>
          <p:nvPr/>
        </p:nvSpPr>
        <p:spPr>
          <a:xfrm>
            <a:off x="2220062" y="815842"/>
            <a:ext cx="6469233" cy="464469"/>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spc="-3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Tên bài thơ, tên tác giả</a:t>
            </a: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ounded Rectangle 161">
            <a:extLst>
              <a:ext uri="{FF2B5EF4-FFF2-40B4-BE49-F238E27FC236}">
                <a16:creationId xmlns:a16="http://schemas.microsoft.com/office/drawing/2014/main" id="{32C24630-67A6-D5E2-EC0E-2BC7A30B82C0}"/>
              </a:ext>
            </a:extLst>
          </p:cNvPr>
          <p:cNvSpPr/>
          <p:nvPr/>
        </p:nvSpPr>
        <p:spPr>
          <a:xfrm>
            <a:off x="2214163" y="1347817"/>
            <a:ext cx="6514797" cy="381264"/>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nghĩ chung về bài thơ……………………………...............</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38E0B4A3-2C08-94B6-2301-A72F7947F179}"/>
              </a:ext>
            </a:extLst>
          </p:cNvPr>
          <p:cNvCxnSpPr/>
          <p:nvPr/>
        </p:nvCxnSpPr>
        <p:spPr>
          <a:xfrm flipV="1">
            <a:off x="1847643" y="1024298"/>
            <a:ext cx="372349" cy="212113"/>
          </a:xfrm>
          <a:prstGeom prst="line">
            <a:avLst/>
          </a:prstGeom>
          <a:noFill/>
          <a:ln w="6350" cap="flat" cmpd="sng" algn="ctr">
            <a:solidFill>
              <a:sysClr val="windowText" lastClr="000000"/>
            </a:solidFill>
            <a:prstDash val="solid"/>
            <a:miter lim="800000"/>
          </a:ln>
          <a:effectLst/>
        </p:spPr>
      </p:cxnSp>
      <p:cxnSp>
        <p:nvCxnSpPr>
          <p:cNvPr id="25" name="Straight Connector 24">
            <a:extLst>
              <a:ext uri="{FF2B5EF4-FFF2-40B4-BE49-F238E27FC236}">
                <a16:creationId xmlns:a16="http://schemas.microsoft.com/office/drawing/2014/main" id="{CC20917F-527F-F391-EA6B-0507F675C819}"/>
              </a:ext>
            </a:extLst>
          </p:cNvPr>
          <p:cNvCxnSpPr/>
          <p:nvPr/>
        </p:nvCxnSpPr>
        <p:spPr>
          <a:xfrm>
            <a:off x="1847643" y="1236412"/>
            <a:ext cx="366450" cy="278199"/>
          </a:xfrm>
          <a:prstGeom prst="line">
            <a:avLst/>
          </a:prstGeom>
          <a:noFill/>
          <a:ln w="6350" cap="flat" cmpd="sng" algn="ctr">
            <a:solidFill>
              <a:sysClr val="windowText" lastClr="000000"/>
            </a:solidFill>
            <a:prstDash val="solid"/>
            <a:miter lim="800000"/>
          </a:ln>
          <a:effectLst/>
        </p:spPr>
      </p:cxnSp>
      <p:sp>
        <p:nvSpPr>
          <p:cNvPr id="26" name="Oval 25">
            <a:extLst>
              <a:ext uri="{FF2B5EF4-FFF2-40B4-BE49-F238E27FC236}">
                <a16:creationId xmlns:a16="http://schemas.microsoft.com/office/drawing/2014/main" id="{F0BBA818-DF55-3918-114D-09F424B9D90F}"/>
              </a:ext>
            </a:extLst>
          </p:cNvPr>
          <p:cNvSpPr/>
          <p:nvPr/>
        </p:nvSpPr>
        <p:spPr>
          <a:xfrm>
            <a:off x="555460" y="2431437"/>
            <a:ext cx="1286516" cy="567065"/>
          </a:xfrm>
          <a:prstGeom prst="ellipse">
            <a:avLst/>
          </a:prstGeom>
          <a:solidFill>
            <a:schemeClr val="accent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6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đoạn</a:t>
            </a:r>
            <a:endParaRPr lang="en-SG" sz="1600" b="1"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ounded Rectangle 165">
            <a:extLst>
              <a:ext uri="{FF2B5EF4-FFF2-40B4-BE49-F238E27FC236}">
                <a16:creationId xmlns:a16="http://schemas.microsoft.com/office/drawing/2014/main" id="{DF8A1612-D7D7-B624-522A-B0956C79AAE4}"/>
              </a:ext>
            </a:extLst>
          </p:cNvPr>
          <p:cNvSpPr/>
          <p:nvPr/>
        </p:nvSpPr>
        <p:spPr>
          <a:xfrm>
            <a:off x="2220094" y="1948826"/>
            <a:ext cx="6492798" cy="781721"/>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nhất: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ounded Rectangle 166">
            <a:extLst>
              <a:ext uri="{FF2B5EF4-FFF2-40B4-BE49-F238E27FC236}">
                <a16:creationId xmlns:a16="http://schemas.microsoft.com/office/drawing/2014/main" id="{92EAC9C3-3021-8088-7705-BB2104ACD7FB}"/>
              </a:ext>
            </a:extLst>
          </p:cNvPr>
          <p:cNvSpPr/>
          <p:nvPr/>
        </p:nvSpPr>
        <p:spPr>
          <a:xfrm>
            <a:off x="2220094" y="2845760"/>
            <a:ext cx="6528225" cy="781107"/>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suy nghĩ về nét độc đáo thứ hai: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 chứng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901BE48-3A70-893C-3BCB-DF4AA8725B57}"/>
              </a:ext>
            </a:extLst>
          </p:cNvPr>
          <p:cNvCxnSpPr/>
          <p:nvPr/>
        </p:nvCxnSpPr>
        <p:spPr>
          <a:xfrm flipV="1">
            <a:off x="1841921" y="2339495"/>
            <a:ext cx="378102" cy="375238"/>
          </a:xfrm>
          <a:prstGeom prst="line">
            <a:avLst/>
          </a:prstGeom>
          <a:noFill/>
          <a:ln w="63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B52B0098-85E1-3C54-E44F-36298EC62DEA}"/>
              </a:ext>
            </a:extLst>
          </p:cNvPr>
          <p:cNvCxnSpPr/>
          <p:nvPr/>
        </p:nvCxnSpPr>
        <p:spPr>
          <a:xfrm>
            <a:off x="1841921" y="2714734"/>
            <a:ext cx="378102" cy="521279"/>
          </a:xfrm>
          <a:prstGeom prst="line">
            <a:avLst/>
          </a:prstGeom>
          <a:noFill/>
          <a:ln w="6350" cap="flat" cmpd="sng" algn="ctr">
            <a:solidFill>
              <a:sysClr val="windowText" lastClr="000000"/>
            </a:solidFill>
            <a:prstDash val="solid"/>
            <a:miter lim="800000"/>
          </a:ln>
          <a:effectLst/>
        </p:spPr>
      </p:cxnSp>
      <p:sp>
        <p:nvSpPr>
          <p:cNvPr id="31" name="Rounded Rectangle 169">
            <a:extLst>
              <a:ext uri="{FF2B5EF4-FFF2-40B4-BE49-F238E27FC236}">
                <a16:creationId xmlns:a16="http://schemas.microsoft.com/office/drawing/2014/main" id="{BD7244B1-7EFE-D88B-ED66-545273DB95B4}"/>
              </a:ext>
            </a:extLst>
          </p:cNvPr>
          <p:cNvSpPr/>
          <p:nvPr/>
        </p:nvSpPr>
        <p:spPr>
          <a:xfrm>
            <a:off x="2214374" y="3841664"/>
            <a:ext cx="6526246" cy="381264"/>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Khẳng định lại cảm nghĩ ………………………………………... .................</a:t>
            </a:r>
            <a:endParaRPr lang="en-SG" sz="1600" kern="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ounded Rectangle 170">
            <a:extLst>
              <a:ext uri="{FF2B5EF4-FFF2-40B4-BE49-F238E27FC236}">
                <a16:creationId xmlns:a16="http://schemas.microsoft.com/office/drawing/2014/main" id="{7F6F4599-621F-753C-ADA3-EBE4CBC3CA05}"/>
              </a:ext>
            </a:extLst>
          </p:cNvPr>
          <p:cNvSpPr/>
          <p:nvPr/>
        </p:nvSpPr>
        <p:spPr>
          <a:xfrm>
            <a:off x="2214126" y="4373489"/>
            <a:ext cx="6549864" cy="483312"/>
          </a:xfrm>
          <a:prstGeom prst="roundRect">
            <a:avLst/>
          </a:prstGeom>
          <a:solidFill>
            <a:srgbClr val="FFF9ED"/>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800"/>
              </a:spcAft>
            </a:pPr>
            <a:r>
              <a:rPr lang="vi-VN" sz="1600"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Ý nghĩa của bài thơ đối với bản thân:  ……….............................</a:t>
            </a:r>
            <a:endParaRPr lang="en-SG" sz="1600" kern="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4ADF6687-4C4E-5E86-2C7C-8550294747DA}"/>
              </a:ext>
            </a:extLst>
          </p:cNvPr>
          <p:cNvCxnSpPr/>
          <p:nvPr/>
        </p:nvCxnSpPr>
        <p:spPr>
          <a:xfrm flipV="1">
            <a:off x="1893535" y="4031898"/>
            <a:ext cx="320768" cy="272771"/>
          </a:xfrm>
          <a:prstGeom prst="line">
            <a:avLst/>
          </a:prstGeom>
          <a:noFill/>
          <a:ln w="6350" cap="flat" cmpd="sng" algn="ctr">
            <a:solidFill>
              <a:sysClr val="windowText" lastClr="000000"/>
            </a:solidFill>
            <a:prstDash val="solid"/>
            <a:miter lim="800000"/>
          </a:ln>
          <a:effectLst/>
        </p:spPr>
      </p:cxnSp>
      <p:cxnSp>
        <p:nvCxnSpPr>
          <p:cNvPr id="34" name="Straight Connector 33">
            <a:extLst>
              <a:ext uri="{FF2B5EF4-FFF2-40B4-BE49-F238E27FC236}">
                <a16:creationId xmlns:a16="http://schemas.microsoft.com/office/drawing/2014/main" id="{A18E3FAE-EA6D-9AFF-6C5D-62FB6B744EFC}"/>
              </a:ext>
            </a:extLst>
          </p:cNvPr>
          <p:cNvCxnSpPr/>
          <p:nvPr/>
        </p:nvCxnSpPr>
        <p:spPr>
          <a:xfrm>
            <a:off x="1893535" y="4304669"/>
            <a:ext cx="320521" cy="310006"/>
          </a:xfrm>
          <a:prstGeom prst="line">
            <a:avLst/>
          </a:prstGeom>
          <a:noFill/>
          <a:ln w="6350" cap="flat" cmpd="sng" algn="ctr">
            <a:solidFill>
              <a:sysClr val="windowText" lastClr="000000"/>
            </a:solidFill>
            <a:prstDash val="solid"/>
            <a:miter lim="800000"/>
          </a:ln>
          <a:effectLst/>
        </p:spPr>
      </p:cxnSp>
      <p:sp>
        <p:nvSpPr>
          <p:cNvPr id="35" name="Google Shape;1362;p27">
            <a:extLst>
              <a:ext uri="{FF2B5EF4-FFF2-40B4-BE49-F238E27FC236}">
                <a16:creationId xmlns:a16="http://schemas.microsoft.com/office/drawing/2014/main" id="{5F684FAB-84DF-89DE-865C-8ACB6B4F150A}"/>
              </a:ext>
            </a:extLst>
          </p:cNvPr>
          <p:cNvSpPr/>
          <p:nvPr/>
        </p:nvSpPr>
        <p:spPr>
          <a:xfrm>
            <a:off x="3470584" y="134445"/>
            <a:ext cx="2614985" cy="505393"/>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20000"/>
              <a:lumOff val="80000"/>
            </a:schemeClr>
          </a:solidFill>
          <a:ln>
            <a:noFill/>
          </a:ln>
        </p:spPr>
        <p:txBody>
          <a:bodyPr spcFirstLastPara="1" wrap="square" lIns="121900" tIns="121900" rIns="121900" bIns="121900" anchor="ctr" anchorCtr="0">
            <a:noAutofit/>
          </a:bodyPr>
          <a:lstStyle/>
          <a:p>
            <a:pPr algn="ctr" defTabSz="1219170">
              <a:buClr>
                <a:srgbClr val="000000"/>
              </a:buClr>
            </a:pPr>
            <a:r>
              <a:rPr lang="en-US" sz="2400" b="1" dirty="0">
                <a:solidFill>
                  <a:schemeClr val="tx1"/>
                </a:solidFill>
                <a:latin typeface="Fira Sans Extra Condensed"/>
                <a:ea typeface="Fira Sans Extra Condensed"/>
                <a:cs typeface="Fira Sans Extra Condensed"/>
                <a:sym typeface="Fira Sans Extra Condensed"/>
              </a:rPr>
              <a:t>LẬP DÀN Ý</a:t>
            </a:r>
            <a:endParaRPr sz="2400" b="1" kern="0" dirty="0">
              <a:solidFill>
                <a:schemeClr val="tx1"/>
              </a:solidFill>
              <a:latin typeface="Fira Sans Extra Condensed"/>
              <a:ea typeface="Fira Sans Extra Condensed"/>
              <a:cs typeface="Fira Sans Extra Condensed"/>
              <a:sym typeface="Fira Sans Extra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43803"/>
            <a:ext cx="6893637" cy="669542"/>
          </a:xfrm>
          <a:prstGeom prst="rect">
            <a:avLst/>
          </a:prstGeom>
          <a:noFill/>
        </p:spPr>
        <p:txBody>
          <a:bodyPr wrap="square">
            <a:spAutoFit/>
          </a:bodyPr>
          <a:lstStyle/>
          <a:p>
            <a:pPr algn="ctr">
              <a:lnSpc>
                <a:spcPct val="150000"/>
              </a:lnSpc>
              <a:spcAft>
                <a:spcPts val="8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Hoạt động tìm ý, lập dàn ý và viết đoạn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D49301D9-159D-0192-F0F9-FA0A392F26EE}"/>
              </a:ext>
            </a:extLst>
          </p:cNvPr>
          <p:cNvGrpSpPr/>
          <p:nvPr/>
        </p:nvGrpSpPr>
        <p:grpSpPr>
          <a:xfrm>
            <a:off x="3146961" y="1199408"/>
            <a:ext cx="5670152" cy="3070583"/>
            <a:chOff x="4557820" y="1639032"/>
            <a:chExt cx="6879004" cy="3437936"/>
          </a:xfrm>
        </p:grpSpPr>
        <p:sp>
          <p:nvSpPr>
            <p:cNvPr id="4" name="Google Shape;1486;p46">
              <a:extLst>
                <a:ext uri="{FF2B5EF4-FFF2-40B4-BE49-F238E27FC236}">
                  <a16:creationId xmlns:a16="http://schemas.microsoft.com/office/drawing/2014/main" id="{16868966-AC79-FC2E-9285-134AAE8A00F0}"/>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D7C4"/>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字魂86号-杨任东楷书"/>
                <a:cs typeface="Arial"/>
              </a:endParaRPr>
            </a:p>
          </p:txBody>
        </p:sp>
        <p:sp>
          <p:nvSpPr>
            <p:cNvPr id="5" name="TextBox 4">
              <a:extLst>
                <a:ext uri="{FF2B5EF4-FFF2-40B4-BE49-F238E27FC236}">
                  <a16:creationId xmlns:a16="http://schemas.microsoft.com/office/drawing/2014/main" id="{2D0D0457-0AF4-B8C8-352E-937011132AE6}"/>
                </a:ext>
              </a:extLst>
            </p:cNvPr>
            <p:cNvSpPr txBox="1"/>
            <p:nvPr/>
          </p:nvSpPr>
          <p:spPr>
            <a:xfrm flipH="1">
              <a:off x="4895325" y="1714079"/>
              <a:ext cx="6203993" cy="2998001"/>
            </a:xfrm>
            <a:prstGeom prst="rect">
              <a:avLst/>
            </a:prstGeom>
            <a:noFill/>
          </p:spPr>
          <p:txBody>
            <a:bodyPr wrap="square">
              <a:spAutoFit/>
            </a:bodyPr>
            <a:lstStyle/>
            <a:p>
              <a:pPr algn="ctr">
                <a:spcBef>
                  <a:spcPts val="1200"/>
                </a:spcBef>
                <a:spcAft>
                  <a:spcPts val="800"/>
                </a:spcAft>
                <a:tabLst>
                  <a:tab pos="347345" algn="l"/>
                </a:tabLs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Dựa trên sơ đồ dàn ý, em viết đoạn văn, trong khi viết, đối chiếu với </a:t>
              </a:r>
              <a:r>
                <a:rPr lang="vi-VN" sz="2800" i="1" dirty="0">
                  <a:effectLst/>
                  <a:latin typeface="Times New Roman" panose="02020603050405020304" pitchFamily="18" charset="0"/>
                  <a:ea typeface="Calibri" panose="020F0502020204030204" pitchFamily="34" charset="0"/>
                  <a:cs typeface="Times New Roman" panose="02020603050405020304" pitchFamily="18" charset="0"/>
                </a:rPr>
                <a:t>Bảng kiểm viết đoạn văn ghi lại cảm nghĩ về một bài thơ tám chữ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trong SGK để đảm bảo viết đúng yêu cầu.</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그림 3">
            <a:extLst>
              <a:ext uri="{FF2B5EF4-FFF2-40B4-BE49-F238E27FC236}">
                <a16:creationId xmlns:a16="http://schemas.microsoft.com/office/drawing/2014/main" id="{7F46D2F0-2B0C-9A81-40E2-83306A4DFB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79046" y="2891250"/>
            <a:ext cx="3278553" cy="2042102"/>
          </a:xfrm>
          <a:prstGeom prst="rect">
            <a:avLst/>
          </a:prstGeom>
        </p:spPr>
      </p:pic>
    </p:spTree>
    <p:extLst>
      <p:ext uri="{BB962C8B-B14F-4D97-AF65-F5344CB8AC3E}">
        <p14:creationId xmlns:p14="http://schemas.microsoft.com/office/powerpoint/2010/main" val="15189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929561" y="2602756"/>
            <a:ext cx="762067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4800" b="1" dirty="0">
                <a:latin typeface="+mj-lt"/>
              </a:rPr>
              <a:t>Hoạt động xem lại và </a:t>
            </a:r>
            <a:endParaRPr lang="en-US" sz="4800" b="1" dirty="0">
              <a:latin typeface="+mj-lt"/>
            </a:endParaRPr>
          </a:p>
          <a:p>
            <a:pPr marL="133350" indent="0" algn="ctr">
              <a:buNone/>
            </a:pPr>
            <a:r>
              <a:rPr lang="vi-VN" sz="4800" b="1" dirty="0">
                <a:latin typeface="+mj-lt"/>
              </a:rPr>
              <a:t>chỉnh sửa, rút kinh nghiệm </a:t>
            </a:r>
            <a:endParaRPr lang="en-SG" sz="199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3</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06988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434148" y="18279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3.1. Hoạt động xem lại và chỉnh sửa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61" name="Freeform 11">
            <a:extLst>
              <a:ext uri="{FF2B5EF4-FFF2-40B4-BE49-F238E27FC236}">
                <a16:creationId xmlns:a16="http://schemas.microsoft.com/office/drawing/2014/main" id="{AA63EC8C-0D68-3E7D-BFE2-9F1F8B8345A6}"/>
              </a:ext>
            </a:extLst>
          </p:cNvPr>
          <p:cNvSpPr/>
          <p:nvPr/>
        </p:nvSpPr>
        <p:spPr>
          <a:xfrm>
            <a:off x="3776533" y="943053"/>
            <a:ext cx="4898666" cy="365951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962" name="Google Shape;897;p36">
            <a:extLst>
              <a:ext uri="{FF2B5EF4-FFF2-40B4-BE49-F238E27FC236}">
                <a16:creationId xmlns:a16="http://schemas.microsoft.com/office/drawing/2014/main" id="{6935F33C-C2DE-62B3-1578-AE83575350CE}"/>
              </a:ext>
            </a:extLst>
          </p:cNvPr>
          <p:cNvGrpSpPr/>
          <p:nvPr/>
        </p:nvGrpSpPr>
        <p:grpSpPr>
          <a:xfrm>
            <a:off x="620314" y="2512270"/>
            <a:ext cx="2518653" cy="2339916"/>
            <a:chOff x="698048" y="2449711"/>
            <a:chExt cx="2518653" cy="2339916"/>
          </a:xfrm>
        </p:grpSpPr>
        <p:sp>
          <p:nvSpPr>
            <p:cNvPr id="963" name="Google Shape;902;p36">
              <a:extLst>
                <a:ext uri="{FF2B5EF4-FFF2-40B4-BE49-F238E27FC236}">
                  <a16:creationId xmlns:a16="http://schemas.microsoft.com/office/drawing/2014/main" id="{8798E269-53DC-28FA-B4EF-A3C5A3F0022D}"/>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4" name="Google Shape;903;p36">
              <a:extLst>
                <a:ext uri="{FF2B5EF4-FFF2-40B4-BE49-F238E27FC236}">
                  <a16:creationId xmlns:a16="http://schemas.microsoft.com/office/drawing/2014/main" id="{DF69299D-3154-6EEF-1439-36E590AC38A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5" name="Google Shape;904;p36">
              <a:extLst>
                <a:ext uri="{FF2B5EF4-FFF2-40B4-BE49-F238E27FC236}">
                  <a16:creationId xmlns:a16="http://schemas.microsoft.com/office/drawing/2014/main" id="{A3EAE30D-C720-60BE-BD4E-528FD0ED4F5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6" name="Google Shape;905;p36">
              <a:extLst>
                <a:ext uri="{FF2B5EF4-FFF2-40B4-BE49-F238E27FC236}">
                  <a16:creationId xmlns:a16="http://schemas.microsoft.com/office/drawing/2014/main" id="{F3A1BF55-935F-E4D8-C1DC-3BF25E9876D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7" name="Google Shape;906;p36">
              <a:extLst>
                <a:ext uri="{FF2B5EF4-FFF2-40B4-BE49-F238E27FC236}">
                  <a16:creationId xmlns:a16="http://schemas.microsoft.com/office/drawing/2014/main" id="{8605983D-24DF-A122-9C3D-48D61FF6022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8" name="Google Shape;907;p36">
              <a:extLst>
                <a:ext uri="{FF2B5EF4-FFF2-40B4-BE49-F238E27FC236}">
                  <a16:creationId xmlns:a16="http://schemas.microsoft.com/office/drawing/2014/main" id="{1765D58C-DD8B-C5A7-9BF1-EE50AACF950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9" name="Google Shape;908;p36">
              <a:extLst>
                <a:ext uri="{FF2B5EF4-FFF2-40B4-BE49-F238E27FC236}">
                  <a16:creationId xmlns:a16="http://schemas.microsoft.com/office/drawing/2014/main" id="{E88E4E18-9289-71E0-BE76-A9097A387D94}"/>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0" name="Google Shape;910;p36">
              <a:extLst>
                <a:ext uri="{FF2B5EF4-FFF2-40B4-BE49-F238E27FC236}">
                  <a16:creationId xmlns:a16="http://schemas.microsoft.com/office/drawing/2014/main" id="{E3AA870D-D7FE-7922-5B88-701878315D82}"/>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1" name="Google Shape;911;p36">
              <a:extLst>
                <a:ext uri="{FF2B5EF4-FFF2-40B4-BE49-F238E27FC236}">
                  <a16:creationId xmlns:a16="http://schemas.microsoft.com/office/drawing/2014/main" id="{1145988A-6912-FAC6-3E5C-5E500F43E410}"/>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2" name="Google Shape;912;p36">
              <a:extLst>
                <a:ext uri="{FF2B5EF4-FFF2-40B4-BE49-F238E27FC236}">
                  <a16:creationId xmlns:a16="http://schemas.microsoft.com/office/drawing/2014/main" id="{A3FB030B-349E-F422-4754-CFDE91D41A6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3" name="Google Shape;913;p36">
              <a:extLst>
                <a:ext uri="{FF2B5EF4-FFF2-40B4-BE49-F238E27FC236}">
                  <a16:creationId xmlns:a16="http://schemas.microsoft.com/office/drawing/2014/main" id="{BE44421C-7BB7-5EE1-2BDD-2362B36815A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4" name="Google Shape;914;p36">
              <a:extLst>
                <a:ext uri="{FF2B5EF4-FFF2-40B4-BE49-F238E27FC236}">
                  <a16:creationId xmlns:a16="http://schemas.microsoft.com/office/drawing/2014/main" id="{C2062057-9A99-6895-6EEC-784324426EC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5" name="Google Shape;915;p36">
              <a:extLst>
                <a:ext uri="{FF2B5EF4-FFF2-40B4-BE49-F238E27FC236}">
                  <a16:creationId xmlns:a16="http://schemas.microsoft.com/office/drawing/2014/main" id="{410CBE27-F398-BC0F-4E72-13584BC6100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6" name="Google Shape;916;p36">
              <a:extLst>
                <a:ext uri="{FF2B5EF4-FFF2-40B4-BE49-F238E27FC236}">
                  <a16:creationId xmlns:a16="http://schemas.microsoft.com/office/drawing/2014/main" id="{7247735B-0397-25E5-DCDE-05D202A71B50}"/>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7" name="Google Shape;917;p36">
              <a:extLst>
                <a:ext uri="{FF2B5EF4-FFF2-40B4-BE49-F238E27FC236}">
                  <a16:creationId xmlns:a16="http://schemas.microsoft.com/office/drawing/2014/main" id="{1C4F3E1E-F122-AE36-EF28-34BAD57F894B}"/>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8" name="Google Shape;918;p36">
              <a:extLst>
                <a:ext uri="{FF2B5EF4-FFF2-40B4-BE49-F238E27FC236}">
                  <a16:creationId xmlns:a16="http://schemas.microsoft.com/office/drawing/2014/main" id="{DDB74FE0-C4BE-888A-1B26-D0ED2C12BDF7}"/>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9" name="Google Shape;919;p36">
              <a:extLst>
                <a:ext uri="{FF2B5EF4-FFF2-40B4-BE49-F238E27FC236}">
                  <a16:creationId xmlns:a16="http://schemas.microsoft.com/office/drawing/2014/main" id="{B35640D6-52F8-9FC4-4B1B-E7B90C262CD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0" name="Google Shape;920;p36">
              <a:extLst>
                <a:ext uri="{FF2B5EF4-FFF2-40B4-BE49-F238E27FC236}">
                  <a16:creationId xmlns:a16="http://schemas.microsoft.com/office/drawing/2014/main" id="{FA473E2C-44CB-F3A0-78B8-D8F6A0BC7EEE}"/>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1" name="Google Shape;924;p36">
              <a:extLst>
                <a:ext uri="{FF2B5EF4-FFF2-40B4-BE49-F238E27FC236}">
                  <a16:creationId xmlns:a16="http://schemas.microsoft.com/office/drawing/2014/main" id="{3B4775DF-6E85-58FB-6A7A-1126153D4BA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2" name="Google Shape;925;p36">
              <a:extLst>
                <a:ext uri="{FF2B5EF4-FFF2-40B4-BE49-F238E27FC236}">
                  <a16:creationId xmlns:a16="http://schemas.microsoft.com/office/drawing/2014/main" id="{896B5DE4-C361-6EB6-8DF1-D627F3949CF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3" name="Google Shape;926;p36">
              <a:extLst>
                <a:ext uri="{FF2B5EF4-FFF2-40B4-BE49-F238E27FC236}">
                  <a16:creationId xmlns:a16="http://schemas.microsoft.com/office/drawing/2014/main" id="{DE2F802B-2EC9-C2F9-1A80-1CD46F19321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927;p36">
              <a:extLst>
                <a:ext uri="{FF2B5EF4-FFF2-40B4-BE49-F238E27FC236}">
                  <a16:creationId xmlns:a16="http://schemas.microsoft.com/office/drawing/2014/main" id="{9111C473-C3C4-D8AE-2C73-831A2FA9505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5" name="Google Shape;928;p36">
              <a:extLst>
                <a:ext uri="{FF2B5EF4-FFF2-40B4-BE49-F238E27FC236}">
                  <a16:creationId xmlns:a16="http://schemas.microsoft.com/office/drawing/2014/main" id="{B23F44D8-2366-CE0F-C70E-0318B5B8C2D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6" name="Google Shape;929;p36">
              <a:extLst>
                <a:ext uri="{FF2B5EF4-FFF2-40B4-BE49-F238E27FC236}">
                  <a16:creationId xmlns:a16="http://schemas.microsoft.com/office/drawing/2014/main" id="{08195E66-9DC5-43E4-81AF-204A54359946}"/>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930;p36">
              <a:extLst>
                <a:ext uri="{FF2B5EF4-FFF2-40B4-BE49-F238E27FC236}">
                  <a16:creationId xmlns:a16="http://schemas.microsoft.com/office/drawing/2014/main" id="{3F0126BC-7328-61DE-8ED9-B7F6734FC4E5}"/>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931;p36">
              <a:extLst>
                <a:ext uri="{FF2B5EF4-FFF2-40B4-BE49-F238E27FC236}">
                  <a16:creationId xmlns:a16="http://schemas.microsoft.com/office/drawing/2014/main" id="{6DC38AF8-1E20-C2B9-C337-135350FAA140}"/>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9" name="Google Shape;932;p36">
              <a:extLst>
                <a:ext uri="{FF2B5EF4-FFF2-40B4-BE49-F238E27FC236}">
                  <a16:creationId xmlns:a16="http://schemas.microsoft.com/office/drawing/2014/main" id="{6691A211-1325-BFB1-8CD1-9A78E6B0EAE7}"/>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933;p36">
              <a:extLst>
                <a:ext uri="{FF2B5EF4-FFF2-40B4-BE49-F238E27FC236}">
                  <a16:creationId xmlns:a16="http://schemas.microsoft.com/office/drawing/2014/main" id="{F9818BA1-1DB1-ED97-8AFE-980DAE8832B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934;p36">
              <a:extLst>
                <a:ext uri="{FF2B5EF4-FFF2-40B4-BE49-F238E27FC236}">
                  <a16:creationId xmlns:a16="http://schemas.microsoft.com/office/drawing/2014/main" id="{8CABC27D-08BF-20D0-1C68-21B8C75F1E1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935;p36">
              <a:extLst>
                <a:ext uri="{FF2B5EF4-FFF2-40B4-BE49-F238E27FC236}">
                  <a16:creationId xmlns:a16="http://schemas.microsoft.com/office/drawing/2014/main" id="{1D0C7C4C-7299-E856-06BF-39234F8F6E5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936;p36">
              <a:extLst>
                <a:ext uri="{FF2B5EF4-FFF2-40B4-BE49-F238E27FC236}">
                  <a16:creationId xmlns:a16="http://schemas.microsoft.com/office/drawing/2014/main" id="{7CB7B81A-954C-7AC0-64F1-4BE7BADE9BAD}"/>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937;p36">
              <a:extLst>
                <a:ext uri="{FF2B5EF4-FFF2-40B4-BE49-F238E27FC236}">
                  <a16:creationId xmlns:a16="http://schemas.microsoft.com/office/drawing/2014/main" id="{96911229-5750-DA26-0342-73578F255E6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938;p36">
              <a:extLst>
                <a:ext uri="{FF2B5EF4-FFF2-40B4-BE49-F238E27FC236}">
                  <a16:creationId xmlns:a16="http://schemas.microsoft.com/office/drawing/2014/main" id="{CC9E4E82-9606-B842-38FC-16A5F7B4683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939;p36">
              <a:extLst>
                <a:ext uri="{FF2B5EF4-FFF2-40B4-BE49-F238E27FC236}">
                  <a16:creationId xmlns:a16="http://schemas.microsoft.com/office/drawing/2014/main" id="{8459E6E7-6F30-93F9-207C-2A1C4494934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940;p36">
              <a:extLst>
                <a:ext uri="{FF2B5EF4-FFF2-40B4-BE49-F238E27FC236}">
                  <a16:creationId xmlns:a16="http://schemas.microsoft.com/office/drawing/2014/main" id="{1FAAF657-A6F0-43BB-F092-32AF0B66BD76}"/>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941;p36">
              <a:extLst>
                <a:ext uri="{FF2B5EF4-FFF2-40B4-BE49-F238E27FC236}">
                  <a16:creationId xmlns:a16="http://schemas.microsoft.com/office/drawing/2014/main" id="{01421882-435B-9CB6-655A-B49F6CF8CE0D}"/>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942;p36">
              <a:extLst>
                <a:ext uri="{FF2B5EF4-FFF2-40B4-BE49-F238E27FC236}">
                  <a16:creationId xmlns:a16="http://schemas.microsoft.com/office/drawing/2014/main" id="{BEBED1FD-47AD-3A6A-4F02-48425516A0EF}"/>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943;p36">
              <a:extLst>
                <a:ext uri="{FF2B5EF4-FFF2-40B4-BE49-F238E27FC236}">
                  <a16:creationId xmlns:a16="http://schemas.microsoft.com/office/drawing/2014/main" id="{3A2AE19D-C127-54B6-B886-37E6E96E59C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944;p36">
              <a:extLst>
                <a:ext uri="{FF2B5EF4-FFF2-40B4-BE49-F238E27FC236}">
                  <a16:creationId xmlns:a16="http://schemas.microsoft.com/office/drawing/2014/main" id="{B4C74870-D745-AF03-71E8-A3D4C778558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945;p36">
              <a:extLst>
                <a:ext uri="{FF2B5EF4-FFF2-40B4-BE49-F238E27FC236}">
                  <a16:creationId xmlns:a16="http://schemas.microsoft.com/office/drawing/2014/main" id="{515CED5F-AF97-6D3F-8D3B-DD1111E4EF79}"/>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946;p36">
              <a:extLst>
                <a:ext uri="{FF2B5EF4-FFF2-40B4-BE49-F238E27FC236}">
                  <a16:creationId xmlns:a16="http://schemas.microsoft.com/office/drawing/2014/main" id="{04F22AA6-9722-8E8B-767D-314A3BDFA91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947;p36">
              <a:extLst>
                <a:ext uri="{FF2B5EF4-FFF2-40B4-BE49-F238E27FC236}">
                  <a16:creationId xmlns:a16="http://schemas.microsoft.com/office/drawing/2014/main" id="{1AA286EC-0378-5C56-0A9F-482063AAD70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948;p36">
              <a:extLst>
                <a:ext uri="{FF2B5EF4-FFF2-40B4-BE49-F238E27FC236}">
                  <a16:creationId xmlns:a16="http://schemas.microsoft.com/office/drawing/2014/main" id="{A340D588-2FE3-5BFC-8D04-BFF7E9FE0DBE}"/>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949;p36">
              <a:extLst>
                <a:ext uri="{FF2B5EF4-FFF2-40B4-BE49-F238E27FC236}">
                  <a16:creationId xmlns:a16="http://schemas.microsoft.com/office/drawing/2014/main" id="{3CFCF28B-351E-F4F4-75CE-BF4FDD42B554}"/>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950;p36">
              <a:extLst>
                <a:ext uri="{FF2B5EF4-FFF2-40B4-BE49-F238E27FC236}">
                  <a16:creationId xmlns:a16="http://schemas.microsoft.com/office/drawing/2014/main" id="{FBB37A1B-B4F6-3EEC-4127-2CCD0D59EDF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951;p36">
              <a:extLst>
                <a:ext uri="{FF2B5EF4-FFF2-40B4-BE49-F238E27FC236}">
                  <a16:creationId xmlns:a16="http://schemas.microsoft.com/office/drawing/2014/main" id="{477B1BBA-4468-1B90-7798-A09734AEF0FF}"/>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952;p36">
              <a:extLst>
                <a:ext uri="{FF2B5EF4-FFF2-40B4-BE49-F238E27FC236}">
                  <a16:creationId xmlns:a16="http://schemas.microsoft.com/office/drawing/2014/main" id="{661672E8-4637-846E-0514-67C2E4DD957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953;p36">
              <a:extLst>
                <a:ext uri="{FF2B5EF4-FFF2-40B4-BE49-F238E27FC236}">
                  <a16:creationId xmlns:a16="http://schemas.microsoft.com/office/drawing/2014/main" id="{4F7AE317-4613-4C55-7F4A-25ED66AF244A}"/>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954;p36">
              <a:extLst>
                <a:ext uri="{FF2B5EF4-FFF2-40B4-BE49-F238E27FC236}">
                  <a16:creationId xmlns:a16="http://schemas.microsoft.com/office/drawing/2014/main" id="{CE185875-32D7-BE28-63FD-F9CB34E021AB}"/>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955;p36">
              <a:extLst>
                <a:ext uri="{FF2B5EF4-FFF2-40B4-BE49-F238E27FC236}">
                  <a16:creationId xmlns:a16="http://schemas.microsoft.com/office/drawing/2014/main" id="{85DDAA7D-43A9-ABDA-99C5-80C7B062BCD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956;p36">
              <a:extLst>
                <a:ext uri="{FF2B5EF4-FFF2-40B4-BE49-F238E27FC236}">
                  <a16:creationId xmlns:a16="http://schemas.microsoft.com/office/drawing/2014/main" id="{B83B8CBB-F497-F08D-AFE9-368D541FC9A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957;p36">
              <a:extLst>
                <a:ext uri="{FF2B5EF4-FFF2-40B4-BE49-F238E27FC236}">
                  <a16:creationId xmlns:a16="http://schemas.microsoft.com/office/drawing/2014/main" id="{F573C9E6-C203-5B21-9AA5-0BEA7C38699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958;p36">
              <a:extLst>
                <a:ext uri="{FF2B5EF4-FFF2-40B4-BE49-F238E27FC236}">
                  <a16:creationId xmlns:a16="http://schemas.microsoft.com/office/drawing/2014/main" id="{37A1CF23-715F-95A1-095D-CEEC2D00FBF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959;p36">
              <a:extLst>
                <a:ext uri="{FF2B5EF4-FFF2-40B4-BE49-F238E27FC236}">
                  <a16:creationId xmlns:a16="http://schemas.microsoft.com/office/drawing/2014/main" id="{D3D193A5-C359-CC1E-2F6A-B73CF9ED38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17" name="TextBox 1016">
            <a:extLst>
              <a:ext uri="{FF2B5EF4-FFF2-40B4-BE49-F238E27FC236}">
                <a16:creationId xmlns:a16="http://schemas.microsoft.com/office/drawing/2014/main" id="{2F3CADE2-841B-67ED-8A93-DC0A515CEEF9}"/>
              </a:ext>
            </a:extLst>
          </p:cNvPr>
          <p:cNvSpPr txBox="1"/>
          <p:nvPr/>
        </p:nvSpPr>
        <p:spPr>
          <a:xfrm>
            <a:off x="3924188" y="1866071"/>
            <a:ext cx="4603356" cy="2554545"/>
          </a:xfrm>
          <a:prstGeom prst="rect">
            <a:avLst/>
          </a:prstGeom>
          <a:noFill/>
        </p:spPr>
        <p:txBody>
          <a:bodyPr wrap="square">
            <a:spAutoFit/>
          </a:bodyPr>
          <a:lstStyle/>
          <a:p>
            <a:pPr algn="just"/>
            <a:r>
              <a:rPr lang="vi-VN" sz="4000" dirty="0">
                <a:latin typeface="Times New Roman" panose="02020603050405020304" pitchFamily="18" charset="0"/>
                <a:cs typeface="Times New Roman" panose="02020603050405020304" pitchFamily="18" charset="0"/>
              </a:rPr>
              <a:t>HS dùng bảng kiểm </a:t>
            </a:r>
            <a:r>
              <a:rPr lang="en-GB" sz="4000" dirty="0" err="1">
                <a:latin typeface="Times New Roman" panose="02020603050405020304" pitchFamily="18" charset="0"/>
                <a:cs typeface="Times New Roman" panose="02020603050405020304" pitchFamily="18" charset="0"/>
              </a:rPr>
              <a:t>trong</a:t>
            </a:r>
            <a:r>
              <a:rPr lang="en-GB"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SGK, tự kiểm tra lại đoạn văn và tự chỉnh sửa.</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88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1000"/>
                                        <p:tgtEl>
                                          <p:spTgt spid="1017"/>
                                        </p:tgtEl>
                                      </p:cBhvr>
                                    </p:animEffect>
                                    <p:anim calcmode="lin" valueType="num">
                                      <p:cBhvr>
                                        <p:cTn id="8" dur="1000" fill="hold"/>
                                        <p:tgtEl>
                                          <p:spTgt spid="1017"/>
                                        </p:tgtEl>
                                        <p:attrNameLst>
                                          <p:attrName>ppt_x</p:attrName>
                                        </p:attrNameLst>
                                      </p:cBhvr>
                                      <p:tavLst>
                                        <p:tav tm="0">
                                          <p:val>
                                            <p:strVal val="#ppt_x"/>
                                          </p:val>
                                        </p:tav>
                                        <p:tav tm="100000">
                                          <p:val>
                                            <p:strVal val="#ppt_x"/>
                                          </p:val>
                                        </p:tav>
                                      </p:tavLst>
                                    </p:anim>
                                    <p:anim calcmode="lin" valueType="num">
                                      <p:cBhvr>
                                        <p:cTn id="9" dur="1000" fill="hold"/>
                                        <p:tgtEl>
                                          <p:spTgt spid="10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61"/>
                                        </p:tgtEl>
                                        <p:attrNameLst>
                                          <p:attrName>style.visibility</p:attrName>
                                        </p:attrNameLst>
                                      </p:cBhvr>
                                      <p:to>
                                        <p:strVal val="visible"/>
                                      </p:to>
                                    </p:set>
                                    <p:animEffect transition="in" filter="fade">
                                      <p:cBhvr>
                                        <p:cTn id="12" dur="1000"/>
                                        <p:tgtEl>
                                          <p:spTgt spid="961"/>
                                        </p:tgtEl>
                                      </p:cBhvr>
                                    </p:animEffect>
                                    <p:anim calcmode="lin" valueType="num">
                                      <p:cBhvr>
                                        <p:cTn id="13" dur="1000" fill="hold"/>
                                        <p:tgtEl>
                                          <p:spTgt spid="961"/>
                                        </p:tgtEl>
                                        <p:attrNameLst>
                                          <p:attrName>ppt_x</p:attrName>
                                        </p:attrNameLst>
                                      </p:cBhvr>
                                      <p:tavLst>
                                        <p:tav tm="0">
                                          <p:val>
                                            <p:strVal val="#ppt_x"/>
                                          </p:val>
                                        </p:tav>
                                        <p:tav tm="100000">
                                          <p:val>
                                            <p:strVal val="#ppt_x"/>
                                          </p:val>
                                        </p:tav>
                                      </p:tavLst>
                                    </p:anim>
                                    <p:anim calcmode="lin" valueType="num">
                                      <p:cBhvr>
                                        <p:cTn id="14" dur="1000" fill="hold"/>
                                        <p:tgtEl>
                                          <p:spTgt spid="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animBg="1"/>
      <p:bldP spid="10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3.2. Hoạt động rút kinh nghiệm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48">
            <a:extLst>
              <a:ext uri="{FF2B5EF4-FFF2-40B4-BE49-F238E27FC236}">
                <a16:creationId xmlns:a16="http://schemas.microsoft.com/office/drawing/2014/main" id="{E924B082-260E-3CA8-E380-8FD85E59E548}"/>
              </a:ext>
            </a:extLst>
          </p:cNvPr>
          <p:cNvGrpSpPr/>
          <p:nvPr/>
        </p:nvGrpSpPr>
        <p:grpSpPr>
          <a:xfrm>
            <a:off x="1092530" y="1196625"/>
            <a:ext cx="5966193" cy="3220254"/>
            <a:chOff x="2900496" y="1028113"/>
            <a:chExt cx="6336001" cy="3420001"/>
          </a:xfrm>
          <a:solidFill>
            <a:schemeClr val="accent5">
              <a:lumMod val="20000"/>
              <a:lumOff val="80000"/>
            </a:schemeClr>
          </a:solidFill>
        </p:grpSpPr>
        <p:sp>
          <p:nvSpPr>
            <p:cNvPr id="4" name="任意多边形: 形状 45">
              <a:extLst>
                <a:ext uri="{FF2B5EF4-FFF2-40B4-BE49-F238E27FC236}">
                  <a16:creationId xmlns:a16="http://schemas.microsoft.com/office/drawing/2014/main" id="{06577BB7-F0C4-F981-11F4-7465D58B15D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5" name="任意多边形: 形状 44">
              <a:extLst>
                <a:ext uri="{FF2B5EF4-FFF2-40B4-BE49-F238E27FC236}">
                  <a16:creationId xmlns:a16="http://schemas.microsoft.com/office/drawing/2014/main" id="{149F8E5E-B502-8F83-8E16-1A13F988472A}"/>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801E9299-0647-B50E-07C9-68BB81E511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31" t="33683" r="31300" b="42531"/>
          <a:stretch/>
        </p:blipFill>
        <p:spPr>
          <a:xfrm>
            <a:off x="546564" y="3335169"/>
            <a:ext cx="1546638" cy="1223411"/>
          </a:xfrm>
          <a:prstGeom prst="rect">
            <a:avLst/>
          </a:prstGeom>
        </p:spPr>
      </p:pic>
      <p:sp>
        <p:nvSpPr>
          <p:cNvPr id="10" name="TextBox 9">
            <a:extLst>
              <a:ext uri="{FF2B5EF4-FFF2-40B4-BE49-F238E27FC236}">
                <a16:creationId xmlns:a16="http://schemas.microsoft.com/office/drawing/2014/main" id="{71797B98-DDD5-9DC5-3AC7-744B1FD59BA4}"/>
              </a:ext>
            </a:extLst>
          </p:cNvPr>
          <p:cNvSpPr txBox="1"/>
          <p:nvPr/>
        </p:nvSpPr>
        <p:spPr>
          <a:xfrm>
            <a:off x="1506283" y="1955978"/>
            <a:ext cx="5186372" cy="2062103"/>
          </a:xfrm>
          <a:prstGeom prst="rect">
            <a:avLst/>
          </a:prstGeom>
          <a:noFill/>
        </p:spPr>
        <p:txBody>
          <a:bodyPr wrap="square">
            <a:spAutoFit/>
          </a:bodyPr>
          <a:lstStyle/>
          <a:p>
            <a:pPr algn="ctr"/>
            <a:r>
              <a:rPr lang="vi-VN" sz="3200" dirty="0">
                <a:latin typeface="+mj-lt"/>
              </a:rPr>
              <a:t>Mỗi HS ghi ít nhất hai bài học</a:t>
            </a:r>
            <a:r>
              <a:rPr lang="vi-VN" sz="3200" b="1" dirty="0">
                <a:latin typeface="+mj-lt"/>
              </a:rPr>
              <a:t> </a:t>
            </a:r>
            <a:r>
              <a:rPr lang="vi-VN" sz="3200" dirty="0">
                <a:latin typeface="+mj-lt"/>
              </a:rPr>
              <a:t>kinh nghiệm về viết đoạn văn ghi lại cảm nghĩ về một bài thơ tám chữ.</a:t>
            </a:r>
            <a:endParaRPr lang="en-SG" sz="3200" dirty="0">
              <a:latin typeface="+mj-lt"/>
            </a:endParaRPr>
          </a:p>
        </p:txBody>
      </p:sp>
      <p:pic>
        <p:nvPicPr>
          <p:cNvPr id="11" name="Picture 10" descr="A person writing on a piece of paper&#10;&#10;Description automatically generated">
            <a:extLst>
              <a:ext uri="{FF2B5EF4-FFF2-40B4-BE49-F238E27FC236}">
                <a16:creationId xmlns:a16="http://schemas.microsoft.com/office/drawing/2014/main" id="{0C59162D-55AD-32AB-E703-8F36F93E6F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81" y="1999382"/>
            <a:ext cx="3398190" cy="3398190"/>
          </a:xfrm>
          <a:prstGeom prst="rect">
            <a:avLst/>
          </a:prstGeom>
        </p:spPr>
      </p:pic>
    </p:spTree>
    <p:extLst>
      <p:ext uri="{BB962C8B-B14F-4D97-AF65-F5344CB8AC3E}">
        <p14:creationId xmlns:p14="http://schemas.microsoft.com/office/powerpoint/2010/main" val="32999960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3"/>
          <a:stretch>
            <a:fillRect/>
          </a:stretch>
        </p:blipFill>
        <p:spPr>
          <a:xfrm>
            <a:off x="0" y="-106325"/>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sym typeface="Arial"/>
              </a:rPr>
              <a:t>HOẠT ĐỘNG </a:t>
            </a:r>
            <a:r>
              <a:rPr lang="en-US" sz="5400" b="1" dirty="0">
                <a:latin typeface="Times New Roman" panose="02020603050405020304" pitchFamily="18" charset="0"/>
                <a:ea typeface="Calibri" panose="020F0502020204030204" pitchFamily="34" charset="0"/>
              </a:rPr>
              <a:t>VẬN DỤNG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a:latin typeface="Times New Roman" panose="02020603050405020304" pitchFamily="18" charset="0"/>
                <a:ea typeface="Calibri" panose="020F0502020204030204" pitchFamily="34" charset="0"/>
              </a:rPr>
              <a:t>MỞ RỘNG</a:t>
            </a:r>
            <a:endParaRPr kumimoji="0" lang="en-SG" sz="5400" b="0" i="0" u="none" strike="noStrike" kern="0" cap="none" spc="0" normalizeH="0" baseline="0" noProof="0" dirty="0">
              <a:ln>
                <a:noFill/>
              </a:ln>
              <a:solidFill>
                <a:srgbClr val="000000"/>
              </a:solidFill>
              <a:effectLst/>
              <a:uLnTx/>
              <a:uFillTx/>
              <a:sym typeface="Arial"/>
            </a:endParaRPr>
          </a:p>
        </p:txBody>
      </p:sp>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1434148" y="291314"/>
            <a:ext cx="6828109" cy="47862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tabLst>
                <a:tab pos="347345" algn="l"/>
              </a:tabLst>
            </a:pP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DB2A200-08F0-FB31-1538-D56AE79DDD94}"/>
              </a:ext>
            </a:extLst>
          </p:cNvPr>
          <p:cNvSpPr txBox="1"/>
          <p:nvPr/>
        </p:nvSpPr>
        <p:spPr>
          <a:xfrm>
            <a:off x="1337961" y="143803"/>
            <a:ext cx="6893637" cy="669542"/>
          </a:xfrm>
          <a:prstGeom prst="rect">
            <a:avLst/>
          </a:prstGeom>
          <a:noFill/>
        </p:spPr>
        <p:txBody>
          <a:bodyPr wrap="square">
            <a:spAutoFit/>
          </a:bodyPr>
          <a:lstStyle/>
          <a:p>
            <a:pPr algn="ctr">
              <a:lnSpc>
                <a:spcPct val="150000"/>
              </a:lnSpc>
              <a:spcAft>
                <a:spcPts val="80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rộng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3">
            <a:extLst>
              <a:ext uri="{FF2B5EF4-FFF2-40B4-BE49-F238E27FC236}">
                <a16:creationId xmlns:a16="http://schemas.microsoft.com/office/drawing/2014/main" id="{10BC6CF0-1A7E-7B41-D1BB-C6F32CD27CE0}"/>
              </a:ext>
            </a:extLst>
          </p:cNvPr>
          <p:cNvSpPr/>
          <p:nvPr/>
        </p:nvSpPr>
        <p:spPr>
          <a:xfrm rot="-5859846">
            <a:off x="1025737" y="925256"/>
            <a:ext cx="1847840" cy="2701268"/>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5" name="Freeform 5">
            <a:extLst>
              <a:ext uri="{FF2B5EF4-FFF2-40B4-BE49-F238E27FC236}">
                <a16:creationId xmlns:a16="http://schemas.microsoft.com/office/drawing/2014/main" id="{0EA872B8-FAE8-770D-6FE0-4276C8A3A26F}"/>
              </a:ext>
            </a:extLst>
          </p:cNvPr>
          <p:cNvSpPr/>
          <p:nvPr/>
        </p:nvSpPr>
        <p:spPr>
          <a:xfrm flipH="1">
            <a:off x="1007472" y="1233240"/>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6" name="Freeform 6">
            <a:extLst>
              <a:ext uri="{FF2B5EF4-FFF2-40B4-BE49-F238E27FC236}">
                <a16:creationId xmlns:a16="http://schemas.microsoft.com/office/drawing/2014/main" id="{D3A89167-6FC3-CAB2-B8DE-17FF7C77C424}"/>
              </a:ext>
            </a:extLst>
          </p:cNvPr>
          <p:cNvSpPr/>
          <p:nvPr/>
        </p:nvSpPr>
        <p:spPr>
          <a:xfrm flipH="1" flipV="1">
            <a:off x="4091640" y="1396792"/>
            <a:ext cx="211962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17" name="Freeform 9">
            <a:extLst>
              <a:ext uri="{FF2B5EF4-FFF2-40B4-BE49-F238E27FC236}">
                <a16:creationId xmlns:a16="http://schemas.microsoft.com/office/drawing/2014/main" id="{C9BC2006-B109-740B-2F63-E476509F844A}"/>
              </a:ext>
            </a:extLst>
          </p:cNvPr>
          <p:cNvSpPr/>
          <p:nvPr/>
        </p:nvSpPr>
        <p:spPr>
          <a:xfrm flipH="1" flipV="1">
            <a:off x="6490532" y="1145520"/>
            <a:ext cx="2195387" cy="357104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8" name="TextBox 17">
            <a:extLst>
              <a:ext uri="{FF2B5EF4-FFF2-40B4-BE49-F238E27FC236}">
                <a16:creationId xmlns:a16="http://schemas.microsoft.com/office/drawing/2014/main" id="{90E09827-62C5-F95B-24A5-E49C0AE6B3DB}"/>
              </a:ext>
            </a:extLst>
          </p:cNvPr>
          <p:cNvSpPr txBox="1"/>
          <p:nvPr/>
        </p:nvSpPr>
        <p:spPr>
          <a:xfrm>
            <a:off x="458080" y="1430704"/>
            <a:ext cx="2953365" cy="1569660"/>
          </a:xfrm>
          <a:prstGeom prst="rect">
            <a:avLst/>
          </a:prstGeom>
          <a:noFill/>
        </p:spPr>
        <p:txBody>
          <a:bodyPr wrap="square">
            <a:spAutoFit/>
          </a:bodyPr>
          <a:lstStyle/>
          <a:p>
            <a:pPr marL="0" marR="0" lvl="0" indent="0" algn="ctr" defTabSz="685800" rtl="0" eaLnBrk="1" fontAlgn="auto" latinLnBrk="0" hangingPunct="1">
              <a:lnSpc>
                <a:spcPct val="100000"/>
              </a:lnSpc>
              <a:spcBef>
                <a:spcPts val="300"/>
              </a:spcBef>
              <a:spcAft>
                <a:spcPts val="300"/>
              </a:spcAft>
              <a:buClrTx/>
              <a:buSzTx/>
              <a:buFont typeface="Arial"/>
              <a:buNone/>
              <a:tabLst/>
              <a:defRPr/>
            </a:pP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HS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SG" sz="4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9C7E0D-0C7A-2E23-1741-306E4C56374D}"/>
              </a:ext>
            </a:extLst>
          </p:cNvPr>
          <p:cNvSpPr txBox="1"/>
          <p:nvPr/>
        </p:nvSpPr>
        <p:spPr>
          <a:xfrm>
            <a:off x="4123359" y="1380420"/>
            <a:ext cx="2119621" cy="3046988"/>
          </a:xfrm>
          <a:prstGeom prst="rect">
            <a:avLst/>
          </a:prstGeom>
          <a:solidFill>
            <a:srgbClr val="FFF9ED"/>
          </a:solidFill>
        </p:spPr>
        <p:txBody>
          <a:bodyPr wrap="square">
            <a:spAutoFit/>
          </a:bodyPr>
          <a:lstStyle/>
          <a:p>
            <a:pPr algn="ctr"/>
            <a:r>
              <a:rPr lang="vi-VN" sz="3200" dirty="0">
                <a:latin typeface="+mj-lt"/>
              </a:rPr>
              <a:t>Sửa lại đoạn văn của bản thân cho hoàn chỉnh và công bố.</a:t>
            </a:r>
            <a:endParaRPr lang="en-SG" sz="3200" dirty="0">
              <a:latin typeface="+mj-lt"/>
            </a:endParaRPr>
          </a:p>
        </p:txBody>
      </p:sp>
      <p:sp>
        <p:nvSpPr>
          <p:cNvPr id="20" name="TextBox 19">
            <a:extLst>
              <a:ext uri="{FF2B5EF4-FFF2-40B4-BE49-F238E27FC236}">
                <a16:creationId xmlns:a16="http://schemas.microsoft.com/office/drawing/2014/main" id="{38C32BA7-9716-1745-43B5-779DA45A1761}"/>
              </a:ext>
            </a:extLst>
          </p:cNvPr>
          <p:cNvSpPr txBox="1"/>
          <p:nvPr/>
        </p:nvSpPr>
        <p:spPr>
          <a:xfrm>
            <a:off x="6510407" y="1374309"/>
            <a:ext cx="2044199" cy="3046988"/>
          </a:xfrm>
          <a:prstGeom prst="rect">
            <a:avLst/>
          </a:prstGeom>
          <a:solidFill>
            <a:srgbClr val="FDEFE9"/>
          </a:solidFill>
        </p:spPr>
        <p:txBody>
          <a:bodyPr wrap="square">
            <a:spAutoFit/>
          </a:bodyPr>
          <a:lstStyle/>
          <a:p>
            <a:pPr lvl="0" algn="ctr"/>
            <a:r>
              <a:rPr lang="vi-VN" sz="3200" dirty="0">
                <a:latin typeface="+mj-lt"/>
              </a:rPr>
              <a:t>Viết đoạn văn ghi lại cảm nghĩ về một bài thơ tám chữ</a:t>
            </a:r>
            <a:r>
              <a:rPr lang="en-US" sz="3200">
                <a:latin typeface="+mj-lt"/>
              </a:rPr>
              <a:t>.</a:t>
            </a:r>
            <a:endParaRPr kumimoji="0" lang="en-SG" sz="6000" b="0" i="0" u="none" strike="noStrike" kern="0" cap="none" spc="0" normalizeH="0" baseline="0" noProof="0" dirty="0">
              <a:ln>
                <a:noFill/>
              </a:ln>
              <a:solidFill>
                <a:srgbClr val="000000"/>
              </a:solidFill>
              <a:effectLst/>
              <a:uLnTx/>
              <a:uFillTx/>
              <a:latin typeface="+mj-lt"/>
              <a:cs typeface="Times New Roman" panose="02020603050405020304" pitchFamily="18" charset="0"/>
              <a:sym typeface="Arial"/>
            </a:endParaRPr>
          </a:p>
        </p:txBody>
      </p:sp>
      <p:pic>
        <p:nvPicPr>
          <p:cNvPr id="21" name="Picture 20" descr="A hand holding a pen over a book&#10;&#10;Description automatically generated">
            <a:extLst>
              <a:ext uri="{FF2B5EF4-FFF2-40B4-BE49-F238E27FC236}">
                <a16:creationId xmlns:a16="http://schemas.microsoft.com/office/drawing/2014/main" id="{2EE5DD56-5427-B6E0-28E7-C701D8379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4" y="3029300"/>
            <a:ext cx="2734330" cy="1822886"/>
          </a:xfrm>
          <a:prstGeom prst="rect">
            <a:avLst/>
          </a:prstGeom>
        </p:spPr>
      </p:pic>
      <p:sp>
        <p:nvSpPr>
          <p:cNvPr id="2" name="Rectangle 1"/>
          <p:cNvSpPr/>
          <p:nvPr/>
        </p:nvSpPr>
        <p:spPr>
          <a:xfrm>
            <a:off x="1747310" y="773586"/>
            <a:ext cx="2610010" cy="307777"/>
          </a:xfrm>
          <a:prstGeom prst="rect">
            <a:avLst/>
          </a:prstGeom>
        </p:spPr>
        <p:txBody>
          <a:bodyPr wrap="none">
            <a:spAutoFit/>
          </a:bodyPr>
          <a:lstStyle/>
          <a:p>
            <a:pPr marL="158750" lvl="0">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53695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Hoạt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động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đầu</a:t>
            </a:r>
            <a:endParaRPr lang="en-SG" sz="2800" b="1" dirty="0">
              <a:solidFill>
                <a:schemeClr val="tx1"/>
              </a:solidFill>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B7150338-2764-A47D-6354-BDF56231B254}"/>
              </a:ext>
            </a:extLst>
          </p:cNvPr>
          <p:cNvSpPr/>
          <p:nvPr/>
        </p:nvSpPr>
        <p:spPr>
          <a:xfrm flipH="1">
            <a:off x="3518807" y="1134835"/>
            <a:ext cx="4743450" cy="3539769"/>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74EFF8F-3E62-F098-34A3-65803151F98C}"/>
              </a:ext>
            </a:extLst>
          </p:cNvPr>
          <p:cNvSpPr txBox="1"/>
          <p:nvPr/>
        </p:nvSpPr>
        <p:spPr>
          <a:xfrm>
            <a:off x="3967843" y="1750557"/>
            <a:ext cx="4053954" cy="2308324"/>
          </a:xfrm>
          <a:prstGeom prst="rect">
            <a:avLst/>
          </a:prstGeom>
          <a:noFill/>
        </p:spPr>
        <p:txBody>
          <a:bodyPr wrap="square">
            <a:spAutoFit/>
          </a:bodyPr>
          <a:lstStyle/>
          <a:p>
            <a:pPr algn="ctr"/>
            <a:r>
              <a:rPr lang="vi-VN" sz="3600" b="1" dirty="0">
                <a:latin typeface="+mj-lt"/>
              </a:rPr>
              <a:t>Nhiệm vụ: </a:t>
            </a:r>
            <a:r>
              <a:rPr lang="vi-VN" sz="3600" dirty="0">
                <a:latin typeface="+mj-lt"/>
              </a:rPr>
              <a:t>Viết đoạn văn ghi lại cảm nghĩ về một bài</a:t>
            </a:r>
            <a:endParaRPr lang="en-US" sz="3600" dirty="0">
              <a:latin typeface="+mj-lt"/>
            </a:endParaRPr>
          </a:p>
          <a:p>
            <a:pPr algn="ctr"/>
            <a:r>
              <a:rPr lang="vi-VN" sz="3600" dirty="0">
                <a:latin typeface="+mj-lt"/>
              </a:rPr>
              <a:t> thơ tám chữ.</a:t>
            </a:r>
            <a:endParaRPr lang="en-SG" sz="3600" dirty="0">
              <a:latin typeface="+mj-lt"/>
            </a:endParaRPr>
          </a:p>
        </p:txBody>
      </p:sp>
      <p:pic>
        <p:nvPicPr>
          <p:cNvPr id="4" name="Picture 3" descr="A person writing on a piece of paper&#10;&#10;Description automatically generated">
            <a:extLst>
              <a:ext uri="{FF2B5EF4-FFF2-40B4-BE49-F238E27FC236}">
                <a16:creationId xmlns:a16="http://schemas.microsoft.com/office/drawing/2014/main" id="{85A2508B-AE52-2D5C-6315-70823DCC6F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7527" y="2349021"/>
            <a:ext cx="2865446" cy="2865446"/>
          </a:xfrm>
          <a:prstGeom prst="rect">
            <a:avLst/>
          </a:prstGeom>
        </p:spPr>
      </p:pic>
      <p:sp>
        <p:nvSpPr>
          <p:cNvPr id="5" name="Rectangle 4"/>
          <p:cNvSpPr/>
          <p:nvPr/>
        </p:nvSpPr>
        <p:spPr>
          <a:xfrm>
            <a:off x="6029828" y="4520714"/>
            <a:ext cx="2318263" cy="307777"/>
          </a:xfrm>
          <a:prstGeom prst="rect">
            <a:avLst/>
          </a:prstGeom>
        </p:spPr>
        <p:txBody>
          <a:bodyPr wrap="none">
            <a:spAutoFit/>
          </a:bodyPr>
          <a:lstStyle/>
          <a:p>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Nguyễn</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b="1" kern="12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Nhâm</a:t>
            </a:r>
            <a:r>
              <a:rPr lang="en-GB" b="1" kern="12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0981.713.891</a:t>
            </a:r>
            <a:endParaRPr lang="en-US" dirty="0">
              <a:solidFill>
                <a:schemeClr val="bg1"/>
              </a:solidFill>
            </a:endParaRPr>
          </a:p>
        </p:txBody>
      </p:sp>
      <p:sp>
        <p:nvSpPr>
          <p:cNvPr id="9" name="Rectangle 8"/>
          <p:cNvSpPr/>
          <p:nvPr/>
        </p:nvSpPr>
        <p:spPr>
          <a:xfrm>
            <a:off x="928610" y="2041228"/>
            <a:ext cx="543739" cy="523220"/>
          </a:xfrm>
          <a:prstGeom prst="rect">
            <a:avLst/>
          </a:prstGeom>
        </p:spPr>
        <p:txBody>
          <a:bodyPr wrap="none">
            <a:spAutoFit/>
          </a:bodyPr>
          <a:lstStyle/>
          <a:p>
            <a:r>
              <a:rPr lang="en-GB" sz="2800" b="1" kern="1200" dirty="0">
                <a:solidFill>
                  <a:schemeClr val="bg1"/>
                </a:solidFill>
                <a:latin typeface="Times New Roman" panose="02020603050405020304" pitchFamily="18" charset="0"/>
                <a:cs typeface="Times New Roman" panose="02020603050405020304" pitchFamily="18" charset="0"/>
              </a:rPr>
              <a:t>01</a:t>
            </a:r>
            <a:endParaRPr lang="en-US" sz="2800" dirty="0">
              <a:solidFill>
                <a:schemeClr val="bg1"/>
              </a:solidFill>
            </a:endParaRPr>
          </a:p>
        </p:txBody>
      </p:sp>
    </p:spTree>
    <p:extLst>
      <p:ext uri="{BB962C8B-B14F-4D97-AF65-F5344CB8AC3E}">
        <p14:creationId xmlns:p14="http://schemas.microsoft.com/office/powerpoint/2010/main" val="426505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1" name="AutoShape 11"/>
          <p:cNvSpPr/>
          <p:nvPr/>
        </p:nvSpPr>
        <p:spPr>
          <a:xfrm>
            <a:off x="-167788" y="431678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00">
              <a:buClrTx/>
            </a:pPr>
            <a:endParaRPr lang="en-SG" sz="900" kern="1200">
              <a:solidFill>
                <a:prstClr val="black"/>
              </a:solidFill>
              <a:latin typeface="Calibri"/>
              <a:ea typeface="+mn-ea"/>
              <a:cs typeface="+mn-cs"/>
            </a:endParaRPr>
          </a:p>
        </p:txBody>
      </p:sp>
      <p:sp>
        <p:nvSpPr>
          <p:cNvPr id="16" name="Freeform 16"/>
          <p:cNvSpPr/>
          <p:nvPr/>
        </p:nvSpPr>
        <p:spPr>
          <a:xfrm>
            <a:off x="5109747" y="3330620"/>
            <a:ext cx="3967579" cy="2177209"/>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17" name="Freeform 17"/>
          <p:cNvSpPr/>
          <p:nvPr/>
        </p:nvSpPr>
        <p:spPr>
          <a:xfrm>
            <a:off x="100013" y="113869"/>
            <a:ext cx="3832573" cy="2103125"/>
          </a:xfrm>
          <a:custGeom>
            <a:avLst/>
            <a:gdLst/>
            <a:ahLst/>
            <a:cxnLst/>
            <a:rect l="l" t="t" r="r" b="b"/>
            <a:pathLst>
              <a:path w="7665146" h="4206249">
                <a:moveTo>
                  <a:pt x="0" y="0"/>
                </a:moveTo>
                <a:lnTo>
                  <a:pt x="7665146" y="0"/>
                </a:lnTo>
                <a:lnTo>
                  <a:pt x="7665146" y="4206249"/>
                </a:lnTo>
                <a:lnTo>
                  <a:pt x="0" y="42062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grpSp>
        <p:nvGrpSpPr>
          <p:cNvPr id="18" name="Group 18"/>
          <p:cNvGrpSpPr/>
          <p:nvPr/>
        </p:nvGrpSpPr>
        <p:grpSpPr>
          <a:xfrm>
            <a:off x="228600" y="1063756"/>
            <a:ext cx="2310494" cy="3395502"/>
            <a:chOff x="0" y="0"/>
            <a:chExt cx="1912646" cy="1788577"/>
          </a:xfrm>
        </p:grpSpPr>
        <p:sp>
          <p:nvSpPr>
            <p:cNvPr id="19" name="Freeform 19"/>
            <p:cNvSpPr/>
            <p:nvPr/>
          </p:nvSpPr>
          <p:spPr>
            <a:xfrm>
              <a:off x="0" y="0"/>
              <a:ext cx="1912646" cy="1788577"/>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p:spPr>
          <p:txBody>
            <a:bodyPr/>
            <a:lstStyle/>
            <a:p>
              <a:pPr defTabSz="457200">
                <a:buClrTx/>
              </a:pPr>
              <a:endParaRPr lang="en-SG" sz="900" kern="1200">
                <a:solidFill>
                  <a:prstClr val="black"/>
                </a:solidFill>
                <a:latin typeface="Calibri"/>
                <a:ea typeface="+mn-ea"/>
                <a:cs typeface="+mn-cs"/>
              </a:endParaRPr>
            </a:p>
          </p:txBody>
        </p:sp>
        <p:sp>
          <p:nvSpPr>
            <p:cNvPr id="20" name="TextBox 20"/>
            <p:cNvSpPr txBox="1"/>
            <p:nvPr/>
          </p:nvSpPr>
          <p:spPr>
            <a:xfrm>
              <a:off x="0" y="-38100"/>
              <a:ext cx="1912646" cy="1826677"/>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grpSp>
        <p:nvGrpSpPr>
          <p:cNvPr id="21" name="Group 21"/>
          <p:cNvGrpSpPr/>
          <p:nvPr/>
        </p:nvGrpSpPr>
        <p:grpSpPr>
          <a:xfrm>
            <a:off x="387628" y="628182"/>
            <a:ext cx="2037165" cy="700356"/>
            <a:chOff x="0" y="0"/>
            <a:chExt cx="1734007" cy="381399"/>
          </a:xfrm>
        </p:grpSpPr>
        <p:sp>
          <p:nvSpPr>
            <p:cNvPr id="22" name="Freeform 22"/>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solidFill>
              <a:srgbClr val="BF5954"/>
            </a:solidFill>
          </p:spPr>
          <p:txBody>
            <a:bodyPr/>
            <a:lstStyle/>
            <a:p>
              <a:pPr defTabSz="457200">
                <a:buClrTx/>
              </a:pPr>
              <a:endParaRPr lang="en-SG" sz="900" kern="1200">
                <a:solidFill>
                  <a:prstClr val="black"/>
                </a:solidFill>
                <a:latin typeface="Calibri"/>
                <a:ea typeface="+mn-ea"/>
                <a:cs typeface="+mn-cs"/>
              </a:endParaRPr>
            </a:p>
          </p:txBody>
        </p:sp>
        <p:sp>
          <p:nvSpPr>
            <p:cNvPr id="23" name="TextBox 23"/>
            <p:cNvSpPr txBox="1"/>
            <p:nvPr/>
          </p:nvSpPr>
          <p:spPr>
            <a:xfrm>
              <a:off x="0" y="-38100"/>
              <a:ext cx="1734007" cy="419499"/>
            </a:xfrm>
            <a:prstGeom prst="rect">
              <a:avLst/>
            </a:prstGeom>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51" name="Freeform 51"/>
          <p:cNvSpPr/>
          <p:nvPr/>
        </p:nvSpPr>
        <p:spPr>
          <a:xfrm rot="-1354060">
            <a:off x="1832060" y="3694696"/>
            <a:ext cx="1013998" cy="1244170"/>
          </a:xfrm>
          <a:custGeom>
            <a:avLst/>
            <a:gdLst/>
            <a:ahLst/>
            <a:cxnLst/>
            <a:rect l="l" t="t" r="r" b="b"/>
            <a:pathLst>
              <a:path w="2027996" h="2488339">
                <a:moveTo>
                  <a:pt x="0" y="0"/>
                </a:moveTo>
                <a:lnTo>
                  <a:pt x="2027996" y="0"/>
                </a:lnTo>
                <a:lnTo>
                  <a:pt x="2027996" y="2488338"/>
                </a:lnTo>
                <a:lnTo>
                  <a:pt x="0" y="24883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SG" sz="900" kern="1200">
              <a:solidFill>
                <a:prstClr val="black"/>
              </a:solidFill>
              <a:latin typeface="Calibri"/>
              <a:ea typeface="+mn-ea"/>
              <a:cs typeface="+mn-cs"/>
            </a:endParaRPr>
          </a:p>
        </p:txBody>
      </p:sp>
      <p:sp>
        <p:nvSpPr>
          <p:cNvPr id="52" name="TextBox 52"/>
          <p:cNvSpPr txBox="1"/>
          <p:nvPr/>
        </p:nvSpPr>
        <p:spPr>
          <a:xfrm>
            <a:off x="503872" y="724332"/>
            <a:ext cx="1898373" cy="448136"/>
          </a:xfrm>
          <a:prstGeom prst="rect">
            <a:avLst/>
          </a:prstGeom>
        </p:spPr>
        <p:txBody>
          <a:bodyPr wrap="square" lIns="0" tIns="0" rIns="0" bIns="0" rtlCol="0" anchor="t">
            <a:spAutoFit/>
          </a:bodyPr>
          <a:lstStyle/>
          <a:p>
            <a:pPr algn="ctr" defTabSz="457200">
              <a:lnSpc>
                <a:spcPts val="3849"/>
              </a:lnSpc>
              <a:buClrTx/>
            </a:pPr>
            <a:r>
              <a:rPr lang="en-US" sz="2750" b="1" kern="1200" dirty="0" err="1">
                <a:solidFill>
                  <a:srgbClr val="FBFAF5"/>
                </a:solidFill>
                <a:latin typeface="Times New Roman" panose="02020603050405020304" pitchFamily="18" charset="0"/>
                <a:ea typeface="+mn-ea"/>
                <a:cs typeface="Times New Roman" panose="02020603050405020304" pitchFamily="18" charset="0"/>
              </a:rPr>
              <a:t>Giống</a:t>
            </a:r>
            <a:r>
              <a:rPr lang="en-US" sz="2750" b="1" kern="1200" dirty="0">
                <a:solidFill>
                  <a:srgbClr val="FBFAF5"/>
                </a:solidFill>
                <a:latin typeface="Times New Roman" panose="02020603050405020304" pitchFamily="18" charset="0"/>
                <a:ea typeface="+mn-ea"/>
                <a:cs typeface="Times New Roman" panose="02020603050405020304" pitchFamily="18" charset="0"/>
              </a:rPr>
              <a:t> </a:t>
            </a:r>
            <a:r>
              <a:rPr lang="en-US" sz="2750" b="1" kern="1200" dirty="0" err="1">
                <a:solidFill>
                  <a:srgbClr val="FBFAF5"/>
                </a:solidFill>
                <a:latin typeface="Times New Roman" panose="02020603050405020304" pitchFamily="18" charset="0"/>
                <a:ea typeface="+mn-ea"/>
                <a:cs typeface="Times New Roman" panose="02020603050405020304" pitchFamily="18" charset="0"/>
              </a:rPr>
              <a:t>nhau</a:t>
            </a:r>
            <a:endParaRPr lang="en-US" sz="2750" b="1" kern="1200" dirty="0">
              <a:solidFill>
                <a:srgbClr val="FBFAF5"/>
              </a:solidFill>
              <a:latin typeface="Times New Roman" panose="02020603050405020304" pitchFamily="18" charset="0"/>
              <a:ea typeface="+mn-ea"/>
              <a:cs typeface="Times New Roman" panose="02020603050405020304" pitchFamily="18" charset="0"/>
            </a:endParaRPr>
          </a:p>
        </p:txBody>
      </p:sp>
      <p:grpSp>
        <p:nvGrpSpPr>
          <p:cNvPr id="13" name="Group 13"/>
          <p:cNvGrpSpPr/>
          <p:nvPr/>
        </p:nvGrpSpPr>
        <p:grpSpPr>
          <a:xfrm>
            <a:off x="4241818" y="348678"/>
            <a:ext cx="4673583" cy="958688"/>
            <a:chOff x="0" y="0"/>
            <a:chExt cx="2089918" cy="298251"/>
          </a:xfrm>
        </p:grpSpPr>
        <p:sp>
          <p:nvSpPr>
            <p:cNvPr id="14" name="Freeform 14"/>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15" name="TextBox 15"/>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4" name="Group 24"/>
          <p:cNvGrpSpPr/>
          <p:nvPr/>
        </p:nvGrpSpPr>
        <p:grpSpPr>
          <a:xfrm>
            <a:off x="4241818" y="1557539"/>
            <a:ext cx="4673583" cy="958688"/>
            <a:chOff x="0" y="0"/>
            <a:chExt cx="2089918" cy="298251"/>
          </a:xfrm>
        </p:grpSpPr>
        <p:sp>
          <p:nvSpPr>
            <p:cNvPr id="25" name="Freeform 25"/>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6" name="TextBox 26"/>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27" name="Group 27"/>
          <p:cNvGrpSpPr/>
          <p:nvPr/>
        </p:nvGrpSpPr>
        <p:grpSpPr>
          <a:xfrm>
            <a:off x="4241818" y="2766400"/>
            <a:ext cx="4673583" cy="958688"/>
            <a:chOff x="0" y="0"/>
            <a:chExt cx="2089918" cy="298251"/>
          </a:xfrm>
        </p:grpSpPr>
        <p:sp>
          <p:nvSpPr>
            <p:cNvPr id="28" name="Freeform 28"/>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29" name="TextBox 29"/>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0" name="Group 30"/>
          <p:cNvGrpSpPr/>
          <p:nvPr/>
        </p:nvGrpSpPr>
        <p:grpSpPr>
          <a:xfrm>
            <a:off x="4241818" y="3975262"/>
            <a:ext cx="4673583" cy="958688"/>
            <a:chOff x="0" y="0"/>
            <a:chExt cx="2089918" cy="298251"/>
          </a:xfrm>
        </p:grpSpPr>
        <p:sp>
          <p:nvSpPr>
            <p:cNvPr id="31" name="Freeform 31"/>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173A45"/>
            </a:solidFill>
          </p:spPr>
          <p:txBody>
            <a:bodyPr/>
            <a:lstStyle/>
            <a:p>
              <a:pPr defTabSz="457200">
                <a:buClrTx/>
              </a:pPr>
              <a:endParaRPr lang="en-SG" sz="2400" kern="1200">
                <a:solidFill>
                  <a:prstClr val="black"/>
                </a:solidFill>
                <a:latin typeface="Calibri"/>
                <a:ea typeface="+mn-ea"/>
                <a:cs typeface="+mn-cs"/>
              </a:endParaRPr>
            </a:p>
          </p:txBody>
        </p:sp>
        <p:sp>
          <p:nvSpPr>
            <p:cNvPr id="32" name="TextBox 32"/>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6" name="Group 36"/>
          <p:cNvGrpSpPr/>
          <p:nvPr/>
        </p:nvGrpSpPr>
        <p:grpSpPr>
          <a:xfrm>
            <a:off x="4163769" y="247651"/>
            <a:ext cx="4673583" cy="958688"/>
            <a:chOff x="0" y="0"/>
            <a:chExt cx="2089918" cy="298251"/>
          </a:xfrm>
        </p:grpSpPr>
        <p:sp>
          <p:nvSpPr>
            <p:cNvPr id="37" name="Freeform 37"/>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dirty="0">
                <a:solidFill>
                  <a:prstClr val="black"/>
                </a:solidFill>
                <a:latin typeface="Calibri"/>
                <a:ea typeface="+mn-ea"/>
                <a:cs typeface="+mn-cs"/>
              </a:endParaRPr>
            </a:p>
          </p:txBody>
        </p:sp>
        <p:sp>
          <p:nvSpPr>
            <p:cNvPr id="38" name="TextBox 38"/>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39" name="Group 39"/>
          <p:cNvGrpSpPr/>
          <p:nvPr/>
        </p:nvGrpSpPr>
        <p:grpSpPr>
          <a:xfrm>
            <a:off x="4163769" y="1456313"/>
            <a:ext cx="4673583" cy="958688"/>
            <a:chOff x="0" y="0"/>
            <a:chExt cx="2089918" cy="298251"/>
          </a:xfrm>
        </p:grpSpPr>
        <p:sp>
          <p:nvSpPr>
            <p:cNvPr id="40" name="Freeform 40"/>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1" name="TextBox 41"/>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2" name="Group 42"/>
          <p:cNvGrpSpPr/>
          <p:nvPr/>
        </p:nvGrpSpPr>
        <p:grpSpPr>
          <a:xfrm>
            <a:off x="4163769" y="2653310"/>
            <a:ext cx="4673583" cy="958688"/>
            <a:chOff x="0" y="0"/>
            <a:chExt cx="2089918" cy="298251"/>
          </a:xfrm>
        </p:grpSpPr>
        <p:sp>
          <p:nvSpPr>
            <p:cNvPr id="43" name="Freeform 43"/>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4" name="TextBox 44"/>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grpSp>
        <p:nvGrpSpPr>
          <p:cNvPr id="45" name="Group 45"/>
          <p:cNvGrpSpPr/>
          <p:nvPr/>
        </p:nvGrpSpPr>
        <p:grpSpPr>
          <a:xfrm>
            <a:off x="4163769" y="3875350"/>
            <a:ext cx="4673583" cy="958688"/>
            <a:chOff x="0" y="0"/>
            <a:chExt cx="2089918" cy="298251"/>
          </a:xfrm>
        </p:grpSpPr>
        <p:sp>
          <p:nvSpPr>
            <p:cNvPr id="46" name="Freeform 46"/>
            <p:cNvSpPr/>
            <p:nvPr/>
          </p:nvSpPr>
          <p:spPr>
            <a:xfrm>
              <a:off x="0" y="0"/>
              <a:ext cx="2089918" cy="298251"/>
            </a:xfrm>
            <a:custGeom>
              <a:avLst/>
              <a:gdLst/>
              <a:ahLst/>
              <a:cxnLst/>
              <a:rect l="l" t="t" r="r" b="b"/>
              <a:pathLst>
                <a:path w="2089918" h="298251">
                  <a:moveTo>
                    <a:pt x="14635" y="0"/>
                  </a:moveTo>
                  <a:lnTo>
                    <a:pt x="2075283" y="0"/>
                  </a:lnTo>
                  <a:cubicBezTo>
                    <a:pt x="2079164" y="0"/>
                    <a:pt x="2082887" y="1542"/>
                    <a:pt x="2085631" y="4286"/>
                  </a:cubicBezTo>
                  <a:cubicBezTo>
                    <a:pt x="2088376" y="7031"/>
                    <a:pt x="2089918" y="10753"/>
                    <a:pt x="2089918" y="14635"/>
                  </a:cubicBezTo>
                  <a:lnTo>
                    <a:pt x="2089918" y="283616"/>
                  </a:lnTo>
                  <a:cubicBezTo>
                    <a:pt x="2089918" y="287498"/>
                    <a:pt x="2088376" y="291220"/>
                    <a:pt x="2085631" y="293965"/>
                  </a:cubicBezTo>
                  <a:cubicBezTo>
                    <a:pt x="2082887" y="296709"/>
                    <a:pt x="2079164" y="298251"/>
                    <a:pt x="2075283" y="298251"/>
                  </a:cubicBezTo>
                  <a:lnTo>
                    <a:pt x="14635" y="298251"/>
                  </a:lnTo>
                  <a:cubicBezTo>
                    <a:pt x="10753" y="298251"/>
                    <a:pt x="7031" y="296709"/>
                    <a:pt x="4286" y="293965"/>
                  </a:cubicBezTo>
                  <a:cubicBezTo>
                    <a:pt x="1542" y="291220"/>
                    <a:pt x="0" y="287498"/>
                    <a:pt x="0" y="283616"/>
                  </a:cubicBezTo>
                  <a:lnTo>
                    <a:pt x="0" y="14635"/>
                  </a:lnTo>
                  <a:cubicBezTo>
                    <a:pt x="0" y="10753"/>
                    <a:pt x="1542" y="7031"/>
                    <a:pt x="4286" y="4286"/>
                  </a:cubicBezTo>
                  <a:cubicBezTo>
                    <a:pt x="7031" y="1542"/>
                    <a:pt x="10753" y="0"/>
                    <a:pt x="14635" y="0"/>
                  </a:cubicBezTo>
                  <a:close/>
                </a:path>
              </a:pathLst>
            </a:custGeom>
            <a:solidFill>
              <a:srgbClr val="D2E2E7"/>
            </a:solidFill>
          </p:spPr>
          <p:txBody>
            <a:bodyPr/>
            <a:lstStyle/>
            <a:p>
              <a:pPr defTabSz="457200">
                <a:buClrTx/>
              </a:pPr>
              <a:endParaRPr lang="en-SG" sz="2400" kern="1200">
                <a:solidFill>
                  <a:prstClr val="black"/>
                </a:solidFill>
                <a:latin typeface="Calibri"/>
                <a:ea typeface="+mn-ea"/>
                <a:cs typeface="+mn-cs"/>
              </a:endParaRPr>
            </a:p>
          </p:txBody>
        </p:sp>
        <p:sp>
          <p:nvSpPr>
            <p:cNvPr id="47" name="TextBox 47"/>
            <p:cNvSpPr txBox="1"/>
            <p:nvPr/>
          </p:nvSpPr>
          <p:spPr>
            <a:xfrm>
              <a:off x="0" y="-38100"/>
              <a:ext cx="2089918" cy="336351"/>
            </a:xfrm>
            <a:prstGeom prst="rect">
              <a:avLst/>
            </a:prstGeom>
          </p:spPr>
          <p:txBody>
            <a:bodyPr lIns="25400" tIns="25400" rIns="25400" bIns="25400" rtlCol="0" anchor="ctr"/>
            <a:lstStyle/>
            <a:p>
              <a:pPr algn="ctr" defTabSz="457200">
                <a:buClrTx/>
              </a:pPr>
              <a:endParaRPr sz="2400" kern="1200">
                <a:solidFill>
                  <a:prstClr val="black"/>
                </a:solidFill>
                <a:latin typeface="Calibri"/>
                <a:ea typeface="+mn-ea"/>
                <a:cs typeface="+mn-cs"/>
              </a:endParaRPr>
            </a:p>
          </p:txBody>
        </p:sp>
      </p:grpSp>
      <p:sp>
        <p:nvSpPr>
          <p:cNvPr id="56" name="TextBox 56"/>
          <p:cNvSpPr txBox="1"/>
          <p:nvPr/>
        </p:nvSpPr>
        <p:spPr>
          <a:xfrm>
            <a:off x="4237465" y="393866"/>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6: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lục bát</a:t>
            </a:r>
            <a:endParaRPr lang="en-US" sz="2700" kern="1200" dirty="0">
              <a:latin typeface="Eastman Grotesque"/>
              <a:ea typeface="+mn-ea"/>
              <a:cs typeface="+mn-cs"/>
            </a:endParaRPr>
          </a:p>
        </p:txBody>
      </p:sp>
      <p:sp>
        <p:nvSpPr>
          <p:cNvPr id="57" name="TextBox 57"/>
          <p:cNvSpPr txBox="1"/>
          <p:nvPr/>
        </p:nvSpPr>
        <p:spPr>
          <a:xfrm>
            <a:off x="4237465" y="1569737"/>
            <a:ext cx="4716036" cy="738664"/>
          </a:xfrm>
          <a:prstGeom prst="rect">
            <a:avLst/>
          </a:prstGeom>
        </p:spPr>
        <p:txBody>
          <a:bodyPr wrap="square"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7</a:t>
            </a:r>
            <a:r>
              <a:rPr lang="vi-VN" sz="2400" kern="1200" dirty="0">
                <a:solidFill>
                  <a:prstClr val="black"/>
                </a:solidFill>
                <a:latin typeface="Times New Roman" panose="02020603050405020304" pitchFamily="18" charset="0"/>
                <a:ea typeface="Calibri" panose="020F0502020204030204" pitchFamily="34" charset="0"/>
                <a:cs typeface="+mn-cs"/>
              </a:rPr>
              <a:t>: 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xúc</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bốn chữ hoặc năm chữ</a:t>
            </a:r>
            <a:endParaRPr lang="en-US" sz="2700" kern="1200" dirty="0">
              <a:latin typeface="Eastman Grotesque"/>
              <a:ea typeface="+mn-ea"/>
              <a:cs typeface="+mn-cs"/>
            </a:endParaRPr>
          </a:p>
        </p:txBody>
      </p:sp>
      <p:sp>
        <p:nvSpPr>
          <p:cNvPr id="58" name="TextBox 58"/>
          <p:cNvSpPr txBox="1"/>
          <p:nvPr/>
        </p:nvSpPr>
        <p:spPr>
          <a:xfrm>
            <a:off x="4237465" y="2772860"/>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8: </a:t>
            </a:r>
            <a:r>
              <a:rPr lang="vi-VN" sz="2400" kern="1200" dirty="0">
                <a:solidFill>
                  <a:prstClr val="black"/>
                </a:solidFill>
                <a:latin typeface="Times New Roman" panose="02020603050405020304" pitchFamily="18" charset="0"/>
                <a:ea typeface="Calibri" panose="020F0502020204030204" pitchFamily="34" charset="0"/>
                <a:cs typeface="+mn-cs"/>
              </a:rPr>
              <a:t>Viết đoạn văn ghi lại </a:t>
            </a:r>
            <a:r>
              <a:rPr lang="vi-VN" sz="2400" u="sng" kern="1200" dirty="0">
                <a:solidFill>
                  <a:prstClr val="black"/>
                </a:solidFill>
                <a:latin typeface="Times New Roman" panose="02020603050405020304" pitchFamily="18" charset="0"/>
                <a:ea typeface="Calibri" panose="020F0502020204030204" pitchFamily="34" charset="0"/>
                <a:cs typeface="+mn-cs"/>
              </a:rPr>
              <a:t>cảm nghĩ</a:t>
            </a:r>
            <a:r>
              <a:rPr lang="vi-VN" sz="2400" kern="1200" dirty="0">
                <a:solidFill>
                  <a:prstClr val="black"/>
                </a:solidFill>
                <a:latin typeface="Times New Roman" panose="02020603050405020304" pitchFamily="18" charset="0"/>
                <a:ea typeface="Calibri" panose="020F0502020204030204" pitchFamily="34" charset="0"/>
                <a:cs typeface="+mn-cs"/>
              </a:rPr>
              <a:t>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tự do</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9" name="TextBox 59"/>
          <p:cNvSpPr txBox="1"/>
          <p:nvPr/>
        </p:nvSpPr>
        <p:spPr>
          <a:xfrm>
            <a:off x="4237465" y="3975981"/>
            <a:ext cx="4446290" cy="738664"/>
          </a:xfrm>
          <a:prstGeom prst="rect">
            <a:avLst/>
          </a:prstGeom>
        </p:spPr>
        <p:txBody>
          <a:bodyPr lIns="0" tIns="0" rIns="0" bIns="0" rtlCol="0" anchor="t">
            <a:spAutoFit/>
          </a:bodyPr>
          <a:lstStyle/>
          <a:p>
            <a:pPr defTabSz="457200">
              <a:buClrTx/>
            </a:pPr>
            <a:r>
              <a:rPr lang="en-US" sz="2400" b="1" kern="1200" dirty="0">
                <a:solidFill>
                  <a:prstClr val="black"/>
                </a:solidFill>
                <a:latin typeface="Times New Roman" panose="02020603050405020304" pitchFamily="18" charset="0"/>
                <a:ea typeface="Calibri" panose="020F0502020204030204" pitchFamily="34" charset="0"/>
                <a:cs typeface="+mn-cs"/>
              </a:rPr>
              <a:t>L</a:t>
            </a:r>
            <a:r>
              <a:rPr lang="vi-VN" sz="2400" b="1" kern="1200" dirty="0">
                <a:solidFill>
                  <a:prstClr val="black"/>
                </a:solidFill>
                <a:latin typeface="Times New Roman" panose="02020603050405020304" pitchFamily="18" charset="0"/>
                <a:ea typeface="Calibri" panose="020F0502020204030204" pitchFamily="34" charset="0"/>
                <a:cs typeface="+mn-cs"/>
              </a:rPr>
              <a:t>ớp 9:  </a:t>
            </a:r>
            <a:r>
              <a:rPr lang="vi-VN" sz="2400" kern="1200" dirty="0">
                <a:solidFill>
                  <a:prstClr val="black"/>
                </a:solidFill>
                <a:latin typeface="Times New Roman" panose="02020603050405020304" pitchFamily="18" charset="0"/>
                <a:ea typeface="Calibri" panose="020F0502020204030204" pitchFamily="34" charset="0"/>
                <a:cs typeface="+mn-cs"/>
              </a:rPr>
              <a:t>Viết </a:t>
            </a:r>
            <a:r>
              <a:rPr lang="vi-VN" sz="2400" u="sng" kern="1200" dirty="0">
                <a:solidFill>
                  <a:prstClr val="black"/>
                </a:solidFill>
                <a:latin typeface="Times New Roman" panose="02020603050405020304" pitchFamily="18" charset="0"/>
                <a:ea typeface="Calibri" panose="020F0502020204030204" pitchFamily="34" charset="0"/>
                <a:cs typeface="+mn-cs"/>
              </a:rPr>
              <a:t>đoạn văn</a:t>
            </a:r>
            <a:r>
              <a:rPr lang="vi-VN" sz="2400" kern="1200" dirty="0">
                <a:solidFill>
                  <a:prstClr val="black"/>
                </a:solidFill>
                <a:latin typeface="Times New Roman" panose="02020603050405020304" pitchFamily="18" charset="0"/>
                <a:ea typeface="Calibri" panose="020F0502020204030204" pitchFamily="34" charset="0"/>
                <a:cs typeface="+mn-cs"/>
              </a:rPr>
              <a:t> ghi lại cảm nghĩ về một </a:t>
            </a:r>
            <a:r>
              <a:rPr lang="vi-VN" sz="2400" u="sng" kern="1200" dirty="0">
                <a:solidFill>
                  <a:prstClr val="black"/>
                </a:solidFill>
                <a:latin typeface="Times New Roman" panose="02020603050405020304" pitchFamily="18" charset="0"/>
                <a:ea typeface="Calibri" panose="020F0502020204030204" pitchFamily="34" charset="0"/>
                <a:cs typeface="+mn-cs"/>
              </a:rPr>
              <a:t>bài thơ tám chữ</a:t>
            </a:r>
            <a:r>
              <a:rPr lang="vi-VN" sz="2400" kern="1200" dirty="0">
                <a:solidFill>
                  <a:prstClr val="black"/>
                </a:solidFill>
                <a:latin typeface="Times New Roman" panose="02020603050405020304" pitchFamily="18" charset="0"/>
                <a:ea typeface="Calibri" panose="020F0502020204030204" pitchFamily="34" charset="0"/>
                <a:cs typeface="+mn-cs"/>
              </a:rPr>
              <a:t>.</a:t>
            </a:r>
            <a:endParaRPr lang="en-US" sz="2700" kern="1200" dirty="0">
              <a:latin typeface="Eastman Grotesque"/>
              <a:ea typeface="+mn-ea"/>
              <a:cs typeface="+mn-cs"/>
            </a:endParaRPr>
          </a:p>
        </p:txBody>
      </p:sp>
      <p:sp>
        <p:nvSpPr>
          <p:cNvPr id="55" name="TextBox 54">
            <a:extLst>
              <a:ext uri="{FF2B5EF4-FFF2-40B4-BE49-F238E27FC236}">
                <a16:creationId xmlns:a16="http://schemas.microsoft.com/office/drawing/2014/main" id="{84F6CCA0-6C16-54AC-FD72-4BA6B6FFC9D6}"/>
              </a:ext>
            </a:extLst>
          </p:cNvPr>
          <p:cNvSpPr txBox="1"/>
          <p:nvPr/>
        </p:nvSpPr>
        <p:spPr>
          <a:xfrm>
            <a:off x="262609" y="1661311"/>
            <a:ext cx="2242476" cy="1569660"/>
          </a:xfrm>
          <a:prstGeom prst="rect">
            <a:avLst/>
          </a:prstGeom>
          <a:noFill/>
        </p:spPr>
        <p:txBody>
          <a:bodyPr wrap="square">
            <a:spAutoFit/>
          </a:bodyPr>
          <a:lstStyle/>
          <a:p>
            <a:pPr algn="ctr" defTabSz="457200">
              <a:buClrTx/>
            </a:pPr>
            <a:r>
              <a:rPr lang="en-US" sz="3200" b="1" kern="1200" dirty="0">
                <a:solidFill>
                  <a:prstClr val="black"/>
                </a:solidFill>
                <a:latin typeface="Times New Roman" panose="02020603050405020304" pitchFamily="18" charset="0"/>
                <a:ea typeface="Calibri" panose="020F0502020204030204" pitchFamily="34" charset="0"/>
                <a:cs typeface="+mn-cs"/>
              </a:rPr>
              <a:t>L</a:t>
            </a:r>
            <a:r>
              <a:rPr lang="vi-VN" sz="3200" b="1" kern="1200" dirty="0">
                <a:solidFill>
                  <a:prstClr val="black"/>
                </a:solidFill>
                <a:latin typeface="Times New Roman" panose="02020603050405020304" pitchFamily="18" charset="0"/>
                <a:ea typeface="Calibri" panose="020F0502020204030204" pitchFamily="34" charset="0"/>
                <a:cs typeface="+mn-cs"/>
              </a:rPr>
              <a:t>ớp 6, 7, 8: </a:t>
            </a:r>
            <a:r>
              <a:rPr lang="vi-VN" sz="3200" kern="1200" dirty="0">
                <a:solidFill>
                  <a:prstClr val="black"/>
                </a:solidFill>
                <a:latin typeface="Times New Roman" panose="02020603050405020304" pitchFamily="18" charset="0"/>
                <a:ea typeface="Calibri" panose="020F0502020204030204" pitchFamily="34" charset="0"/>
                <a:cs typeface="+mn-cs"/>
              </a:rPr>
              <a:t>viết một đoạn văn</a:t>
            </a:r>
            <a:r>
              <a:rPr lang="en-US" sz="3200" kern="1200" dirty="0">
                <a:solidFill>
                  <a:prstClr val="black"/>
                </a:solidFill>
                <a:latin typeface="Times New Roman" panose="02020603050405020304" pitchFamily="18" charset="0"/>
                <a:ea typeface="Calibri" panose="020F0502020204030204" pitchFamily="34" charset="0"/>
                <a:cs typeface="+mn-cs"/>
              </a:rPr>
              <a:t>.</a:t>
            </a:r>
            <a:endParaRPr lang="en-SG" sz="3200" kern="1200" dirty="0">
              <a:solidFill>
                <a:prstClr val="black"/>
              </a:solidFill>
              <a:latin typeface="Calibri"/>
              <a:ea typeface="+mn-ea"/>
              <a:cs typeface="+mn-cs"/>
            </a:endParaRPr>
          </a:p>
        </p:txBody>
      </p:sp>
      <p:grpSp>
        <p:nvGrpSpPr>
          <p:cNvPr id="33" name="Group 21">
            <a:extLst>
              <a:ext uri="{FF2B5EF4-FFF2-40B4-BE49-F238E27FC236}">
                <a16:creationId xmlns:a16="http://schemas.microsoft.com/office/drawing/2014/main" id="{497F44F8-3F8A-1458-0582-52344B9FF672}"/>
              </a:ext>
            </a:extLst>
          </p:cNvPr>
          <p:cNvGrpSpPr/>
          <p:nvPr/>
        </p:nvGrpSpPr>
        <p:grpSpPr>
          <a:xfrm>
            <a:off x="2792700" y="570269"/>
            <a:ext cx="957882" cy="3565594"/>
            <a:chOff x="0" y="-2345"/>
            <a:chExt cx="1734007" cy="383744"/>
          </a:xfrm>
          <a:solidFill>
            <a:schemeClr val="tx2">
              <a:lumMod val="40000"/>
              <a:lumOff val="60000"/>
            </a:schemeClr>
          </a:solidFill>
        </p:grpSpPr>
        <p:sp>
          <p:nvSpPr>
            <p:cNvPr id="34" name="Freeform 22">
              <a:extLst>
                <a:ext uri="{FF2B5EF4-FFF2-40B4-BE49-F238E27FC236}">
                  <a16:creationId xmlns:a16="http://schemas.microsoft.com/office/drawing/2014/main" id="{6FBD97AF-CD78-17B1-AC88-C1912EDB28A4}"/>
                </a:ext>
              </a:extLst>
            </p:cNvPr>
            <p:cNvSpPr/>
            <p:nvPr/>
          </p:nvSpPr>
          <p:spPr>
            <a:xfrm>
              <a:off x="0" y="0"/>
              <a:ext cx="1734007" cy="381399"/>
            </a:xfrm>
            <a:custGeom>
              <a:avLst/>
              <a:gdLst/>
              <a:ahLst/>
              <a:cxnLst/>
              <a:rect l="l" t="t" r="r" b="b"/>
              <a:pathLst>
                <a:path w="1734007" h="381399">
                  <a:moveTo>
                    <a:pt x="17639" y="0"/>
                  </a:moveTo>
                  <a:lnTo>
                    <a:pt x="1716368" y="0"/>
                  </a:lnTo>
                  <a:cubicBezTo>
                    <a:pt x="1726110" y="0"/>
                    <a:pt x="1734007" y="7897"/>
                    <a:pt x="1734007" y="17639"/>
                  </a:cubicBezTo>
                  <a:lnTo>
                    <a:pt x="1734007" y="363760"/>
                  </a:lnTo>
                  <a:cubicBezTo>
                    <a:pt x="1734007" y="373502"/>
                    <a:pt x="1726110" y="381399"/>
                    <a:pt x="1716368" y="381399"/>
                  </a:cubicBezTo>
                  <a:lnTo>
                    <a:pt x="17639" y="381399"/>
                  </a:lnTo>
                  <a:cubicBezTo>
                    <a:pt x="7897" y="381399"/>
                    <a:pt x="0" y="373502"/>
                    <a:pt x="0" y="363760"/>
                  </a:cubicBezTo>
                  <a:lnTo>
                    <a:pt x="0" y="17639"/>
                  </a:lnTo>
                  <a:cubicBezTo>
                    <a:pt x="0" y="7897"/>
                    <a:pt x="7897" y="0"/>
                    <a:pt x="17639" y="0"/>
                  </a:cubicBezTo>
                  <a:close/>
                </a:path>
              </a:pathLst>
            </a:custGeom>
            <a:grpFill/>
          </p:spPr>
          <p:txBody>
            <a:bodyPr/>
            <a:lstStyle/>
            <a:p>
              <a:pPr defTabSz="457200">
                <a:buClrTx/>
              </a:pPr>
              <a:endParaRPr lang="en-SG" sz="900" kern="1200">
                <a:solidFill>
                  <a:prstClr val="black"/>
                </a:solidFill>
                <a:latin typeface="Calibri"/>
                <a:ea typeface="+mn-ea"/>
                <a:cs typeface="+mn-cs"/>
              </a:endParaRPr>
            </a:p>
          </p:txBody>
        </p:sp>
        <p:sp>
          <p:nvSpPr>
            <p:cNvPr id="35" name="TextBox 23">
              <a:extLst>
                <a:ext uri="{FF2B5EF4-FFF2-40B4-BE49-F238E27FC236}">
                  <a16:creationId xmlns:a16="http://schemas.microsoft.com/office/drawing/2014/main" id="{B81F9C04-9F5F-C64F-637D-A0E9F698A4BB}"/>
                </a:ext>
              </a:extLst>
            </p:cNvPr>
            <p:cNvSpPr txBox="1"/>
            <p:nvPr/>
          </p:nvSpPr>
          <p:spPr>
            <a:xfrm>
              <a:off x="0" y="-2345"/>
              <a:ext cx="1734007" cy="383744"/>
            </a:xfrm>
            <a:prstGeom prst="rect">
              <a:avLst/>
            </a:prstGeom>
            <a:grpFill/>
          </p:spPr>
          <p:txBody>
            <a:bodyPr lIns="25400" tIns="25400" rIns="25400" bIns="25400" rtlCol="0" anchor="ctr"/>
            <a:lstStyle/>
            <a:p>
              <a:pPr algn="ctr" defTabSz="457200">
                <a:lnSpc>
                  <a:spcPts val="1330"/>
                </a:lnSpc>
                <a:buClrTx/>
              </a:pPr>
              <a:endParaRPr sz="900" kern="1200">
                <a:solidFill>
                  <a:prstClr val="black"/>
                </a:solidFill>
                <a:latin typeface="Calibri"/>
                <a:ea typeface="+mn-ea"/>
                <a:cs typeface="+mn-cs"/>
              </a:endParaRPr>
            </a:p>
          </p:txBody>
        </p:sp>
      </p:grpSp>
      <p:sp>
        <p:nvSpPr>
          <p:cNvPr id="48" name="TextBox 52">
            <a:extLst>
              <a:ext uri="{FF2B5EF4-FFF2-40B4-BE49-F238E27FC236}">
                <a16:creationId xmlns:a16="http://schemas.microsoft.com/office/drawing/2014/main" id="{8EF118F3-4B23-1FE3-3CB7-C0E18C9223AA}"/>
              </a:ext>
            </a:extLst>
          </p:cNvPr>
          <p:cNvSpPr txBox="1"/>
          <p:nvPr/>
        </p:nvSpPr>
        <p:spPr>
          <a:xfrm>
            <a:off x="2857266" y="1559165"/>
            <a:ext cx="854609" cy="1193532"/>
          </a:xfrm>
          <a:prstGeom prst="rect">
            <a:avLst/>
          </a:prstGeom>
        </p:spPr>
        <p:txBody>
          <a:bodyPr wrap="square" lIns="0" tIns="0" rIns="0" bIns="0" rtlCol="0" anchor="ctr">
            <a:spAutoFit/>
          </a:bodyPr>
          <a:lstStyle/>
          <a:p>
            <a:pPr algn="ctr" defTabSz="457200">
              <a:lnSpc>
                <a:spcPct val="150000"/>
              </a:lnSpc>
              <a:buClrTx/>
            </a:pPr>
            <a:r>
              <a:rPr lang="en-US" sz="2750" b="1" kern="1200" dirty="0" err="1">
                <a:solidFill>
                  <a:schemeClr val="tx1"/>
                </a:solidFill>
                <a:latin typeface="Times New Roman" panose="02020603050405020304" pitchFamily="18" charset="0"/>
                <a:ea typeface="+mn-ea"/>
                <a:cs typeface="Times New Roman" panose="02020603050405020304" pitchFamily="18" charset="0"/>
              </a:rPr>
              <a:t>Khác</a:t>
            </a:r>
            <a:r>
              <a:rPr lang="en-US" sz="2750" b="1" kern="1200" dirty="0">
                <a:solidFill>
                  <a:schemeClr val="tx1"/>
                </a:solidFill>
                <a:latin typeface="Times New Roman" panose="02020603050405020304" pitchFamily="18" charset="0"/>
                <a:ea typeface="+mn-ea"/>
                <a:cs typeface="Times New Roman" panose="02020603050405020304" pitchFamily="18" charset="0"/>
              </a:rPr>
              <a:t> </a:t>
            </a:r>
            <a:r>
              <a:rPr lang="en-US" sz="2750" b="1" kern="1200" dirty="0" err="1">
                <a:solidFill>
                  <a:schemeClr val="tx1"/>
                </a:solidFill>
                <a:latin typeface="Times New Roman" panose="02020603050405020304" pitchFamily="18" charset="0"/>
                <a:ea typeface="+mn-ea"/>
                <a:cs typeface="Times New Roman" panose="02020603050405020304" pitchFamily="18" charset="0"/>
              </a:rPr>
              <a:t>nhau</a:t>
            </a:r>
            <a:endParaRPr lang="en-US" sz="2750" b="1" kern="1200" dirty="0">
              <a:solidFill>
                <a:schemeClr val="tx1"/>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881370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barn(inVertical)">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barn(inVertical)">
                                      <p:cBhvr>
                                        <p:cTn id="24" dur="50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2308324"/>
          </a:xfrm>
          <a:prstGeom prst="rect">
            <a:avLst/>
          </a:prstGeom>
          <a:noFill/>
        </p:spPr>
        <p:txBody>
          <a:bodyPr wrap="square">
            <a:spAutoFit/>
          </a:bodyPr>
          <a:lstStyle/>
          <a:p>
            <a:pPr algn="ctr"/>
            <a:r>
              <a:rPr lang="vi-VN" sz="4800" b="1" dirty="0">
                <a:effectLst/>
                <a:latin typeface="Times New Roman" panose="02020603050405020304" pitchFamily="18" charset="0"/>
                <a:ea typeface="Calibri" panose="020F0502020204030204" pitchFamily="34" charset="0"/>
              </a:rPr>
              <a:t>HOẠT ĐỘNG </a:t>
            </a:r>
            <a:r>
              <a:rPr lang="en-US" sz="4800" b="1" dirty="0">
                <a:effectLst/>
                <a:latin typeface="Times New Roman" panose="02020603050405020304" pitchFamily="18" charset="0"/>
                <a:ea typeface="Calibri" panose="020F0502020204030204" pitchFamily="34" charset="0"/>
              </a:rPr>
              <a:t>HÌNH THÀNH KIẾN THỨC MỚI</a:t>
            </a:r>
            <a:endParaRPr lang="en-SG" sz="4800" dirty="0"/>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594051" y="1869936"/>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phân tích ngữ liệu mẫu</a:t>
            </a:r>
            <a:endParaRPr lang="en-SG" sz="5400" dirty="0">
              <a:latin typeface="+mj-lt"/>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图片 17">
            <a:extLst>
              <a:ext uri="{FF2B5EF4-FFF2-40B4-BE49-F238E27FC236}">
                <a16:creationId xmlns:a16="http://schemas.microsoft.com/office/drawing/2014/main" id="{5C382FA1-D05B-3BC2-9E98-275B2A0209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9725" y="573293"/>
            <a:ext cx="6223877" cy="4570207"/>
          </a:xfrm>
          <a:prstGeom prst="rect">
            <a:avLst/>
          </a:prstGeom>
        </p:spPr>
      </p:pic>
      <p:sp>
        <p:nvSpPr>
          <p:cNvPr id="9" name="TextBox 8">
            <a:extLst>
              <a:ext uri="{FF2B5EF4-FFF2-40B4-BE49-F238E27FC236}">
                <a16:creationId xmlns:a16="http://schemas.microsoft.com/office/drawing/2014/main" id="{0182EDDA-B63D-6449-3C65-6C4C6B05F789}"/>
              </a:ext>
            </a:extLst>
          </p:cNvPr>
          <p:cNvSpPr txBox="1"/>
          <p:nvPr/>
        </p:nvSpPr>
        <p:spPr>
          <a:xfrm>
            <a:off x="3475316" y="2354776"/>
            <a:ext cx="4232693" cy="2062103"/>
          </a:xfrm>
          <a:prstGeom prst="rect">
            <a:avLst/>
          </a:prstGeom>
          <a:noFill/>
        </p:spPr>
        <p:txBody>
          <a:bodyPr wrap="square">
            <a:spAutoFit/>
          </a:bodyPr>
          <a:lstStyle/>
          <a:p>
            <a:pPr algn="ctr"/>
            <a:r>
              <a:rPr lang="vi-VN" sz="3200" dirty="0">
                <a:latin typeface="+mj-lt"/>
              </a:rPr>
              <a:t>HS đọc box tri thức trong SGK, xác định khái niệm về kiểu bài và yêu cầu đối với kiểu bài</a:t>
            </a:r>
            <a:r>
              <a:rPr lang="en-US" sz="3200" dirty="0">
                <a:latin typeface="+mj-lt"/>
              </a:rPr>
              <a:t>.</a:t>
            </a:r>
            <a:endParaRPr lang="en-SG" sz="3200" dirty="0">
              <a:latin typeface="+mj-lt"/>
            </a:endParaRPr>
          </a:p>
        </p:txBody>
      </p:sp>
      <p:sp>
        <p:nvSpPr>
          <p:cNvPr id="10" name="TextBox 9">
            <a:extLst>
              <a:ext uri="{FF2B5EF4-FFF2-40B4-BE49-F238E27FC236}">
                <a16:creationId xmlns:a16="http://schemas.microsoft.com/office/drawing/2014/main" id="{AD04F402-49AE-59E6-E664-6D81499C2252}"/>
              </a:ext>
            </a:extLst>
          </p:cNvPr>
          <p:cNvSpPr txBox="1"/>
          <p:nvPr/>
        </p:nvSpPr>
        <p:spPr>
          <a:xfrm>
            <a:off x="4484218" y="1242379"/>
            <a:ext cx="2465063" cy="507831"/>
          </a:xfrm>
          <a:prstGeom prst="rect">
            <a:avLst/>
          </a:prstGeom>
          <a:noFill/>
        </p:spPr>
        <p:txBody>
          <a:bodyPr wrap="square">
            <a:spAutoFit/>
          </a:bodyPr>
          <a:lstStyle/>
          <a:p>
            <a:pPr algn="ctr" defTabSz="685800">
              <a:spcAft>
                <a:spcPts val="600"/>
              </a:spcAft>
              <a:buClrTx/>
              <a:defRPr/>
            </a:pPr>
            <a:r>
              <a:rPr lang="vi-VN" sz="2700" b="1" kern="1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Nhiệm vụ</a:t>
            </a:r>
            <a:endParaRPr lang="en-US" sz="2100" b="1" kern="12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artoon of a child and child sitting at a table&#10;&#10;Description automatically generated">
            <a:extLst>
              <a:ext uri="{FF2B5EF4-FFF2-40B4-BE49-F238E27FC236}">
                <a16:creationId xmlns:a16="http://schemas.microsoft.com/office/drawing/2014/main" id="{B2E0C5D9-3195-88CC-7A0E-BCA086556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05" y="3232366"/>
            <a:ext cx="2866701" cy="1911134"/>
          </a:xfrm>
          <a:prstGeom prst="rect">
            <a:avLst/>
          </a:prstGeom>
        </p:spPr>
      </p:pic>
    </p:spTree>
    <p:extLst>
      <p:ext uri="{BB962C8B-B14F-4D97-AF65-F5344CB8AC3E}">
        <p14:creationId xmlns:p14="http://schemas.microsoft.com/office/powerpoint/2010/main" val="398991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sz="700"/>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000250" y="296979"/>
            <a:ext cx="5143500" cy="47296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lnSpc>
                <a:spcPct val="150000"/>
              </a:lnSpc>
              <a:spcAft>
                <a:spcPts val="800"/>
              </a:spcAft>
              <a:tabLst>
                <a:tab pos="347345" algn="l"/>
              </a:tabLst>
            </a:pP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tabLst>
                <a:tab pos="347345" algn="l"/>
              </a:tabLst>
            </a:pP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phân tích ngữ liệu mẫu</a:t>
            </a:r>
            <a:endParaRPr lang="en-SG"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6">
            <a:extLst>
              <a:ext uri="{FF2B5EF4-FFF2-40B4-BE49-F238E27FC236}">
                <a16:creationId xmlns:a16="http://schemas.microsoft.com/office/drawing/2014/main" id="{50B6DE55-72D7-6BA7-06D5-5EE09ADA6281}"/>
              </a:ext>
            </a:extLst>
          </p:cNvPr>
          <p:cNvSpPr/>
          <p:nvPr/>
        </p:nvSpPr>
        <p:spPr>
          <a:xfrm>
            <a:off x="743194" y="1208419"/>
            <a:ext cx="5381304" cy="3292132"/>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grpSp>
        <p:nvGrpSpPr>
          <p:cNvPr id="3" name="Group 2">
            <a:extLst>
              <a:ext uri="{FF2B5EF4-FFF2-40B4-BE49-F238E27FC236}">
                <a16:creationId xmlns:a16="http://schemas.microsoft.com/office/drawing/2014/main" id="{83CFAEBE-2A6C-752B-BB1C-057D7B92A840}"/>
              </a:ext>
            </a:extLst>
          </p:cNvPr>
          <p:cNvGrpSpPr/>
          <p:nvPr/>
        </p:nvGrpSpPr>
        <p:grpSpPr>
          <a:xfrm>
            <a:off x="871040" y="1208418"/>
            <a:ext cx="2386177" cy="2246769"/>
            <a:chOff x="-22607" y="-28575"/>
            <a:chExt cx="1112556" cy="841375"/>
          </a:xfrm>
        </p:grpSpPr>
        <p:sp>
          <p:nvSpPr>
            <p:cNvPr id="4" name="Freeform 9">
              <a:extLst>
                <a:ext uri="{FF2B5EF4-FFF2-40B4-BE49-F238E27FC236}">
                  <a16:creationId xmlns:a16="http://schemas.microsoft.com/office/drawing/2014/main" id="{B7E8C37C-8A37-7CEE-D122-7C47BD3213DA}"/>
                </a:ext>
              </a:extLst>
            </p:cNvPr>
            <p:cNvSpPr/>
            <p:nvPr/>
          </p:nvSpPr>
          <p:spPr>
            <a:xfrm>
              <a:off x="-22607" y="0"/>
              <a:ext cx="1112556" cy="213687"/>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5" name="TextBox 4">
              <a:extLst>
                <a:ext uri="{FF2B5EF4-FFF2-40B4-BE49-F238E27FC236}">
                  <a16:creationId xmlns:a16="http://schemas.microsoft.com/office/drawing/2014/main" id="{FBDF8D20-EE88-C598-3FAB-6D85C9C5CC61}"/>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grpSp>
        <p:nvGrpSpPr>
          <p:cNvPr id="9" name="Group 8">
            <a:extLst>
              <a:ext uri="{FF2B5EF4-FFF2-40B4-BE49-F238E27FC236}">
                <a16:creationId xmlns:a16="http://schemas.microsoft.com/office/drawing/2014/main" id="{B05E7EDC-3F9C-B50D-859B-00CBFDCE5051}"/>
              </a:ext>
            </a:extLst>
          </p:cNvPr>
          <p:cNvGrpSpPr/>
          <p:nvPr/>
        </p:nvGrpSpPr>
        <p:grpSpPr>
          <a:xfrm>
            <a:off x="6383157" y="1181898"/>
            <a:ext cx="2066566" cy="3335534"/>
            <a:chOff x="0" y="-28575"/>
            <a:chExt cx="1302441" cy="2196042"/>
          </a:xfrm>
          <a:solidFill>
            <a:srgbClr val="DB3B44">
              <a:lumMod val="40000"/>
              <a:lumOff val="60000"/>
            </a:srgbClr>
          </a:solidFill>
        </p:grpSpPr>
        <p:sp>
          <p:nvSpPr>
            <p:cNvPr id="10" name="Freeform 12">
              <a:extLst>
                <a:ext uri="{FF2B5EF4-FFF2-40B4-BE49-F238E27FC236}">
                  <a16:creationId xmlns:a16="http://schemas.microsoft.com/office/drawing/2014/main" id="{5179A4FB-3102-E3D7-DE30-2D5B36D2388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1" name="TextBox 10">
              <a:extLst>
                <a:ext uri="{FF2B5EF4-FFF2-40B4-BE49-F238E27FC236}">
                  <a16:creationId xmlns:a16="http://schemas.microsoft.com/office/drawing/2014/main" id="{6756316F-13FA-1B99-26AA-263B410EF3E0}"/>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sp>
        <p:nvSpPr>
          <p:cNvPr id="12" name="Freeform 18">
            <a:extLst>
              <a:ext uri="{FF2B5EF4-FFF2-40B4-BE49-F238E27FC236}">
                <a16:creationId xmlns:a16="http://schemas.microsoft.com/office/drawing/2014/main" id="{96512819-197E-D97F-60B6-9717E3281892}"/>
              </a:ext>
            </a:extLst>
          </p:cNvPr>
          <p:cNvSpPr/>
          <p:nvPr/>
        </p:nvSpPr>
        <p:spPr>
          <a:xfrm>
            <a:off x="5619619" y="967655"/>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5" name="TextBox 20">
            <a:extLst>
              <a:ext uri="{FF2B5EF4-FFF2-40B4-BE49-F238E27FC236}">
                <a16:creationId xmlns:a16="http://schemas.microsoft.com/office/drawing/2014/main" id="{1498E018-6C6A-4D78-F9C0-99FECC60EF1D}"/>
              </a:ext>
            </a:extLst>
          </p:cNvPr>
          <p:cNvSpPr txBox="1"/>
          <p:nvPr/>
        </p:nvSpPr>
        <p:spPr>
          <a:xfrm>
            <a:off x="-453973" y="1360051"/>
            <a:ext cx="4669797" cy="492443"/>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spcBef>
                <a:spcPct val="0"/>
              </a:spcBef>
              <a:buClrTx/>
            </a:pPr>
            <a:r>
              <a:rPr lang="vi-VN" sz="3200" b="1" i="1" dirty="0">
                <a:latin typeface="Times New Roman" panose="02020603050405020304" pitchFamily="18" charset="0"/>
                <a:ea typeface="Times New Roman" panose="02020603050405020304" pitchFamily="18" charset="0"/>
              </a:rPr>
              <a:t>Khái niệm</a:t>
            </a:r>
            <a:endParaRPr lang="en-US" sz="4400" b="1" kern="1200" dirty="0">
              <a:solidFill>
                <a:srgbClr val="FFEEC8"/>
              </a:solidFill>
              <a:latin typeface="Times New Roman" panose="02020603050405020304" pitchFamily="18" charset="0"/>
              <a:ea typeface="+mn-ea"/>
              <a:cs typeface="Times New Roman" panose="02020603050405020304" pitchFamily="18" charset="0"/>
            </a:endParaRPr>
          </a:p>
        </p:txBody>
      </p:sp>
      <p:sp>
        <p:nvSpPr>
          <p:cNvPr id="16" name="TextBox 14">
            <a:extLst>
              <a:ext uri="{FF2B5EF4-FFF2-40B4-BE49-F238E27FC236}">
                <a16:creationId xmlns:a16="http://schemas.microsoft.com/office/drawing/2014/main" id="{F2884556-4A5F-723E-B4C5-998EC6F3E060}"/>
              </a:ext>
            </a:extLst>
          </p:cNvPr>
          <p:cNvSpPr txBox="1"/>
          <p:nvPr/>
        </p:nvSpPr>
        <p:spPr>
          <a:xfrm>
            <a:off x="830441" y="1862859"/>
            <a:ext cx="4963995"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3200" dirty="0">
                <a:latin typeface="+mj-lt"/>
              </a:rPr>
              <a:t>Đoạn văn ghi lại cảm nghĩ về một bài thơ tám chữ là đoạn văn thể hiện cảm xúc, suy nghĩ của người đọc về một bài thơ tám chữ.</a:t>
            </a:r>
            <a:endParaRPr lang="en-SG" sz="3200" dirty="0">
              <a:latin typeface="+mj-lt"/>
            </a:endParaRPr>
          </a:p>
        </p:txBody>
      </p:sp>
      <p:sp>
        <p:nvSpPr>
          <p:cNvPr id="17" name="Freeform 7">
            <a:extLst>
              <a:ext uri="{FF2B5EF4-FFF2-40B4-BE49-F238E27FC236}">
                <a16:creationId xmlns:a16="http://schemas.microsoft.com/office/drawing/2014/main" id="{713C1060-047A-4B0F-BB25-B328C43100BB}"/>
              </a:ext>
            </a:extLst>
          </p:cNvPr>
          <p:cNvSpPr/>
          <p:nvPr/>
        </p:nvSpPr>
        <p:spPr>
          <a:xfrm>
            <a:off x="6211745" y="2331802"/>
            <a:ext cx="2245379" cy="2618695"/>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extLst>
      <p:ext uri="{BB962C8B-B14F-4D97-AF65-F5344CB8AC3E}">
        <p14:creationId xmlns:p14="http://schemas.microsoft.com/office/powerpoint/2010/main" val="14007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2484</Words>
  <Application>Microsoft Office PowerPoint</Application>
  <PresentationFormat>On-screen Show (16:9)</PresentationFormat>
  <Paragraphs>222</Paragraphs>
  <Slides>39</Slides>
  <Notes>24</Notes>
  <HiddenSlides>0</HiddenSlides>
  <MMClips>0</MMClips>
  <ScaleCrop>false</ScaleCrop>
  <HeadingPairs>
    <vt:vector size="6" baseType="variant">
      <vt:variant>
        <vt:lpstr>Fonts Used</vt:lpstr>
      </vt:variant>
      <vt:variant>
        <vt:i4>20</vt:i4>
      </vt:variant>
      <vt:variant>
        <vt:lpstr>Theme</vt:lpstr>
      </vt:variant>
      <vt:variant>
        <vt:i4>7</vt:i4>
      </vt:variant>
      <vt:variant>
        <vt:lpstr>Slide Titles</vt:lpstr>
      </vt:variant>
      <vt:variant>
        <vt:i4>39</vt:i4>
      </vt:variant>
    </vt:vector>
  </HeadingPairs>
  <TitlesOfParts>
    <vt:vector size="66" baseType="lpstr">
      <vt:lpstr>Josefin Sans</vt:lpstr>
      <vt:lpstr>Titan One</vt:lpstr>
      <vt:lpstr>Fira Sans</vt:lpstr>
      <vt:lpstr>Calibri</vt:lpstr>
      <vt:lpstr>Eastman Grotesque</vt:lpstr>
      <vt:lpstr>Calibri Light</vt:lpstr>
      <vt:lpstr>Microsoft YaHei</vt:lpstr>
      <vt:lpstr>Fredoka</vt:lpstr>
      <vt:lpstr>Gochi Hand</vt:lpstr>
      <vt:lpstr>Anaheim</vt:lpstr>
      <vt:lpstr>Aptos</vt:lpstr>
      <vt:lpstr>Chilanka</vt:lpstr>
      <vt:lpstr>Bebas Neue</vt:lpstr>
      <vt:lpstr>Roboto Condensed Light</vt:lpstr>
      <vt:lpstr>Arial</vt:lpstr>
      <vt:lpstr>Nunito Light</vt:lpstr>
      <vt:lpstr>Aptos Display</vt:lpstr>
      <vt:lpstr>Times New Roman</vt:lpstr>
      <vt:lpstr>Montserrat</vt:lpstr>
      <vt:lpstr>Fira Sans Extra Condensed</vt:lpstr>
      <vt:lpstr>Career Day for Elementary Students Infographics by Slidesgo</vt:lpstr>
      <vt:lpstr>Office Theme</vt:lpstr>
      <vt:lpstr>1_Office 主题</vt:lpstr>
      <vt:lpstr>1_Office Theme</vt:lpstr>
      <vt:lpstr>PPTMON theme</vt:lpstr>
      <vt:lpstr>Class Planning Infographics by Slidesgo</vt:lpstr>
      <vt:lpstr>Kawaii Class Schedule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2024-07-03T13:20:57Z</dcterms:modified>
</cp:coreProperties>
</file>