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 id="2147483684" r:id="rId3"/>
    <p:sldMasterId id="2147483697" r:id="rId4"/>
    <p:sldMasterId id="2147483717" r:id="rId5"/>
    <p:sldMasterId id="2147483729" r:id="rId6"/>
  </p:sldMasterIdLst>
  <p:notesMasterIdLst>
    <p:notesMasterId r:id="rId29"/>
  </p:notesMasterIdLst>
  <p:sldIdLst>
    <p:sldId id="258" r:id="rId7"/>
    <p:sldId id="282" r:id="rId8"/>
    <p:sldId id="268" r:id="rId9"/>
    <p:sldId id="2007577954" r:id="rId10"/>
    <p:sldId id="265" r:id="rId11"/>
    <p:sldId id="2007577959" r:id="rId12"/>
    <p:sldId id="2007577958" r:id="rId13"/>
    <p:sldId id="2007577956" r:id="rId14"/>
    <p:sldId id="260" r:id="rId15"/>
    <p:sldId id="2007577896" r:id="rId16"/>
    <p:sldId id="2007577960" r:id="rId17"/>
    <p:sldId id="261" r:id="rId18"/>
    <p:sldId id="2007577961" r:id="rId19"/>
    <p:sldId id="2007577962" r:id="rId20"/>
    <p:sldId id="523" r:id="rId21"/>
    <p:sldId id="2007577964" r:id="rId22"/>
    <p:sldId id="2007577965" r:id="rId23"/>
    <p:sldId id="2007577963" r:id="rId24"/>
    <p:sldId id="2007577966" r:id="rId25"/>
    <p:sldId id="2007577678" r:id="rId26"/>
    <p:sldId id="2007577967" r:id="rId27"/>
    <p:sldId id="200757795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9D7E3-C706-443D-B417-79ECC94D7C10}" type="datetimeFigureOut">
              <a:rPr lang="en-SG" smtClean="0"/>
              <a:t>3/7/2024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6235BB-ADB5-4AC7-B01C-38201DB79411}" type="slidenum">
              <a:rPr lang="en-SG" smtClean="0"/>
              <a:t>‹#›</a:t>
            </a:fld>
            <a:endParaRPr lang="en-SG"/>
          </a:p>
        </p:txBody>
      </p:sp>
    </p:spTree>
    <p:extLst>
      <p:ext uri="{BB962C8B-B14F-4D97-AF65-F5344CB8AC3E}">
        <p14:creationId xmlns:p14="http://schemas.microsoft.com/office/powerpoint/2010/main" val="3711157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15C7C2-1315-4825-9D4F-A591D950978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9962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7025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hyperlink" Target="http://pptmon.com/" TargetMode="External"/><Relationship Id="rId7" Type="http://schemas.openxmlformats.org/officeDocument/2006/relationships/hyperlink" Target="http://www.pptmon.com/" TargetMode="External"/><Relationship Id="rId12" Type="http://schemas.openxmlformats.org/officeDocument/2006/relationships/image" Target="../media/image9.png"/><Relationship Id="rId2" Type="http://schemas.openxmlformats.org/officeDocument/2006/relationships/image" Target="../media/image2.png"/><Relationship Id="rId16"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hyperlink" Target="https://pptmon.com/" TargetMode="External"/><Relationship Id="rId11" Type="http://schemas.openxmlformats.org/officeDocument/2006/relationships/image" Target="../media/image8.png"/><Relationship Id="rId5" Type="http://schemas.openxmlformats.org/officeDocument/2006/relationships/image" Target="../media/image4.sv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6.png"/><Relationship Id="rId4" Type="http://schemas.openxmlformats.org/officeDocument/2006/relationships/image" Target="../media/image4.svg"/><Relationship Id="rId9"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0.png"/><Relationship Id="rId4" Type="http://schemas.openxmlformats.org/officeDocument/2006/relationships/image" Target="../media/image4.svg"/><Relationship Id="rId9" Type="http://schemas.openxmlformats.org/officeDocument/2006/relationships/image" Target="../media/image19.png"/></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hyperlink" Target="http://pptmon.com/" TargetMode="External"/><Relationship Id="rId7" Type="http://schemas.openxmlformats.org/officeDocument/2006/relationships/hyperlink" Target="http://www.pptmon.com/" TargetMode="External"/><Relationship Id="rId12"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hyperlink" Target="https://pptmon.com/" TargetMode="External"/><Relationship Id="rId11" Type="http://schemas.openxmlformats.org/officeDocument/2006/relationships/image" Target="../media/image24.png"/><Relationship Id="rId5" Type="http://schemas.openxmlformats.org/officeDocument/2006/relationships/image" Target="../media/image4.sv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31.png"/><Relationship Id="rId4" Type="http://schemas.openxmlformats.org/officeDocument/2006/relationships/image" Target="../media/image4.svg"/><Relationship Id="rId9"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13.png"/><Relationship Id="rId4" Type="http://schemas.openxmlformats.org/officeDocument/2006/relationships/image" Target="../media/image4.svg"/><Relationship Id="rId9" Type="http://schemas.openxmlformats.org/officeDocument/2006/relationships/image" Target="../media/image35.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5.png"/><Relationship Id="rId4" Type="http://schemas.openxmlformats.org/officeDocument/2006/relationships/image" Target="../media/image4.svg"/><Relationship Id="rId9" Type="http://schemas.openxmlformats.org/officeDocument/2006/relationships/image" Target="../media/image24.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37.png"/><Relationship Id="rId4" Type="http://schemas.openxmlformats.org/officeDocument/2006/relationships/image" Target="../media/image4.svg"/><Relationship Id="rId9"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10.png"/><Relationship Id="rId12" Type="http://schemas.openxmlformats.org/officeDocument/2006/relationships/image" Target="../media/image38.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6.png"/><Relationship Id="rId5" Type="http://schemas.openxmlformats.org/officeDocument/2006/relationships/hyperlink" Target="https://pptmon.com/" TargetMode="External"/><Relationship Id="rId10" Type="http://schemas.openxmlformats.org/officeDocument/2006/relationships/image" Target="../media/image11.png"/><Relationship Id="rId4" Type="http://schemas.openxmlformats.org/officeDocument/2006/relationships/image" Target="../media/image4.svg"/><Relationship Id="rId9"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4.sv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23.png"/><Relationship Id="rId4" Type="http://schemas.openxmlformats.org/officeDocument/2006/relationships/image" Target="../media/image4.svg"/><Relationship Id="rId9" Type="http://schemas.openxmlformats.org/officeDocument/2006/relationships/image" Target="../media/image25.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30.png"/><Relationship Id="rId12" Type="http://schemas.openxmlformats.org/officeDocument/2006/relationships/image" Target="../media/image15.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19.png"/><Relationship Id="rId5" Type="http://schemas.openxmlformats.org/officeDocument/2006/relationships/hyperlink" Target="https://pptmon.com/" TargetMode="External"/><Relationship Id="rId10" Type="http://schemas.openxmlformats.org/officeDocument/2006/relationships/image" Target="../media/image14.png"/><Relationship Id="rId4" Type="http://schemas.openxmlformats.org/officeDocument/2006/relationships/image" Target="../media/image4.svg"/><Relationship Id="rId9" Type="http://schemas.openxmlformats.org/officeDocument/2006/relationships/image" Target="../media/image34.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10" Type="http://schemas.openxmlformats.org/officeDocument/2006/relationships/image" Target="../media/image40.png"/><Relationship Id="rId4" Type="http://schemas.openxmlformats.org/officeDocument/2006/relationships/image" Target="../media/image4.svg"/><Relationship Id="rId9"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28.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22.png"/><Relationship Id="rId5" Type="http://schemas.openxmlformats.org/officeDocument/2006/relationships/hyperlink" Target="https://pptmon.com/" TargetMode="External"/><Relationship Id="rId10" Type="http://schemas.openxmlformats.org/officeDocument/2006/relationships/image" Target="../media/image16.png"/><Relationship Id="rId4" Type="http://schemas.openxmlformats.org/officeDocument/2006/relationships/image" Target="../media/image4.svg"/><Relationship Id="rId9" Type="http://schemas.openxmlformats.org/officeDocument/2006/relationships/image" Target="../media/image2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3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11.png"/><Relationship Id="rId5" Type="http://schemas.openxmlformats.org/officeDocument/2006/relationships/hyperlink" Target="https://pptmon.com/" TargetMode="External"/><Relationship Id="rId10" Type="http://schemas.openxmlformats.org/officeDocument/2006/relationships/image" Target="../media/image7.png"/><Relationship Id="rId4" Type="http://schemas.openxmlformats.org/officeDocument/2006/relationships/image" Target="../media/image4.svg"/><Relationship Id="rId9" Type="http://schemas.openxmlformats.org/officeDocument/2006/relationships/image" Target="../media/image33.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11" Type="http://schemas.openxmlformats.org/officeDocument/2006/relationships/image" Target="../media/image37.png"/><Relationship Id="rId5" Type="http://schemas.openxmlformats.org/officeDocument/2006/relationships/hyperlink" Target="https://pptmon.com/" TargetMode="External"/><Relationship Id="rId10" Type="http://schemas.openxmlformats.org/officeDocument/2006/relationships/image" Target="../media/image13.png"/><Relationship Id="rId4" Type="http://schemas.openxmlformats.org/officeDocument/2006/relationships/image" Target="../media/image4.svg"/><Relationship Id="rId9" Type="http://schemas.openxmlformats.org/officeDocument/2006/relationships/image" Target="../media/image3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pptmon.com/" TargetMode="External"/><Relationship Id="rId1" Type="http://schemas.openxmlformats.org/officeDocument/2006/relationships/slideMaster" Target="../slideMasters/slideMaster4.xml"/><Relationship Id="rId6" Type="http://schemas.openxmlformats.org/officeDocument/2006/relationships/hyperlink" Target="http://www.pptmon.com/" TargetMode="External"/><Relationship Id="rId5" Type="http://schemas.openxmlformats.org/officeDocument/2006/relationships/hyperlink" Target="https://pptmon.com/" TargetMode="External"/><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6.xml"/><Relationship Id="rId5" Type="http://schemas.openxmlformats.org/officeDocument/2006/relationships/tags" Target="../tags/tag11.xml"/><Relationship Id="rId4" Type="http://schemas.openxmlformats.org/officeDocument/2006/relationships/tags" Target="../tags/tag10.xml"/></Relationships>
</file>

<file path=ppt/slideLayouts/_rels/slideLayout6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6.xml"/><Relationship Id="rId5" Type="http://schemas.openxmlformats.org/officeDocument/2006/relationships/tags" Target="../tags/tag16.xml"/><Relationship Id="rId4" Type="http://schemas.openxmlformats.org/officeDocument/2006/relationships/tags" Target="../tags/tag15.xml"/></Relationships>
</file>

<file path=ppt/slideLayouts/_rels/slideLayout67.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6.xml"/><Relationship Id="rId5" Type="http://schemas.openxmlformats.org/officeDocument/2006/relationships/tags" Target="../tags/tag21.xml"/><Relationship Id="rId4" Type="http://schemas.openxmlformats.org/officeDocument/2006/relationships/tags" Target="../tags/tag20.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6.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69.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6.xml"/><Relationship Id="rId4" Type="http://schemas.openxmlformats.org/officeDocument/2006/relationships/tags" Target="../tags/tag39.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6.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6.xml"/><Relationship Id="rId5" Type="http://schemas.openxmlformats.org/officeDocument/2006/relationships/tags" Target="../tags/tag53.xml"/><Relationship Id="rId4" Type="http://schemas.openxmlformats.org/officeDocument/2006/relationships/tags" Target="../tags/tag52.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6.xml"/><Relationship Id="rId4" Type="http://schemas.openxmlformats.org/officeDocument/2006/relationships/tags" Target="../tags/tag57.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6.xml"/><Relationship Id="rId5" Type="http://schemas.openxmlformats.org/officeDocument/2006/relationships/tags" Target="../tags/tag62.xml"/><Relationship Id="rId4" Type="http://schemas.openxmlformats.org/officeDocument/2006/relationships/tags" Target="../tags/tag6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1416-FB0E-71B5-C19D-0BDFE57B5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BA5B74-1A23-FE6F-18F5-AEEA3BABBD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6268FA-B352-9B34-9A13-E9CBF306CEC3}"/>
              </a:ext>
            </a:extLst>
          </p:cNvPr>
          <p:cNvSpPr>
            <a:spLocks noGrp="1"/>
          </p:cNvSpPr>
          <p:nvPr>
            <p:ph type="dt" sz="half" idx="10"/>
          </p:nvPr>
        </p:nvSpPr>
        <p:spPr/>
        <p:txBody>
          <a:bodyPr/>
          <a:lstStyle/>
          <a:p>
            <a:fld id="{B3D6F96B-7B0F-4A6D-A018-69361F875089}" type="datetimeFigureOut">
              <a:rPr lang="en-US" smtClean="0"/>
              <a:t>7/3/2024</a:t>
            </a:fld>
            <a:endParaRPr lang="en-US"/>
          </a:p>
        </p:txBody>
      </p:sp>
      <p:sp>
        <p:nvSpPr>
          <p:cNvPr id="5" name="Footer Placeholder 4">
            <a:extLst>
              <a:ext uri="{FF2B5EF4-FFF2-40B4-BE49-F238E27FC236}">
                <a16:creationId xmlns:a16="http://schemas.microsoft.com/office/drawing/2014/main" id="{EAFA8232-8803-F4AA-E10F-8096143DD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389CC3-D9AB-5F6A-6D29-FC3AA11D302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52814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FBFC4-C1B7-A9B2-2EE8-AD342DBAE4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E12122-3F35-2E39-D053-4A15B0071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41C5BB-BDB9-D7B0-87AC-07F0C4C76C52}"/>
              </a:ext>
            </a:extLst>
          </p:cNvPr>
          <p:cNvSpPr>
            <a:spLocks noGrp="1"/>
          </p:cNvSpPr>
          <p:nvPr>
            <p:ph type="dt" sz="half" idx="10"/>
          </p:nvPr>
        </p:nvSpPr>
        <p:spPr/>
        <p:txBody>
          <a:bodyPr/>
          <a:lstStyle/>
          <a:p>
            <a:fld id="{B3D6F96B-7B0F-4A6D-A018-69361F875089}" type="datetimeFigureOut">
              <a:rPr lang="en-US" smtClean="0"/>
              <a:t>7/3/2024</a:t>
            </a:fld>
            <a:endParaRPr lang="en-US"/>
          </a:p>
        </p:txBody>
      </p:sp>
      <p:sp>
        <p:nvSpPr>
          <p:cNvPr id="5" name="Footer Placeholder 4">
            <a:extLst>
              <a:ext uri="{FF2B5EF4-FFF2-40B4-BE49-F238E27FC236}">
                <a16:creationId xmlns:a16="http://schemas.microsoft.com/office/drawing/2014/main" id="{E5B2F5C5-54AF-FE42-EE22-52B9C146D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9B594-7A9C-77AF-AF4F-1FBA35A1F2E0}"/>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69150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0E7BC5-CC96-4F50-DB57-B192EB8C6E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5B55D8-5357-FBE0-85BA-432932A60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E53170-D9E2-D81B-ADF3-B41F982E2440}"/>
              </a:ext>
            </a:extLst>
          </p:cNvPr>
          <p:cNvSpPr>
            <a:spLocks noGrp="1"/>
          </p:cNvSpPr>
          <p:nvPr>
            <p:ph type="dt" sz="half" idx="10"/>
          </p:nvPr>
        </p:nvSpPr>
        <p:spPr/>
        <p:txBody>
          <a:bodyPr/>
          <a:lstStyle/>
          <a:p>
            <a:fld id="{B3D6F96B-7B0F-4A6D-A018-69361F875089}" type="datetimeFigureOut">
              <a:rPr lang="en-US" smtClean="0"/>
              <a:t>7/3/2024</a:t>
            </a:fld>
            <a:endParaRPr lang="en-US"/>
          </a:p>
        </p:txBody>
      </p:sp>
      <p:sp>
        <p:nvSpPr>
          <p:cNvPr id="5" name="Footer Placeholder 4">
            <a:extLst>
              <a:ext uri="{FF2B5EF4-FFF2-40B4-BE49-F238E27FC236}">
                <a16:creationId xmlns:a16="http://schemas.microsoft.com/office/drawing/2014/main" id="{B7476A61-C503-3D02-8DAA-730C250D4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8A27F-8D59-BE85-1BDF-23E24895174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747779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7942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5562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4187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0204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80771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02530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620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9693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D07D4-0ECE-77F0-2DC1-D0A57A57B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221928-8B8D-70E9-05DB-16B55700D3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5108D-B830-CCAC-2FE7-3D56B646EA90}"/>
              </a:ext>
            </a:extLst>
          </p:cNvPr>
          <p:cNvSpPr>
            <a:spLocks noGrp="1"/>
          </p:cNvSpPr>
          <p:nvPr>
            <p:ph type="dt" sz="half" idx="10"/>
          </p:nvPr>
        </p:nvSpPr>
        <p:spPr/>
        <p:txBody>
          <a:bodyPr/>
          <a:lstStyle/>
          <a:p>
            <a:fld id="{B3D6F96B-7B0F-4A6D-A018-69361F875089}" type="datetimeFigureOut">
              <a:rPr lang="en-US" smtClean="0"/>
              <a:t>7/3/2024</a:t>
            </a:fld>
            <a:endParaRPr lang="en-US"/>
          </a:p>
        </p:txBody>
      </p:sp>
      <p:sp>
        <p:nvSpPr>
          <p:cNvPr id="5" name="Footer Placeholder 4">
            <a:extLst>
              <a:ext uri="{FF2B5EF4-FFF2-40B4-BE49-F238E27FC236}">
                <a16:creationId xmlns:a16="http://schemas.microsoft.com/office/drawing/2014/main" id="{A30361A1-6943-E9BB-C10D-13A84CE12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8C7985-FBCC-21EB-493B-021D0F6E3A2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2701371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1193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2591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7671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2024/7/3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3998932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681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493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2024/7/3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1893303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9"/>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2024/7/3</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2805212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7578BB31-84E6-B94F-8562-E535ECEB75D4}" type="datetimeFigureOut">
              <a:rPr kumimoji="1" lang="zh-CN" altLang="en-US" smtClean="0"/>
              <a:t>2024/7/3</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3118351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7578BB31-84E6-B94F-8562-E535ECEB75D4}" type="datetimeFigureOut">
              <a:rPr kumimoji="1" lang="zh-CN" altLang="en-US" smtClean="0"/>
              <a:t>2024/7/3</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1363139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5281-FBA7-E053-A6BC-115B427E9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796A68-F120-CD78-2E03-ECE5CBE91F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02A341-493C-B709-A1CD-20F0407375F5}"/>
              </a:ext>
            </a:extLst>
          </p:cNvPr>
          <p:cNvSpPr>
            <a:spLocks noGrp="1"/>
          </p:cNvSpPr>
          <p:nvPr>
            <p:ph type="dt" sz="half" idx="10"/>
          </p:nvPr>
        </p:nvSpPr>
        <p:spPr/>
        <p:txBody>
          <a:bodyPr/>
          <a:lstStyle/>
          <a:p>
            <a:fld id="{B3D6F96B-7B0F-4A6D-A018-69361F875089}" type="datetimeFigureOut">
              <a:rPr lang="en-US" smtClean="0"/>
              <a:t>7/3/2024</a:t>
            </a:fld>
            <a:endParaRPr lang="en-US"/>
          </a:p>
        </p:txBody>
      </p:sp>
      <p:sp>
        <p:nvSpPr>
          <p:cNvPr id="5" name="Footer Placeholder 4">
            <a:extLst>
              <a:ext uri="{FF2B5EF4-FFF2-40B4-BE49-F238E27FC236}">
                <a16:creationId xmlns:a16="http://schemas.microsoft.com/office/drawing/2014/main" id="{B5DE4CD2-CA95-9E31-174D-BCA32A669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AB600-DBDA-D7B2-1C2F-DA995AFA90C3}"/>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498215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578BB31-84E6-B94F-8562-E535ECEB75D4}" type="datetimeFigureOut">
              <a:rPr kumimoji="1" lang="zh-CN" altLang="en-US" smtClean="0"/>
              <a:t>2024/7/3</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896171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2024/7/3</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1623482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kumimoji="1"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7578BB31-84E6-B94F-8562-E535ECEB75D4}" type="datetimeFigureOut">
              <a:rPr kumimoji="1" lang="zh-CN" altLang="en-US" smtClean="0"/>
              <a:t>2024/7/3</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406786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2024/7/3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2126846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838201" y="365126"/>
            <a:ext cx="7734300" cy="5811839"/>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7578BB31-84E6-B94F-8562-E535ECEB75D4}" type="datetimeFigureOut">
              <a:rPr kumimoji="1" lang="zh-CN" altLang="en-US" smtClean="0"/>
              <a:t>2024/7/3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4077070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PTM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Graphic 3">
            <a:hlinkClick r:id="rId3"/>
            <a:extLst>
              <a:ext uri="{FF2B5EF4-FFF2-40B4-BE49-F238E27FC236}">
                <a16:creationId xmlns:a16="http://schemas.microsoft.com/office/drawing/2014/main" id="{BC25E57B-ADB4-42A6-BFF6-25417C95AFA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909"/>
          <a:stretch/>
        </p:blipFill>
        <p:spPr>
          <a:xfrm>
            <a:off x="5771192" y="6892699"/>
            <a:ext cx="2239204" cy="246221"/>
          </a:xfrm>
          <a:prstGeom prst="rect">
            <a:avLst/>
          </a:prstGeom>
        </p:spPr>
      </p:pic>
      <p:sp>
        <p:nvSpPr>
          <p:cNvPr id="6" name="TextBox 5">
            <a:hlinkClick r:id="rId6"/>
            <a:extLst>
              <a:ext uri="{FF2B5EF4-FFF2-40B4-BE49-F238E27FC236}">
                <a16:creationId xmlns:a16="http://schemas.microsoft.com/office/drawing/2014/main" id="{2D9E64D2-7275-48CC-A21D-A128DA2B1B79}"/>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7"/>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90" name="그림 89">
            <a:extLst>
              <a:ext uri="{FF2B5EF4-FFF2-40B4-BE49-F238E27FC236}">
                <a16:creationId xmlns:a16="http://schemas.microsoft.com/office/drawing/2014/main" id="{2C9AB66A-E2C0-4AE7-89D5-57ED4E51DB8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121138" y="385278"/>
            <a:ext cx="2070862" cy="3127569"/>
          </a:xfrm>
          <a:prstGeom prst="rect">
            <a:avLst/>
          </a:prstGeom>
        </p:spPr>
      </p:pic>
      <p:pic>
        <p:nvPicPr>
          <p:cNvPr id="93" name="그림 92">
            <a:extLst>
              <a:ext uri="{FF2B5EF4-FFF2-40B4-BE49-F238E27FC236}">
                <a16:creationId xmlns:a16="http://schemas.microsoft.com/office/drawing/2014/main" id="{614F9E5B-E98C-41E6-89FB-A153CC4EB5B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28768" y="4496368"/>
            <a:ext cx="4531782" cy="2361633"/>
          </a:xfrm>
          <a:prstGeom prst="rect">
            <a:avLst/>
          </a:prstGeom>
        </p:spPr>
      </p:pic>
      <p:pic>
        <p:nvPicPr>
          <p:cNvPr id="94" name="그림 93">
            <a:extLst>
              <a:ext uri="{FF2B5EF4-FFF2-40B4-BE49-F238E27FC236}">
                <a16:creationId xmlns:a16="http://schemas.microsoft.com/office/drawing/2014/main" id="{5F2949C6-85F3-47EB-B956-21B6B78275D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36173" y="2311653"/>
            <a:ext cx="2375817" cy="886499"/>
          </a:xfrm>
          <a:prstGeom prst="rect">
            <a:avLst/>
          </a:prstGeom>
        </p:spPr>
      </p:pic>
      <p:pic>
        <p:nvPicPr>
          <p:cNvPr id="96" name="그림 95">
            <a:extLst>
              <a:ext uri="{FF2B5EF4-FFF2-40B4-BE49-F238E27FC236}">
                <a16:creationId xmlns:a16="http://schemas.microsoft.com/office/drawing/2014/main" id="{FCFF87E1-8D82-4CEA-BD0F-FFFE3F4A48C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404032" y="5624834"/>
            <a:ext cx="1212729" cy="773026"/>
          </a:xfrm>
          <a:prstGeom prst="rect">
            <a:avLst/>
          </a:prstGeom>
        </p:spPr>
      </p:pic>
      <p:pic>
        <p:nvPicPr>
          <p:cNvPr id="97" name="그림 96">
            <a:extLst>
              <a:ext uri="{FF2B5EF4-FFF2-40B4-BE49-F238E27FC236}">
                <a16:creationId xmlns:a16="http://schemas.microsoft.com/office/drawing/2014/main" id="{381B8009-50A8-4729-9B75-91AC6E47106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0351733" y="4185158"/>
            <a:ext cx="1624065" cy="2212701"/>
          </a:xfrm>
          <a:prstGeom prst="rect">
            <a:avLst/>
          </a:prstGeom>
        </p:spPr>
      </p:pic>
      <p:pic>
        <p:nvPicPr>
          <p:cNvPr id="100" name="그림 99">
            <a:extLst>
              <a:ext uri="{FF2B5EF4-FFF2-40B4-BE49-F238E27FC236}">
                <a16:creationId xmlns:a16="http://schemas.microsoft.com/office/drawing/2014/main" id="{40281147-49EE-450F-9560-E9C1B64CF44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209287" y="375512"/>
            <a:ext cx="1382937" cy="1737537"/>
          </a:xfrm>
          <a:prstGeom prst="rect">
            <a:avLst/>
          </a:prstGeom>
        </p:spPr>
      </p:pic>
      <p:pic>
        <p:nvPicPr>
          <p:cNvPr id="116" name="그림 115">
            <a:extLst>
              <a:ext uri="{FF2B5EF4-FFF2-40B4-BE49-F238E27FC236}">
                <a16:creationId xmlns:a16="http://schemas.microsoft.com/office/drawing/2014/main" id="{EF66C1C7-48A5-4F7D-AE6D-9F1685B0F60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8882"/>
          <a:stretch/>
        </p:blipFill>
        <p:spPr>
          <a:xfrm>
            <a:off x="0" y="338316"/>
            <a:ext cx="2416806" cy="2205609"/>
          </a:xfrm>
          <a:prstGeom prst="rect">
            <a:avLst/>
          </a:prstGeom>
        </p:spPr>
      </p:pic>
      <p:pic>
        <p:nvPicPr>
          <p:cNvPr id="120" name="그림 119">
            <a:extLst>
              <a:ext uri="{FF2B5EF4-FFF2-40B4-BE49-F238E27FC236}">
                <a16:creationId xmlns:a16="http://schemas.microsoft.com/office/drawing/2014/main" id="{76D2EC26-9329-4FB5-BB55-85AE3B9310F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416806" y="375512"/>
            <a:ext cx="787210" cy="687923"/>
          </a:xfrm>
          <a:prstGeom prst="rect">
            <a:avLst/>
          </a:prstGeom>
        </p:spPr>
      </p:pic>
      <p:pic>
        <p:nvPicPr>
          <p:cNvPr id="125" name="그림 124">
            <a:extLst>
              <a:ext uri="{FF2B5EF4-FFF2-40B4-BE49-F238E27FC236}">
                <a16:creationId xmlns:a16="http://schemas.microsoft.com/office/drawing/2014/main" id="{AB3D5FDA-A8BD-446C-B2B2-7DDD5DB1377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148414" y="4572016"/>
            <a:ext cx="992879" cy="1943206"/>
          </a:xfrm>
          <a:prstGeom prst="rect">
            <a:avLst/>
          </a:prstGeom>
        </p:spPr>
      </p:pic>
    </p:spTree>
    <p:extLst>
      <p:ext uri="{BB962C8B-B14F-4D97-AF65-F5344CB8AC3E}">
        <p14:creationId xmlns:p14="http://schemas.microsoft.com/office/powerpoint/2010/main" val="503241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A2C247F9-B2CF-474C-8441-951978DC9840}"/>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11" name="TextBox 10">
            <a:hlinkClick r:id="rId5"/>
            <a:extLst>
              <a:ext uri="{FF2B5EF4-FFF2-40B4-BE49-F238E27FC236}">
                <a16:creationId xmlns:a16="http://schemas.microsoft.com/office/drawing/2014/main" id="{DE562560-92AB-4C13-923E-20A205083D71}"/>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50" name="그림 49">
            <a:extLst>
              <a:ext uri="{FF2B5EF4-FFF2-40B4-BE49-F238E27FC236}">
                <a16:creationId xmlns:a16="http://schemas.microsoft.com/office/drawing/2014/main" id="{FE81EB96-018D-4F0A-A4C8-030FAA166D2B}"/>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8849" y="5078962"/>
            <a:ext cx="1382937" cy="1737537"/>
          </a:xfrm>
          <a:prstGeom prst="rect">
            <a:avLst/>
          </a:prstGeom>
        </p:spPr>
      </p:pic>
      <p:pic>
        <p:nvPicPr>
          <p:cNvPr id="58" name="그림 57">
            <a:extLst>
              <a:ext uri="{FF2B5EF4-FFF2-40B4-BE49-F238E27FC236}">
                <a16:creationId xmlns:a16="http://schemas.microsoft.com/office/drawing/2014/main" id="{34B5D8A1-4670-45A1-9862-1EFE70C0E79E}"/>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6442" y="2632"/>
            <a:ext cx="1489318" cy="1304926"/>
          </a:xfrm>
          <a:prstGeom prst="rect">
            <a:avLst/>
          </a:prstGeom>
        </p:spPr>
      </p:pic>
      <p:pic>
        <p:nvPicPr>
          <p:cNvPr id="60" name="그림 59">
            <a:extLst>
              <a:ext uri="{FF2B5EF4-FFF2-40B4-BE49-F238E27FC236}">
                <a16:creationId xmlns:a16="http://schemas.microsoft.com/office/drawing/2014/main" id="{AE136DE1-34FE-450E-91FA-41B9D7B3C6D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11190" y="63500"/>
            <a:ext cx="964512" cy="921960"/>
          </a:xfrm>
          <a:prstGeom prst="rect">
            <a:avLst/>
          </a:prstGeom>
        </p:spPr>
      </p:pic>
      <p:pic>
        <p:nvPicPr>
          <p:cNvPr id="71" name="그림 70">
            <a:extLst>
              <a:ext uri="{FF2B5EF4-FFF2-40B4-BE49-F238E27FC236}">
                <a16:creationId xmlns:a16="http://schemas.microsoft.com/office/drawing/2014/main" id="{2532BB33-90AA-405A-BF41-B3DA49CD87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153746" y="5804830"/>
            <a:ext cx="914866" cy="865223"/>
          </a:xfrm>
          <a:prstGeom prst="rect">
            <a:avLst/>
          </a:prstGeom>
        </p:spPr>
      </p:pic>
    </p:spTree>
    <p:extLst>
      <p:ext uri="{BB962C8B-B14F-4D97-AF65-F5344CB8AC3E}">
        <p14:creationId xmlns:p14="http://schemas.microsoft.com/office/powerpoint/2010/main" val="35998537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C040D0E2-A4C4-4369-8844-F0DF52D9AFF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9" name="TextBox 8">
            <a:hlinkClick r:id="rId5"/>
            <a:extLst>
              <a:ext uri="{FF2B5EF4-FFF2-40B4-BE49-F238E27FC236}">
                <a16:creationId xmlns:a16="http://schemas.microsoft.com/office/drawing/2014/main" id="{7279E5CE-BE14-4A92-9411-AEF2ED505190}"/>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5" name="그림 24">
            <a:extLst>
              <a:ext uri="{FF2B5EF4-FFF2-40B4-BE49-F238E27FC236}">
                <a16:creationId xmlns:a16="http://schemas.microsoft.com/office/drawing/2014/main" id="{6C30ECA4-6A8F-475D-9928-93D46B51FDE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5589" y="98514"/>
            <a:ext cx="1269467" cy="659555"/>
          </a:xfrm>
          <a:prstGeom prst="rect">
            <a:avLst/>
          </a:prstGeom>
        </p:spPr>
      </p:pic>
      <p:pic>
        <p:nvPicPr>
          <p:cNvPr id="27" name="그림 26">
            <a:extLst>
              <a:ext uri="{FF2B5EF4-FFF2-40B4-BE49-F238E27FC236}">
                <a16:creationId xmlns:a16="http://schemas.microsoft.com/office/drawing/2014/main" id="{30AB9D50-15CF-429A-BEAF-E3A89D903C9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252438" y="5554124"/>
            <a:ext cx="1851008" cy="1262374"/>
          </a:xfrm>
          <a:prstGeom prst="rect">
            <a:avLst/>
          </a:prstGeom>
        </p:spPr>
      </p:pic>
      <p:pic>
        <p:nvPicPr>
          <p:cNvPr id="28" name="그림 27">
            <a:extLst>
              <a:ext uri="{FF2B5EF4-FFF2-40B4-BE49-F238E27FC236}">
                <a16:creationId xmlns:a16="http://schemas.microsoft.com/office/drawing/2014/main" id="{14494E8C-18DD-44E2-B535-CB10F8C3027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4963" y="5929936"/>
            <a:ext cx="801394" cy="709199"/>
          </a:xfrm>
          <a:prstGeom prst="rect">
            <a:avLst/>
          </a:prstGeom>
        </p:spPr>
      </p:pic>
      <p:pic>
        <p:nvPicPr>
          <p:cNvPr id="31" name="그림 30">
            <a:extLst>
              <a:ext uri="{FF2B5EF4-FFF2-40B4-BE49-F238E27FC236}">
                <a16:creationId xmlns:a16="http://schemas.microsoft.com/office/drawing/2014/main" id="{49C30CD2-51A0-4478-9268-7EF2C45422F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676444" y="47992"/>
            <a:ext cx="1120534" cy="1163086"/>
          </a:xfrm>
          <a:prstGeom prst="rect">
            <a:avLst/>
          </a:prstGeom>
        </p:spPr>
      </p:pic>
    </p:spTree>
    <p:extLst>
      <p:ext uri="{BB962C8B-B14F-4D97-AF65-F5344CB8AC3E}">
        <p14:creationId xmlns:p14="http://schemas.microsoft.com/office/powerpoint/2010/main" val="7247616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PPTM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Graphic 3">
            <a:hlinkClick r:id="rId3"/>
            <a:extLst>
              <a:ext uri="{FF2B5EF4-FFF2-40B4-BE49-F238E27FC236}">
                <a16:creationId xmlns:a16="http://schemas.microsoft.com/office/drawing/2014/main" id="{B3766FB1-83FF-4E0C-9033-2429A06EC24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909"/>
          <a:stretch/>
        </p:blipFill>
        <p:spPr>
          <a:xfrm>
            <a:off x="5771192" y="6892699"/>
            <a:ext cx="2239204" cy="246221"/>
          </a:xfrm>
          <a:prstGeom prst="rect">
            <a:avLst/>
          </a:prstGeom>
        </p:spPr>
      </p:pic>
      <p:sp>
        <p:nvSpPr>
          <p:cNvPr id="12" name="TextBox 11">
            <a:hlinkClick r:id="rId6"/>
            <a:extLst>
              <a:ext uri="{FF2B5EF4-FFF2-40B4-BE49-F238E27FC236}">
                <a16:creationId xmlns:a16="http://schemas.microsoft.com/office/drawing/2014/main" id="{92C76A58-09EC-45CA-A291-C2CE9CE01FAD}"/>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7"/>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8D62272E-4A6C-44A8-B5E7-3E7C848F5E3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07668" y="5142222"/>
            <a:ext cx="2184333" cy="1354570"/>
          </a:xfrm>
          <a:prstGeom prst="rect">
            <a:avLst/>
          </a:prstGeom>
        </p:spPr>
      </p:pic>
      <p:pic>
        <p:nvPicPr>
          <p:cNvPr id="15" name="그림 14">
            <a:extLst>
              <a:ext uri="{FF2B5EF4-FFF2-40B4-BE49-F238E27FC236}">
                <a16:creationId xmlns:a16="http://schemas.microsoft.com/office/drawing/2014/main" id="{C9E2BA7C-DB5E-4216-859B-F1E0A0861EF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674505" y="116349"/>
            <a:ext cx="2489288" cy="2432553"/>
          </a:xfrm>
          <a:prstGeom prst="rect">
            <a:avLst/>
          </a:prstGeom>
        </p:spPr>
      </p:pic>
      <p:pic>
        <p:nvPicPr>
          <p:cNvPr id="18" name="그림 17">
            <a:extLst>
              <a:ext uri="{FF2B5EF4-FFF2-40B4-BE49-F238E27FC236}">
                <a16:creationId xmlns:a16="http://schemas.microsoft.com/office/drawing/2014/main" id="{0960F15B-7532-484C-AE8C-FC9B8B1DA357}"/>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12017"/>
          <a:stretch/>
        </p:blipFill>
        <p:spPr>
          <a:xfrm>
            <a:off x="171116" y="4393306"/>
            <a:ext cx="1985757" cy="2464694"/>
          </a:xfrm>
          <a:prstGeom prst="rect">
            <a:avLst/>
          </a:prstGeom>
        </p:spPr>
      </p:pic>
      <p:pic>
        <p:nvPicPr>
          <p:cNvPr id="19" name="그림 18">
            <a:extLst>
              <a:ext uri="{FF2B5EF4-FFF2-40B4-BE49-F238E27FC236}">
                <a16:creationId xmlns:a16="http://schemas.microsoft.com/office/drawing/2014/main" id="{F809D757-67B3-498D-BE0F-C38D9352BB51}"/>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187726" y="5659785"/>
            <a:ext cx="822671" cy="801393"/>
          </a:xfrm>
          <a:prstGeom prst="rect">
            <a:avLst/>
          </a:prstGeom>
        </p:spPr>
      </p:pic>
      <p:pic>
        <p:nvPicPr>
          <p:cNvPr id="31" name="그림 30">
            <a:extLst>
              <a:ext uri="{FF2B5EF4-FFF2-40B4-BE49-F238E27FC236}">
                <a16:creationId xmlns:a16="http://schemas.microsoft.com/office/drawing/2014/main" id="{F3468E07-8262-4ED1-B8DC-F6D5A492C92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52850" y="100591"/>
            <a:ext cx="2588577" cy="3198489"/>
          </a:xfrm>
          <a:prstGeom prst="rect">
            <a:avLst/>
          </a:prstGeom>
        </p:spPr>
      </p:pic>
      <p:pic>
        <p:nvPicPr>
          <p:cNvPr id="33" name="그림 32">
            <a:extLst>
              <a:ext uri="{FF2B5EF4-FFF2-40B4-BE49-F238E27FC236}">
                <a16:creationId xmlns:a16="http://schemas.microsoft.com/office/drawing/2014/main" id="{2DB8D0F8-8C30-4B58-9C0F-0292CEE8FC4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72714" y="172978"/>
            <a:ext cx="1049615" cy="879407"/>
          </a:xfrm>
          <a:prstGeom prst="rect">
            <a:avLst/>
          </a:prstGeom>
        </p:spPr>
      </p:pic>
      <p:pic>
        <p:nvPicPr>
          <p:cNvPr id="41" name="그림 40">
            <a:extLst>
              <a:ext uri="{FF2B5EF4-FFF2-40B4-BE49-F238E27FC236}">
                <a16:creationId xmlns:a16="http://schemas.microsoft.com/office/drawing/2014/main" id="{5D46C9EA-7359-4777-ADE6-8D8621005F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440350" y="5648835"/>
            <a:ext cx="900682" cy="666647"/>
          </a:xfrm>
          <a:prstGeom prst="rect">
            <a:avLst/>
          </a:prstGeom>
        </p:spPr>
      </p:pic>
      <p:pic>
        <p:nvPicPr>
          <p:cNvPr id="47" name="그림 46">
            <a:extLst>
              <a:ext uri="{FF2B5EF4-FFF2-40B4-BE49-F238E27FC236}">
                <a16:creationId xmlns:a16="http://schemas.microsoft.com/office/drawing/2014/main" id="{93A5A29F-A312-4226-BDA0-E10F51C642F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692222" y="3125714"/>
            <a:ext cx="1219823" cy="2226886"/>
          </a:xfrm>
          <a:prstGeom prst="rect">
            <a:avLst/>
          </a:prstGeom>
        </p:spPr>
      </p:pic>
    </p:spTree>
    <p:extLst>
      <p:ext uri="{BB962C8B-B14F-4D97-AF65-F5344CB8AC3E}">
        <p14:creationId xmlns:p14="http://schemas.microsoft.com/office/powerpoint/2010/main" val="35390323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296DFB93-0291-4940-A23D-C1BA4AD3BCE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9" name="TextBox 8">
            <a:hlinkClick r:id="rId5"/>
            <a:extLst>
              <a:ext uri="{FF2B5EF4-FFF2-40B4-BE49-F238E27FC236}">
                <a16:creationId xmlns:a16="http://schemas.microsoft.com/office/drawing/2014/main" id="{269B8648-FC05-4492-A246-01793F9A650A}"/>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53" name="그림 52">
            <a:extLst>
              <a:ext uri="{FF2B5EF4-FFF2-40B4-BE49-F238E27FC236}">
                <a16:creationId xmlns:a16="http://schemas.microsoft.com/office/drawing/2014/main" id="{77E6A5DA-65F2-4621-A227-3070B7C54B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45318"/>
          <a:stretch/>
        </p:blipFill>
        <p:spPr>
          <a:xfrm>
            <a:off x="324632" y="6373249"/>
            <a:ext cx="2375817" cy="484752"/>
          </a:xfrm>
          <a:prstGeom prst="rect">
            <a:avLst/>
          </a:prstGeom>
        </p:spPr>
      </p:pic>
      <p:pic>
        <p:nvPicPr>
          <p:cNvPr id="62" name="그림 61">
            <a:extLst>
              <a:ext uri="{FF2B5EF4-FFF2-40B4-BE49-F238E27FC236}">
                <a16:creationId xmlns:a16="http://schemas.microsoft.com/office/drawing/2014/main" id="{F7B89751-1224-4484-A1F8-5E54FE1DE7E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87786" y="4907704"/>
            <a:ext cx="1404215" cy="1950297"/>
          </a:xfrm>
          <a:prstGeom prst="rect">
            <a:avLst/>
          </a:prstGeom>
        </p:spPr>
      </p:pic>
      <p:pic>
        <p:nvPicPr>
          <p:cNvPr id="63" name="그림 62">
            <a:extLst>
              <a:ext uri="{FF2B5EF4-FFF2-40B4-BE49-F238E27FC236}">
                <a16:creationId xmlns:a16="http://schemas.microsoft.com/office/drawing/2014/main" id="{E02C66E2-06CF-4083-8A4A-4D4BA8E6E8D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6083" y="59614"/>
            <a:ext cx="1794273" cy="936142"/>
          </a:xfrm>
          <a:prstGeom prst="rect">
            <a:avLst/>
          </a:prstGeom>
        </p:spPr>
      </p:pic>
      <p:pic>
        <p:nvPicPr>
          <p:cNvPr id="76" name="그림 75">
            <a:extLst>
              <a:ext uri="{FF2B5EF4-FFF2-40B4-BE49-F238E27FC236}">
                <a16:creationId xmlns:a16="http://schemas.microsoft.com/office/drawing/2014/main" id="{15677709-9FD3-4073-881B-FAAEEE28FD9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936900" y="97691"/>
            <a:ext cx="914866" cy="595727"/>
          </a:xfrm>
          <a:prstGeom prst="rect">
            <a:avLst/>
          </a:prstGeom>
        </p:spPr>
      </p:pic>
    </p:spTree>
    <p:extLst>
      <p:ext uri="{BB962C8B-B14F-4D97-AF65-F5344CB8AC3E}">
        <p14:creationId xmlns:p14="http://schemas.microsoft.com/office/powerpoint/2010/main" val="4120071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92B1B-D6DE-250F-404F-F0E7F07B83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AF14E8-AC8E-3C10-6FB0-D364FBD20E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552BA5-D0DD-B2AC-189F-E3CB588C06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3464DD-374D-DCE6-469F-0288DA77B1AA}"/>
              </a:ext>
            </a:extLst>
          </p:cNvPr>
          <p:cNvSpPr>
            <a:spLocks noGrp="1"/>
          </p:cNvSpPr>
          <p:nvPr>
            <p:ph type="dt" sz="half" idx="10"/>
          </p:nvPr>
        </p:nvSpPr>
        <p:spPr/>
        <p:txBody>
          <a:bodyPr/>
          <a:lstStyle/>
          <a:p>
            <a:fld id="{B3D6F96B-7B0F-4A6D-A018-69361F875089}" type="datetimeFigureOut">
              <a:rPr lang="en-US" smtClean="0"/>
              <a:t>7/3/2024</a:t>
            </a:fld>
            <a:endParaRPr lang="en-US"/>
          </a:p>
        </p:txBody>
      </p:sp>
      <p:sp>
        <p:nvSpPr>
          <p:cNvPr id="6" name="Footer Placeholder 5">
            <a:extLst>
              <a:ext uri="{FF2B5EF4-FFF2-40B4-BE49-F238E27FC236}">
                <a16:creationId xmlns:a16="http://schemas.microsoft.com/office/drawing/2014/main" id="{7BDF1854-815E-271F-C5E1-B43F84540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E4CE7-B14C-DDDC-169B-3626A8E5F64A}"/>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865434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18" name="그림 17">
            <a:extLst>
              <a:ext uri="{FF2B5EF4-FFF2-40B4-BE49-F238E27FC236}">
                <a16:creationId xmlns:a16="http://schemas.microsoft.com/office/drawing/2014/main" id="{C1312CAD-11E6-478F-82FC-4C814726C9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2948" y="0"/>
            <a:ext cx="978696" cy="999972"/>
          </a:xfrm>
          <a:prstGeom prst="rect">
            <a:avLst/>
          </a:prstGeom>
        </p:spPr>
      </p:pic>
      <p:pic>
        <p:nvPicPr>
          <p:cNvPr id="27" name="그림 26">
            <a:extLst>
              <a:ext uri="{FF2B5EF4-FFF2-40B4-BE49-F238E27FC236}">
                <a16:creationId xmlns:a16="http://schemas.microsoft.com/office/drawing/2014/main" id="{BE4A829F-7C95-46C2-8E2B-0C0CF7BCABA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473" b="59037"/>
          <a:stretch/>
        </p:blipFill>
        <p:spPr>
          <a:xfrm>
            <a:off x="1" y="5954506"/>
            <a:ext cx="2480705" cy="903495"/>
          </a:xfrm>
          <a:prstGeom prst="rect">
            <a:avLst/>
          </a:prstGeom>
        </p:spPr>
      </p:pic>
    </p:spTree>
    <p:extLst>
      <p:ext uri="{BB962C8B-B14F-4D97-AF65-F5344CB8AC3E}">
        <p14:creationId xmlns:p14="http://schemas.microsoft.com/office/powerpoint/2010/main" val="39412958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FD8A2782-74C6-4E81-84A0-2BED4410962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9" name="TextBox 8">
            <a:hlinkClick r:id="rId5"/>
            <a:extLst>
              <a:ext uri="{FF2B5EF4-FFF2-40B4-BE49-F238E27FC236}">
                <a16:creationId xmlns:a16="http://schemas.microsoft.com/office/drawing/2014/main" id="{6A12855C-60AC-4281-B29E-BFED9F617483}"/>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0" name="그림 19">
            <a:extLst>
              <a:ext uri="{FF2B5EF4-FFF2-40B4-BE49-F238E27FC236}">
                <a16:creationId xmlns:a16="http://schemas.microsoft.com/office/drawing/2014/main" id="{AD4B2284-FB78-4A35-AB92-6100AE02D02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4176" t="42845"/>
          <a:stretch/>
        </p:blipFill>
        <p:spPr>
          <a:xfrm>
            <a:off x="1" y="0"/>
            <a:ext cx="1833695" cy="1155218"/>
          </a:xfrm>
          <a:prstGeom prst="rect">
            <a:avLst/>
          </a:prstGeom>
        </p:spPr>
      </p:pic>
      <p:pic>
        <p:nvPicPr>
          <p:cNvPr id="21" name="그림 20">
            <a:extLst>
              <a:ext uri="{FF2B5EF4-FFF2-40B4-BE49-F238E27FC236}">
                <a16:creationId xmlns:a16="http://schemas.microsoft.com/office/drawing/2014/main" id="{DE376011-94D5-4355-B8A5-B699A4B5D9F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135642" y="31448"/>
            <a:ext cx="617002" cy="617002"/>
          </a:xfrm>
          <a:prstGeom prst="rect">
            <a:avLst/>
          </a:prstGeom>
        </p:spPr>
      </p:pic>
      <p:pic>
        <p:nvPicPr>
          <p:cNvPr id="24" name="그림 23">
            <a:extLst>
              <a:ext uri="{FF2B5EF4-FFF2-40B4-BE49-F238E27FC236}">
                <a16:creationId xmlns:a16="http://schemas.microsoft.com/office/drawing/2014/main" id="{F05A0CDB-386F-46F6-9420-C3BE2492551D}"/>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577" b="57970"/>
          <a:stretch/>
        </p:blipFill>
        <p:spPr>
          <a:xfrm>
            <a:off x="1" y="5948852"/>
            <a:ext cx="3692473" cy="909148"/>
          </a:xfrm>
          <a:prstGeom prst="rect">
            <a:avLst/>
          </a:prstGeom>
        </p:spPr>
      </p:pic>
      <p:pic>
        <p:nvPicPr>
          <p:cNvPr id="26" name="그림 25">
            <a:extLst>
              <a:ext uri="{FF2B5EF4-FFF2-40B4-BE49-F238E27FC236}">
                <a16:creationId xmlns:a16="http://schemas.microsoft.com/office/drawing/2014/main" id="{85518F5E-7F3F-47F5-BB8A-93929F23561B}"/>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14457"/>
          <a:stretch/>
        </p:blipFill>
        <p:spPr>
          <a:xfrm>
            <a:off x="11199122" y="5195714"/>
            <a:ext cx="992879" cy="1662287"/>
          </a:xfrm>
          <a:prstGeom prst="rect">
            <a:avLst/>
          </a:prstGeom>
        </p:spPr>
      </p:pic>
    </p:spTree>
    <p:extLst>
      <p:ext uri="{BB962C8B-B14F-4D97-AF65-F5344CB8AC3E}">
        <p14:creationId xmlns:p14="http://schemas.microsoft.com/office/powerpoint/2010/main" val="1075784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5747B95B-DED7-437E-A005-FB3C727464E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11" name="TextBox 10">
            <a:hlinkClick r:id="rId5"/>
            <a:extLst>
              <a:ext uri="{FF2B5EF4-FFF2-40B4-BE49-F238E27FC236}">
                <a16:creationId xmlns:a16="http://schemas.microsoft.com/office/drawing/2014/main" id="{0FCE6FEC-E8A2-4C97-98AC-75B4CFDA2EDE}"/>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F2462FAC-3281-440E-A1D0-9872C24F6BC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9739"/>
          <a:stretch/>
        </p:blipFill>
        <p:spPr>
          <a:xfrm>
            <a:off x="10007668" y="5635352"/>
            <a:ext cx="2184333" cy="1222649"/>
          </a:xfrm>
          <a:prstGeom prst="rect">
            <a:avLst/>
          </a:prstGeom>
        </p:spPr>
      </p:pic>
      <p:pic>
        <p:nvPicPr>
          <p:cNvPr id="19" name="그림 18">
            <a:extLst>
              <a:ext uri="{FF2B5EF4-FFF2-40B4-BE49-F238E27FC236}">
                <a16:creationId xmlns:a16="http://schemas.microsoft.com/office/drawing/2014/main" id="{080A2FB7-41DC-4449-8DDD-814C337ACD02}"/>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51528" t="8865"/>
          <a:stretch/>
        </p:blipFill>
        <p:spPr>
          <a:xfrm>
            <a:off x="0" y="1"/>
            <a:ext cx="787210" cy="2016543"/>
          </a:xfrm>
          <a:prstGeom prst="rect">
            <a:avLst/>
          </a:prstGeom>
        </p:spPr>
      </p:pic>
      <p:pic>
        <p:nvPicPr>
          <p:cNvPr id="21" name="그림 20">
            <a:extLst>
              <a:ext uri="{FF2B5EF4-FFF2-40B4-BE49-F238E27FC236}">
                <a16:creationId xmlns:a16="http://schemas.microsoft.com/office/drawing/2014/main" id="{524E4B98-8565-4EEF-A1F4-14D458625BE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964378" y="1"/>
            <a:ext cx="822671" cy="801393"/>
          </a:xfrm>
          <a:prstGeom prst="rect">
            <a:avLst/>
          </a:prstGeom>
        </p:spPr>
      </p:pic>
      <p:pic>
        <p:nvPicPr>
          <p:cNvPr id="23" name="그림 22">
            <a:extLst>
              <a:ext uri="{FF2B5EF4-FFF2-40B4-BE49-F238E27FC236}">
                <a16:creationId xmlns:a16="http://schemas.microsoft.com/office/drawing/2014/main" id="{5DC0BC7F-09C3-4FCE-8223-1ED2DCC82DCB}"/>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5060" b="57974"/>
          <a:stretch/>
        </p:blipFill>
        <p:spPr>
          <a:xfrm>
            <a:off x="1" y="5513788"/>
            <a:ext cx="2457589" cy="1344213"/>
          </a:xfrm>
          <a:prstGeom prst="rect">
            <a:avLst/>
          </a:prstGeom>
        </p:spPr>
      </p:pic>
    </p:spTree>
    <p:extLst>
      <p:ext uri="{BB962C8B-B14F-4D97-AF65-F5344CB8AC3E}">
        <p14:creationId xmlns:p14="http://schemas.microsoft.com/office/powerpoint/2010/main" val="3931476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pic>
        <p:nvPicPr>
          <p:cNvPr id="8" name="Graphic 3">
            <a:hlinkClick r:id="rId2"/>
            <a:extLst>
              <a:ext uri="{FF2B5EF4-FFF2-40B4-BE49-F238E27FC236}">
                <a16:creationId xmlns:a16="http://schemas.microsoft.com/office/drawing/2014/main" id="{FD553BC6-78BA-4DBE-8E7E-2FB2C383711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9" name="TextBox 8">
            <a:hlinkClick r:id="rId5"/>
            <a:extLst>
              <a:ext uri="{FF2B5EF4-FFF2-40B4-BE49-F238E27FC236}">
                <a16:creationId xmlns:a16="http://schemas.microsoft.com/office/drawing/2014/main" id="{239D2DC3-C462-41D2-B4E3-2F0B025BE258}"/>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4" name="그림 13">
            <a:extLst>
              <a:ext uri="{FF2B5EF4-FFF2-40B4-BE49-F238E27FC236}">
                <a16:creationId xmlns:a16="http://schemas.microsoft.com/office/drawing/2014/main" id="{05644B8C-0CA3-4B73-8079-EAAB425D2DA8}"/>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24102" b="19157"/>
          <a:stretch/>
        </p:blipFill>
        <p:spPr>
          <a:xfrm>
            <a:off x="0" y="5625322"/>
            <a:ext cx="1512540" cy="1232678"/>
          </a:xfrm>
          <a:prstGeom prst="rect">
            <a:avLst/>
          </a:prstGeom>
        </p:spPr>
      </p:pic>
      <p:pic>
        <p:nvPicPr>
          <p:cNvPr id="15" name="그림 14">
            <a:extLst>
              <a:ext uri="{FF2B5EF4-FFF2-40B4-BE49-F238E27FC236}">
                <a16:creationId xmlns:a16="http://schemas.microsoft.com/office/drawing/2014/main" id="{979E32A2-8336-4F84-8E78-45D48AB2E31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634687" y="0"/>
            <a:ext cx="1212729" cy="773026"/>
          </a:xfrm>
          <a:prstGeom prst="rect">
            <a:avLst/>
          </a:prstGeom>
        </p:spPr>
      </p:pic>
      <p:pic>
        <p:nvPicPr>
          <p:cNvPr id="16" name="그림 15">
            <a:extLst>
              <a:ext uri="{FF2B5EF4-FFF2-40B4-BE49-F238E27FC236}">
                <a16:creationId xmlns:a16="http://schemas.microsoft.com/office/drawing/2014/main" id="{D8C6A5F6-609A-4431-9EB6-D2CCC3901834}"/>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9746" b="60028"/>
          <a:stretch/>
        </p:blipFill>
        <p:spPr>
          <a:xfrm>
            <a:off x="10399780" y="5738252"/>
            <a:ext cx="1792220" cy="1119748"/>
          </a:xfrm>
          <a:prstGeom prst="rect">
            <a:avLst/>
          </a:prstGeom>
        </p:spPr>
      </p:pic>
      <p:pic>
        <p:nvPicPr>
          <p:cNvPr id="21" name="그림 20">
            <a:extLst>
              <a:ext uri="{FF2B5EF4-FFF2-40B4-BE49-F238E27FC236}">
                <a16:creationId xmlns:a16="http://schemas.microsoft.com/office/drawing/2014/main" id="{33CA45AA-EEDB-4BEB-A32D-48E6BC76167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07615" y="1"/>
            <a:ext cx="858131" cy="695017"/>
          </a:xfrm>
          <a:prstGeom prst="rect">
            <a:avLst/>
          </a:prstGeom>
        </p:spPr>
      </p:pic>
    </p:spTree>
    <p:extLst>
      <p:ext uri="{BB962C8B-B14F-4D97-AF65-F5344CB8AC3E}">
        <p14:creationId xmlns:p14="http://schemas.microsoft.com/office/powerpoint/2010/main" val="18432176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sp>
        <p:nvSpPr>
          <p:cNvPr id="22" name="그림 개체 틀 17">
            <a:extLst>
              <a:ext uri="{FF2B5EF4-FFF2-40B4-BE49-F238E27FC236}">
                <a16:creationId xmlns:a16="http://schemas.microsoft.com/office/drawing/2014/main" id="{46AE1A56-9F49-44B6-A337-AA1424A3B46C}"/>
              </a:ext>
            </a:extLst>
          </p:cNvPr>
          <p:cNvSpPr>
            <a:spLocks noGrp="1" noChangeAspect="1"/>
          </p:cNvSpPr>
          <p:nvPr>
            <p:ph type="pic" sz="quarter" idx="13" hasCustomPrompt="1"/>
          </p:nvPr>
        </p:nvSpPr>
        <p:spPr>
          <a:xfrm>
            <a:off x="924428" y="1673730"/>
            <a:ext cx="3510548" cy="3510542"/>
          </a:xfrm>
          <a:prstGeom prst="ellipse">
            <a:avLst/>
          </a:prstGeom>
          <a:pattFill prst="pct10">
            <a:fgClr>
              <a:schemeClr val="bg1">
                <a:lumMod val="75000"/>
              </a:schemeClr>
            </a:fgClr>
            <a:bgClr>
              <a:schemeClr val="bg1">
                <a:lumMod val="95000"/>
              </a:schemeClr>
            </a:bgClr>
          </a:pattFill>
        </p:spPr>
        <p:txBody>
          <a:bodyPr anchor="b" anchorCtr="1"/>
          <a:lstStyle>
            <a:lvl1pPr marL="228611" marR="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600"/>
            </a:lvl1pPr>
          </a:lstStyle>
          <a:p>
            <a:pPr marL="228611" marR="0" lvl="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9" name="Graphic 3">
            <a:hlinkClick r:id="rId2"/>
            <a:extLst>
              <a:ext uri="{FF2B5EF4-FFF2-40B4-BE49-F238E27FC236}">
                <a16:creationId xmlns:a16="http://schemas.microsoft.com/office/drawing/2014/main" id="{CC3B001D-C51F-45A8-BD1A-C03BF25034E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10" name="TextBox 9">
            <a:hlinkClick r:id="rId5"/>
            <a:extLst>
              <a:ext uri="{FF2B5EF4-FFF2-40B4-BE49-F238E27FC236}">
                <a16:creationId xmlns:a16="http://schemas.microsoft.com/office/drawing/2014/main" id="{2C9FA83B-8936-4E38-BF2E-1786FF4569F1}"/>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3" name="그림 22">
            <a:extLst>
              <a:ext uri="{FF2B5EF4-FFF2-40B4-BE49-F238E27FC236}">
                <a16:creationId xmlns:a16="http://schemas.microsoft.com/office/drawing/2014/main" id="{72BAF7B2-D06B-434F-8742-0597CF91279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656230" y="883507"/>
            <a:ext cx="1382937" cy="1737537"/>
          </a:xfrm>
          <a:prstGeom prst="rect">
            <a:avLst/>
          </a:prstGeom>
        </p:spPr>
      </p:pic>
      <p:pic>
        <p:nvPicPr>
          <p:cNvPr id="27" name="그림 26">
            <a:extLst>
              <a:ext uri="{FF2B5EF4-FFF2-40B4-BE49-F238E27FC236}">
                <a16:creationId xmlns:a16="http://schemas.microsoft.com/office/drawing/2014/main" id="{A9DB22CF-C065-49F4-860A-CDD180C8C5E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622329" y="4907704"/>
            <a:ext cx="1404215" cy="1950297"/>
          </a:xfrm>
          <a:prstGeom prst="rect">
            <a:avLst/>
          </a:prstGeom>
        </p:spPr>
      </p:pic>
      <p:pic>
        <p:nvPicPr>
          <p:cNvPr id="34" name="그림 33">
            <a:extLst>
              <a:ext uri="{FF2B5EF4-FFF2-40B4-BE49-F238E27FC236}">
                <a16:creationId xmlns:a16="http://schemas.microsoft.com/office/drawing/2014/main" id="{478E4317-AD00-4033-AB49-F7E92B748FE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200928" y="5522734"/>
            <a:ext cx="1851008" cy="1262374"/>
          </a:xfrm>
          <a:prstGeom prst="rect">
            <a:avLst/>
          </a:prstGeom>
        </p:spPr>
      </p:pic>
      <p:pic>
        <p:nvPicPr>
          <p:cNvPr id="43" name="그림 42">
            <a:extLst>
              <a:ext uri="{FF2B5EF4-FFF2-40B4-BE49-F238E27FC236}">
                <a16:creationId xmlns:a16="http://schemas.microsoft.com/office/drawing/2014/main" id="{026F1E73-1913-49B3-BC54-1E5E6AD5D93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45151"/>
          <a:stretch/>
        </p:blipFill>
        <p:spPr>
          <a:xfrm>
            <a:off x="9144572" y="1"/>
            <a:ext cx="2652406" cy="1209741"/>
          </a:xfrm>
          <a:prstGeom prst="rect">
            <a:avLst/>
          </a:prstGeom>
        </p:spPr>
      </p:pic>
      <p:pic>
        <p:nvPicPr>
          <p:cNvPr id="55" name="그림 54">
            <a:extLst>
              <a:ext uri="{FF2B5EF4-FFF2-40B4-BE49-F238E27FC236}">
                <a16:creationId xmlns:a16="http://schemas.microsoft.com/office/drawing/2014/main" id="{DE3BE071-0059-42DF-BCBB-67707B4FB65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6410" y="4496368"/>
            <a:ext cx="4531782" cy="2361633"/>
          </a:xfrm>
          <a:prstGeom prst="rect">
            <a:avLst/>
          </a:prstGeom>
        </p:spPr>
      </p:pic>
      <p:pic>
        <p:nvPicPr>
          <p:cNvPr id="56" name="그림 55">
            <a:extLst>
              <a:ext uri="{FF2B5EF4-FFF2-40B4-BE49-F238E27FC236}">
                <a16:creationId xmlns:a16="http://schemas.microsoft.com/office/drawing/2014/main" id="{BAF2258D-6011-4A5A-AB65-C00E68B64BD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0837" y="383523"/>
            <a:ext cx="1787181" cy="999969"/>
          </a:xfrm>
          <a:prstGeom prst="rect">
            <a:avLst/>
          </a:prstGeom>
        </p:spPr>
      </p:pic>
    </p:spTree>
    <p:extLst>
      <p:ext uri="{BB962C8B-B14F-4D97-AF65-F5344CB8AC3E}">
        <p14:creationId xmlns:p14="http://schemas.microsoft.com/office/powerpoint/2010/main" val="28959188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30" name="그림 개체 틀 4">
            <a:extLst>
              <a:ext uri="{FF2B5EF4-FFF2-40B4-BE49-F238E27FC236}">
                <a16:creationId xmlns:a16="http://schemas.microsoft.com/office/drawing/2014/main" id="{A41EE8FF-B338-4DBB-9EAA-92E7D05BD861}"/>
              </a:ext>
            </a:extLst>
          </p:cNvPr>
          <p:cNvSpPr>
            <a:spLocks noGrp="1"/>
          </p:cNvSpPr>
          <p:nvPr userDrawn="1">
            <p:ph type="pic" sz="quarter" idx="12" hasCustomPrompt="1"/>
          </p:nvPr>
        </p:nvSpPr>
        <p:spPr>
          <a:xfrm>
            <a:off x="938757" y="1014730"/>
            <a:ext cx="2828925" cy="2828925"/>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37" name="그림 개체 틀 4">
            <a:extLst>
              <a:ext uri="{FF2B5EF4-FFF2-40B4-BE49-F238E27FC236}">
                <a16:creationId xmlns:a16="http://schemas.microsoft.com/office/drawing/2014/main" id="{8AE3EA37-18C8-4411-9407-A0D2ACECAA17}"/>
              </a:ext>
            </a:extLst>
          </p:cNvPr>
          <p:cNvSpPr>
            <a:spLocks noGrp="1"/>
          </p:cNvSpPr>
          <p:nvPr userDrawn="1">
            <p:ph type="pic" sz="quarter" idx="17" hasCustomPrompt="1"/>
          </p:nvPr>
        </p:nvSpPr>
        <p:spPr>
          <a:xfrm>
            <a:off x="4681538" y="1014730"/>
            <a:ext cx="2828925" cy="2828925"/>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38" name="그림 개체 틀 4">
            <a:extLst>
              <a:ext uri="{FF2B5EF4-FFF2-40B4-BE49-F238E27FC236}">
                <a16:creationId xmlns:a16="http://schemas.microsoft.com/office/drawing/2014/main" id="{6EF58788-FB89-42CC-81A1-4D32ED1C4AF5}"/>
              </a:ext>
            </a:extLst>
          </p:cNvPr>
          <p:cNvSpPr>
            <a:spLocks noGrp="1"/>
          </p:cNvSpPr>
          <p:nvPr userDrawn="1">
            <p:ph type="pic" sz="quarter" idx="18" hasCustomPrompt="1"/>
          </p:nvPr>
        </p:nvSpPr>
        <p:spPr>
          <a:xfrm>
            <a:off x="8424319" y="1014730"/>
            <a:ext cx="2828925" cy="2828925"/>
          </a:xfrm>
          <a:prstGeom prst="roundRect">
            <a:avLst>
              <a:gd name="adj" fmla="val 8137"/>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id="{BBCF97F7-1487-4182-8BC8-A009AD9B8A4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pic>
        <p:nvPicPr>
          <p:cNvPr id="19" name="그림 18">
            <a:extLst>
              <a:ext uri="{FF2B5EF4-FFF2-40B4-BE49-F238E27FC236}">
                <a16:creationId xmlns:a16="http://schemas.microsoft.com/office/drawing/2014/main" id="{E33355AF-A26A-4050-8518-1EBEC422A71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27972"/>
          <a:stretch/>
        </p:blipFill>
        <p:spPr>
          <a:xfrm>
            <a:off x="7497977" y="0"/>
            <a:ext cx="1992849" cy="1098270"/>
          </a:xfrm>
          <a:prstGeom prst="rect">
            <a:avLst/>
          </a:prstGeom>
        </p:spPr>
      </p:pic>
      <p:pic>
        <p:nvPicPr>
          <p:cNvPr id="36" name="그림 35">
            <a:extLst>
              <a:ext uri="{FF2B5EF4-FFF2-40B4-BE49-F238E27FC236}">
                <a16:creationId xmlns:a16="http://schemas.microsoft.com/office/drawing/2014/main" id="{1AC2AE2E-F4E2-4EFF-AA3F-92F4AD91319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4595" t="41250"/>
          <a:stretch/>
        </p:blipFill>
        <p:spPr>
          <a:xfrm>
            <a:off x="0" y="0"/>
            <a:ext cx="2828926" cy="1270804"/>
          </a:xfrm>
          <a:prstGeom prst="rect">
            <a:avLst/>
          </a:prstGeom>
        </p:spPr>
      </p:pic>
      <p:pic>
        <p:nvPicPr>
          <p:cNvPr id="49" name="그림 48">
            <a:extLst>
              <a:ext uri="{FF2B5EF4-FFF2-40B4-BE49-F238E27FC236}">
                <a16:creationId xmlns:a16="http://schemas.microsoft.com/office/drawing/2014/main" id="{0630E220-7C09-4F10-B2FE-1A9D9568FF9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81280" y="271883"/>
            <a:ext cx="900682" cy="666647"/>
          </a:xfrm>
          <a:prstGeom prst="rect">
            <a:avLst/>
          </a:prstGeom>
        </p:spPr>
      </p:pic>
      <p:pic>
        <p:nvPicPr>
          <p:cNvPr id="56" name="그림 55">
            <a:extLst>
              <a:ext uri="{FF2B5EF4-FFF2-40B4-BE49-F238E27FC236}">
                <a16:creationId xmlns:a16="http://schemas.microsoft.com/office/drawing/2014/main" id="{31F5E781-6C45-478D-9D5E-EE76EBE3A0E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 y="3936100"/>
            <a:ext cx="2957361" cy="2921901"/>
          </a:xfrm>
          <a:prstGeom prst="rect">
            <a:avLst/>
          </a:prstGeom>
        </p:spPr>
      </p:pic>
      <p:pic>
        <p:nvPicPr>
          <p:cNvPr id="58" name="그림 57">
            <a:extLst>
              <a:ext uri="{FF2B5EF4-FFF2-40B4-BE49-F238E27FC236}">
                <a16:creationId xmlns:a16="http://schemas.microsoft.com/office/drawing/2014/main" id="{3AF7D3BE-B0ED-479C-9DA4-598426FF00B8}"/>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80351" b="62987"/>
          <a:stretch/>
        </p:blipFill>
        <p:spPr>
          <a:xfrm>
            <a:off x="11454818" y="6057390"/>
            <a:ext cx="737182" cy="800610"/>
          </a:xfrm>
          <a:prstGeom prst="rect">
            <a:avLst/>
          </a:prstGeom>
        </p:spPr>
      </p:pic>
    </p:spTree>
    <p:extLst>
      <p:ext uri="{BB962C8B-B14F-4D97-AF65-F5344CB8AC3E}">
        <p14:creationId xmlns:p14="http://schemas.microsoft.com/office/powerpoint/2010/main" val="12530056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sp>
        <p:nvSpPr>
          <p:cNvPr id="36" name="그림 개체 틀 4">
            <a:extLst>
              <a:ext uri="{FF2B5EF4-FFF2-40B4-BE49-F238E27FC236}">
                <a16:creationId xmlns:a16="http://schemas.microsoft.com/office/drawing/2014/main" id="{29ED8FF7-09FC-494B-B52A-8F65AB11DC8B}"/>
              </a:ext>
            </a:extLst>
          </p:cNvPr>
          <p:cNvSpPr>
            <a:spLocks noGrp="1"/>
          </p:cNvSpPr>
          <p:nvPr>
            <p:ph type="pic" sz="quarter" idx="10" hasCustomPrompt="1"/>
          </p:nvPr>
        </p:nvSpPr>
        <p:spPr>
          <a:xfrm>
            <a:off x="1008358" y="1181878"/>
            <a:ext cx="4857162" cy="2247122"/>
          </a:xfrm>
          <a:prstGeom prst="roundRect">
            <a:avLst>
              <a:gd name="adj" fmla="val 9320"/>
            </a:avLst>
          </a:prstGeom>
          <a:pattFill prst="pct10">
            <a:fgClr>
              <a:schemeClr val="bg1">
                <a:lumMod val="75000"/>
              </a:schemeClr>
            </a:fgClr>
            <a:bgClr>
              <a:schemeClr val="bg1">
                <a:lumMod val="95000"/>
              </a:schemeClr>
            </a:bgClr>
          </a:pattFill>
        </p:spPr>
        <p:txBody>
          <a:bodyPr bIns="432000" anchor="b" anchorCtr="1"/>
          <a:lstStyle>
            <a:lvl1pPr marL="0" marR="0" indent="0" algn="ctr" defTabSz="914446"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11" marR="0" lvl="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37" name="그림 개체 틀 4">
            <a:extLst>
              <a:ext uri="{FF2B5EF4-FFF2-40B4-BE49-F238E27FC236}">
                <a16:creationId xmlns:a16="http://schemas.microsoft.com/office/drawing/2014/main" id="{F1F1B987-D60C-4834-84D3-D1E0002D0C80}"/>
              </a:ext>
            </a:extLst>
          </p:cNvPr>
          <p:cNvSpPr>
            <a:spLocks noGrp="1"/>
          </p:cNvSpPr>
          <p:nvPr>
            <p:ph type="pic" sz="quarter" idx="12" hasCustomPrompt="1"/>
          </p:nvPr>
        </p:nvSpPr>
        <p:spPr>
          <a:xfrm>
            <a:off x="6326484" y="1181878"/>
            <a:ext cx="4857162" cy="2247122"/>
          </a:xfrm>
          <a:prstGeom prst="roundRect">
            <a:avLst>
              <a:gd name="adj" fmla="val 9320"/>
            </a:avLst>
          </a:prstGeom>
          <a:pattFill prst="pct10">
            <a:fgClr>
              <a:schemeClr val="bg1">
                <a:lumMod val="75000"/>
              </a:schemeClr>
            </a:fgClr>
            <a:bgClr>
              <a:schemeClr val="bg1">
                <a:lumMod val="95000"/>
              </a:schemeClr>
            </a:bgClr>
          </a:pattFill>
        </p:spPr>
        <p:txBody>
          <a:bodyPr bIns="432000" anchor="b" anchorCtr="1"/>
          <a:lstStyle>
            <a:lvl1pPr marL="0" marR="0" indent="0" algn="ctr" defTabSz="914446"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11" marR="0" lvl="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0" name="Graphic 3">
            <a:hlinkClick r:id="rId2"/>
            <a:extLst>
              <a:ext uri="{FF2B5EF4-FFF2-40B4-BE49-F238E27FC236}">
                <a16:creationId xmlns:a16="http://schemas.microsoft.com/office/drawing/2014/main" id="{FF706D4E-E446-4642-8DFD-050E3D86716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11" name="TextBox 10">
            <a:hlinkClick r:id="rId5"/>
            <a:extLst>
              <a:ext uri="{FF2B5EF4-FFF2-40B4-BE49-F238E27FC236}">
                <a16:creationId xmlns:a16="http://schemas.microsoft.com/office/drawing/2014/main" id="{8AD4F0F7-31B2-48D2-AEDA-91101E922BEA}"/>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
        <p:nvSpPr>
          <p:cNvPr id="12" name="TextBox 11">
            <a:hlinkClick r:id="rId5"/>
            <a:extLst>
              <a:ext uri="{FF2B5EF4-FFF2-40B4-BE49-F238E27FC236}">
                <a16:creationId xmlns:a16="http://schemas.microsoft.com/office/drawing/2014/main" id="{3B91FBCE-3FCF-4E43-8C3C-C9977818EDAF}"/>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8" name="그림 17">
            <a:extLst>
              <a:ext uri="{FF2B5EF4-FFF2-40B4-BE49-F238E27FC236}">
                <a16:creationId xmlns:a16="http://schemas.microsoft.com/office/drawing/2014/main" id="{9562410F-918F-4F80-8EE0-510178BE39B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421161" y="365867"/>
            <a:ext cx="2375817" cy="886499"/>
          </a:xfrm>
          <a:prstGeom prst="rect">
            <a:avLst/>
          </a:prstGeom>
        </p:spPr>
      </p:pic>
      <p:pic>
        <p:nvPicPr>
          <p:cNvPr id="23" name="그림 22">
            <a:extLst>
              <a:ext uri="{FF2B5EF4-FFF2-40B4-BE49-F238E27FC236}">
                <a16:creationId xmlns:a16="http://schemas.microsoft.com/office/drawing/2014/main" id="{C4512E2A-0D30-43E7-A1AA-C083D8F2088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43022" y="5655679"/>
            <a:ext cx="822671" cy="801393"/>
          </a:xfrm>
          <a:prstGeom prst="rect">
            <a:avLst/>
          </a:prstGeom>
        </p:spPr>
      </p:pic>
      <p:pic>
        <p:nvPicPr>
          <p:cNvPr id="33" name="그림 32">
            <a:extLst>
              <a:ext uri="{FF2B5EF4-FFF2-40B4-BE49-F238E27FC236}">
                <a16:creationId xmlns:a16="http://schemas.microsoft.com/office/drawing/2014/main" id="{AF71A7EA-461C-4CDC-8715-F25B877F8A66}"/>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5073" t="54662"/>
          <a:stretch/>
        </p:blipFill>
        <p:spPr>
          <a:xfrm>
            <a:off x="0" y="0"/>
            <a:ext cx="1939532" cy="1450142"/>
          </a:xfrm>
          <a:prstGeom prst="rect">
            <a:avLst/>
          </a:prstGeom>
        </p:spPr>
      </p:pic>
      <p:pic>
        <p:nvPicPr>
          <p:cNvPr id="53" name="그림 52">
            <a:extLst>
              <a:ext uri="{FF2B5EF4-FFF2-40B4-BE49-F238E27FC236}">
                <a16:creationId xmlns:a16="http://schemas.microsoft.com/office/drawing/2014/main" id="{8D05D135-9C49-4FDE-A00F-8AB54318B5C2}"/>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49875" b="49875"/>
          <a:stretch/>
        </p:blipFill>
        <p:spPr>
          <a:xfrm>
            <a:off x="10894472" y="5254752"/>
            <a:ext cx="1297529" cy="1603249"/>
          </a:xfrm>
          <a:prstGeom prst="rect">
            <a:avLst/>
          </a:prstGeom>
        </p:spPr>
      </p:pic>
      <p:pic>
        <p:nvPicPr>
          <p:cNvPr id="54" name="그림 53">
            <a:extLst>
              <a:ext uri="{FF2B5EF4-FFF2-40B4-BE49-F238E27FC236}">
                <a16:creationId xmlns:a16="http://schemas.microsoft.com/office/drawing/2014/main" id="{8CC647C4-512B-453C-8BCE-451A1FD77B7A}"/>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2914" b="83823"/>
          <a:stretch/>
        </p:blipFill>
        <p:spPr>
          <a:xfrm>
            <a:off x="1008358" y="6404838"/>
            <a:ext cx="736430" cy="453162"/>
          </a:xfrm>
          <a:prstGeom prst="rect">
            <a:avLst/>
          </a:prstGeom>
        </p:spPr>
      </p:pic>
    </p:spTree>
    <p:extLst>
      <p:ext uri="{BB962C8B-B14F-4D97-AF65-F5344CB8AC3E}">
        <p14:creationId xmlns:p14="http://schemas.microsoft.com/office/powerpoint/2010/main" val="20654630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pic>
        <p:nvPicPr>
          <p:cNvPr id="13" name="Graphic 3">
            <a:hlinkClick r:id="rId2"/>
            <a:extLst>
              <a:ext uri="{FF2B5EF4-FFF2-40B4-BE49-F238E27FC236}">
                <a16:creationId xmlns:a16="http://schemas.microsoft.com/office/drawing/2014/main" id="{833A7B26-FE16-4054-9B15-C6A1B21A1579}"/>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14" name="TextBox 13">
            <a:hlinkClick r:id="rId5"/>
            <a:extLst>
              <a:ext uri="{FF2B5EF4-FFF2-40B4-BE49-F238E27FC236}">
                <a16:creationId xmlns:a16="http://schemas.microsoft.com/office/drawing/2014/main" id="{DEF342DD-2F3D-4E2B-9708-3E70BFFD7E35}"/>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24" name="그림 23">
            <a:extLst>
              <a:ext uri="{FF2B5EF4-FFF2-40B4-BE49-F238E27FC236}">
                <a16:creationId xmlns:a16="http://schemas.microsoft.com/office/drawing/2014/main" id="{189F46D4-4DE6-4DDB-96D3-BE0ECBF5C4F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090847" y="1612760"/>
            <a:ext cx="1794273" cy="936142"/>
          </a:xfrm>
          <a:prstGeom prst="rect">
            <a:avLst/>
          </a:prstGeom>
        </p:spPr>
      </p:pic>
      <p:pic>
        <p:nvPicPr>
          <p:cNvPr id="26" name="그림 25">
            <a:extLst>
              <a:ext uri="{FF2B5EF4-FFF2-40B4-BE49-F238E27FC236}">
                <a16:creationId xmlns:a16="http://schemas.microsoft.com/office/drawing/2014/main" id="{813C8807-CCF1-4D9A-A67C-77B38DFAA4A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65209" y="4986399"/>
            <a:ext cx="1269467" cy="659555"/>
          </a:xfrm>
          <a:prstGeom prst="rect">
            <a:avLst/>
          </a:prstGeom>
        </p:spPr>
      </p:pic>
      <p:pic>
        <p:nvPicPr>
          <p:cNvPr id="27" name="그림 26">
            <a:extLst>
              <a:ext uri="{FF2B5EF4-FFF2-40B4-BE49-F238E27FC236}">
                <a16:creationId xmlns:a16="http://schemas.microsoft.com/office/drawing/2014/main" id="{E5F98623-4B18-443F-B46F-E4B2443647E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70802" y="4015164"/>
            <a:ext cx="617002" cy="617002"/>
          </a:xfrm>
          <a:prstGeom prst="rect">
            <a:avLst/>
          </a:prstGeom>
        </p:spPr>
      </p:pic>
      <p:pic>
        <p:nvPicPr>
          <p:cNvPr id="28" name="그림 27">
            <a:extLst>
              <a:ext uri="{FF2B5EF4-FFF2-40B4-BE49-F238E27FC236}">
                <a16:creationId xmlns:a16="http://schemas.microsoft.com/office/drawing/2014/main" id="{07A5DC13-9A2C-4EDE-BC13-4773EDA4DEB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493630" y="715044"/>
            <a:ext cx="1489318" cy="1304926"/>
          </a:xfrm>
          <a:prstGeom prst="rect">
            <a:avLst/>
          </a:prstGeom>
        </p:spPr>
      </p:pic>
      <p:pic>
        <p:nvPicPr>
          <p:cNvPr id="29" name="그림 28">
            <a:extLst>
              <a:ext uri="{FF2B5EF4-FFF2-40B4-BE49-F238E27FC236}">
                <a16:creationId xmlns:a16="http://schemas.microsoft.com/office/drawing/2014/main" id="{92D909E0-90B8-4549-B12B-9D0992F19B3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116490" y="1665370"/>
            <a:ext cx="801394" cy="709199"/>
          </a:xfrm>
          <a:prstGeom prst="rect">
            <a:avLst/>
          </a:prstGeom>
        </p:spPr>
      </p:pic>
      <p:pic>
        <p:nvPicPr>
          <p:cNvPr id="30" name="그림 29">
            <a:extLst>
              <a:ext uri="{FF2B5EF4-FFF2-40B4-BE49-F238E27FC236}">
                <a16:creationId xmlns:a16="http://schemas.microsoft.com/office/drawing/2014/main" id="{9D4BAB7B-E49D-4BDF-ABB9-68265F717BB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830791" y="4532071"/>
            <a:ext cx="964512" cy="921960"/>
          </a:xfrm>
          <a:prstGeom prst="rect">
            <a:avLst/>
          </a:prstGeom>
        </p:spPr>
      </p:pic>
      <p:pic>
        <p:nvPicPr>
          <p:cNvPr id="32" name="그림 31">
            <a:extLst>
              <a:ext uri="{FF2B5EF4-FFF2-40B4-BE49-F238E27FC236}">
                <a16:creationId xmlns:a16="http://schemas.microsoft.com/office/drawing/2014/main" id="{3D2105B6-FEAB-412C-8D46-4A1F3DC59E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082" y="787458"/>
            <a:ext cx="1120534" cy="1163086"/>
          </a:xfrm>
          <a:prstGeom prst="rect">
            <a:avLst/>
          </a:prstGeom>
        </p:spPr>
      </p:pic>
      <p:sp>
        <p:nvSpPr>
          <p:cNvPr id="40" name="그림 개체 틀 4">
            <a:extLst>
              <a:ext uri="{FF2B5EF4-FFF2-40B4-BE49-F238E27FC236}">
                <a16:creationId xmlns:a16="http://schemas.microsoft.com/office/drawing/2014/main" id="{1ECCFD34-F10E-467C-8AB7-4A116B7F4AFD}"/>
              </a:ext>
            </a:extLst>
          </p:cNvPr>
          <p:cNvSpPr>
            <a:spLocks noGrp="1"/>
          </p:cNvSpPr>
          <p:nvPr>
            <p:ph type="pic" sz="quarter" idx="13" hasCustomPrompt="1"/>
          </p:nvPr>
        </p:nvSpPr>
        <p:spPr>
          <a:xfrm>
            <a:off x="4804535" y="1504960"/>
            <a:ext cx="2582933" cy="3644868"/>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41" name="그림 개체 틀 4">
            <a:extLst>
              <a:ext uri="{FF2B5EF4-FFF2-40B4-BE49-F238E27FC236}">
                <a16:creationId xmlns:a16="http://schemas.microsoft.com/office/drawing/2014/main" id="{C32F1BC7-E2D2-445B-9E12-4ABF3AC360AC}"/>
              </a:ext>
            </a:extLst>
          </p:cNvPr>
          <p:cNvSpPr>
            <a:spLocks noGrp="1"/>
          </p:cNvSpPr>
          <p:nvPr>
            <p:ph type="pic" sz="quarter" idx="14" hasCustomPrompt="1"/>
          </p:nvPr>
        </p:nvSpPr>
        <p:spPr>
          <a:xfrm>
            <a:off x="1247859" y="1504960"/>
            <a:ext cx="2582933" cy="3644868"/>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42" name="그림 개체 틀 4">
            <a:extLst>
              <a:ext uri="{FF2B5EF4-FFF2-40B4-BE49-F238E27FC236}">
                <a16:creationId xmlns:a16="http://schemas.microsoft.com/office/drawing/2014/main" id="{83DA719A-0AB8-4994-9C85-BE6B32A915A2}"/>
              </a:ext>
            </a:extLst>
          </p:cNvPr>
          <p:cNvSpPr>
            <a:spLocks noGrp="1"/>
          </p:cNvSpPr>
          <p:nvPr>
            <p:ph type="pic" sz="quarter" idx="15" hasCustomPrompt="1"/>
          </p:nvPr>
        </p:nvSpPr>
        <p:spPr>
          <a:xfrm>
            <a:off x="8361210" y="1504960"/>
            <a:ext cx="2582933" cy="3644868"/>
          </a:xfrm>
          <a:prstGeom prst="roundRect">
            <a:avLst>
              <a:gd name="adj" fmla="val 603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26582143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33" name="그림 개체 틀 4">
            <a:extLst>
              <a:ext uri="{FF2B5EF4-FFF2-40B4-BE49-F238E27FC236}">
                <a16:creationId xmlns:a16="http://schemas.microsoft.com/office/drawing/2014/main" id="{CE4AA330-AABA-46D7-AD11-F368C40CA54A}"/>
              </a:ext>
            </a:extLst>
          </p:cNvPr>
          <p:cNvSpPr>
            <a:spLocks noGrp="1"/>
          </p:cNvSpPr>
          <p:nvPr>
            <p:ph type="pic" sz="quarter" idx="15" hasCustomPrompt="1"/>
          </p:nvPr>
        </p:nvSpPr>
        <p:spPr>
          <a:xfrm>
            <a:off x="343300" y="298383"/>
            <a:ext cx="11505400" cy="3034065"/>
          </a:xfrm>
          <a:prstGeom prst="rect">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1" name="Graphic 3">
            <a:hlinkClick r:id="rId2"/>
            <a:extLst>
              <a:ext uri="{FF2B5EF4-FFF2-40B4-BE49-F238E27FC236}">
                <a16:creationId xmlns:a16="http://schemas.microsoft.com/office/drawing/2014/main" id="{7207F353-34DE-4AA3-9A2F-A197017021DE}"/>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12" name="TextBox 11">
            <a:hlinkClick r:id="rId5"/>
            <a:extLst>
              <a:ext uri="{FF2B5EF4-FFF2-40B4-BE49-F238E27FC236}">
                <a16:creationId xmlns:a16="http://schemas.microsoft.com/office/drawing/2014/main" id="{25A62409-70C9-45C3-871B-8A63C57F3E8A}"/>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D7CC7117-9950-4F58-9F73-D3605079115D}"/>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939" b="16012"/>
          <a:stretch/>
        </p:blipFill>
        <p:spPr>
          <a:xfrm>
            <a:off x="0" y="4874510"/>
            <a:ext cx="4353300" cy="1983491"/>
          </a:xfrm>
          <a:prstGeom prst="rect">
            <a:avLst/>
          </a:prstGeom>
        </p:spPr>
      </p:pic>
      <p:pic>
        <p:nvPicPr>
          <p:cNvPr id="18" name="그림 17">
            <a:extLst>
              <a:ext uri="{FF2B5EF4-FFF2-40B4-BE49-F238E27FC236}">
                <a16:creationId xmlns:a16="http://schemas.microsoft.com/office/drawing/2014/main" id="{1D4D8DF0-61DF-4F5B-9C2A-AA6D26E94B5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3346" y="3469680"/>
            <a:ext cx="1212729" cy="773026"/>
          </a:xfrm>
          <a:prstGeom prst="rect">
            <a:avLst/>
          </a:prstGeom>
        </p:spPr>
      </p:pic>
      <p:pic>
        <p:nvPicPr>
          <p:cNvPr id="26" name="그림 25">
            <a:extLst>
              <a:ext uri="{FF2B5EF4-FFF2-40B4-BE49-F238E27FC236}">
                <a16:creationId xmlns:a16="http://schemas.microsoft.com/office/drawing/2014/main" id="{23477B82-E21A-4B27-8EEF-2FD4663301F1}"/>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081626" y="4914794"/>
            <a:ext cx="992879" cy="1943206"/>
          </a:xfrm>
          <a:prstGeom prst="rect">
            <a:avLst/>
          </a:prstGeom>
        </p:spPr>
      </p:pic>
      <p:pic>
        <p:nvPicPr>
          <p:cNvPr id="34" name="그림 33">
            <a:extLst>
              <a:ext uri="{FF2B5EF4-FFF2-40B4-BE49-F238E27FC236}">
                <a16:creationId xmlns:a16="http://schemas.microsoft.com/office/drawing/2014/main" id="{71C1B961-7A65-4B71-9461-7FB43438361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012179" y="3900532"/>
            <a:ext cx="893591" cy="758842"/>
          </a:xfrm>
          <a:prstGeom prst="rect">
            <a:avLst/>
          </a:prstGeom>
        </p:spPr>
      </p:pic>
    </p:spTree>
    <p:extLst>
      <p:ext uri="{BB962C8B-B14F-4D97-AF65-F5344CB8AC3E}">
        <p14:creationId xmlns:p14="http://schemas.microsoft.com/office/powerpoint/2010/main" val="792890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24FA1EA2-EEF4-44B3-89D1-99D2BD9CF8F3}"/>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11" name="TextBox 10">
            <a:hlinkClick r:id="rId5"/>
            <a:extLst>
              <a:ext uri="{FF2B5EF4-FFF2-40B4-BE49-F238E27FC236}">
                <a16:creationId xmlns:a16="http://schemas.microsoft.com/office/drawing/2014/main" id="{76DF540D-B3B1-46D0-94E9-569710DE0511}"/>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7" name="그림 16">
            <a:extLst>
              <a:ext uri="{FF2B5EF4-FFF2-40B4-BE49-F238E27FC236}">
                <a16:creationId xmlns:a16="http://schemas.microsoft.com/office/drawing/2014/main" id="{2809C965-F61D-4C56-8D69-7EE17791B5A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892779" y="3715484"/>
            <a:ext cx="1624065" cy="2212701"/>
          </a:xfrm>
          <a:prstGeom prst="rect">
            <a:avLst/>
          </a:prstGeom>
        </p:spPr>
      </p:pic>
      <p:pic>
        <p:nvPicPr>
          <p:cNvPr id="19" name="그림 18">
            <a:extLst>
              <a:ext uri="{FF2B5EF4-FFF2-40B4-BE49-F238E27FC236}">
                <a16:creationId xmlns:a16="http://schemas.microsoft.com/office/drawing/2014/main" id="{AE82E76F-9D02-4F20-8369-C270FD4C0CD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641580" y="436368"/>
            <a:ext cx="1985757" cy="2801334"/>
          </a:xfrm>
          <a:prstGeom prst="rect">
            <a:avLst/>
          </a:prstGeom>
        </p:spPr>
      </p:pic>
      <p:pic>
        <p:nvPicPr>
          <p:cNvPr id="22" name="그림 21">
            <a:extLst>
              <a:ext uri="{FF2B5EF4-FFF2-40B4-BE49-F238E27FC236}">
                <a16:creationId xmlns:a16="http://schemas.microsoft.com/office/drawing/2014/main" id="{995ED46B-39F8-4FE1-A160-5CB6FE9FBCB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64576" y="6013292"/>
            <a:ext cx="1049615" cy="879407"/>
          </a:xfrm>
          <a:prstGeom prst="rect">
            <a:avLst/>
          </a:prstGeom>
        </p:spPr>
      </p:pic>
      <p:pic>
        <p:nvPicPr>
          <p:cNvPr id="26" name="그림 25">
            <a:extLst>
              <a:ext uri="{FF2B5EF4-FFF2-40B4-BE49-F238E27FC236}">
                <a16:creationId xmlns:a16="http://schemas.microsoft.com/office/drawing/2014/main" id="{45074214-E47E-4647-9815-AB01975DFED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922510" y="5928185"/>
            <a:ext cx="914866" cy="865223"/>
          </a:xfrm>
          <a:prstGeom prst="rect">
            <a:avLst/>
          </a:prstGeom>
        </p:spPr>
      </p:pic>
      <p:pic>
        <p:nvPicPr>
          <p:cNvPr id="30" name="그림 29">
            <a:extLst>
              <a:ext uri="{FF2B5EF4-FFF2-40B4-BE49-F238E27FC236}">
                <a16:creationId xmlns:a16="http://schemas.microsoft.com/office/drawing/2014/main" id="{F123C270-DE6C-4049-97A9-B1479A4413E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210621" y="4425448"/>
            <a:ext cx="2489288" cy="2432553"/>
          </a:xfrm>
          <a:prstGeom prst="rect">
            <a:avLst/>
          </a:prstGeom>
        </p:spPr>
      </p:pic>
      <p:pic>
        <p:nvPicPr>
          <p:cNvPr id="31" name="그림 30">
            <a:extLst>
              <a:ext uri="{FF2B5EF4-FFF2-40B4-BE49-F238E27FC236}">
                <a16:creationId xmlns:a16="http://schemas.microsoft.com/office/drawing/2014/main" id="{DFBEE35E-4483-4C9A-991B-DDCE92083EE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8683" y="49852"/>
            <a:ext cx="1219823" cy="2226886"/>
          </a:xfrm>
          <a:prstGeom prst="rect">
            <a:avLst/>
          </a:prstGeom>
        </p:spPr>
      </p:pic>
      <p:sp>
        <p:nvSpPr>
          <p:cNvPr id="12" name="그림 개체 틀 11">
            <a:extLst>
              <a:ext uri="{FF2B5EF4-FFF2-40B4-BE49-F238E27FC236}">
                <a16:creationId xmlns:a16="http://schemas.microsoft.com/office/drawing/2014/main" id="{05B56F5F-AD91-4CBB-8663-7A4FCD28F76B}"/>
              </a:ext>
            </a:extLst>
          </p:cNvPr>
          <p:cNvSpPr>
            <a:spLocks noGrp="1"/>
          </p:cNvSpPr>
          <p:nvPr>
            <p:ph type="pic" sz="quarter" idx="11" hasCustomPrompt="1"/>
          </p:nvPr>
        </p:nvSpPr>
        <p:spPr>
          <a:xfrm>
            <a:off x="7468193" y="723085"/>
            <a:ext cx="2563220" cy="5415776"/>
          </a:xfrm>
          <a:prstGeom prst="roundRect">
            <a:avLst>
              <a:gd name="adj" fmla="val 11269"/>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spTree>
    <p:extLst>
      <p:ext uri="{BB962C8B-B14F-4D97-AF65-F5344CB8AC3E}">
        <p14:creationId xmlns:p14="http://schemas.microsoft.com/office/powerpoint/2010/main" val="3508731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0C7-1E41-61AF-0BBD-409901397B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394653-BE97-6195-353B-33D21E1462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5A797B-042F-AB20-83B1-145F232C24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04F536-EEE3-4837-F86C-F11429D1D1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C847E7-2496-FF02-6594-2D509D0FAB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9E4433-8A3D-CC27-6108-E97809FCBAC1}"/>
              </a:ext>
            </a:extLst>
          </p:cNvPr>
          <p:cNvSpPr>
            <a:spLocks noGrp="1"/>
          </p:cNvSpPr>
          <p:nvPr>
            <p:ph type="dt" sz="half" idx="10"/>
          </p:nvPr>
        </p:nvSpPr>
        <p:spPr/>
        <p:txBody>
          <a:bodyPr/>
          <a:lstStyle/>
          <a:p>
            <a:fld id="{B3D6F96B-7B0F-4A6D-A018-69361F875089}" type="datetimeFigureOut">
              <a:rPr lang="en-US" smtClean="0"/>
              <a:t>7/3/2024</a:t>
            </a:fld>
            <a:endParaRPr lang="en-US"/>
          </a:p>
        </p:txBody>
      </p:sp>
      <p:sp>
        <p:nvSpPr>
          <p:cNvPr id="8" name="Footer Placeholder 7">
            <a:extLst>
              <a:ext uri="{FF2B5EF4-FFF2-40B4-BE49-F238E27FC236}">
                <a16:creationId xmlns:a16="http://schemas.microsoft.com/office/drawing/2014/main" id="{E836EB13-79C7-7D9E-7226-3EED307674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F313EC-62BE-021A-AE06-C827C4ADA6A6}"/>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866483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9" name="Graphic 3">
            <a:hlinkClick r:id="rId2"/>
            <a:extLst>
              <a:ext uri="{FF2B5EF4-FFF2-40B4-BE49-F238E27FC236}">
                <a16:creationId xmlns:a16="http://schemas.microsoft.com/office/drawing/2014/main" id="{DBD79872-AA5A-416F-B943-F1BBF1FAB7B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10" name="TextBox 9">
            <a:hlinkClick r:id="rId5"/>
            <a:extLst>
              <a:ext uri="{FF2B5EF4-FFF2-40B4-BE49-F238E27FC236}">
                <a16:creationId xmlns:a16="http://schemas.microsoft.com/office/drawing/2014/main" id="{F0B5950F-F803-4165-A219-E161F7AF485D}"/>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13" name="그림 12">
            <a:extLst>
              <a:ext uri="{FF2B5EF4-FFF2-40B4-BE49-F238E27FC236}">
                <a16:creationId xmlns:a16="http://schemas.microsoft.com/office/drawing/2014/main" id="{41975659-87D1-435D-A96C-CA2AA766F73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21138" y="3730432"/>
            <a:ext cx="2070862" cy="3127569"/>
          </a:xfrm>
          <a:prstGeom prst="rect">
            <a:avLst/>
          </a:prstGeom>
        </p:spPr>
      </p:pic>
      <p:pic>
        <p:nvPicPr>
          <p:cNvPr id="16" name="그림 15">
            <a:extLst>
              <a:ext uri="{FF2B5EF4-FFF2-40B4-BE49-F238E27FC236}">
                <a16:creationId xmlns:a16="http://schemas.microsoft.com/office/drawing/2014/main" id="{1389266D-343E-4D88-9260-D867A165102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381944" y="389908"/>
            <a:ext cx="978696" cy="999972"/>
          </a:xfrm>
          <a:prstGeom prst="rect">
            <a:avLst/>
          </a:prstGeom>
        </p:spPr>
      </p:pic>
      <p:pic>
        <p:nvPicPr>
          <p:cNvPr id="17" name="그림 16">
            <a:extLst>
              <a:ext uri="{FF2B5EF4-FFF2-40B4-BE49-F238E27FC236}">
                <a16:creationId xmlns:a16="http://schemas.microsoft.com/office/drawing/2014/main" id="{F68971CB-5665-46A1-9686-CC4F3F057C2A}"/>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2170"/>
          <a:stretch/>
        </p:blipFill>
        <p:spPr>
          <a:xfrm>
            <a:off x="0" y="243509"/>
            <a:ext cx="2124050" cy="2021216"/>
          </a:xfrm>
          <a:prstGeom prst="rect">
            <a:avLst/>
          </a:prstGeom>
        </p:spPr>
      </p:pic>
      <p:sp>
        <p:nvSpPr>
          <p:cNvPr id="11" name="그림 개체 틀 5">
            <a:extLst>
              <a:ext uri="{FF2B5EF4-FFF2-40B4-BE49-F238E27FC236}">
                <a16:creationId xmlns:a16="http://schemas.microsoft.com/office/drawing/2014/main" id="{273E7560-EEBC-4D6C-BEF7-BBA4EEFD1A4B}"/>
              </a:ext>
            </a:extLst>
          </p:cNvPr>
          <p:cNvSpPr>
            <a:spLocks noGrp="1"/>
          </p:cNvSpPr>
          <p:nvPr>
            <p:ph type="pic" sz="quarter" idx="10" hasCustomPrompt="1"/>
          </p:nvPr>
        </p:nvSpPr>
        <p:spPr>
          <a:xfrm>
            <a:off x="945091" y="945616"/>
            <a:ext cx="6633748" cy="4966769"/>
          </a:xfrm>
          <a:prstGeom prst="roundRect">
            <a:avLst>
              <a:gd name="adj" fmla="val 1746"/>
            </a:avLst>
          </a:prstGeom>
          <a:pattFill prst="pct10">
            <a:fgClr>
              <a:schemeClr val="bg1">
                <a:lumMod val="75000"/>
              </a:schemeClr>
            </a:fgClr>
            <a:bgClr>
              <a:schemeClr val="bg1">
                <a:lumMod val="95000"/>
              </a:schemeClr>
            </a:bgClr>
          </a:pattFill>
        </p:spPr>
        <p:txBody>
          <a:bodyPr anchor="b" anchorCtr="1"/>
          <a:lstStyle>
            <a:lvl1pPr marL="0" marR="0" indent="0" algn="l" defTabSz="914446"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11" marR="0" lvl="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31" name="그림 30">
            <a:extLst>
              <a:ext uri="{FF2B5EF4-FFF2-40B4-BE49-F238E27FC236}">
                <a16:creationId xmlns:a16="http://schemas.microsoft.com/office/drawing/2014/main" id="{CFF14980-BA18-419C-9C93-0AF0E962B4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064966" y="5859760"/>
            <a:ext cx="2375817" cy="886499"/>
          </a:xfrm>
          <a:prstGeom prst="rect">
            <a:avLst/>
          </a:prstGeom>
        </p:spPr>
      </p:pic>
      <p:pic>
        <p:nvPicPr>
          <p:cNvPr id="58" name="그림 57">
            <a:extLst>
              <a:ext uri="{FF2B5EF4-FFF2-40B4-BE49-F238E27FC236}">
                <a16:creationId xmlns:a16="http://schemas.microsoft.com/office/drawing/2014/main" id="{A5329DB5-D07D-4068-89A0-75757F47FEC9}"/>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2917"/>
          <a:stretch/>
        </p:blipFill>
        <p:spPr>
          <a:xfrm>
            <a:off x="8990278" y="1"/>
            <a:ext cx="2652406" cy="1259027"/>
          </a:xfrm>
          <a:prstGeom prst="rect">
            <a:avLst/>
          </a:prstGeom>
        </p:spPr>
      </p:pic>
      <p:pic>
        <p:nvPicPr>
          <p:cNvPr id="65" name="그림 64">
            <a:extLst>
              <a:ext uri="{FF2B5EF4-FFF2-40B4-BE49-F238E27FC236}">
                <a16:creationId xmlns:a16="http://schemas.microsoft.com/office/drawing/2014/main" id="{15C52F99-7F9F-4521-8E89-13745011E8C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2016" y="6185967"/>
            <a:ext cx="914866" cy="595727"/>
          </a:xfrm>
          <a:prstGeom prst="rect">
            <a:avLst/>
          </a:prstGeom>
        </p:spPr>
      </p:pic>
    </p:spTree>
    <p:extLst>
      <p:ext uri="{BB962C8B-B14F-4D97-AF65-F5344CB8AC3E}">
        <p14:creationId xmlns:p14="http://schemas.microsoft.com/office/powerpoint/2010/main" val="20434769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10" name="Graphic 3">
            <a:hlinkClick r:id="rId2"/>
            <a:extLst>
              <a:ext uri="{FF2B5EF4-FFF2-40B4-BE49-F238E27FC236}">
                <a16:creationId xmlns:a16="http://schemas.microsoft.com/office/drawing/2014/main" id="{973C726E-17E6-4E84-9C0E-41C5633AFF2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11" name="TextBox 10">
            <a:hlinkClick r:id="rId5"/>
            <a:extLst>
              <a:ext uri="{FF2B5EF4-FFF2-40B4-BE49-F238E27FC236}">
                <a16:creationId xmlns:a16="http://schemas.microsoft.com/office/drawing/2014/main" id="{0F793F4D-B1BE-4575-A66B-69F7126B0369}"/>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pic>
        <p:nvPicPr>
          <p:cNvPr id="68" name="그림 67">
            <a:extLst>
              <a:ext uri="{FF2B5EF4-FFF2-40B4-BE49-F238E27FC236}">
                <a16:creationId xmlns:a16="http://schemas.microsoft.com/office/drawing/2014/main" id="{BF44974E-52C0-4358-829A-F6EE8806E7E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1" y="290824"/>
            <a:ext cx="2184333" cy="1354570"/>
          </a:xfrm>
          <a:prstGeom prst="rect">
            <a:avLst/>
          </a:prstGeom>
        </p:spPr>
      </p:pic>
      <p:pic>
        <p:nvPicPr>
          <p:cNvPr id="76" name="그림 75">
            <a:extLst>
              <a:ext uri="{FF2B5EF4-FFF2-40B4-BE49-F238E27FC236}">
                <a16:creationId xmlns:a16="http://schemas.microsoft.com/office/drawing/2014/main" id="{C8BA4C8D-D87E-4EE7-B5AC-5E764D7292B7}"/>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4812" y="82741"/>
            <a:ext cx="1382937" cy="1737537"/>
          </a:xfrm>
          <a:prstGeom prst="rect">
            <a:avLst/>
          </a:prstGeom>
        </p:spPr>
      </p:pic>
      <p:pic>
        <p:nvPicPr>
          <p:cNvPr id="90" name="그림 89">
            <a:extLst>
              <a:ext uri="{FF2B5EF4-FFF2-40B4-BE49-F238E27FC236}">
                <a16:creationId xmlns:a16="http://schemas.microsoft.com/office/drawing/2014/main" id="{D7A90724-CCF3-4BCA-8529-DB20994CC609}"/>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b="12437"/>
          <a:stretch/>
        </p:blipFill>
        <p:spPr>
          <a:xfrm>
            <a:off x="1110132" y="4963962"/>
            <a:ext cx="3751662" cy="1894038"/>
          </a:xfrm>
          <a:prstGeom prst="rect">
            <a:avLst/>
          </a:prstGeom>
        </p:spPr>
      </p:pic>
      <p:pic>
        <p:nvPicPr>
          <p:cNvPr id="93" name="그림 92">
            <a:extLst>
              <a:ext uri="{FF2B5EF4-FFF2-40B4-BE49-F238E27FC236}">
                <a16:creationId xmlns:a16="http://schemas.microsoft.com/office/drawing/2014/main" id="{9464E9CB-98FB-4E22-B9BF-22430F77D13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1199122" y="2652322"/>
            <a:ext cx="992879" cy="1943206"/>
          </a:xfrm>
          <a:prstGeom prst="rect">
            <a:avLst/>
          </a:prstGeom>
        </p:spPr>
      </p:pic>
      <p:pic>
        <p:nvPicPr>
          <p:cNvPr id="98" name="그림 97">
            <a:extLst>
              <a:ext uri="{FF2B5EF4-FFF2-40B4-BE49-F238E27FC236}">
                <a16:creationId xmlns:a16="http://schemas.microsoft.com/office/drawing/2014/main" id="{A89F8CB1-1D63-4A48-A734-8CC857FF8A1E}"/>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614026" y="155122"/>
            <a:ext cx="858131" cy="695017"/>
          </a:xfrm>
          <a:prstGeom prst="rect">
            <a:avLst/>
          </a:prstGeom>
        </p:spPr>
      </p:pic>
      <p:sp>
        <p:nvSpPr>
          <p:cNvPr id="54" name="그림 개체 틀 8">
            <a:extLst>
              <a:ext uri="{FF2B5EF4-FFF2-40B4-BE49-F238E27FC236}">
                <a16:creationId xmlns:a16="http://schemas.microsoft.com/office/drawing/2014/main" id="{ED623AE0-7CC2-4B43-A851-03273C0C5B64}"/>
              </a:ext>
            </a:extLst>
          </p:cNvPr>
          <p:cNvSpPr>
            <a:spLocks noGrp="1"/>
          </p:cNvSpPr>
          <p:nvPr>
            <p:ph type="pic" sz="quarter" idx="10" hasCustomPrompt="1"/>
          </p:nvPr>
        </p:nvSpPr>
        <p:spPr>
          <a:xfrm>
            <a:off x="4033831" y="895349"/>
            <a:ext cx="7067557" cy="4608515"/>
          </a:xfrm>
          <a:prstGeom prst="roundRect">
            <a:avLst>
              <a:gd name="adj" fmla="val 684"/>
            </a:avLst>
          </a:prstGeom>
          <a:pattFill prst="pct10">
            <a:fgClr>
              <a:schemeClr val="bg1">
                <a:lumMod val="75000"/>
              </a:schemeClr>
            </a:fgClr>
            <a:bgClr>
              <a:schemeClr val="bg1">
                <a:lumMod val="95000"/>
              </a:schemeClr>
            </a:bgClr>
          </a:pattFill>
        </p:spPr>
        <p:txBody>
          <a:bodyPr anchor="b" anchorCtr="1"/>
          <a:lstStyle>
            <a:lvl1pPr marL="228611" marR="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11" marR="0" lvl="0" indent="-228611" algn="l" defTabSz="914446"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2477252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05EAD4BA-4E31-4CEB-B30A-1F047782895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5" name="TextBox 4">
            <a:hlinkClick r:id="rId5"/>
            <a:extLst>
              <a:ext uri="{FF2B5EF4-FFF2-40B4-BE49-F238E27FC236}">
                <a16:creationId xmlns:a16="http://schemas.microsoft.com/office/drawing/2014/main" id="{9E1CD269-44AC-4FF2-AB92-CC8612F7ACEA}"/>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1562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PTMON custom">
    <p:bg>
      <p:bgPr>
        <a:solidFill>
          <a:schemeClr val="bg1"/>
        </a:solidFill>
        <a:effectLst/>
      </p:bgPr>
    </p:bg>
    <p:spTree>
      <p:nvGrpSpPr>
        <p:cNvPr id="1" name=""/>
        <p:cNvGrpSpPr/>
        <p:nvPr/>
      </p:nvGrpSpPr>
      <p:grpSpPr>
        <a:xfrm>
          <a:off x="0" y="0"/>
          <a:ext cx="0" cy="0"/>
          <a:chOff x="0" y="0"/>
          <a:chExt cx="0" cy="0"/>
        </a:xfrm>
      </p:grpSpPr>
      <p:pic>
        <p:nvPicPr>
          <p:cNvPr id="4" name="Graphic 3">
            <a:hlinkClick r:id="rId2"/>
            <a:extLst>
              <a:ext uri="{FF2B5EF4-FFF2-40B4-BE49-F238E27FC236}">
                <a16:creationId xmlns:a16="http://schemas.microsoft.com/office/drawing/2014/main" id="{087630CF-2F19-4452-9668-95F5C3AC96F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9909"/>
          <a:stretch/>
        </p:blipFill>
        <p:spPr>
          <a:xfrm>
            <a:off x="5771192" y="6892699"/>
            <a:ext cx="2239204" cy="246221"/>
          </a:xfrm>
          <a:prstGeom prst="rect">
            <a:avLst/>
          </a:prstGeom>
        </p:spPr>
      </p:pic>
      <p:sp>
        <p:nvSpPr>
          <p:cNvPr id="5" name="TextBox 4">
            <a:hlinkClick r:id="rId5"/>
            <a:extLst>
              <a:ext uri="{FF2B5EF4-FFF2-40B4-BE49-F238E27FC236}">
                <a16:creationId xmlns:a16="http://schemas.microsoft.com/office/drawing/2014/main" id="{101584FB-ACC6-4B08-A529-CC9C350F85D2}"/>
              </a:ext>
            </a:extLst>
          </p:cNvPr>
          <p:cNvSpPr txBox="1"/>
          <p:nvPr userDrawn="1"/>
        </p:nvSpPr>
        <p:spPr>
          <a:xfrm>
            <a:off x="4181606" y="6948420"/>
            <a:ext cx="2690631" cy="246221"/>
          </a:xfrm>
          <a:prstGeom prst="rect">
            <a:avLst/>
          </a:prstGeom>
          <a:noFill/>
        </p:spPr>
        <p:txBody>
          <a:bodyPr wrap="square" rtlCol="0">
            <a:spAutoFit/>
          </a:bodyPr>
          <a:lstStyle/>
          <a:p>
            <a:r>
              <a:rPr lang="en-US" altLang="ko-KR" sz="1000" u="none" dirty="0">
                <a:latin typeface="Arial" panose="020B0604020202020204" pitchFamily="34" charset="0"/>
                <a:cs typeface="Arial" panose="020B0604020202020204" pitchFamily="34" charset="0"/>
                <a:hlinkClick r:id="rId6"/>
              </a:rPr>
              <a:t>Presentation template by</a:t>
            </a:r>
            <a:endParaRPr lang="ko-KR" altLang="en-US" sz="1000"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0980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47131" y="1563767"/>
            <a:ext cx="5680400" cy="29260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647131" y="4451433"/>
            <a:ext cx="4617600" cy="639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267">
                <a:solidFill>
                  <a:schemeClr val="dk1"/>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66558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Tree>
    <p:extLst>
      <p:ext uri="{BB962C8B-B14F-4D97-AF65-F5344CB8AC3E}">
        <p14:creationId xmlns:p14="http://schemas.microsoft.com/office/powerpoint/2010/main" val="3778468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30275484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19" name="Google Shape;19;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31377671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415600" y="491767"/>
            <a:ext cx="113608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962974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4" name="Google Shape;24;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2832090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11B2-29F4-DE26-2131-E79C979751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C5941C-2013-C43A-F421-588F05DF333B}"/>
              </a:ext>
            </a:extLst>
          </p:cNvPr>
          <p:cNvSpPr>
            <a:spLocks noGrp="1"/>
          </p:cNvSpPr>
          <p:nvPr>
            <p:ph type="dt" sz="half" idx="10"/>
          </p:nvPr>
        </p:nvSpPr>
        <p:spPr/>
        <p:txBody>
          <a:bodyPr/>
          <a:lstStyle/>
          <a:p>
            <a:fld id="{B3D6F96B-7B0F-4A6D-A018-69361F875089}" type="datetimeFigureOut">
              <a:rPr lang="en-US" smtClean="0"/>
              <a:t>7/3/2024</a:t>
            </a:fld>
            <a:endParaRPr lang="en-US"/>
          </a:p>
        </p:txBody>
      </p:sp>
      <p:sp>
        <p:nvSpPr>
          <p:cNvPr id="4" name="Footer Placeholder 3">
            <a:extLst>
              <a:ext uri="{FF2B5EF4-FFF2-40B4-BE49-F238E27FC236}">
                <a16:creationId xmlns:a16="http://schemas.microsoft.com/office/drawing/2014/main" id="{BBAE570F-5F3C-87A3-F232-D325023766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0BFD28-42A3-C656-88F8-59C6E8B7EA03}"/>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10365243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6313482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0" name="Google Shape;30;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1" name="Google Shape;31;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4661109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14837940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36" name="Google Shape;3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4367330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6098810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2024/7/3</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14849647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2024/7/3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7520188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2024/7/3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66115361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2024/7/3</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23876630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2024/7/3</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87295113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6B0AEF-19A4-63C8-9E27-84C4771F74AE}"/>
              </a:ext>
            </a:extLst>
          </p:cNvPr>
          <p:cNvSpPr>
            <a:spLocks noGrp="1"/>
          </p:cNvSpPr>
          <p:nvPr>
            <p:ph type="dt" sz="half" idx="10"/>
          </p:nvPr>
        </p:nvSpPr>
        <p:spPr/>
        <p:txBody>
          <a:bodyPr/>
          <a:lstStyle/>
          <a:p>
            <a:fld id="{B3D6F96B-7B0F-4A6D-A018-69361F875089}" type="datetimeFigureOut">
              <a:rPr lang="en-US" smtClean="0"/>
              <a:t>7/3/2024</a:t>
            </a:fld>
            <a:endParaRPr lang="en-US"/>
          </a:p>
        </p:txBody>
      </p:sp>
      <p:sp>
        <p:nvSpPr>
          <p:cNvPr id="3" name="Footer Placeholder 2">
            <a:extLst>
              <a:ext uri="{FF2B5EF4-FFF2-40B4-BE49-F238E27FC236}">
                <a16:creationId xmlns:a16="http://schemas.microsoft.com/office/drawing/2014/main" id="{EA1DAF37-FDBE-4C16-ABC7-DDECB19749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7861EB-5BE1-3ACF-F61F-36818D7CE2BC}"/>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6685901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2024/7/3</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4822701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2024/7/3</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13823565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2024/7/3</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1817095270"/>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2024/7/3</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75799787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2024/7/3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2952149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2024/7/3</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23890206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D2D86-D567-BBCE-4D64-15BF1D799C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DA61A5-D588-BC47-20D8-24A15BA1E5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B31879-7A1D-99F4-70D5-BE1E64506A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1929F-05F4-457E-6B0A-FCE6AE87C0FB}"/>
              </a:ext>
            </a:extLst>
          </p:cNvPr>
          <p:cNvSpPr>
            <a:spLocks noGrp="1"/>
          </p:cNvSpPr>
          <p:nvPr>
            <p:ph type="dt" sz="half" idx="10"/>
          </p:nvPr>
        </p:nvSpPr>
        <p:spPr/>
        <p:txBody>
          <a:bodyPr/>
          <a:lstStyle/>
          <a:p>
            <a:fld id="{B3D6F96B-7B0F-4A6D-A018-69361F875089}" type="datetimeFigureOut">
              <a:rPr lang="en-US" smtClean="0"/>
              <a:t>7/3/2024</a:t>
            </a:fld>
            <a:endParaRPr lang="en-US"/>
          </a:p>
        </p:txBody>
      </p:sp>
      <p:sp>
        <p:nvSpPr>
          <p:cNvPr id="6" name="Footer Placeholder 5">
            <a:extLst>
              <a:ext uri="{FF2B5EF4-FFF2-40B4-BE49-F238E27FC236}">
                <a16:creationId xmlns:a16="http://schemas.microsoft.com/office/drawing/2014/main" id="{D6283C11-93D4-D371-CEFB-11FFE3388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D1608-24CC-4B89-D3A3-07EFAE28C187}"/>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66139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57F99-BF02-90DF-6C8B-1B959FBBF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3AA6EF-350B-D136-09DC-BEE43BD015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FE2903-4C2C-17AB-EC08-991A5741A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CD336D-24A7-A007-0637-5A60001558C3}"/>
              </a:ext>
            </a:extLst>
          </p:cNvPr>
          <p:cNvSpPr>
            <a:spLocks noGrp="1"/>
          </p:cNvSpPr>
          <p:nvPr>
            <p:ph type="dt" sz="half" idx="10"/>
          </p:nvPr>
        </p:nvSpPr>
        <p:spPr/>
        <p:txBody>
          <a:bodyPr/>
          <a:lstStyle/>
          <a:p>
            <a:fld id="{B3D6F96B-7B0F-4A6D-A018-69361F875089}" type="datetimeFigureOut">
              <a:rPr lang="en-US" smtClean="0"/>
              <a:t>7/3/2024</a:t>
            </a:fld>
            <a:endParaRPr lang="en-US"/>
          </a:p>
        </p:txBody>
      </p:sp>
      <p:sp>
        <p:nvSpPr>
          <p:cNvPr id="6" name="Footer Placeholder 5">
            <a:extLst>
              <a:ext uri="{FF2B5EF4-FFF2-40B4-BE49-F238E27FC236}">
                <a16:creationId xmlns:a16="http://schemas.microsoft.com/office/drawing/2014/main" id="{7B470EA6-2950-C0B0-19EA-2143BB06A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6B9F06-974F-C605-9F16-AC5C97A5422D}"/>
              </a:ext>
            </a:extLst>
          </p:cNvPr>
          <p:cNvSpPr>
            <a:spLocks noGrp="1"/>
          </p:cNvSpPr>
          <p:nvPr>
            <p:ph type="sldNum" sz="quarter" idx="12"/>
          </p:nvPr>
        </p:nvSpPr>
        <p:spPr/>
        <p:txBody>
          <a:bodyPr/>
          <a:lstStyle/>
          <a:p>
            <a:fld id="{D1A6AE12-4A0D-426F-8F5D-16493ED4024D}" type="slidenum">
              <a:rPr lang="en-US" smtClean="0"/>
              <a:t>‹#›</a:t>
            </a:fld>
            <a:endParaRPr lang="en-US"/>
          </a:p>
        </p:txBody>
      </p:sp>
    </p:spTree>
    <p:extLst>
      <p:ext uri="{BB962C8B-B14F-4D97-AF65-F5344CB8AC3E}">
        <p14:creationId xmlns:p14="http://schemas.microsoft.com/office/powerpoint/2010/main" val="3209937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image" Target="../media/image1.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17" Type="http://schemas.openxmlformats.org/officeDocument/2006/relationships/tags" Target="../tags/tag5.xml"/><Relationship Id="rId2" Type="http://schemas.openxmlformats.org/officeDocument/2006/relationships/slideLayout" Target="../slideLayouts/slideLayout66.xml"/><Relationship Id="rId16" Type="http://schemas.openxmlformats.org/officeDocument/2006/relationships/tags" Target="../tags/tag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ags" Target="../tags/tag3.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9B1DED-BF50-23A2-DCC5-2B89A189BD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AB40C2-CE70-638F-9063-53C4D4B9D5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717CE-50D7-3DC9-36C1-A7DED00F7D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6F96B-7B0F-4A6D-A018-69361F875089}" type="datetimeFigureOut">
              <a:rPr lang="en-US" smtClean="0"/>
              <a:t>7/3/2024</a:t>
            </a:fld>
            <a:endParaRPr lang="en-US"/>
          </a:p>
        </p:txBody>
      </p:sp>
      <p:sp>
        <p:nvSpPr>
          <p:cNvPr id="5" name="Footer Placeholder 4">
            <a:extLst>
              <a:ext uri="{FF2B5EF4-FFF2-40B4-BE49-F238E27FC236}">
                <a16:creationId xmlns:a16="http://schemas.microsoft.com/office/drawing/2014/main" id="{B2E8482F-6995-92DF-73B8-7C5395392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0442F2-0909-E934-5C92-36DBD31BD9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6AE12-4A0D-426F-8F5D-16493ED4024D}" type="slidenum">
              <a:rPr lang="en-US" smtClean="0"/>
              <a:t>‹#›</a:t>
            </a:fld>
            <a:endParaRPr lang="en-US"/>
          </a:p>
        </p:txBody>
      </p:sp>
    </p:spTree>
    <p:extLst>
      <p:ext uri="{BB962C8B-B14F-4D97-AF65-F5344CB8AC3E}">
        <p14:creationId xmlns:p14="http://schemas.microsoft.com/office/powerpoint/2010/main" val="10663243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50696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78BB31-84E6-B94F-8562-E535ECEB75D4}" type="datetimeFigureOut">
              <a:rPr kumimoji="1" lang="zh-CN" altLang="en-US" smtClean="0"/>
              <a:t>2024/7/3</a:t>
            </a:fld>
            <a:endParaRPr kumimoji="1"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8D0CD-54D8-C040-8ABE-554E07913EF5}" type="slidenum">
              <a:rPr kumimoji="1" lang="zh-CN" altLang="en-US" smtClean="0"/>
              <a:t>‹#›</a:t>
            </a:fld>
            <a:endParaRPr kumimoji="1" lang="zh-CN" altLang="en-US"/>
          </a:p>
        </p:txBody>
      </p:sp>
    </p:spTree>
    <p:extLst>
      <p:ext uri="{BB962C8B-B14F-4D97-AF65-F5344CB8AC3E}">
        <p14:creationId xmlns:p14="http://schemas.microsoft.com/office/powerpoint/2010/main" val="40444203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96578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Lst>
  <p:txStyles>
    <p:titleStyle>
      <a:lvl1pPr algn="l" defTabSz="914446"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46" rtl="0" eaLnBrk="1" latinLnBrk="1" hangingPunct="1">
        <a:defRPr sz="1800" kern="1200">
          <a:solidFill>
            <a:schemeClr val="tx1"/>
          </a:solidFill>
          <a:latin typeface="+mn-lt"/>
          <a:ea typeface="+mn-ea"/>
          <a:cs typeface="+mn-cs"/>
        </a:defRPr>
      </a:lvl1pPr>
      <a:lvl2pPr marL="457223" algn="l" defTabSz="914446" rtl="0" eaLnBrk="1" latinLnBrk="1" hangingPunct="1">
        <a:defRPr sz="1800" kern="1200">
          <a:solidFill>
            <a:schemeClr val="tx1"/>
          </a:solidFill>
          <a:latin typeface="+mn-lt"/>
          <a:ea typeface="+mn-ea"/>
          <a:cs typeface="+mn-cs"/>
        </a:defRPr>
      </a:lvl2pPr>
      <a:lvl3pPr marL="914446" algn="l" defTabSz="914446" rtl="0" eaLnBrk="1" latinLnBrk="1" hangingPunct="1">
        <a:defRPr sz="1800" kern="1200">
          <a:solidFill>
            <a:schemeClr val="tx1"/>
          </a:solidFill>
          <a:latin typeface="+mn-lt"/>
          <a:ea typeface="+mn-ea"/>
          <a:cs typeface="+mn-cs"/>
        </a:defRPr>
      </a:lvl3pPr>
      <a:lvl4pPr marL="1371669" algn="l" defTabSz="914446" rtl="0" eaLnBrk="1" latinLnBrk="1" hangingPunct="1">
        <a:defRPr sz="1800" kern="1200">
          <a:solidFill>
            <a:schemeClr val="tx1"/>
          </a:solidFill>
          <a:latin typeface="+mn-lt"/>
          <a:ea typeface="+mn-ea"/>
          <a:cs typeface="+mn-cs"/>
        </a:defRPr>
      </a:lvl4pPr>
      <a:lvl5pPr marL="1828891" algn="l" defTabSz="914446" rtl="0" eaLnBrk="1" latinLnBrk="1" hangingPunct="1">
        <a:defRPr sz="1800" kern="1200">
          <a:solidFill>
            <a:schemeClr val="tx1"/>
          </a:solidFill>
          <a:latin typeface="+mn-lt"/>
          <a:ea typeface="+mn-ea"/>
          <a:cs typeface="+mn-cs"/>
        </a:defRPr>
      </a:lvl5pPr>
      <a:lvl6pPr marL="2286114" algn="l" defTabSz="914446" rtl="0" eaLnBrk="1" latinLnBrk="1" hangingPunct="1">
        <a:defRPr sz="1800" kern="1200">
          <a:solidFill>
            <a:schemeClr val="tx1"/>
          </a:solidFill>
          <a:latin typeface="+mn-lt"/>
          <a:ea typeface="+mn-ea"/>
          <a:cs typeface="+mn-cs"/>
        </a:defRPr>
      </a:lvl6pPr>
      <a:lvl7pPr marL="2743337" algn="l" defTabSz="914446" rtl="0" eaLnBrk="1" latinLnBrk="1" hangingPunct="1">
        <a:defRPr sz="1800" kern="1200">
          <a:solidFill>
            <a:schemeClr val="tx1"/>
          </a:solidFill>
          <a:latin typeface="+mn-lt"/>
          <a:ea typeface="+mn-ea"/>
          <a:cs typeface="+mn-cs"/>
        </a:defRPr>
      </a:lvl7pPr>
      <a:lvl8pPr marL="3200560" algn="l" defTabSz="914446" rtl="0" eaLnBrk="1" latinLnBrk="1" hangingPunct="1">
        <a:defRPr sz="1800" kern="1200">
          <a:solidFill>
            <a:schemeClr val="tx1"/>
          </a:solidFill>
          <a:latin typeface="+mn-lt"/>
          <a:ea typeface="+mn-ea"/>
          <a:cs typeface="+mn-cs"/>
        </a:defRPr>
      </a:lvl8pPr>
      <a:lvl9pPr marL="3657783" algn="l" defTabSz="914446"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Fira Sans"/>
              <a:buChar char="●"/>
              <a:defRPr sz="1800">
                <a:solidFill>
                  <a:schemeClr val="dk2"/>
                </a:solidFill>
                <a:latin typeface="Fira Sans"/>
                <a:ea typeface="Fira Sans"/>
                <a:cs typeface="Fira Sans"/>
                <a:sym typeface="Fira Sans"/>
              </a:defRPr>
            </a:lvl1pPr>
            <a:lvl2pPr marL="914400" lvl="1"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2pPr>
            <a:lvl3pPr marL="1371600" lvl="2"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3pPr>
            <a:lvl4pPr marL="1828800" lvl="3"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4pPr>
            <a:lvl5pPr marL="2286000" lvl="4"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5pPr>
            <a:lvl6pPr marL="2743200" lvl="5"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6pPr>
            <a:lvl7pPr marL="3200400" lvl="6"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7pPr>
            <a:lvl8pPr marL="3657600" lvl="7"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8pPr>
            <a:lvl9pPr marL="4114800" lvl="8" indent="-317500">
              <a:lnSpc>
                <a:spcPct val="115000"/>
              </a:lnSpc>
              <a:spcBef>
                <a:spcPts val="1600"/>
              </a:spcBef>
              <a:spcAft>
                <a:spcPts val="1600"/>
              </a:spcAft>
              <a:buClr>
                <a:schemeClr val="dk2"/>
              </a:buClr>
              <a:buSzPts val="1400"/>
              <a:buFont typeface="Fira Sans"/>
              <a:buChar char="■"/>
              <a:defRPr>
                <a:solidFill>
                  <a:schemeClr val="dk2"/>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2960924180"/>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orient="horz" pos="1620">
          <p15:clr>
            <a:srgbClr val="EA4335"/>
          </p15:clr>
        </p15:guide>
        <p15:guide id="3">
          <p15:clr>
            <a:srgbClr val="EA4335"/>
          </p15:clr>
        </p15:guide>
        <p15:guide id="4" pos="5760">
          <p15:clr>
            <a:srgbClr val="EA4335"/>
          </p15:clr>
        </p15:guide>
        <p15:guide id="5" orient="horz">
          <p15:clr>
            <a:srgbClr val="EA4335"/>
          </p15:clr>
        </p15:guide>
        <p15:guide id="6" orient="horz" pos="3240">
          <p15:clr>
            <a:srgbClr val="EA4335"/>
          </p15:clr>
        </p15:guide>
        <p15:guide id="7" pos="113">
          <p15:clr>
            <a:srgbClr val="EA4335"/>
          </p15:clr>
        </p15:guide>
        <p15:guide id="8" orient="horz" pos="102">
          <p15:clr>
            <a:srgbClr val="EA4335"/>
          </p15:clr>
        </p15:guide>
        <p15:guide id="9" orient="horz" pos="3138">
          <p15:clr>
            <a:srgbClr val="EA4335"/>
          </p15:clr>
        </p15:guide>
        <p15:guide id="10" pos="5642">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2024/7/3</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extLst>
      <p:ext uri="{BB962C8B-B14F-4D97-AF65-F5344CB8AC3E}">
        <p14:creationId xmlns:p14="http://schemas.microsoft.com/office/powerpoint/2010/main" val="418319888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sv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3.png"/><Relationship Id="rId7" Type="http://schemas.openxmlformats.org/officeDocument/2006/relationships/image" Target="../media/image87.sv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0.svg"/></Relationships>
</file>

<file path=ppt/slides/_rels/slide1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3.png"/><Relationship Id="rId7" Type="http://schemas.openxmlformats.org/officeDocument/2006/relationships/image" Target="../media/image87.sv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86.png"/><Relationship Id="rId5" Type="http://schemas.openxmlformats.org/officeDocument/2006/relationships/image" Target="../media/image85.svg"/><Relationship Id="rId4" Type="http://schemas.openxmlformats.org/officeDocument/2006/relationships/image" Target="../media/image84.png"/><Relationship Id="rId9" Type="http://schemas.openxmlformats.org/officeDocument/2006/relationships/image" Target="../media/image80.svg"/></Relationships>
</file>

<file path=ppt/slides/_rels/slide1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53.png"/><Relationship Id="rId7" Type="http://schemas.openxmlformats.org/officeDocument/2006/relationships/image" Target="../media/image94.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svg"/><Relationship Id="rId4" Type="http://schemas.openxmlformats.org/officeDocument/2006/relationships/image" Target="../media/image91.png"/><Relationship Id="rId9" Type="http://schemas.openxmlformats.org/officeDocument/2006/relationships/image" Target="../media/image96.svg"/></Relationships>
</file>

<file path=ppt/slides/_rels/slide3.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slideLayout" Target="../slideLayouts/slideLayout7.xml"/><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png"/><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5.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66.svg"/><Relationship Id="rId2" Type="http://schemas.openxmlformats.org/officeDocument/2006/relationships/image" Target="../media/image61.png"/><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2787C1-00F6-DA72-49C3-0A8BB59ABDD8}"/>
              </a:ext>
            </a:extLst>
          </p:cNvPr>
          <p:cNvPicPr>
            <a:picLocks noChangeAspect="1"/>
          </p:cNvPicPr>
          <p:nvPr/>
        </p:nvPicPr>
        <p:blipFill>
          <a:blip r:embed="rId2"/>
          <a:stretch>
            <a:fillRect/>
          </a:stretch>
        </p:blipFill>
        <p:spPr>
          <a:xfrm>
            <a:off x="0" y="0"/>
            <a:ext cx="12192000" cy="6854653"/>
          </a:xfrm>
          <a:prstGeom prst="rect">
            <a:avLst/>
          </a:prstGeom>
        </p:spPr>
      </p:pic>
      <p:sp>
        <p:nvSpPr>
          <p:cNvPr id="2" name="Rectangle 1">
            <a:extLst>
              <a:ext uri="{FF2B5EF4-FFF2-40B4-BE49-F238E27FC236}">
                <a16:creationId xmlns:a16="http://schemas.microsoft.com/office/drawing/2014/main" id="{9C760D3A-F630-05F0-352F-054A466455B6}"/>
              </a:ext>
            </a:extLst>
          </p:cNvPr>
          <p:cNvSpPr/>
          <p:nvPr/>
        </p:nvSpPr>
        <p:spPr>
          <a:xfrm>
            <a:off x="2384385" y="1222502"/>
            <a:ext cx="7709902" cy="304698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BIỆN PHÁP TU TỪ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CHƠI CHỮ, ĐIỆP THANH, ĐIỆP VẦN: </a:t>
            </a:r>
            <a:endParaRPr kumimoji="0" lang="en-SG"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mn-ea"/>
                <a:cs typeface="Times New Roman" panose="02020603050405020304" pitchFamily="18" charset="0"/>
              </a:rPr>
              <a:t>ĐẶC ĐIỂM VÀ TÁC DỤNG</a:t>
            </a:r>
            <a:endParaRPr kumimoji="0" lang="en-SG" sz="4800" b="0"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ea typeface="+mn-ea"/>
              <a:cs typeface="Times New Roman" panose="02020603050405020304" pitchFamily="18" charset="0"/>
            </a:endParaRPr>
          </a:p>
        </p:txBody>
      </p:sp>
      <p:sp>
        <p:nvSpPr>
          <p:cNvPr id="5" name="Freeform 4">
            <a:extLst>
              <a:ext uri="{FF2B5EF4-FFF2-40B4-BE49-F238E27FC236}">
                <a16:creationId xmlns:a16="http://schemas.microsoft.com/office/drawing/2014/main" id="{FEFA7631-A5C6-F3F1-37B5-9AE7E75583E6}"/>
              </a:ext>
            </a:extLst>
          </p:cNvPr>
          <p:cNvSpPr/>
          <p:nvPr/>
        </p:nvSpPr>
        <p:spPr>
          <a:xfrm>
            <a:off x="162045" y="4722471"/>
            <a:ext cx="3090441" cy="2030475"/>
          </a:xfrm>
          <a:custGeom>
            <a:avLst/>
            <a:gdLst/>
            <a:ahLst/>
            <a:cxnLst/>
            <a:rect l="l" t="t" r="r" b="b"/>
            <a:pathLst>
              <a:path w="3964422" h="3185953">
                <a:moveTo>
                  <a:pt x="0" y="0"/>
                </a:moveTo>
                <a:lnTo>
                  <a:pt x="3964422" y="0"/>
                </a:lnTo>
                <a:lnTo>
                  <a:pt x="3964422" y="3185953"/>
                </a:lnTo>
                <a:lnTo>
                  <a:pt x="0" y="31859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142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15B16-19BA-E97A-4E22-BBEE07F386A1}"/>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图片 7">
            <a:extLst>
              <a:ext uri="{FF2B5EF4-FFF2-40B4-BE49-F238E27FC236}">
                <a16:creationId xmlns:a16="http://schemas.microsoft.com/office/drawing/2014/main" id="{BBBAC4B3-77D3-55BE-E63E-8905325BD2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sp>
        <p:nvSpPr>
          <p:cNvPr id="7" name="文本框 8">
            <a:extLst>
              <a:ext uri="{FF2B5EF4-FFF2-40B4-BE49-F238E27FC236}">
                <a16:creationId xmlns:a16="http://schemas.microsoft.com/office/drawing/2014/main" id="{7165135B-2517-E21E-B2B6-30BDA3F50D3C}"/>
              </a:ext>
            </a:extLst>
          </p:cNvPr>
          <p:cNvSpPr txBox="1"/>
          <p:nvPr/>
        </p:nvSpPr>
        <p:spPr>
          <a:xfrm>
            <a:off x="2119730" y="384173"/>
            <a:ext cx="795254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I. </a:t>
            </a:r>
            <a:r>
              <a:rPr kumimoji="0" lang="vi-VN"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Hoạt động luyện tập về biện pháp tu từ chơi chữ, điệp thanh, điệp vần</a:t>
            </a:r>
            <a:endParaRPr kumimoji="0" lang="en-SG" sz="3200" b="0"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3" name="Freeform 7">
            <a:extLst>
              <a:ext uri="{FF2B5EF4-FFF2-40B4-BE49-F238E27FC236}">
                <a16:creationId xmlns:a16="http://schemas.microsoft.com/office/drawing/2014/main" id="{D3FA35DE-47CD-55DB-E4E5-95659E553722}"/>
              </a:ext>
            </a:extLst>
          </p:cNvPr>
          <p:cNvSpPr/>
          <p:nvPr/>
        </p:nvSpPr>
        <p:spPr>
          <a:xfrm flipH="1">
            <a:off x="5934698" y="1791993"/>
            <a:ext cx="5326404" cy="4441990"/>
          </a:xfrm>
          <a:custGeom>
            <a:avLst/>
            <a:gdLst/>
            <a:ahLst/>
            <a:cxnLst/>
            <a:rect l="l" t="t" r="r" b="b"/>
            <a:pathLst>
              <a:path w="4047467" h="4114800">
                <a:moveTo>
                  <a:pt x="0" y="0"/>
                </a:moveTo>
                <a:lnTo>
                  <a:pt x="4047466" y="0"/>
                </a:lnTo>
                <a:lnTo>
                  <a:pt x="404746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E41405D-1C57-7B15-E27E-721F28A66562}"/>
              </a:ext>
            </a:extLst>
          </p:cNvPr>
          <p:cNvSpPr txBox="1"/>
          <p:nvPr/>
        </p:nvSpPr>
        <p:spPr>
          <a:xfrm>
            <a:off x="6578600" y="2641601"/>
            <a:ext cx="4013200"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 2 HS lần lượt thảo luận các bài tập từ 1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6. </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cartoon of a child and child sitting at a table&#10;&#10;Description automatically generated">
            <a:extLst>
              <a:ext uri="{FF2B5EF4-FFF2-40B4-BE49-F238E27FC236}">
                <a16:creationId xmlns:a16="http://schemas.microsoft.com/office/drawing/2014/main" id="{E3F7A68A-3EF7-9BB7-0AF0-C557174B93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2576" y="3797886"/>
            <a:ext cx="4590171" cy="3060114"/>
          </a:xfrm>
          <a:prstGeom prst="rect">
            <a:avLst/>
          </a:prstGeom>
        </p:spPr>
      </p:pic>
      <p:sp>
        <p:nvSpPr>
          <p:cNvPr id="9" name="Rectangle 8"/>
          <p:cNvSpPr/>
          <p:nvPr/>
        </p:nvSpPr>
        <p:spPr>
          <a:xfrm>
            <a:off x="1000144" y="2075640"/>
            <a:ext cx="418704" cy="369332"/>
          </a:xfrm>
          <a:prstGeom prst="rect">
            <a:avLst/>
          </a:prstGeom>
        </p:spPr>
        <p:txBody>
          <a:bodyPr wrap="none">
            <a:spAutoFit/>
          </a:bodyPr>
          <a:lstStyle/>
          <a:p>
            <a:r>
              <a:rPr lang="en-US">
                <a:solidFill>
                  <a:schemeClr val="bg1"/>
                </a:solidFill>
              </a:rPr>
              <a:t>64</a:t>
            </a:r>
            <a:endParaRPr lang="en-US" dirty="0">
              <a:solidFill>
                <a:schemeClr val="bg1"/>
              </a:solidFill>
            </a:endParaRPr>
          </a:p>
        </p:txBody>
      </p:sp>
      <p:sp>
        <p:nvSpPr>
          <p:cNvPr id="10" name="Rectangle 9"/>
          <p:cNvSpPr/>
          <p:nvPr/>
        </p:nvSpPr>
        <p:spPr>
          <a:xfrm>
            <a:off x="1207893" y="738116"/>
            <a:ext cx="595035" cy="369332"/>
          </a:xfrm>
          <a:prstGeom prst="rect">
            <a:avLst/>
          </a:prstGeom>
        </p:spPr>
        <p:txBody>
          <a:bodyPr wrap="none">
            <a:spAutoFit/>
          </a:bodyPr>
          <a:lstStyle/>
          <a:p>
            <a:r>
              <a:rPr lang="en-GB" b="1" dirty="0" err="1">
                <a:solidFill>
                  <a:schemeClr val="bg1"/>
                </a:solidFill>
                <a:latin typeface="Times New Roman" panose="02020603050405020304" pitchFamily="18" charset="0"/>
                <a:cs typeface="Times New Roman" panose="02020603050405020304" pitchFamily="18" charset="0"/>
              </a:rPr>
              <a:t>ffull</a:t>
            </a:r>
            <a:endParaRPr lang="en-US" dirty="0">
              <a:solidFill>
                <a:schemeClr val="bg1"/>
              </a:solidFill>
            </a:endParaRPr>
          </a:p>
        </p:txBody>
      </p:sp>
    </p:spTree>
    <p:extLst>
      <p:ext uri="{BB962C8B-B14F-4D97-AF65-F5344CB8AC3E}">
        <p14:creationId xmlns:p14="http://schemas.microsoft.com/office/powerpoint/2010/main" val="100422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0"/>
            <a:ext cx="11915038"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rgbClr val="3FA4AE">
                <a:alpha val="1098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159852" y="244038"/>
            <a:ext cx="11766890" cy="1253545"/>
            <a:chOff x="156536" y="104747"/>
            <a:chExt cx="17678321" cy="2034483"/>
          </a:xfrm>
        </p:grpSpPr>
        <p:grpSp>
          <p:nvGrpSpPr>
            <p:cNvPr id="5" name="Group 5"/>
            <p:cNvGrpSpPr/>
            <p:nvPr/>
          </p:nvGrpSpPr>
          <p:grpSpPr>
            <a:xfrm>
              <a:off x="871904" y="135672"/>
              <a:ext cx="16962953" cy="1587950"/>
              <a:chOff x="0" y="-9525"/>
              <a:chExt cx="6896614" cy="645611"/>
            </a:xfrm>
          </p:grpSpPr>
          <p:sp>
            <p:nvSpPr>
              <p:cNvPr id="6" name="Freeform 6"/>
              <p:cNvSpPr/>
              <p:nvPr/>
            </p:nvSpPr>
            <p:spPr>
              <a:xfrm>
                <a:off x="307265" y="37606"/>
                <a:ext cx="6589349" cy="598480"/>
              </a:xfrm>
              <a:custGeom>
                <a:avLst/>
                <a:gdLst/>
                <a:ahLst/>
                <a:cxnLst/>
                <a:rect l="l" t="t" r="r" b="b"/>
                <a:pathLst>
                  <a:path w="4088885" h="385457">
                    <a:moveTo>
                      <a:pt x="0" y="0"/>
                    </a:moveTo>
                    <a:lnTo>
                      <a:pt x="4088885" y="0"/>
                    </a:lnTo>
                    <a:lnTo>
                      <a:pt x="4088885" y="385457"/>
                    </a:lnTo>
                    <a:lnTo>
                      <a:pt x="0" y="385457"/>
                    </a:lnTo>
                    <a:close/>
                  </a:path>
                </a:pathLst>
              </a:custGeom>
              <a:solidFill>
                <a:srgbClr val="3FA4AE"/>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marL="0" marR="0" lvl="0" indent="0" algn="ctr" defTabSz="609630" rtl="0" eaLnBrk="1" fontAlgn="auto" latinLnBrk="0" hangingPunct="1">
                  <a:lnSpc>
                    <a:spcPts val="7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56536" y="104747"/>
              <a:ext cx="2034483" cy="2034483"/>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FA4AE"/>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 y="-38100"/>
                <a:ext cx="660400" cy="774700"/>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p:cNvGrpSpPr/>
            <p:nvPr/>
          </p:nvGrpSpPr>
          <p:grpSpPr>
            <a:xfrm>
              <a:off x="314894" y="263105"/>
              <a:ext cx="1717767" cy="1717767"/>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76200" y="-38100"/>
                <a:ext cx="660400" cy="774700"/>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a:off x="482400" y="478884"/>
              <a:ext cx="1157653" cy="1316457"/>
            </a:xfrm>
            <a:custGeom>
              <a:avLst/>
              <a:gdLst/>
              <a:ahLst/>
              <a:cxnLst/>
              <a:rect l="l" t="t" r="r" b="b"/>
              <a:pathLst>
                <a:path w="1736479" h="1755631">
                  <a:moveTo>
                    <a:pt x="0" y="0"/>
                  </a:moveTo>
                  <a:lnTo>
                    <a:pt x="1736479" y="0"/>
                  </a:lnTo>
                  <a:lnTo>
                    <a:pt x="1736479" y="1755632"/>
                  </a:lnTo>
                  <a:lnTo>
                    <a:pt x="0" y="17556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34" name="Table 33">
            <a:extLst>
              <a:ext uri="{FF2B5EF4-FFF2-40B4-BE49-F238E27FC236}">
                <a16:creationId xmlns:a16="http://schemas.microsoft.com/office/drawing/2014/main" id="{22A47813-3080-6E3F-7870-1E6C30FAC88B}"/>
              </a:ext>
            </a:extLst>
          </p:cNvPr>
          <p:cNvGraphicFramePr>
            <a:graphicFrameLocks noGrp="1"/>
          </p:cNvGraphicFramePr>
          <p:nvPr/>
        </p:nvGraphicFramePr>
        <p:xfrm>
          <a:off x="372447" y="1550975"/>
          <a:ext cx="11554295" cy="5064760"/>
        </p:xfrm>
        <a:graphic>
          <a:graphicData uri="http://schemas.openxmlformats.org/drawingml/2006/table">
            <a:tbl>
              <a:tblPr firstRow="1" firstCol="1" bandRow="1">
                <a:tableStyleId>{7DF18680-E054-41AD-8BC1-D1AEF772440D}</a:tableStyleId>
              </a:tblPr>
              <a:tblGrid>
                <a:gridCol w="819746">
                  <a:extLst>
                    <a:ext uri="{9D8B030D-6E8A-4147-A177-3AD203B41FA5}">
                      <a16:colId xmlns:a16="http://schemas.microsoft.com/office/drawing/2014/main" val="107458993"/>
                    </a:ext>
                  </a:extLst>
                </a:gridCol>
                <a:gridCol w="6748041">
                  <a:extLst>
                    <a:ext uri="{9D8B030D-6E8A-4147-A177-3AD203B41FA5}">
                      <a16:colId xmlns:a16="http://schemas.microsoft.com/office/drawing/2014/main" val="4104631523"/>
                    </a:ext>
                  </a:extLst>
                </a:gridCol>
                <a:gridCol w="3986508">
                  <a:extLst>
                    <a:ext uri="{9D8B030D-6E8A-4147-A177-3AD203B41FA5}">
                      <a16:colId xmlns:a16="http://schemas.microsoft.com/office/drawing/2014/main" val="495105759"/>
                    </a:ext>
                  </a:extLst>
                </a:gridCol>
              </a:tblGrid>
              <a:tr h="167005">
                <a:tc>
                  <a:txBody>
                    <a:bodyPr/>
                    <a:lstStyle/>
                    <a:p>
                      <a:pPr algn="just">
                        <a:lnSpc>
                          <a:spcPct val="100000"/>
                        </a:lnSpc>
                        <a:spcAft>
                          <a:spcPts val="800"/>
                        </a:spcAft>
                      </a:pPr>
                      <a:r>
                        <a:rPr lang="en-US" sz="2900" kern="100">
                          <a:effectLst/>
                          <a:latin typeface="Times New Roman" panose="02020603050405020304" pitchFamily="18" charset="0"/>
                          <a:cs typeface="Times New Roman" panose="02020603050405020304" pitchFamily="18" charset="0"/>
                        </a:rPr>
                        <a:t>Câu</a:t>
                      </a:r>
                      <a:endParaRPr lang="en-SG" sz="2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800"/>
                        </a:spcAft>
                      </a:pPr>
                      <a:r>
                        <a:rPr lang="en-US" sz="2900" kern="100" dirty="0" err="1">
                          <a:effectLst/>
                          <a:latin typeface="Times New Roman" panose="02020603050405020304" pitchFamily="18" charset="0"/>
                          <a:cs typeface="Times New Roman" panose="02020603050405020304" pitchFamily="18" charset="0"/>
                        </a:rPr>
                        <a:t>Biện</a:t>
                      </a:r>
                      <a:r>
                        <a:rPr lang="en-US" sz="2900" kern="100" dirty="0">
                          <a:effectLst/>
                          <a:latin typeface="Times New Roman" panose="02020603050405020304" pitchFamily="18" charset="0"/>
                          <a:cs typeface="Times New Roman" panose="02020603050405020304" pitchFamily="18" charset="0"/>
                        </a:rPr>
                        <a:t> </a:t>
                      </a:r>
                      <a:r>
                        <a:rPr lang="en-US" sz="2900" kern="100" dirty="0" err="1">
                          <a:effectLst/>
                          <a:latin typeface="Times New Roman" panose="02020603050405020304" pitchFamily="18" charset="0"/>
                          <a:cs typeface="Times New Roman" panose="02020603050405020304" pitchFamily="18" charset="0"/>
                        </a:rPr>
                        <a:t>pháp</a:t>
                      </a:r>
                      <a:r>
                        <a:rPr lang="en-US" sz="2900" kern="100" dirty="0">
                          <a:effectLst/>
                          <a:latin typeface="Times New Roman" panose="02020603050405020304" pitchFamily="18" charset="0"/>
                          <a:cs typeface="Times New Roman" panose="02020603050405020304" pitchFamily="18" charset="0"/>
                        </a:rPr>
                        <a:t> </a:t>
                      </a:r>
                      <a:r>
                        <a:rPr lang="en-US" sz="2900" kern="100" dirty="0" err="1">
                          <a:effectLst/>
                          <a:latin typeface="Times New Roman" panose="02020603050405020304" pitchFamily="18" charset="0"/>
                          <a:cs typeface="Times New Roman" panose="02020603050405020304" pitchFamily="18" charset="0"/>
                        </a:rPr>
                        <a:t>tu</a:t>
                      </a:r>
                      <a:r>
                        <a:rPr lang="en-US" sz="2900" kern="100" dirty="0">
                          <a:effectLst/>
                          <a:latin typeface="Times New Roman" panose="02020603050405020304" pitchFamily="18" charset="0"/>
                          <a:cs typeface="Times New Roman" panose="02020603050405020304" pitchFamily="18" charset="0"/>
                        </a:rPr>
                        <a:t> </a:t>
                      </a:r>
                      <a:r>
                        <a:rPr lang="en-US" sz="2900" kern="100" dirty="0" err="1">
                          <a:effectLst/>
                          <a:latin typeface="Times New Roman" panose="02020603050405020304" pitchFamily="18" charset="0"/>
                          <a:cs typeface="Times New Roman" panose="02020603050405020304" pitchFamily="18" charset="0"/>
                        </a:rPr>
                        <a:t>từ</a:t>
                      </a:r>
                      <a:r>
                        <a:rPr lang="en-US" sz="2900" kern="100" dirty="0">
                          <a:effectLst/>
                          <a:latin typeface="Times New Roman" panose="02020603050405020304" pitchFamily="18" charset="0"/>
                          <a:cs typeface="Times New Roman" panose="02020603050405020304" pitchFamily="18" charset="0"/>
                        </a:rPr>
                        <a:t> </a:t>
                      </a:r>
                      <a:r>
                        <a:rPr lang="en-US" sz="2900" kern="100" dirty="0" err="1">
                          <a:effectLst/>
                          <a:latin typeface="Times New Roman" panose="02020603050405020304" pitchFamily="18" charset="0"/>
                          <a:cs typeface="Times New Roman" panose="02020603050405020304" pitchFamily="18" charset="0"/>
                        </a:rPr>
                        <a:t>chơi</a:t>
                      </a:r>
                      <a:r>
                        <a:rPr lang="en-US" sz="2900" kern="100" dirty="0">
                          <a:effectLst/>
                          <a:latin typeface="Times New Roman" panose="02020603050405020304" pitchFamily="18" charset="0"/>
                          <a:cs typeface="Times New Roman" panose="02020603050405020304" pitchFamily="18" charset="0"/>
                        </a:rPr>
                        <a:t> </a:t>
                      </a:r>
                      <a:r>
                        <a:rPr lang="en-US" sz="2900" kern="100" dirty="0" err="1">
                          <a:effectLst/>
                          <a:latin typeface="Times New Roman" panose="02020603050405020304" pitchFamily="18" charset="0"/>
                          <a:cs typeface="Times New Roman" panose="02020603050405020304" pitchFamily="18" charset="0"/>
                        </a:rPr>
                        <a:t>chữ</a:t>
                      </a:r>
                      <a:endParaRPr lang="en-SG"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0000"/>
                        </a:lnSpc>
                        <a:spcAft>
                          <a:spcPts val="800"/>
                        </a:spcAft>
                      </a:pPr>
                      <a:r>
                        <a:rPr lang="en-US" sz="2900" kern="100" dirty="0" err="1">
                          <a:effectLst/>
                          <a:latin typeface="Times New Roman" panose="02020603050405020304" pitchFamily="18" charset="0"/>
                          <a:cs typeface="Times New Roman" panose="02020603050405020304" pitchFamily="18" charset="0"/>
                        </a:rPr>
                        <a:t>Tác</a:t>
                      </a:r>
                      <a:r>
                        <a:rPr lang="en-US" sz="2900" kern="100" dirty="0">
                          <a:effectLst/>
                          <a:latin typeface="Times New Roman" panose="02020603050405020304" pitchFamily="18" charset="0"/>
                          <a:cs typeface="Times New Roman" panose="02020603050405020304" pitchFamily="18" charset="0"/>
                        </a:rPr>
                        <a:t> </a:t>
                      </a:r>
                      <a:r>
                        <a:rPr lang="en-US" sz="2900" kern="100" dirty="0" err="1">
                          <a:effectLst/>
                          <a:latin typeface="Times New Roman" panose="02020603050405020304" pitchFamily="18" charset="0"/>
                          <a:cs typeface="Times New Roman" panose="02020603050405020304" pitchFamily="18" charset="0"/>
                        </a:rPr>
                        <a:t>dụng</a:t>
                      </a:r>
                      <a:endParaRPr lang="en-SG"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59180084"/>
                  </a:ext>
                </a:extLst>
              </a:tr>
              <a:tr h="167005">
                <a:tc>
                  <a:txBody>
                    <a:bodyPr/>
                    <a:lstStyle/>
                    <a:p>
                      <a:pPr algn="just">
                        <a:lnSpc>
                          <a:spcPct val="100000"/>
                        </a:lnSpc>
                        <a:spcAft>
                          <a:spcPts val="800"/>
                        </a:spcAft>
                      </a:pPr>
                      <a:r>
                        <a:rPr lang="en-US" sz="2900" kern="100">
                          <a:effectLst/>
                          <a:latin typeface="Times New Roman" panose="02020603050405020304" pitchFamily="18" charset="0"/>
                          <a:cs typeface="Times New Roman" panose="02020603050405020304" pitchFamily="18" charset="0"/>
                        </a:rPr>
                        <a:t>1 a</a:t>
                      </a:r>
                      <a:endParaRPr lang="en-SG" sz="2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en-US" sz="2900" kern="100" dirty="0">
                          <a:effectLst/>
                          <a:latin typeface="Times New Roman" panose="02020603050405020304" pitchFamily="18" charset="0"/>
                          <a:cs typeface="Times New Roman" panose="02020603050405020304" pitchFamily="18" charset="0"/>
                        </a:rPr>
                        <a:t> </a:t>
                      </a:r>
                      <a:endParaRPr lang="en-SG"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lang="en-US" sz="2900" kern="100" dirty="0">
                          <a:effectLst/>
                          <a:latin typeface="Times New Roman" panose="02020603050405020304" pitchFamily="18" charset="0"/>
                          <a:cs typeface="Times New Roman" panose="02020603050405020304" pitchFamily="18" charset="0"/>
                        </a:rPr>
                        <a:t> </a:t>
                      </a:r>
                      <a:r>
                        <a:rPr lang="vi-VN" sz="2900" kern="1200" dirty="0">
                          <a:solidFill>
                            <a:srgbClr val="D0E3EA"/>
                          </a:solidFill>
                          <a:effectLst/>
                          <a:latin typeface="Times New Roman" panose="02020603050405020304" pitchFamily="18" charset="0"/>
                          <a:ea typeface="+mn-ea"/>
                          <a:cs typeface="Times New Roman" panose="02020603050405020304" pitchFamily="18" charset="0"/>
                        </a:rPr>
                        <a:t>tạo ra ý nghĩa bất ngờ, thú vị, làm tăng sức hấp dẫn cho VB.</a:t>
                      </a:r>
                      <a:endParaRPr lang="en-SG" sz="2900" kern="1200" dirty="0">
                        <a:solidFill>
                          <a:srgbClr val="D0E3EA"/>
                        </a:solidFill>
                        <a:effectLst/>
                        <a:latin typeface="Times New Roman" panose="02020603050405020304" pitchFamily="18" charset="0"/>
                        <a:ea typeface="+mn-ea"/>
                        <a:cs typeface="Times New Roman" panose="02020603050405020304" pitchFamily="18" charset="0"/>
                      </a:endParaRPr>
                    </a:p>
                    <a:p>
                      <a:pPr algn="just">
                        <a:lnSpc>
                          <a:spcPct val="100000"/>
                        </a:lnSpc>
                        <a:spcAft>
                          <a:spcPts val="800"/>
                        </a:spcAft>
                      </a:pPr>
                      <a:endParaRPr lang="en-SG"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3162585"/>
                  </a:ext>
                </a:extLst>
              </a:tr>
              <a:tr h="167005">
                <a:tc>
                  <a:txBody>
                    <a:bodyPr/>
                    <a:lstStyle/>
                    <a:p>
                      <a:pPr algn="just">
                        <a:lnSpc>
                          <a:spcPct val="100000"/>
                        </a:lnSpc>
                        <a:spcAft>
                          <a:spcPts val="800"/>
                        </a:spcAft>
                      </a:pPr>
                      <a:r>
                        <a:rPr lang="en-US" sz="2900" kern="100">
                          <a:effectLst/>
                          <a:latin typeface="Times New Roman" panose="02020603050405020304" pitchFamily="18" charset="0"/>
                          <a:cs typeface="Times New Roman" panose="02020603050405020304" pitchFamily="18" charset="0"/>
                        </a:rPr>
                        <a:t>1 b</a:t>
                      </a:r>
                      <a:endParaRPr lang="en-SG" sz="2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en-US" sz="2900" kern="100" dirty="0">
                          <a:effectLst/>
                          <a:latin typeface="Times New Roman" panose="02020603050405020304" pitchFamily="18" charset="0"/>
                          <a:cs typeface="Times New Roman" panose="02020603050405020304" pitchFamily="18" charset="0"/>
                        </a:rPr>
                        <a:t> </a:t>
                      </a:r>
                      <a:endParaRPr lang="en-SG"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en-US" sz="2900" kern="100" dirty="0">
                          <a:effectLst/>
                          <a:latin typeface="Times New Roman" panose="02020603050405020304" pitchFamily="18" charset="0"/>
                          <a:cs typeface="Times New Roman" panose="02020603050405020304" pitchFamily="18" charset="0"/>
                        </a:rPr>
                        <a:t> </a:t>
                      </a:r>
                      <a:r>
                        <a:rPr lang="vi-VN" sz="2900" kern="1200" dirty="0">
                          <a:solidFill>
                            <a:srgbClr val="E9F1F5"/>
                          </a:solidFill>
                          <a:effectLst/>
                          <a:latin typeface="Times New Roman" panose="02020603050405020304" pitchFamily="18" charset="0"/>
                          <a:ea typeface="+mn-ea"/>
                          <a:cs typeface="Times New Roman" panose="02020603050405020304" pitchFamily="18" charset="0"/>
                        </a:rPr>
                        <a:t>tạo ra những liên tưởng bất ngờ, thú vị, gây ấn tượng cho người đọc</a:t>
                      </a:r>
                      <a:endParaRPr lang="en-SG" sz="2900" kern="100" dirty="0">
                        <a:solidFill>
                          <a:srgbClr val="E9F1F5"/>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0916133"/>
                  </a:ext>
                </a:extLst>
              </a:tr>
              <a:tr h="161290">
                <a:tc>
                  <a:txBody>
                    <a:bodyPr/>
                    <a:lstStyle/>
                    <a:p>
                      <a:pPr algn="just">
                        <a:lnSpc>
                          <a:spcPct val="100000"/>
                        </a:lnSpc>
                        <a:spcAft>
                          <a:spcPts val="800"/>
                        </a:spcAft>
                      </a:pPr>
                      <a:r>
                        <a:rPr lang="en-US" sz="2900" kern="100">
                          <a:effectLst/>
                          <a:latin typeface="Times New Roman" panose="02020603050405020304" pitchFamily="18" charset="0"/>
                          <a:cs typeface="Times New Roman" panose="02020603050405020304" pitchFamily="18" charset="0"/>
                        </a:rPr>
                        <a:t>1 c</a:t>
                      </a:r>
                      <a:endParaRPr lang="en-SG" sz="29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Aft>
                          <a:spcPts val="800"/>
                        </a:spcAft>
                      </a:pPr>
                      <a:r>
                        <a:rPr lang="en-US" sz="2900" kern="100" dirty="0">
                          <a:solidFill>
                            <a:srgbClr val="D0E3EA"/>
                          </a:solidFill>
                          <a:effectLst/>
                          <a:latin typeface="Times New Roman" panose="02020603050405020304" pitchFamily="18" charset="0"/>
                          <a:cs typeface="Times New Roman" panose="02020603050405020304" pitchFamily="18" charset="0"/>
                        </a:rPr>
                        <a:t> </a:t>
                      </a:r>
                      <a:r>
                        <a:rPr lang="vi-VN" sz="2900" kern="1200" dirty="0">
                          <a:solidFill>
                            <a:srgbClr val="D0E3EA"/>
                          </a:solidFill>
                          <a:effectLst/>
                          <a:latin typeface="Times New Roman" panose="02020603050405020304" pitchFamily="18" charset="0"/>
                          <a:ea typeface="+mn-ea"/>
                          <a:cs typeface="Times New Roman" panose="02020603050405020304" pitchFamily="18" charset="0"/>
                        </a:rPr>
                        <a:t>biện pháp chơi chữ dựa trên hiện tượng đồng âm: </a:t>
                      </a:r>
                      <a:r>
                        <a:rPr lang="vi-VN" sz="2900" i="1" kern="1200" dirty="0">
                          <a:solidFill>
                            <a:srgbClr val="D0E3EA"/>
                          </a:solidFill>
                          <a:effectLst/>
                          <a:latin typeface="Times New Roman" panose="02020603050405020304" pitchFamily="18" charset="0"/>
                          <a:ea typeface="+mn-ea"/>
                          <a:cs typeface="Times New Roman" panose="02020603050405020304" pitchFamily="18" charset="0"/>
                        </a:rPr>
                        <a:t>chả</a:t>
                      </a:r>
                      <a:r>
                        <a:rPr lang="vi-VN" sz="2900" i="1" kern="1200" baseline="-25000" dirty="0">
                          <a:solidFill>
                            <a:srgbClr val="D0E3EA"/>
                          </a:solidFill>
                          <a:effectLst/>
                          <a:latin typeface="Times New Roman" panose="02020603050405020304" pitchFamily="18" charset="0"/>
                          <a:ea typeface="+mn-ea"/>
                          <a:cs typeface="Times New Roman" panose="02020603050405020304" pitchFamily="18" charset="0"/>
                        </a:rPr>
                        <a:t>1</a:t>
                      </a:r>
                      <a:r>
                        <a:rPr lang="vi-VN" sz="2900" kern="1200" dirty="0">
                          <a:solidFill>
                            <a:srgbClr val="D0E3EA"/>
                          </a:solidFill>
                          <a:effectLst/>
                          <a:latin typeface="Times New Roman" panose="02020603050405020304" pitchFamily="18" charset="0"/>
                          <a:ea typeface="+mn-ea"/>
                          <a:cs typeface="Times New Roman" panose="02020603050405020304" pitchFamily="18" charset="0"/>
                        </a:rPr>
                        <a:t> – một món ăn và </a:t>
                      </a:r>
                      <a:r>
                        <a:rPr lang="vi-VN" sz="2900" i="1" kern="1200" dirty="0">
                          <a:solidFill>
                            <a:srgbClr val="D0E3EA"/>
                          </a:solidFill>
                          <a:effectLst/>
                          <a:latin typeface="Times New Roman" panose="02020603050405020304" pitchFamily="18" charset="0"/>
                          <a:ea typeface="+mn-ea"/>
                          <a:cs typeface="Times New Roman" panose="02020603050405020304" pitchFamily="18" charset="0"/>
                        </a:rPr>
                        <a:t>chả</a:t>
                      </a:r>
                      <a:r>
                        <a:rPr lang="vi-VN" sz="2900" i="1" kern="1200" baseline="-25000" dirty="0">
                          <a:solidFill>
                            <a:srgbClr val="D0E3EA"/>
                          </a:solidFill>
                          <a:effectLst/>
                          <a:latin typeface="Times New Roman" panose="02020603050405020304" pitchFamily="18" charset="0"/>
                          <a:ea typeface="+mn-ea"/>
                          <a:cs typeface="Times New Roman" panose="02020603050405020304" pitchFamily="18" charset="0"/>
                        </a:rPr>
                        <a:t>2</a:t>
                      </a:r>
                      <a:r>
                        <a:rPr lang="vi-VN" sz="2900" kern="1200" dirty="0">
                          <a:solidFill>
                            <a:srgbClr val="D0E3EA"/>
                          </a:solidFill>
                          <a:effectLst/>
                          <a:latin typeface="Times New Roman" panose="02020603050405020304" pitchFamily="18" charset="0"/>
                          <a:ea typeface="+mn-ea"/>
                          <a:cs typeface="Times New Roman" panose="02020603050405020304" pitchFamily="18" charset="0"/>
                        </a:rPr>
                        <a:t> – “không” </a:t>
                      </a:r>
                      <a:endParaRPr lang="en-SG" sz="2900" kern="100" dirty="0">
                        <a:solidFill>
                          <a:srgbClr val="D0E3EA"/>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lang="en-US" sz="2900" kern="100" dirty="0">
                          <a:effectLst/>
                          <a:latin typeface="Times New Roman" panose="02020603050405020304" pitchFamily="18" charset="0"/>
                          <a:cs typeface="Times New Roman" panose="02020603050405020304" pitchFamily="18" charset="0"/>
                        </a:rPr>
                        <a:t> </a:t>
                      </a:r>
                      <a:r>
                        <a:rPr lang="vi-VN" sz="2900" kern="1200" dirty="0">
                          <a:solidFill>
                            <a:srgbClr val="D0E3EA"/>
                          </a:solidFill>
                          <a:effectLst/>
                          <a:latin typeface="Times New Roman" panose="02020603050405020304" pitchFamily="18" charset="0"/>
                          <a:ea typeface="+mn-ea"/>
                          <a:cs typeface="Times New Roman" panose="02020603050405020304" pitchFamily="18" charset="0"/>
                        </a:rPr>
                        <a:t>khiến cho cách diễn đạt trở nên thú vị, hấp dẫn.</a:t>
                      </a:r>
                      <a:endParaRPr lang="en-SG" sz="2900" kern="1200" dirty="0">
                        <a:solidFill>
                          <a:srgbClr val="D0E3EA"/>
                        </a:solidFill>
                        <a:effectLst/>
                        <a:latin typeface="Times New Roman" panose="02020603050405020304" pitchFamily="18" charset="0"/>
                        <a:ea typeface="+mn-ea"/>
                        <a:cs typeface="Times New Roman" panose="02020603050405020304" pitchFamily="18" charset="0"/>
                      </a:endParaRPr>
                    </a:p>
                    <a:p>
                      <a:pPr algn="just">
                        <a:lnSpc>
                          <a:spcPct val="100000"/>
                        </a:lnSpc>
                        <a:spcAft>
                          <a:spcPts val="800"/>
                        </a:spcAft>
                      </a:pPr>
                      <a:endParaRPr lang="en-SG" sz="29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1421488"/>
                  </a:ext>
                </a:extLst>
              </a:tr>
            </a:tbl>
          </a:graphicData>
        </a:graphic>
      </p:graphicFrame>
      <p:sp>
        <p:nvSpPr>
          <p:cNvPr id="36" name="TextBox 35">
            <a:extLst>
              <a:ext uri="{FF2B5EF4-FFF2-40B4-BE49-F238E27FC236}">
                <a16:creationId xmlns:a16="http://schemas.microsoft.com/office/drawing/2014/main" id="{748B77A4-19E6-D94F-9694-437EA5795071}"/>
              </a:ext>
            </a:extLst>
          </p:cNvPr>
          <p:cNvSpPr txBox="1"/>
          <p:nvPr/>
        </p:nvSpPr>
        <p:spPr>
          <a:xfrm>
            <a:off x="1578318" y="268847"/>
            <a:ext cx="997767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1: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tu</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GB"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1 a, 1b, 1 c:</a:t>
            </a:r>
            <a:endParaRPr kumimoji="0" lang="en-SG"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766A2C57-4F42-F5F7-8F4D-4045C37B7CCD}"/>
              </a:ext>
            </a:extLst>
          </p:cNvPr>
          <p:cNvSpPr txBox="1"/>
          <p:nvPr/>
        </p:nvSpPr>
        <p:spPr>
          <a:xfrm>
            <a:off x="1301431" y="1989676"/>
            <a:ext cx="6534630" cy="18774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Bi</a:t>
            </a:r>
            <a:r>
              <a:rPr lang="en-US" sz="2900" noProof="0" dirty="0">
                <a:solidFill>
                  <a:prstClr val="black"/>
                </a:solidFill>
                <a:latin typeface="Times New Roman" panose="02020603050405020304" pitchFamily="18" charset="0"/>
                <a:cs typeface="Times New Roman" panose="02020603050405020304" pitchFamily="18" charset="0"/>
              </a:rPr>
              <a:t>ệ</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pháp tu từ ch</a:t>
            </a:r>
            <a:r>
              <a:rPr lang="en-US" sz="2900" dirty="0" err="1">
                <a:solidFill>
                  <a:prstClr val="black"/>
                </a:solidFill>
                <a:latin typeface="Times New Roman" panose="02020603050405020304" pitchFamily="18" charset="0"/>
                <a:cs typeface="Times New Roman" panose="02020603050405020304" pitchFamily="18" charset="0"/>
              </a:rPr>
              <a:t>ơi</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chữ dựa </a:t>
            </a:r>
            <a:r>
              <a:rPr kumimoji="0" lang="en-US" sz="29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hi</a:t>
            </a:r>
            <a:r>
              <a:rPr lang="en-US" sz="2900" noProof="0" dirty="0" err="1">
                <a:solidFill>
                  <a:prstClr val="black"/>
                </a:solidFill>
                <a:latin typeface="Times New Roman" panose="02020603050405020304" pitchFamily="18" charset="0"/>
                <a:cs typeface="Times New Roman" panose="02020603050405020304" pitchFamily="18" charset="0"/>
              </a:rPr>
              <a:t>ện</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tượng đồng </a:t>
            </a:r>
            <a:r>
              <a:rPr lang="en-US" sz="2900" dirty="0">
                <a:solidFill>
                  <a:prstClr val="black"/>
                </a:solidFill>
                <a:latin typeface="Times New Roman" panose="02020603050405020304" pitchFamily="18" charset="0"/>
                <a:cs typeface="Times New Roman" panose="02020603050405020304" pitchFamily="18" charset="0"/>
              </a:rPr>
              <a:t>â</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 “quốc quốc” (chim cuốc – nước), hiện tượng gần âm “gia gia (da da) (chim đa đa – nhà)</a:t>
            </a: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E77EF439-2F48-CA65-45F9-DA55297A2FE7}"/>
              </a:ext>
            </a:extLst>
          </p:cNvPr>
          <p:cNvSpPr txBox="1"/>
          <p:nvPr/>
        </p:nvSpPr>
        <p:spPr>
          <a:xfrm>
            <a:off x="7983416" y="2082276"/>
            <a:ext cx="3836137" cy="1431161"/>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tạo ra ý nghĩa bất ngờ, thú vị, làm tăng sức hấp dẫn cho VB.</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a:extLst>
              <a:ext uri="{FF2B5EF4-FFF2-40B4-BE49-F238E27FC236}">
                <a16:creationId xmlns:a16="http://schemas.microsoft.com/office/drawing/2014/main" id="{24C119F9-C600-2E0E-3D61-7A220BD5E1BE}"/>
              </a:ext>
            </a:extLst>
          </p:cNvPr>
          <p:cNvSpPr txBox="1"/>
          <p:nvPr/>
        </p:nvSpPr>
        <p:spPr>
          <a:xfrm>
            <a:off x="1236021" y="3821837"/>
            <a:ext cx="6600040" cy="14311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lang="en-US" sz="2900" dirty="0">
                <a:solidFill>
                  <a:prstClr val="black"/>
                </a:solidFill>
                <a:latin typeface="Times New Roman" panose="02020603050405020304" pitchFamily="18" charset="0"/>
                <a:cs typeface="Times New Roman" panose="02020603050405020304" pitchFamily="18" charset="0"/>
              </a:rPr>
              <a:t>ệ</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pháp tu từ ch</a:t>
            </a:r>
            <a:r>
              <a:rPr lang="en-US" sz="2900" dirty="0" err="1">
                <a:solidFill>
                  <a:prstClr val="black"/>
                </a:solidFill>
                <a:latin typeface="Times New Roman" panose="02020603050405020304" pitchFamily="18" charset="0"/>
                <a:cs typeface="Times New Roman" panose="02020603050405020304" pitchFamily="18" charset="0"/>
              </a:rPr>
              <a:t>ơi</a:t>
            </a:r>
            <a:r>
              <a:rPr lang="en-US" sz="2900" dirty="0">
                <a:solidFill>
                  <a:prstClr val="black"/>
                </a:solidFill>
                <a:latin typeface="Times New Roman" panose="02020603050405020304" pitchFamily="18" charset="0"/>
                <a:cs typeface="Times New Roman" panose="02020603050405020304" pitchFamily="18" charset="0"/>
              </a:rPr>
              <a:t> </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chữ dựa tr</a:t>
            </a:r>
            <a:r>
              <a:rPr lang="en-US" sz="2900" dirty="0">
                <a:solidFill>
                  <a:prstClr val="black"/>
                </a:solidFill>
                <a:latin typeface="Times New Roman" panose="02020603050405020304" pitchFamily="18" charset="0"/>
                <a:cs typeface="Times New Roman" panose="02020603050405020304" pitchFamily="18" charset="0"/>
              </a:rPr>
              <a:t>ê</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hi</a:t>
            </a:r>
            <a:r>
              <a:rPr lang="en-US" sz="2900" noProof="0" dirty="0">
                <a:solidFill>
                  <a:prstClr val="black"/>
                </a:solidFill>
                <a:latin typeface="Times New Roman" panose="02020603050405020304" pitchFamily="18" charset="0"/>
                <a:cs typeface="Times New Roman" panose="02020603050405020304" pitchFamily="18" charset="0"/>
              </a:rPr>
              <a:t>ệ</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tượng nói lái cá đối – cối đá, mèo đuôi cụt – mút đuôi kèo</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23F34C1F-1DC3-A6C1-8B9B-36C196747061}"/>
              </a:ext>
            </a:extLst>
          </p:cNvPr>
          <p:cNvSpPr txBox="1"/>
          <p:nvPr/>
        </p:nvSpPr>
        <p:spPr>
          <a:xfrm>
            <a:off x="8009408" y="3787797"/>
            <a:ext cx="3836137" cy="143116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tạo ra những liên tưởng bất ngờ, thú vị, gây ấn tượng cho người đọc</a:t>
            </a: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TextBox 45">
            <a:extLst>
              <a:ext uri="{FF2B5EF4-FFF2-40B4-BE49-F238E27FC236}">
                <a16:creationId xmlns:a16="http://schemas.microsoft.com/office/drawing/2014/main" id="{8104506A-61AB-1C0F-50DD-7CD326390CE6}"/>
              </a:ext>
            </a:extLst>
          </p:cNvPr>
          <p:cNvSpPr txBox="1"/>
          <p:nvPr/>
        </p:nvSpPr>
        <p:spPr>
          <a:xfrm>
            <a:off x="1236021" y="5160041"/>
            <a:ext cx="6600040" cy="1431161"/>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9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iện pháp chơi chữ dựa trên hiện tượng đồng âm: </a:t>
            </a:r>
            <a:r>
              <a:rPr kumimoji="0" lang="vi-VN" sz="29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chả</a:t>
            </a:r>
            <a:r>
              <a:rPr kumimoji="0" lang="vi-VN" sz="2900" b="0" i="1"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một món ăn và </a:t>
            </a:r>
            <a:r>
              <a:rPr kumimoji="0" lang="vi-VN" sz="29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chả</a:t>
            </a:r>
            <a:r>
              <a:rPr kumimoji="0" lang="vi-VN" sz="2900" b="0" i="1" u="none" strike="noStrike" kern="1200" cap="none" spc="0" normalizeH="0" baseline="-2500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“không” </a:t>
            </a:r>
            <a:r>
              <a:rPr kumimoji="0" lang="en-US"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29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DFE13C39-9197-9BB7-1ECA-32A5227927D4}"/>
              </a:ext>
            </a:extLst>
          </p:cNvPr>
          <p:cNvSpPr txBox="1"/>
          <p:nvPr/>
        </p:nvSpPr>
        <p:spPr>
          <a:xfrm>
            <a:off x="8009408" y="5287364"/>
            <a:ext cx="3917334" cy="984885"/>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khiến cho cách diễn đạt trở nên thú vị, hấp dẫn.</a:t>
            </a:r>
            <a:endParaRPr kumimoji="0" lang="en-SG" sz="2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barn(inVertic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barn(inVertical)">
                                      <p:cBhvr>
                                        <p:cTn id="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2" grpId="0"/>
      <p:bldP spid="44" grpId="0"/>
      <p:bldP spid="46"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3" name="Group 23"/>
          <p:cNvGrpSpPr/>
          <p:nvPr/>
        </p:nvGrpSpPr>
        <p:grpSpPr>
          <a:xfrm>
            <a:off x="1203316" y="240356"/>
            <a:ext cx="9453800" cy="1022567"/>
            <a:chOff x="0" y="0"/>
            <a:chExt cx="1837740" cy="403977"/>
          </a:xfrm>
        </p:grpSpPr>
        <p:sp>
          <p:nvSpPr>
            <p:cNvPr id="24" name="Freeform 24"/>
            <p:cNvSpPr/>
            <p:nvPr/>
          </p:nvSpPr>
          <p:spPr>
            <a:xfrm>
              <a:off x="0" y="0"/>
              <a:ext cx="1837740" cy="403977"/>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0" y="-38100"/>
              <a:ext cx="1837740" cy="44207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Freeform 26"/>
          <p:cNvSpPr/>
          <p:nvPr/>
        </p:nvSpPr>
        <p:spPr>
          <a:xfrm rot="-3085816">
            <a:off x="11074967" y="173242"/>
            <a:ext cx="851964" cy="877307"/>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8A956377-AC85-42B8-F4A0-B7A15A3C955B}"/>
              </a:ext>
            </a:extLst>
          </p:cNvPr>
          <p:cNvSpPr txBox="1"/>
          <p:nvPr/>
        </p:nvSpPr>
        <p:spPr>
          <a:xfrm>
            <a:off x="1302981" y="219111"/>
            <a:ext cx="936065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600"/>
              </a:spcBef>
              <a:spcAft>
                <a:spcPts val="80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2: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Một</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số</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bạn</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bè</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người</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thân</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tu</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đặc</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điểm</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chúng</a:t>
            </a:r>
            <a:r>
              <a:rPr kumimoji="0" lang="en-GB"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2" name="Table 31">
            <a:extLst>
              <a:ext uri="{FF2B5EF4-FFF2-40B4-BE49-F238E27FC236}">
                <a16:creationId xmlns:a16="http://schemas.microsoft.com/office/drawing/2014/main" id="{1161A991-9818-9717-71AD-390579D3C6B5}"/>
              </a:ext>
            </a:extLst>
          </p:cNvPr>
          <p:cNvGraphicFramePr>
            <a:graphicFrameLocks noGrp="1"/>
          </p:cNvGraphicFramePr>
          <p:nvPr/>
        </p:nvGraphicFramePr>
        <p:xfrm>
          <a:off x="315686" y="1453334"/>
          <a:ext cx="11549744" cy="5185555"/>
        </p:xfrm>
        <a:graphic>
          <a:graphicData uri="http://schemas.openxmlformats.org/drawingml/2006/table">
            <a:tbl>
              <a:tblPr firstRow="1" firstCol="1" bandRow="1">
                <a:tableStyleId>{10A1B5D5-9B99-4C35-A422-299274C87663}</a:tableStyleId>
              </a:tblPr>
              <a:tblGrid>
                <a:gridCol w="544285">
                  <a:extLst>
                    <a:ext uri="{9D8B030D-6E8A-4147-A177-3AD203B41FA5}">
                      <a16:colId xmlns:a16="http://schemas.microsoft.com/office/drawing/2014/main" val="2205321449"/>
                    </a:ext>
                  </a:extLst>
                </a:gridCol>
                <a:gridCol w="6357258">
                  <a:extLst>
                    <a:ext uri="{9D8B030D-6E8A-4147-A177-3AD203B41FA5}">
                      <a16:colId xmlns:a16="http://schemas.microsoft.com/office/drawing/2014/main" val="3887535549"/>
                    </a:ext>
                  </a:extLst>
                </a:gridCol>
                <a:gridCol w="2043025">
                  <a:extLst>
                    <a:ext uri="{9D8B030D-6E8A-4147-A177-3AD203B41FA5}">
                      <a16:colId xmlns:a16="http://schemas.microsoft.com/office/drawing/2014/main" val="2045174505"/>
                    </a:ext>
                  </a:extLst>
                </a:gridCol>
                <a:gridCol w="2605176">
                  <a:extLst>
                    <a:ext uri="{9D8B030D-6E8A-4147-A177-3AD203B41FA5}">
                      <a16:colId xmlns:a16="http://schemas.microsoft.com/office/drawing/2014/main" val="650032031"/>
                    </a:ext>
                  </a:extLst>
                </a:gridCol>
              </a:tblGrid>
              <a:tr h="1285948">
                <a:tc>
                  <a:txBody>
                    <a:bodyPr/>
                    <a:lstStyle/>
                    <a:p>
                      <a:pPr algn="just">
                        <a:lnSpc>
                          <a:spcPct val="100000"/>
                        </a:lnSpc>
                        <a:spcAft>
                          <a:spcPts val="800"/>
                        </a:spcAft>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Aft>
                          <a:spcPts val="800"/>
                        </a:spcAft>
                      </a:pPr>
                      <a:r>
                        <a:rPr lang="en-US" sz="3200" kern="100" dirty="0" err="1">
                          <a:solidFill>
                            <a:schemeClr val="tx1"/>
                          </a:solidFill>
                          <a:effectLst/>
                          <a:latin typeface="Times New Roman" panose="02020603050405020304" pitchFamily="18" charset="0"/>
                          <a:cs typeface="Times New Roman" panose="02020603050405020304" pitchFamily="18" charset="0"/>
                        </a:rPr>
                        <a:t>Câu</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nói</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có</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sử</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dụng</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biện</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pháp</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tu</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từ</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chơi</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chữ</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Aft>
                          <a:spcPts val="800"/>
                        </a:spcAft>
                      </a:pPr>
                      <a:r>
                        <a:rPr lang="en-US" sz="3200" kern="100" dirty="0" err="1">
                          <a:solidFill>
                            <a:schemeClr val="tx1"/>
                          </a:solidFill>
                          <a:effectLst/>
                          <a:latin typeface="Times New Roman" panose="02020603050405020304" pitchFamily="18" charset="0"/>
                          <a:cs typeface="Times New Roman" panose="02020603050405020304" pitchFamily="18" charset="0"/>
                        </a:rPr>
                        <a:t>Đặc</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điểm</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tc>
                  <a:txBody>
                    <a:bodyPr/>
                    <a:lstStyle/>
                    <a:p>
                      <a:pPr algn="ctr">
                        <a:lnSpc>
                          <a:spcPct val="100000"/>
                        </a:lnSpc>
                        <a:spcAft>
                          <a:spcPts val="800"/>
                        </a:spcAft>
                      </a:pPr>
                      <a:r>
                        <a:rPr lang="en-US" sz="3200" kern="100" dirty="0" err="1">
                          <a:solidFill>
                            <a:schemeClr val="tx1"/>
                          </a:solidFill>
                          <a:effectLst/>
                          <a:latin typeface="Times New Roman" panose="02020603050405020304" pitchFamily="18" charset="0"/>
                          <a:cs typeface="Times New Roman" panose="02020603050405020304" pitchFamily="18" charset="0"/>
                        </a:rPr>
                        <a:t>Tác</a:t>
                      </a:r>
                      <a:r>
                        <a:rPr lang="en-US" sz="3200" kern="100" dirty="0">
                          <a:solidFill>
                            <a:schemeClr val="tx1"/>
                          </a:solidFill>
                          <a:effectLst/>
                          <a:latin typeface="Times New Roman" panose="02020603050405020304" pitchFamily="18" charset="0"/>
                          <a:cs typeface="Times New Roman" panose="02020603050405020304" pitchFamily="18" charset="0"/>
                        </a:rPr>
                        <a:t> </a:t>
                      </a:r>
                      <a:r>
                        <a:rPr lang="en-US" sz="3200" kern="100" dirty="0" err="1">
                          <a:solidFill>
                            <a:schemeClr val="tx1"/>
                          </a:solidFill>
                          <a:effectLst/>
                          <a:latin typeface="Times New Roman" panose="02020603050405020304" pitchFamily="18" charset="0"/>
                          <a:cs typeface="Times New Roman" panose="02020603050405020304" pitchFamily="18" charset="0"/>
                        </a:rPr>
                        <a:t>dụng</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D7C4"/>
                    </a:solidFill>
                  </a:tcPr>
                </a:tc>
                <a:extLst>
                  <a:ext uri="{0D108BD9-81ED-4DB2-BD59-A6C34878D82A}">
                    <a16:rowId xmlns:a16="http://schemas.microsoft.com/office/drawing/2014/main" val="3661669303"/>
                  </a:ext>
                </a:extLst>
              </a:tr>
              <a:tr h="1622958">
                <a:tc>
                  <a:txBody>
                    <a:bodyPr/>
                    <a:lstStyle/>
                    <a:p>
                      <a:pPr algn="just">
                        <a:lnSpc>
                          <a:spcPct val="100000"/>
                        </a:lnSpc>
                        <a:spcAft>
                          <a:spcPts val="800"/>
                        </a:spcAft>
                      </a:pPr>
                      <a:r>
                        <a:rPr lang="en-US" sz="3200" kern="100">
                          <a:solidFill>
                            <a:schemeClr val="tx1"/>
                          </a:solidFill>
                          <a:effectLst/>
                          <a:latin typeface="Times New Roman" panose="02020603050405020304" pitchFamily="18" charset="0"/>
                          <a:cs typeface="Times New Roman" panose="02020603050405020304" pitchFamily="18" charset="0"/>
                        </a:rPr>
                        <a:t>1</a:t>
                      </a:r>
                      <a:endParaRPr lang="en-SG"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6547916"/>
                  </a:ext>
                </a:extLst>
              </a:tr>
              <a:tr h="1735663">
                <a:tc>
                  <a:txBody>
                    <a:bodyPr/>
                    <a:lstStyle/>
                    <a:p>
                      <a:pPr algn="just">
                        <a:lnSpc>
                          <a:spcPct val="100000"/>
                        </a:lnSpc>
                        <a:spcAft>
                          <a:spcPts val="800"/>
                        </a:spcAft>
                      </a:pPr>
                      <a:r>
                        <a:rPr lang="en-US" sz="3200" kern="100">
                          <a:solidFill>
                            <a:schemeClr val="tx1"/>
                          </a:solidFill>
                          <a:effectLst/>
                          <a:latin typeface="Times New Roman" panose="02020603050405020304" pitchFamily="18" charset="0"/>
                          <a:cs typeface="Times New Roman" panose="02020603050405020304" pitchFamily="18" charset="0"/>
                        </a:rPr>
                        <a:t>2</a:t>
                      </a:r>
                      <a:endParaRPr lang="en-SG"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dirty="0"/>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54053002"/>
                  </a:ext>
                </a:extLst>
              </a:tr>
              <a:tr h="540986">
                <a:tc>
                  <a:txBody>
                    <a:bodyPr/>
                    <a:lstStyle/>
                    <a:p>
                      <a:pPr algn="just">
                        <a:lnSpc>
                          <a:spcPct val="100000"/>
                        </a:lnSpc>
                        <a:spcAft>
                          <a:spcPts val="800"/>
                        </a:spcAft>
                      </a:pPr>
                      <a:r>
                        <a:rPr lang="en-US" sz="3200" kern="100">
                          <a:solidFill>
                            <a:schemeClr val="tx1"/>
                          </a:solidFill>
                          <a:effectLst/>
                          <a:latin typeface="Times New Roman" panose="02020603050405020304" pitchFamily="18" charset="0"/>
                          <a:cs typeface="Times New Roman" panose="02020603050405020304" pitchFamily="18" charset="0"/>
                        </a:rPr>
                        <a:t>3</a:t>
                      </a:r>
                      <a:endParaRPr lang="en-SG"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3200" kern="100">
                          <a:solidFill>
                            <a:schemeClr val="tx1"/>
                          </a:solidFill>
                          <a:effectLst/>
                          <a:latin typeface="Times New Roman" panose="02020603050405020304" pitchFamily="18" charset="0"/>
                          <a:cs typeface="Times New Roman" panose="02020603050405020304" pitchFamily="18" charset="0"/>
                        </a:rPr>
                        <a:t> </a:t>
                      </a:r>
                      <a:endParaRPr lang="en-SG"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3200" kern="100" dirty="0">
                          <a:solidFill>
                            <a:schemeClr val="tx1"/>
                          </a:solidFill>
                          <a:effectLst/>
                          <a:latin typeface="Times New Roman" panose="02020603050405020304" pitchFamily="18" charset="0"/>
                          <a:cs typeface="Times New Roman" panose="02020603050405020304" pitchFamily="18" charset="0"/>
                        </a:rPr>
                        <a:t> </a:t>
                      </a:r>
                      <a:endParaRPr lang="en-SG"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7558" marR="6755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92117926"/>
                  </a:ext>
                </a:extLst>
              </a:tr>
            </a:tbl>
          </a:graphicData>
        </a:graphic>
      </p:graphicFrame>
      <p:sp>
        <p:nvSpPr>
          <p:cNvPr id="34" name="TextBox 33">
            <a:extLst>
              <a:ext uri="{FF2B5EF4-FFF2-40B4-BE49-F238E27FC236}">
                <a16:creationId xmlns:a16="http://schemas.microsoft.com/office/drawing/2014/main" id="{EAEF6072-6386-2F90-FDD2-46B115DB9C48}"/>
              </a:ext>
            </a:extLst>
          </p:cNvPr>
          <p:cNvSpPr txBox="1"/>
          <p:nvPr/>
        </p:nvSpPr>
        <p:spPr>
          <a:xfrm>
            <a:off x="929828" y="2908365"/>
            <a:ext cx="6449784" cy="1077218"/>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Đụng là cháy – chạy là đúng</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Chả sợ gì – chỉ sợ già</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id="{E2014434-0CC6-5BE8-0C3D-8D32E52F1CE7}"/>
              </a:ext>
            </a:extLst>
          </p:cNvPr>
          <p:cNvSpPr txBox="1"/>
          <p:nvPr/>
        </p:nvSpPr>
        <p:spPr>
          <a:xfrm>
            <a:off x="929828" y="4551064"/>
            <a:ext cx="6195783" cy="1077218"/>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Đừng ví anh là biển / Mà ví anh là của em.</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a:extLst>
              <a:ext uri="{FF2B5EF4-FFF2-40B4-BE49-F238E27FC236}">
                <a16:creationId xmlns:a16="http://schemas.microsoft.com/office/drawing/2014/main" id="{959CDA53-C016-3C9C-17C4-69DAFBAF3B4E}"/>
              </a:ext>
            </a:extLst>
          </p:cNvPr>
          <p:cNvSpPr txBox="1"/>
          <p:nvPr/>
        </p:nvSpPr>
        <p:spPr>
          <a:xfrm>
            <a:off x="7209065" y="2870200"/>
            <a:ext cx="201113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BPTT chơi chữ nói lái</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C25DB2CA-A059-EC6C-ACC9-3D6F07E7C456}"/>
              </a:ext>
            </a:extLst>
          </p:cNvPr>
          <p:cNvSpPr txBox="1"/>
          <p:nvPr/>
        </p:nvSpPr>
        <p:spPr>
          <a:xfrm>
            <a:off x="7209065" y="4405169"/>
            <a:ext cx="2011135"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BPTT chơi chữ đồng âm</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34A20F08-B034-FC84-C3E3-A9BC0A4BDCE8}"/>
              </a:ext>
            </a:extLst>
          </p:cNvPr>
          <p:cNvSpPr txBox="1"/>
          <p:nvPr/>
        </p:nvSpPr>
        <p:spPr>
          <a:xfrm>
            <a:off x="9353725" y="3346682"/>
            <a:ext cx="2416629" cy="2554545"/>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Gây tiếng cười, hài hước dí dỏm cho người nghe</a:t>
            </a:r>
            <a:endParaRPr kumimoji="0" lang="en-US"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barn(inVertical)">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barn(inVertical)">
                                      <p:cBhvr>
                                        <p:cTn id="12" dur="5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down)">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40" grpId="0"/>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7110" y="159100"/>
            <a:ext cx="11915038" cy="6581028"/>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114300"/>
              <a:ext cx="4707176" cy="2714212"/>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3" name="Group 32">
            <a:extLst>
              <a:ext uri="{FF2B5EF4-FFF2-40B4-BE49-F238E27FC236}">
                <a16:creationId xmlns:a16="http://schemas.microsoft.com/office/drawing/2014/main" id="{322A90CC-DAAB-E509-3842-7F11D89BB7D0}"/>
              </a:ext>
            </a:extLst>
          </p:cNvPr>
          <p:cNvGrpSpPr/>
          <p:nvPr/>
        </p:nvGrpSpPr>
        <p:grpSpPr>
          <a:xfrm>
            <a:off x="286806" y="185278"/>
            <a:ext cx="11639936" cy="1194784"/>
            <a:chOff x="347269" y="9380"/>
            <a:chExt cx="17487588" cy="1939116"/>
          </a:xfrm>
        </p:grpSpPr>
        <p:grpSp>
          <p:nvGrpSpPr>
            <p:cNvPr id="5" name="Group 5"/>
            <p:cNvGrpSpPr/>
            <p:nvPr/>
          </p:nvGrpSpPr>
          <p:grpSpPr>
            <a:xfrm>
              <a:off x="871904" y="135672"/>
              <a:ext cx="16962953" cy="1587950"/>
              <a:chOff x="0" y="-9525"/>
              <a:chExt cx="6896614" cy="645611"/>
            </a:xfrm>
          </p:grpSpPr>
          <p:sp>
            <p:nvSpPr>
              <p:cNvPr id="6" name="Freeform 6"/>
              <p:cNvSpPr/>
              <p:nvPr/>
            </p:nvSpPr>
            <p:spPr>
              <a:xfrm>
                <a:off x="307265" y="37606"/>
                <a:ext cx="6589349" cy="598480"/>
              </a:xfrm>
              <a:custGeom>
                <a:avLst/>
                <a:gdLst/>
                <a:ahLst/>
                <a:cxnLst/>
                <a:rect l="l" t="t" r="r" b="b"/>
                <a:pathLst>
                  <a:path w="4088885" h="385457">
                    <a:moveTo>
                      <a:pt x="0" y="0"/>
                    </a:moveTo>
                    <a:lnTo>
                      <a:pt x="4088885" y="0"/>
                    </a:lnTo>
                    <a:lnTo>
                      <a:pt x="4088885" y="385457"/>
                    </a:lnTo>
                    <a:lnTo>
                      <a:pt x="0" y="385457"/>
                    </a:lnTo>
                    <a:close/>
                  </a:path>
                </a:pathLst>
              </a:custGeom>
              <a:solidFill>
                <a:schemeClr val="accent4">
                  <a:lumMod val="60000"/>
                  <a:lumOff val="40000"/>
                </a:scheme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7"/>
              <p:cNvSpPr txBox="1"/>
              <p:nvPr/>
            </p:nvSpPr>
            <p:spPr>
              <a:xfrm>
                <a:off x="0" y="-9525"/>
                <a:ext cx="4088884" cy="394982"/>
              </a:xfrm>
              <a:prstGeom prst="rect">
                <a:avLst/>
              </a:prstGeom>
            </p:spPr>
            <p:txBody>
              <a:bodyPr lIns="18288" tIns="18288" rIns="18288" bIns="18288" rtlCol="0" anchor="t"/>
              <a:lstStyle/>
              <a:p>
                <a:pPr marL="0" marR="0" lvl="0" indent="0" algn="ctr" defTabSz="609630" rtl="0" eaLnBrk="1" fontAlgn="auto" latinLnBrk="0" hangingPunct="1">
                  <a:lnSpc>
                    <a:spcPts val="7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347269" y="9380"/>
              <a:ext cx="1653017" cy="1939116"/>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3"/>
            <p:cNvSpPr txBox="1"/>
            <p:nvPr/>
          </p:nvSpPr>
          <p:spPr>
            <a:xfrm>
              <a:off x="475934" y="182584"/>
              <a:ext cx="1395685" cy="1637246"/>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 name="TextBox 35">
            <a:extLst>
              <a:ext uri="{FF2B5EF4-FFF2-40B4-BE49-F238E27FC236}">
                <a16:creationId xmlns:a16="http://schemas.microsoft.com/office/drawing/2014/main" id="{748B77A4-19E6-D94F-9694-437EA5795071}"/>
              </a:ext>
            </a:extLst>
          </p:cNvPr>
          <p:cNvSpPr txBox="1"/>
          <p:nvPr/>
        </p:nvSpPr>
        <p:spPr>
          <a:xfrm>
            <a:off x="1626407" y="312499"/>
            <a:ext cx="992958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800"/>
              </a:spcAft>
              <a:buClrTx/>
              <a:buSzTx/>
              <a:buFontTx/>
              <a:buNone/>
              <a:tabLst/>
              <a:defRPr/>
            </a:pP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3: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tu</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 b</a:t>
            </a:r>
            <a:endParaRPr kumimoji="0" lang="en-SG"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DB0FE37D-8FFD-0FEB-C17C-01D470070E07}"/>
              </a:ext>
            </a:extLst>
          </p:cNvPr>
          <p:cNvGrpSpPr/>
          <p:nvPr/>
        </p:nvGrpSpPr>
        <p:grpSpPr>
          <a:xfrm>
            <a:off x="290996" y="232771"/>
            <a:ext cx="1127237" cy="1127237"/>
            <a:chOff x="196656" y="239194"/>
            <a:chExt cx="1127237" cy="1127237"/>
          </a:xfrm>
        </p:grpSpPr>
        <p:grpSp>
          <p:nvGrpSpPr>
            <p:cNvPr id="17" name="Group 17"/>
            <p:cNvGrpSpPr/>
            <p:nvPr/>
          </p:nvGrpSpPr>
          <p:grpSpPr>
            <a:xfrm>
              <a:off x="196656" y="239194"/>
              <a:ext cx="1127237" cy="112723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accent4">
                  <a:lumMod val="60000"/>
                  <a:lumOff val="40000"/>
                </a:scheme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9"/>
              <p:cNvSpPr txBox="1"/>
              <p:nvPr/>
            </p:nvSpPr>
            <p:spPr>
              <a:xfrm>
                <a:off x="76200" y="-38100"/>
                <a:ext cx="660400" cy="774700"/>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323909" y="368775"/>
              <a:ext cx="872731" cy="872731"/>
              <a:chOff x="0" y="0"/>
              <a:chExt cx="1745463" cy="1745463"/>
            </a:xfrm>
          </p:grpSpPr>
          <p:grpSp>
            <p:nvGrpSpPr>
              <p:cNvPr id="21" name="Group 21"/>
              <p:cNvGrpSpPr/>
              <p:nvPr/>
            </p:nvGrpSpPr>
            <p:grpSpPr>
              <a:xfrm>
                <a:off x="0" y="0"/>
                <a:ext cx="1745463" cy="174546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76200" y="-38100"/>
                  <a:ext cx="660400" cy="774700"/>
                </a:xfrm>
                <a:prstGeom prst="rect">
                  <a:avLst/>
                </a:prstGeom>
              </p:spPr>
              <p:txBody>
                <a:bodyPr lIns="33867" tIns="33867" rIns="33867" bIns="33867" rtlCol="0" anchor="ctr"/>
                <a:lstStyle/>
                <a:p>
                  <a:pPr marL="0" marR="0" lvl="0" indent="0" algn="ctr" defTabSz="609630" rtl="0" eaLnBrk="1" fontAlgn="auto" latinLnBrk="0" hangingPunct="1">
                    <a:lnSpc>
                      <a:spcPts val="218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197195" y="0"/>
                <a:ext cx="1351072" cy="1546291"/>
              </a:xfrm>
              <a:custGeom>
                <a:avLst/>
                <a:gdLst/>
                <a:ahLst/>
                <a:cxnLst/>
                <a:rect l="l" t="t" r="r" b="b"/>
                <a:pathLst>
                  <a:path w="1351072" h="1546291">
                    <a:moveTo>
                      <a:pt x="0" y="0"/>
                    </a:moveTo>
                    <a:lnTo>
                      <a:pt x="1351073" y="0"/>
                    </a:lnTo>
                    <a:lnTo>
                      <a:pt x="1351073" y="1546291"/>
                    </a:lnTo>
                    <a:lnTo>
                      <a:pt x="0" y="1546291"/>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grpSp>
      <p:graphicFrame>
        <p:nvGraphicFramePr>
          <p:cNvPr id="15" name="Table 14">
            <a:extLst>
              <a:ext uri="{FF2B5EF4-FFF2-40B4-BE49-F238E27FC236}">
                <a16:creationId xmlns:a16="http://schemas.microsoft.com/office/drawing/2014/main" id="{FE3911B3-4511-D616-8246-4D47FABAF082}"/>
              </a:ext>
            </a:extLst>
          </p:cNvPr>
          <p:cNvGraphicFramePr>
            <a:graphicFrameLocks noGrp="1"/>
          </p:cNvGraphicFramePr>
          <p:nvPr/>
        </p:nvGraphicFramePr>
        <p:xfrm>
          <a:off x="418249" y="1497973"/>
          <a:ext cx="11508493" cy="5127254"/>
        </p:xfrm>
        <a:graphic>
          <a:graphicData uri="http://schemas.openxmlformats.org/drawingml/2006/table">
            <a:tbl>
              <a:tblPr firstRow="1" firstCol="1" bandRow="1">
                <a:tableStyleId>{10A1B5D5-9B99-4C35-A422-299274C87663}</a:tableStyleId>
              </a:tblPr>
              <a:tblGrid>
                <a:gridCol w="790065">
                  <a:extLst>
                    <a:ext uri="{9D8B030D-6E8A-4147-A177-3AD203B41FA5}">
                      <a16:colId xmlns:a16="http://schemas.microsoft.com/office/drawing/2014/main" val="276058888"/>
                    </a:ext>
                  </a:extLst>
                </a:gridCol>
                <a:gridCol w="5366657">
                  <a:extLst>
                    <a:ext uri="{9D8B030D-6E8A-4147-A177-3AD203B41FA5}">
                      <a16:colId xmlns:a16="http://schemas.microsoft.com/office/drawing/2014/main" val="2502485332"/>
                    </a:ext>
                  </a:extLst>
                </a:gridCol>
                <a:gridCol w="5351771">
                  <a:extLst>
                    <a:ext uri="{9D8B030D-6E8A-4147-A177-3AD203B41FA5}">
                      <a16:colId xmlns:a16="http://schemas.microsoft.com/office/drawing/2014/main" val="1214867406"/>
                    </a:ext>
                  </a:extLst>
                </a:gridCol>
              </a:tblGrid>
              <a:tr h="660942">
                <a:tc>
                  <a:txBody>
                    <a:bodyPr/>
                    <a:lstStyle/>
                    <a:p>
                      <a:pPr algn="just">
                        <a:lnSpc>
                          <a:spcPct val="100000"/>
                        </a:lnSpc>
                        <a:spcAft>
                          <a:spcPts val="800"/>
                        </a:spcAft>
                      </a:pPr>
                      <a:r>
                        <a:rPr lang="en-US" sz="2800" kern="100" dirty="0" err="1">
                          <a:solidFill>
                            <a:schemeClr val="tx1"/>
                          </a:solidFill>
                          <a:effectLst/>
                          <a:latin typeface="Times New Roman" panose="02020603050405020304" pitchFamily="18" charset="0"/>
                          <a:cs typeface="Times New Roman" panose="02020603050405020304" pitchFamily="18" charset="0"/>
                        </a:rPr>
                        <a:t>Câu</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00000"/>
                        </a:lnSpc>
                        <a:spcAft>
                          <a:spcPts val="800"/>
                        </a:spcAft>
                      </a:pPr>
                      <a:r>
                        <a:rPr lang="en-US" sz="2800" kern="100" dirty="0" err="1">
                          <a:solidFill>
                            <a:schemeClr val="tx1"/>
                          </a:solidFill>
                          <a:effectLst/>
                          <a:latin typeface="Times New Roman" panose="02020603050405020304" pitchFamily="18" charset="0"/>
                          <a:cs typeface="Times New Roman" panose="02020603050405020304" pitchFamily="18" charset="0"/>
                        </a:rPr>
                        <a:t>Biện</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pháp</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tu</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từ</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điệp</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thanh</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00000"/>
                        </a:lnSpc>
                        <a:spcAft>
                          <a:spcPts val="800"/>
                        </a:spcAft>
                      </a:pPr>
                      <a:r>
                        <a:rPr lang="en-US" sz="2800" kern="100" dirty="0" err="1">
                          <a:solidFill>
                            <a:schemeClr val="tx1"/>
                          </a:solidFill>
                          <a:effectLst/>
                          <a:latin typeface="Times New Roman" panose="02020603050405020304" pitchFamily="18" charset="0"/>
                          <a:cs typeface="Times New Roman" panose="02020603050405020304" pitchFamily="18" charset="0"/>
                        </a:rPr>
                        <a:t>Tác</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dụng</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753155288"/>
                  </a:ext>
                </a:extLst>
              </a:tr>
              <a:tr h="2181222">
                <a:tc>
                  <a:txBody>
                    <a:bodyPr/>
                    <a:lstStyle/>
                    <a:p>
                      <a:pPr algn="ctr">
                        <a:lnSpc>
                          <a:spcPct val="100000"/>
                        </a:lnSpc>
                        <a:spcAft>
                          <a:spcPts val="800"/>
                        </a:spcAft>
                      </a:pPr>
                      <a:r>
                        <a:rPr lang="en-US" sz="2800" kern="100" dirty="0">
                          <a:solidFill>
                            <a:schemeClr val="tx1"/>
                          </a:solidFill>
                          <a:effectLst/>
                          <a:latin typeface="Times New Roman" panose="02020603050405020304" pitchFamily="18" charset="0"/>
                          <a:cs typeface="Times New Roman" panose="02020603050405020304" pitchFamily="18" charset="0"/>
                        </a:rPr>
                        <a:t>a</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kern="100" dirty="0">
                          <a:solidFill>
                            <a:schemeClr val="tx1"/>
                          </a:solidFill>
                          <a:effectLst/>
                          <a:latin typeface="Times New Roman" panose="02020603050405020304" pitchFamily="18" charset="0"/>
                          <a:cs typeface="Times New Roman" panose="02020603050405020304" pitchFamily="18" charset="0"/>
                        </a:rPr>
                        <a:t> </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9765831"/>
                  </a:ext>
                </a:extLst>
              </a:tr>
              <a:tr h="2285090">
                <a:tc>
                  <a:txBody>
                    <a:bodyPr/>
                    <a:lstStyle/>
                    <a:p>
                      <a:pPr algn="ctr">
                        <a:lnSpc>
                          <a:spcPct val="100000"/>
                        </a:lnSpc>
                        <a:spcAft>
                          <a:spcPts val="800"/>
                        </a:spcAft>
                      </a:pPr>
                      <a:r>
                        <a:rPr lang="en-US" sz="2800" kern="100" dirty="0">
                          <a:solidFill>
                            <a:schemeClr val="tx1"/>
                          </a:solidFill>
                          <a:effectLst/>
                          <a:latin typeface="Times New Roman" panose="02020603050405020304" pitchFamily="18" charset="0"/>
                          <a:cs typeface="Times New Roman" panose="02020603050405020304" pitchFamily="18" charset="0"/>
                        </a:rPr>
                        <a:t>b</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r>
                        <a:rPr lang="en-US" sz="2800" kern="100" dirty="0">
                          <a:solidFill>
                            <a:schemeClr val="tx1"/>
                          </a:solidFill>
                          <a:effectLst/>
                          <a:latin typeface="Times New Roman" panose="02020603050405020304" pitchFamily="18" charset="0"/>
                          <a:cs typeface="Times New Roman" panose="02020603050405020304" pitchFamily="18" charset="0"/>
                        </a:rPr>
                        <a:t> </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lang="en-US" sz="2800" kern="100" dirty="0">
                          <a:solidFill>
                            <a:schemeClr val="tx1"/>
                          </a:solidFill>
                          <a:effectLst/>
                          <a:latin typeface="Times New Roman" panose="02020603050405020304" pitchFamily="18" charset="0"/>
                          <a:cs typeface="Times New Roman" panose="02020603050405020304" pitchFamily="18" charset="0"/>
                        </a:rPr>
                        <a:t> </a:t>
                      </a:r>
                      <a:endParaRPr lang="en-SG"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1601260"/>
                  </a:ext>
                </a:extLst>
              </a:tr>
            </a:tbl>
          </a:graphicData>
        </a:graphic>
      </p:graphicFrame>
      <p:sp>
        <p:nvSpPr>
          <p:cNvPr id="26" name="TextBox 25">
            <a:extLst>
              <a:ext uri="{FF2B5EF4-FFF2-40B4-BE49-F238E27FC236}">
                <a16:creationId xmlns:a16="http://schemas.microsoft.com/office/drawing/2014/main" id="{18937075-2D44-6C71-73C2-FECBD159AF57}"/>
              </a:ext>
            </a:extLst>
          </p:cNvPr>
          <p:cNvSpPr txBox="1"/>
          <p:nvPr/>
        </p:nvSpPr>
        <p:spPr>
          <a:xfrm>
            <a:off x="1209162" y="2781733"/>
            <a:ext cx="6096000" cy="523220"/>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en-US" sz="28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giả sử dụng toàn thanh bằng </a:t>
            </a:r>
            <a:endParaRPr kumimoji="0" lang="en-SG" sz="28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A1764D59-1BA2-ADE6-F280-41D3CEFF5520}"/>
              </a:ext>
            </a:extLst>
          </p:cNvPr>
          <p:cNvSpPr txBox="1"/>
          <p:nvPr/>
        </p:nvSpPr>
        <p:spPr>
          <a:xfrm>
            <a:off x="6591198" y="2105366"/>
            <a:ext cx="5335544"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tác dụng tạo nên âm hưởng nhẹ nhàng, tăng tính tạo hình và sức biểu cảm cho hai dòng thơ đồng thời gợi liên tưởng về một không gian mênh mông, nhiều cảm xúc.</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EE8373C7-4F76-EC2A-DAF1-B59C74E6A889}"/>
              </a:ext>
            </a:extLst>
          </p:cNvPr>
          <p:cNvSpPr txBox="1"/>
          <p:nvPr/>
        </p:nvSpPr>
        <p:spPr>
          <a:xfrm>
            <a:off x="1209163" y="4352948"/>
            <a:ext cx="5335544" cy="224676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Dòng thơ đầu sử dụng 5/7 thanh trắc liên tiếp (Tài cao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thấp chí khí uất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trong khi dòng thơ thứ hai sử dụng toàn thanh bằng (Giang hồ</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mê</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B92D3758-49A4-BEB0-930A-5AF330820BBA}"/>
              </a:ext>
            </a:extLst>
          </p:cNvPr>
          <p:cNvSpPr txBox="1"/>
          <p:nvPr/>
        </p:nvSpPr>
        <p:spPr>
          <a:xfrm>
            <a:off x="6623856" y="4515422"/>
            <a:ext cx="5182553" cy="1815882"/>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Sự đối lập này (điệp thanh trắc – điệp thanh bằng) tạo nên nhạc tính, tăng sức biểu cảm, góp phần thể hiện ý nghĩa của hai dòng thơ.</a:t>
            </a:r>
            <a:endParaRPr kumimoji="0" lang="en-SG"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062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1000"/>
                                        <p:tgtEl>
                                          <p:spTgt spid="32"/>
                                        </p:tgtEl>
                                      </p:cBhvr>
                                    </p:animEffect>
                                    <p:anim calcmode="lin" valueType="num">
                                      <p:cBhvr>
                                        <p:cTn id="29" dur="1000" fill="hold"/>
                                        <p:tgtEl>
                                          <p:spTgt spid="32"/>
                                        </p:tgtEl>
                                        <p:attrNameLst>
                                          <p:attrName>ppt_x</p:attrName>
                                        </p:attrNameLst>
                                      </p:cBhvr>
                                      <p:tavLst>
                                        <p:tav tm="0">
                                          <p:val>
                                            <p:strVal val="#ppt_x"/>
                                          </p:val>
                                        </p:tav>
                                        <p:tav tm="100000">
                                          <p:val>
                                            <p:strVal val="#ppt_x"/>
                                          </p:val>
                                        </p:tav>
                                      </p:tavLst>
                                    </p:anim>
                                    <p:anim calcmode="lin" valueType="num">
                                      <p:cBhvr>
                                        <p:cTn id="3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0"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494EEA-D521-D73F-354D-2601238C31FF}"/>
              </a:ext>
            </a:extLst>
          </p:cNvPr>
          <p:cNvPicPr>
            <a:picLocks noChangeAspect="1"/>
          </p:cNvPicPr>
          <p:nvPr/>
        </p:nvPicPr>
        <p:blipFill>
          <a:blip r:embed="rId2"/>
          <a:stretch>
            <a:fillRect/>
          </a:stretch>
        </p:blipFill>
        <p:spPr>
          <a:xfrm>
            <a:off x="0" y="1674"/>
            <a:ext cx="12192000" cy="6854653"/>
          </a:xfrm>
          <a:prstGeom prst="rect">
            <a:avLst/>
          </a:prstGeom>
        </p:spPr>
      </p:pic>
      <p:sp>
        <p:nvSpPr>
          <p:cNvPr id="5" name="TextBox 4">
            <a:extLst>
              <a:ext uri="{FF2B5EF4-FFF2-40B4-BE49-F238E27FC236}">
                <a16:creationId xmlns:a16="http://schemas.microsoft.com/office/drawing/2014/main" id="{673FB4DF-AB0C-3B6E-6E2F-A0CE3999C964}"/>
              </a:ext>
            </a:extLst>
          </p:cNvPr>
          <p:cNvSpPr txBox="1"/>
          <p:nvPr/>
        </p:nvSpPr>
        <p:spPr>
          <a:xfrm>
            <a:off x="2477675" y="163628"/>
            <a:ext cx="735046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80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4:</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HS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tiếng</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đoạn trích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cảm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nhận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nhạc tính trong đoạn trích này, sau đó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hiện</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yêu</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cầu</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SGK. </a:t>
            </a:r>
            <a:endParaRPr kumimoji="0" lang="en-SG"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DE75F195-B710-AC29-CA3C-E41C41D54F84}"/>
              </a:ext>
            </a:extLst>
          </p:cNvPr>
          <p:cNvCxnSpPr>
            <a:cxnSpLocks/>
          </p:cNvCxnSpPr>
          <p:nvPr/>
        </p:nvCxnSpPr>
        <p:spPr>
          <a:xfrm>
            <a:off x="6082937" y="2010795"/>
            <a:ext cx="1" cy="4858595"/>
          </a:xfrm>
          <a:prstGeom prst="line">
            <a:avLst/>
          </a:prstGeom>
          <a:ln w="28575"/>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A285112E-53C7-4F6A-4D49-F25EB3751840}"/>
              </a:ext>
            </a:extLst>
          </p:cNvPr>
          <p:cNvSpPr txBox="1"/>
          <p:nvPr/>
        </p:nvSpPr>
        <p:spPr>
          <a:xfrm>
            <a:off x="83030" y="2040390"/>
            <a:ext cx="5647209" cy="4401205"/>
          </a:xfrm>
          <a:prstGeom prst="rect">
            <a:avLst/>
          </a:prstGeom>
          <a:noFill/>
        </p:spPr>
        <p:txBody>
          <a:bodyPr wrap="square">
            <a:spAutoFit/>
          </a:bodyPr>
          <a:lstStyle/>
          <a:p>
            <a:pPr algn="just">
              <a:spcAft>
                <a:spcPts val="800"/>
              </a:spcAf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 đoạn trích, tác giả đã sử dụng rất nhiều thanh bằng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uyền</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trôi</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song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Đà</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Cảnh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ven sông</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ở </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đây</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l</a:t>
            </a:r>
            <a:r>
              <a:rPr lang="en-US" sz="2800" i="1" noProof="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ặng</a:t>
            </a:r>
            <a:r>
              <a:rPr lang="en-US" sz="2800" i="1" noProof="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tờ.</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Hình như từ đời Trần đời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Lê</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quãng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sô</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 này</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cũng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lặ</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tờ</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đến thế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 th</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Thuyền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tôi</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trôi</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sz="2800" b="0"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nương</a:t>
            </a:r>
            <a:r>
              <a:rPr kumimoji="0" lang="en-US" sz="2800" b="0"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1" u="none" strike="noStrike" kern="1200" cap="none" spc="0" normalizeH="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ngô</a:t>
            </a:r>
            <a:r>
              <a:rPr kumimoji="0" lang="en-US" sz="2800" b="0" i="1" u="none" strike="noStrike" kern="1200" cap="none" spc="0" normalizeH="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nhú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a:t>
            </a:r>
            <a:r>
              <a:rPr lang="en-US" sz="28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ên</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mấy lá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ô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non đầu mùa.</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 </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tịnh</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kh</a:t>
            </a:r>
            <a:r>
              <a:rPr lang="en-US" sz="28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ô</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m</a:t>
            </a:r>
            <a:r>
              <a:rPr lang="en-US" sz="28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ô</a:t>
            </a:r>
            <a:r>
              <a:rPr kumimoji="0" lang="vi-VN"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 bóng </a:t>
            </a:r>
            <a:r>
              <a:rPr kumimoji="0" lang="vi-VN"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người.</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và đặc biệt vị trí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cuối các câu luôn là thanh bằng. </a:t>
            </a:r>
            <a:endParaRPr kumimoji="0" lang="en-SG"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B15F4F0D-2A48-E904-1AF3-3825B327A9CF}"/>
              </a:ext>
            </a:extLst>
          </p:cNvPr>
          <p:cNvSpPr txBox="1"/>
          <p:nvPr/>
        </p:nvSpPr>
        <p:spPr>
          <a:xfrm>
            <a:off x="6209810" y="2010795"/>
            <a:ext cx="5818902"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 Việc sử dụng nhiều thanh bằng như vậy tạo nên nhạc tính, tăng sức biểu cảm cho VB, gợi ra một không gian tĩnh lặng đến vô cùng.</a:t>
            </a:r>
            <a:endParaRPr kumimoji="0" lang="en-SG"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1599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prestig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2">
            <a:extLst>
              <a:ext uri="{FF2B5EF4-FFF2-40B4-BE49-F238E27FC236}">
                <a16:creationId xmlns:a16="http://schemas.microsoft.com/office/drawing/2014/main" id="{5F46236B-A131-0CA6-9482-0DD9468874A1}"/>
              </a:ext>
            </a:extLst>
          </p:cNvPr>
          <p:cNvGrpSpPr/>
          <p:nvPr/>
        </p:nvGrpSpPr>
        <p:grpSpPr>
          <a:xfrm>
            <a:off x="849942" y="2806700"/>
            <a:ext cx="4962873" cy="1567587"/>
            <a:chOff x="0" y="0"/>
            <a:chExt cx="15990205" cy="13045860"/>
          </a:xfrm>
          <a:solidFill>
            <a:schemeClr val="accent2">
              <a:lumMod val="20000"/>
              <a:lumOff val="80000"/>
            </a:schemeClr>
          </a:solidFill>
        </p:grpSpPr>
        <p:sp>
          <p:nvSpPr>
            <p:cNvPr id="13" name="Freeform 3">
              <a:extLst>
                <a:ext uri="{FF2B5EF4-FFF2-40B4-BE49-F238E27FC236}">
                  <a16:creationId xmlns:a16="http://schemas.microsoft.com/office/drawing/2014/main" id="{EEFE31D9-2F22-D04A-A9A4-F55765955F1D}"/>
                </a:ext>
              </a:extLst>
            </p:cNvPr>
            <p:cNvSpPr/>
            <p:nvPr/>
          </p:nvSpPr>
          <p:spPr>
            <a:xfrm>
              <a:off x="-50165" y="-508"/>
              <a:ext cx="16054594" cy="13049288"/>
            </a:xfrm>
            <a:custGeom>
              <a:avLst/>
              <a:gdLst/>
              <a:ahLst/>
              <a:cxnLst/>
              <a:rect l="l" t="t" r="r" b="b"/>
              <a:pathLst>
                <a:path w="16054594" h="13049288">
                  <a:moveTo>
                    <a:pt x="16036178" y="11842788"/>
                  </a:moveTo>
                  <a:cubicBezTo>
                    <a:pt x="16022463" y="12148097"/>
                    <a:pt x="15982585" y="12485789"/>
                    <a:pt x="15772526" y="12725058"/>
                  </a:cubicBezTo>
                  <a:cubicBezTo>
                    <a:pt x="15689851" y="12819292"/>
                    <a:pt x="15582535" y="12887998"/>
                    <a:pt x="15464299" y="12928385"/>
                  </a:cubicBezTo>
                  <a:cubicBezTo>
                    <a:pt x="15353174" y="12966358"/>
                    <a:pt x="15237222" y="12974359"/>
                    <a:pt x="15120890" y="12981725"/>
                  </a:cubicBezTo>
                  <a:cubicBezTo>
                    <a:pt x="14866509" y="12997854"/>
                    <a:pt x="14611875" y="13012839"/>
                    <a:pt x="14357239" y="13024778"/>
                  </a:cubicBezTo>
                  <a:cubicBezTo>
                    <a:pt x="13810283" y="13038621"/>
                    <a:pt x="11949570" y="13049288"/>
                    <a:pt x="10087266" y="13045352"/>
                  </a:cubicBezTo>
                  <a:cubicBezTo>
                    <a:pt x="8398104" y="13041796"/>
                    <a:pt x="6709739" y="13030493"/>
                    <a:pt x="5020577" y="13025032"/>
                  </a:cubicBezTo>
                  <a:cubicBezTo>
                    <a:pt x="3845264" y="13021222"/>
                    <a:pt x="2669953" y="13017284"/>
                    <a:pt x="1903222" y="13019698"/>
                  </a:cubicBezTo>
                  <a:cubicBezTo>
                    <a:pt x="1724279" y="13021985"/>
                    <a:pt x="1545209" y="13026048"/>
                    <a:pt x="1366266" y="13020079"/>
                  </a:cubicBezTo>
                  <a:cubicBezTo>
                    <a:pt x="1203325" y="13014618"/>
                    <a:pt x="1034288" y="13004965"/>
                    <a:pt x="877824" y="12955436"/>
                  </a:cubicBezTo>
                  <a:cubicBezTo>
                    <a:pt x="717296" y="12904636"/>
                    <a:pt x="571881" y="12811163"/>
                    <a:pt x="459994" y="12685179"/>
                  </a:cubicBezTo>
                  <a:cubicBezTo>
                    <a:pt x="340233" y="12550433"/>
                    <a:pt x="253238" y="12381014"/>
                    <a:pt x="219710" y="12203596"/>
                  </a:cubicBezTo>
                  <a:cubicBezTo>
                    <a:pt x="199390" y="12096153"/>
                    <a:pt x="195072" y="11986552"/>
                    <a:pt x="194056" y="11877460"/>
                  </a:cubicBezTo>
                  <a:cubicBezTo>
                    <a:pt x="192913" y="11762271"/>
                    <a:pt x="193040" y="11646954"/>
                    <a:pt x="191897" y="11531765"/>
                  </a:cubicBezTo>
                  <a:cubicBezTo>
                    <a:pt x="187452" y="11056404"/>
                    <a:pt x="175260" y="8968265"/>
                    <a:pt x="155702" y="6845126"/>
                  </a:cubicBezTo>
                  <a:cubicBezTo>
                    <a:pt x="136144" y="4731068"/>
                    <a:pt x="109093" y="2617580"/>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4120543" y="1016"/>
                    <a:pt x="6783147" y="508"/>
                  </a:cubicBezTo>
                  <a:cubicBezTo>
                    <a:pt x="9504796" y="0"/>
                    <a:pt x="12226446" y="8509"/>
                    <a:pt x="14242178" y="20447"/>
                  </a:cubicBezTo>
                  <a:cubicBezTo>
                    <a:pt x="14470651" y="26797"/>
                    <a:pt x="14698996" y="34036"/>
                    <a:pt x="14927469" y="41783"/>
                  </a:cubicBezTo>
                  <a:cubicBezTo>
                    <a:pt x="15033768" y="45339"/>
                    <a:pt x="15140828" y="45339"/>
                    <a:pt x="15246366" y="60325"/>
                  </a:cubicBezTo>
                  <a:cubicBezTo>
                    <a:pt x="15338441" y="73406"/>
                    <a:pt x="15428738" y="97409"/>
                    <a:pt x="15514463" y="133604"/>
                  </a:cubicBezTo>
                  <a:cubicBezTo>
                    <a:pt x="15642353" y="187579"/>
                    <a:pt x="15784719" y="273050"/>
                    <a:pt x="15844536" y="404368"/>
                  </a:cubicBezTo>
                  <a:cubicBezTo>
                    <a:pt x="15894066" y="513207"/>
                    <a:pt x="15912989" y="634619"/>
                    <a:pt x="15927721" y="752348"/>
                  </a:cubicBezTo>
                  <a:cubicBezTo>
                    <a:pt x="15962138" y="1026287"/>
                    <a:pt x="15960868" y="1304036"/>
                    <a:pt x="15959217" y="1579753"/>
                  </a:cubicBezTo>
                  <a:cubicBezTo>
                    <a:pt x="15957185" y="1908302"/>
                    <a:pt x="15958710" y="2989981"/>
                    <a:pt x="15956424" y="4459148"/>
                  </a:cubicBezTo>
                  <a:cubicBezTo>
                    <a:pt x="15953883" y="6024255"/>
                    <a:pt x="15961631" y="7586522"/>
                    <a:pt x="15983475" y="9148790"/>
                  </a:cubicBezTo>
                  <a:cubicBezTo>
                    <a:pt x="16008747" y="10968787"/>
                    <a:pt x="16054594" y="11434229"/>
                    <a:pt x="16036178" y="11842788"/>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mn-cs"/>
              </a:endParaRPr>
            </a:p>
          </p:txBody>
        </p:sp>
      </p:grpSp>
      <p:grpSp>
        <p:nvGrpSpPr>
          <p:cNvPr id="14" name="Group 4">
            <a:extLst>
              <a:ext uri="{FF2B5EF4-FFF2-40B4-BE49-F238E27FC236}">
                <a16:creationId xmlns:a16="http://schemas.microsoft.com/office/drawing/2014/main" id="{EAAA17A0-49DD-5053-7013-300F5BFA6F6B}"/>
              </a:ext>
            </a:extLst>
          </p:cNvPr>
          <p:cNvGrpSpPr/>
          <p:nvPr/>
        </p:nvGrpSpPr>
        <p:grpSpPr>
          <a:xfrm>
            <a:off x="6433851" y="2806161"/>
            <a:ext cx="5046950" cy="1567999"/>
            <a:chOff x="0" y="0"/>
            <a:chExt cx="15990205" cy="13045860"/>
          </a:xfrm>
          <a:solidFill>
            <a:schemeClr val="accent2">
              <a:lumMod val="20000"/>
              <a:lumOff val="80000"/>
            </a:schemeClr>
          </a:solidFill>
        </p:grpSpPr>
        <p:sp>
          <p:nvSpPr>
            <p:cNvPr id="15" name="Freeform 5">
              <a:extLst>
                <a:ext uri="{FF2B5EF4-FFF2-40B4-BE49-F238E27FC236}">
                  <a16:creationId xmlns:a16="http://schemas.microsoft.com/office/drawing/2014/main" id="{818826E3-EF0B-DA94-6E89-4C01EC858066}"/>
                </a:ext>
              </a:extLst>
            </p:cNvPr>
            <p:cNvSpPr/>
            <p:nvPr/>
          </p:nvSpPr>
          <p:spPr>
            <a:xfrm>
              <a:off x="-50165" y="-508"/>
              <a:ext cx="16054594" cy="13049288"/>
            </a:xfrm>
            <a:custGeom>
              <a:avLst/>
              <a:gdLst/>
              <a:ahLst/>
              <a:cxnLst/>
              <a:rect l="l" t="t" r="r" b="b"/>
              <a:pathLst>
                <a:path w="16054594" h="13049288">
                  <a:moveTo>
                    <a:pt x="16036178" y="11842788"/>
                  </a:moveTo>
                  <a:cubicBezTo>
                    <a:pt x="16022463" y="12148097"/>
                    <a:pt x="15982585" y="12485789"/>
                    <a:pt x="15772526" y="12725058"/>
                  </a:cubicBezTo>
                  <a:cubicBezTo>
                    <a:pt x="15689851" y="12819292"/>
                    <a:pt x="15582535" y="12887998"/>
                    <a:pt x="15464299" y="12928385"/>
                  </a:cubicBezTo>
                  <a:cubicBezTo>
                    <a:pt x="15353174" y="12966358"/>
                    <a:pt x="15237222" y="12974359"/>
                    <a:pt x="15120890" y="12981725"/>
                  </a:cubicBezTo>
                  <a:cubicBezTo>
                    <a:pt x="14866509" y="12997854"/>
                    <a:pt x="14611875" y="13012839"/>
                    <a:pt x="14357239" y="13024778"/>
                  </a:cubicBezTo>
                  <a:cubicBezTo>
                    <a:pt x="13810283" y="13038621"/>
                    <a:pt x="11949570" y="13049288"/>
                    <a:pt x="10087266" y="13045352"/>
                  </a:cubicBezTo>
                  <a:cubicBezTo>
                    <a:pt x="8398104" y="13041796"/>
                    <a:pt x="6709739" y="13030493"/>
                    <a:pt x="5020577" y="13025032"/>
                  </a:cubicBezTo>
                  <a:cubicBezTo>
                    <a:pt x="3845264" y="13021222"/>
                    <a:pt x="2669953" y="13017284"/>
                    <a:pt x="1903222" y="13019698"/>
                  </a:cubicBezTo>
                  <a:cubicBezTo>
                    <a:pt x="1724279" y="13021985"/>
                    <a:pt x="1545209" y="13026048"/>
                    <a:pt x="1366266" y="13020079"/>
                  </a:cubicBezTo>
                  <a:cubicBezTo>
                    <a:pt x="1203325" y="13014618"/>
                    <a:pt x="1034288" y="13004965"/>
                    <a:pt x="877824" y="12955436"/>
                  </a:cubicBezTo>
                  <a:cubicBezTo>
                    <a:pt x="717296" y="12904636"/>
                    <a:pt x="571881" y="12811163"/>
                    <a:pt x="459994" y="12685179"/>
                  </a:cubicBezTo>
                  <a:cubicBezTo>
                    <a:pt x="340233" y="12550433"/>
                    <a:pt x="253238" y="12381014"/>
                    <a:pt x="219710" y="12203596"/>
                  </a:cubicBezTo>
                  <a:cubicBezTo>
                    <a:pt x="199390" y="12096153"/>
                    <a:pt x="195072" y="11986552"/>
                    <a:pt x="194056" y="11877460"/>
                  </a:cubicBezTo>
                  <a:cubicBezTo>
                    <a:pt x="192913" y="11762271"/>
                    <a:pt x="193040" y="11646954"/>
                    <a:pt x="191897" y="11531765"/>
                  </a:cubicBezTo>
                  <a:cubicBezTo>
                    <a:pt x="187452" y="11056404"/>
                    <a:pt x="175260" y="8968265"/>
                    <a:pt x="155702" y="6845126"/>
                  </a:cubicBezTo>
                  <a:cubicBezTo>
                    <a:pt x="136144" y="4731068"/>
                    <a:pt x="109093" y="2617580"/>
                    <a:pt x="74549" y="1681480"/>
                  </a:cubicBezTo>
                  <a:cubicBezTo>
                    <a:pt x="44196" y="1265682"/>
                    <a:pt x="0" y="810641"/>
                    <a:pt x="237109" y="441960"/>
                  </a:cubicBezTo>
                  <a:cubicBezTo>
                    <a:pt x="339471" y="282829"/>
                    <a:pt x="486918" y="164719"/>
                    <a:pt x="666496" y="104267"/>
                  </a:cubicBezTo>
                  <a:cubicBezTo>
                    <a:pt x="830072" y="49149"/>
                    <a:pt x="1005459" y="40513"/>
                    <a:pt x="1177290" y="49403"/>
                  </a:cubicBezTo>
                  <a:cubicBezTo>
                    <a:pt x="1276223" y="42926"/>
                    <a:pt x="1375029" y="37084"/>
                    <a:pt x="1474089" y="32004"/>
                  </a:cubicBezTo>
                  <a:cubicBezTo>
                    <a:pt x="1897380" y="10287"/>
                    <a:pt x="4120543" y="1016"/>
                    <a:pt x="6783147" y="508"/>
                  </a:cubicBezTo>
                  <a:cubicBezTo>
                    <a:pt x="9504796" y="0"/>
                    <a:pt x="12226446" y="8509"/>
                    <a:pt x="14242178" y="20447"/>
                  </a:cubicBezTo>
                  <a:cubicBezTo>
                    <a:pt x="14470651" y="26797"/>
                    <a:pt x="14698996" y="34036"/>
                    <a:pt x="14927469" y="41783"/>
                  </a:cubicBezTo>
                  <a:cubicBezTo>
                    <a:pt x="15033768" y="45339"/>
                    <a:pt x="15140828" y="45339"/>
                    <a:pt x="15246366" y="60325"/>
                  </a:cubicBezTo>
                  <a:cubicBezTo>
                    <a:pt x="15338441" y="73406"/>
                    <a:pt x="15428738" y="97409"/>
                    <a:pt x="15514463" y="133604"/>
                  </a:cubicBezTo>
                  <a:cubicBezTo>
                    <a:pt x="15642353" y="187579"/>
                    <a:pt x="15784719" y="273050"/>
                    <a:pt x="15844536" y="404368"/>
                  </a:cubicBezTo>
                  <a:cubicBezTo>
                    <a:pt x="15894066" y="513207"/>
                    <a:pt x="15912989" y="634619"/>
                    <a:pt x="15927721" y="752348"/>
                  </a:cubicBezTo>
                  <a:cubicBezTo>
                    <a:pt x="15962138" y="1026287"/>
                    <a:pt x="15960868" y="1304036"/>
                    <a:pt x="15959217" y="1579753"/>
                  </a:cubicBezTo>
                  <a:cubicBezTo>
                    <a:pt x="15957185" y="1908302"/>
                    <a:pt x="15958710" y="2989981"/>
                    <a:pt x="15956424" y="4459148"/>
                  </a:cubicBezTo>
                  <a:cubicBezTo>
                    <a:pt x="15953883" y="6024255"/>
                    <a:pt x="15961631" y="7586522"/>
                    <a:pt x="15983475" y="9148790"/>
                  </a:cubicBezTo>
                  <a:cubicBezTo>
                    <a:pt x="16008747" y="10968787"/>
                    <a:pt x="16054594" y="11434229"/>
                    <a:pt x="16036178" y="11842788"/>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mn-cs"/>
              </a:endParaRPr>
            </a:p>
          </p:txBody>
        </p:sp>
      </p:grpSp>
      <p:grpSp>
        <p:nvGrpSpPr>
          <p:cNvPr id="22" name="Group 13">
            <a:extLst>
              <a:ext uri="{FF2B5EF4-FFF2-40B4-BE49-F238E27FC236}">
                <a16:creationId xmlns:a16="http://schemas.microsoft.com/office/drawing/2014/main" id="{E86F1D94-F363-6B69-17A4-BA42E3A804C0}"/>
              </a:ext>
            </a:extLst>
          </p:cNvPr>
          <p:cNvGrpSpPr/>
          <p:nvPr/>
        </p:nvGrpSpPr>
        <p:grpSpPr>
          <a:xfrm>
            <a:off x="373198" y="3089175"/>
            <a:ext cx="1010676" cy="1088831"/>
            <a:chOff x="0" y="0"/>
            <a:chExt cx="2021352" cy="2177661"/>
          </a:xfrm>
        </p:grpSpPr>
        <p:sp>
          <p:nvSpPr>
            <p:cNvPr id="23" name="Freeform 14">
              <a:extLst>
                <a:ext uri="{FF2B5EF4-FFF2-40B4-BE49-F238E27FC236}">
                  <a16:creationId xmlns:a16="http://schemas.microsoft.com/office/drawing/2014/main" id="{FD505FDA-6011-5F81-958C-9702F421FC61}"/>
                </a:ext>
              </a:extLst>
            </p:cNvPr>
            <p:cNvSpPr/>
            <p:nvPr/>
          </p:nvSpPr>
          <p:spPr>
            <a:xfrm>
              <a:off x="0" y="0"/>
              <a:ext cx="2021352" cy="2177661"/>
            </a:xfrm>
            <a:custGeom>
              <a:avLst/>
              <a:gdLst/>
              <a:ahLst/>
              <a:cxnLst/>
              <a:rect l="l" t="t" r="r" b="b"/>
              <a:pathLst>
                <a:path w="2021352" h="2177661">
                  <a:moveTo>
                    <a:pt x="0" y="0"/>
                  </a:moveTo>
                  <a:lnTo>
                    <a:pt x="2021352" y="0"/>
                  </a:lnTo>
                  <a:lnTo>
                    <a:pt x="2021352" y="2177661"/>
                  </a:lnTo>
                  <a:lnTo>
                    <a:pt x="0" y="2177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mn-cs"/>
              </a:endParaRPr>
            </a:p>
          </p:txBody>
        </p:sp>
        <p:sp>
          <p:nvSpPr>
            <p:cNvPr id="24" name="TextBox 15">
              <a:extLst>
                <a:ext uri="{FF2B5EF4-FFF2-40B4-BE49-F238E27FC236}">
                  <a16:creationId xmlns:a16="http://schemas.microsoft.com/office/drawing/2014/main" id="{B2D0A0D1-D000-B6A7-9029-B88C011FEAE8}"/>
                </a:ext>
              </a:extLst>
            </p:cNvPr>
            <p:cNvSpPr txBox="1"/>
            <p:nvPr/>
          </p:nvSpPr>
          <p:spPr>
            <a:xfrm>
              <a:off x="366572" y="513110"/>
              <a:ext cx="1436828" cy="860622"/>
            </a:xfrm>
            <a:prstGeom prst="rect">
              <a:avLst/>
            </a:prstGeom>
          </p:spPr>
          <p:txBody>
            <a:bodyPr lIns="0" tIns="0" rIns="0" bIns="0" rtlCol="0" anchor="t">
              <a:spAutoFit/>
            </a:bodyPr>
            <a:lstStyle/>
            <a:p>
              <a:pPr marL="0" marR="0" lvl="0" indent="0" algn="ctr" defTabSz="609630" rtl="0" eaLnBrk="1" fontAlgn="auto" latinLnBrk="0" hangingPunct="1">
                <a:lnSpc>
                  <a:spcPts val="3334"/>
                </a:lnSpc>
                <a:spcBef>
                  <a:spcPct val="0"/>
                </a:spcBef>
                <a:spcAft>
                  <a:spcPts val="0"/>
                </a:spcAft>
                <a:buClrTx/>
                <a:buSzTx/>
                <a:buFontTx/>
                <a:buNone/>
                <a:tabLst/>
                <a:defRPr/>
              </a:pPr>
              <a:r>
                <a:rPr kumimoji="0" lang="en-US" sz="3334" b="0" i="0" u="none" strike="noStrike" kern="1200" cap="none" spc="0" normalizeH="0" baseline="0" noProof="0">
                  <a:ln>
                    <a:noFill/>
                  </a:ln>
                  <a:solidFill>
                    <a:srgbClr val="FFF8EF"/>
                  </a:solidFill>
                  <a:effectLst/>
                  <a:uLnTx/>
                  <a:uFillTx/>
                  <a:latin typeface="Darumadrop One"/>
                  <a:cs typeface="+mn-cs"/>
                </a:rPr>
                <a:t>1.</a:t>
              </a:r>
            </a:p>
          </p:txBody>
        </p:sp>
      </p:grpSp>
      <p:grpSp>
        <p:nvGrpSpPr>
          <p:cNvPr id="25" name="Group 16">
            <a:extLst>
              <a:ext uri="{FF2B5EF4-FFF2-40B4-BE49-F238E27FC236}">
                <a16:creationId xmlns:a16="http://schemas.microsoft.com/office/drawing/2014/main" id="{92D5EC43-ABAE-4133-C739-38BA7F392195}"/>
              </a:ext>
            </a:extLst>
          </p:cNvPr>
          <p:cNvGrpSpPr/>
          <p:nvPr/>
        </p:nvGrpSpPr>
        <p:grpSpPr>
          <a:xfrm>
            <a:off x="10872204" y="2946725"/>
            <a:ext cx="1010676" cy="1088831"/>
            <a:chOff x="0" y="0"/>
            <a:chExt cx="2021352" cy="2177661"/>
          </a:xfrm>
        </p:grpSpPr>
        <p:sp>
          <p:nvSpPr>
            <p:cNvPr id="26" name="Freeform 17">
              <a:extLst>
                <a:ext uri="{FF2B5EF4-FFF2-40B4-BE49-F238E27FC236}">
                  <a16:creationId xmlns:a16="http://schemas.microsoft.com/office/drawing/2014/main" id="{BFA01A25-4AF8-4763-7772-55CCD0CD714B}"/>
                </a:ext>
              </a:extLst>
            </p:cNvPr>
            <p:cNvSpPr/>
            <p:nvPr/>
          </p:nvSpPr>
          <p:spPr>
            <a:xfrm>
              <a:off x="0" y="0"/>
              <a:ext cx="2021352" cy="2177661"/>
            </a:xfrm>
            <a:custGeom>
              <a:avLst/>
              <a:gdLst/>
              <a:ahLst/>
              <a:cxnLst/>
              <a:rect l="l" t="t" r="r" b="b"/>
              <a:pathLst>
                <a:path w="2021352" h="2177661">
                  <a:moveTo>
                    <a:pt x="0" y="0"/>
                  </a:moveTo>
                  <a:lnTo>
                    <a:pt x="2021352" y="0"/>
                  </a:lnTo>
                  <a:lnTo>
                    <a:pt x="2021352" y="2177661"/>
                  </a:lnTo>
                  <a:lnTo>
                    <a:pt x="0" y="2177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mn-cs"/>
              </a:endParaRPr>
            </a:p>
          </p:txBody>
        </p:sp>
        <p:sp>
          <p:nvSpPr>
            <p:cNvPr id="27" name="TextBox 18">
              <a:extLst>
                <a:ext uri="{FF2B5EF4-FFF2-40B4-BE49-F238E27FC236}">
                  <a16:creationId xmlns:a16="http://schemas.microsoft.com/office/drawing/2014/main" id="{F14C0AB8-B4B5-6FB2-ED5D-52C5FAF084BA}"/>
                </a:ext>
              </a:extLst>
            </p:cNvPr>
            <p:cNvSpPr txBox="1"/>
            <p:nvPr/>
          </p:nvSpPr>
          <p:spPr>
            <a:xfrm>
              <a:off x="366572" y="513110"/>
              <a:ext cx="1436828" cy="860622"/>
            </a:xfrm>
            <a:prstGeom prst="rect">
              <a:avLst/>
            </a:prstGeom>
          </p:spPr>
          <p:txBody>
            <a:bodyPr lIns="0" tIns="0" rIns="0" bIns="0" rtlCol="0" anchor="t">
              <a:spAutoFit/>
            </a:bodyPr>
            <a:lstStyle/>
            <a:p>
              <a:pPr marL="0" marR="0" lvl="0" indent="0" algn="ctr" defTabSz="609630" rtl="0" eaLnBrk="1" fontAlgn="auto" latinLnBrk="0" hangingPunct="1">
                <a:lnSpc>
                  <a:spcPts val="3334"/>
                </a:lnSpc>
                <a:spcBef>
                  <a:spcPct val="0"/>
                </a:spcBef>
                <a:spcAft>
                  <a:spcPts val="0"/>
                </a:spcAft>
                <a:buClrTx/>
                <a:buSzTx/>
                <a:buFontTx/>
                <a:buNone/>
                <a:tabLst/>
                <a:defRPr/>
              </a:pPr>
              <a:r>
                <a:rPr kumimoji="0" lang="en-US" sz="3334" b="0" i="0" u="none" strike="noStrike" kern="1200" cap="none" spc="0" normalizeH="0" baseline="0" noProof="0" dirty="0">
                  <a:ln>
                    <a:noFill/>
                  </a:ln>
                  <a:solidFill>
                    <a:srgbClr val="FFF8EF"/>
                  </a:solidFill>
                  <a:effectLst/>
                  <a:uLnTx/>
                  <a:uFillTx/>
                  <a:latin typeface="Darumadrop One"/>
                  <a:cs typeface="+mn-cs"/>
                </a:rPr>
                <a:t>2.</a:t>
              </a:r>
            </a:p>
          </p:txBody>
        </p:sp>
      </p:grpSp>
      <p:sp>
        <p:nvSpPr>
          <p:cNvPr id="28" name="Freeform 11">
            <a:extLst>
              <a:ext uri="{FF2B5EF4-FFF2-40B4-BE49-F238E27FC236}">
                <a16:creationId xmlns:a16="http://schemas.microsoft.com/office/drawing/2014/main" id="{0CB4D68C-96C1-DDE7-1C6C-FCEC298472C7}"/>
              </a:ext>
            </a:extLst>
          </p:cNvPr>
          <p:cNvSpPr/>
          <p:nvPr/>
        </p:nvSpPr>
        <p:spPr>
          <a:xfrm rot="7301682" flipH="1">
            <a:off x="572865" y="4211272"/>
            <a:ext cx="464339" cy="1864137"/>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cs typeface="+mn-cs"/>
            </a:endParaRPr>
          </a:p>
        </p:txBody>
      </p:sp>
      <p:grpSp>
        <p:nvGrpSpPr>
          <p:cNvPr id="29" name="Group 3">
            <a:extLst>
              <a:ext uri="{FF2B5EF4-FFF2-40B4-BE49-F238E27FC236}">
                <a16:creationId xmlns:a16="http://schemas.microsoft.com/office/drawing/2014/main" id="{E8D7465F-0537-F044-A653-BD2BC08368D0}"/>
              </a:ext>
            </a:extLst>
          </p:cNvPr>
          <p:cNvGrpSpPr/>
          <p:nvPr/>
        </p:nvGrpSpPr>
        <p:grpSpPr>
          <a:xfrm>
            <a:off x="1720075" y="4708203"/>
            <a:ext cx="9248695" cy="1783260"/>
            <a:chOff x="0" y="0"/>
            <a:chExt cx="5740378" cy="584912"/>
          </a:xfrm>
        </p:grpSpPr>
        <p:sp>
          <p:nvSpPr>
            <p:cNvPr id="30" name="Freeform 4">
              <a:extLst>
                <a:ext uri="{FF2B5EF4-FFF2-40B4-BE49-F238E27FC236}">
                  <a16:creationId xmlns:a16="http://schemas.microsoft.com/office/drawing/2014/main" id="{E368263C-8F04-8F09-E9E4-143BF85B6B4A}"/>
                </a:ext>
              </a:extLst>
            </p:cNvPr>
            <p:cNvSpPr/>
            <p:nvPr/>
          </p:nvSpPr>
          <p:spPr>
            <a:xfrm>
              <a:off x="0" y="0"/>
              <a:ext cx="5740378" cy="584912"/>
            </a:xfrm>
            <a:custGeom>
              <a:avLst/>
              <a:gdLst/>
              <a:ahLst/>
              <a:cxnLst/>
              <a:rect l="l" t="t" r="r" b="b"/>
              <a:pathLst>
                <a:path w="5740378" h="584912">
                  <a:moveTo>
                    <a:pt x="0" y="0"/>
                  </a:moveTo>
                  <a:lnTo>
                    <a:pt x="5740378" y="0"/>
                  </a:lnTo>
                  <a:lnTo>
                    <a:pt x="5740378" y="584912"/>
                  </a:lnTo>
                  <a:lnTo>
                    <a:pt x="0" y="584912"/>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Poppins Light"/>
                <a:cs typeface="+mn-cs"/>
              </a:endParaRPr>
            </a:p>
          </p:txBody>
        </p:sp>
        <p:sp>
          <p:nvSpPr>
            <p:cNvPr id="31" name="TextBox 5">
              <a:extLst>
                <a:ext uri="{FF2B5EF4-FFF2-40B4-BE49-F238E27FC236}">
                  <a16:creationId xmlns:a16="http://schemas.microsoft.com/office/drawing/2014/main" id="{B30BB4AF-EF15-5E06-D591-DAE72DA78A09}"/>
                </a:ext>
              </a:extLst>
            </p:cNvPr>
            <p:cNvSpPr txBox="1"/>
            <p:nvPr/>
          </p:nvSpPr>
          <p:spPr>
            <a:xfrm>
              <a:off x="0" y="9525"/>
              <a:ext cx="5740378" cy="575387"/>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cs typeface="+mn-cs"/>
              </a:endParaRPr>
            </a:p>
          </p:txBody>
        </p:sp>
      </p:grpSp>
      <p:sp>
        <p:nvSpPr>
          <p:cNvPr id="17" name="Freeform 7">
            <a:extLst>
              <a:ext uri="{FF2B5EF4-FFF2-40B4-BE49-F238E27FC236}">
                <a16:creationId xmlns:a16="http://schemas.microsoft.com/office/drawing/2014/main" id="{37EB5F88-C309-84A8-4A99-0CFFEEBCB05D}"/>
              </a:ext>
            </a:extLst>
          </p:cNvPr>
          <p:cNvSpPr/>
          <p:nvPr/>
        </p:nvSpPr>
        <p:spPr>
          <a:xfrm rot="615198" flipH="1">
            <a:off x="10572116" y="4245185"/>
            <a:ext cx="1706317" cy="949647"/>
          </a:xfrm>
          <a:custGeom>
            <a:avLst/>
            <a:gdLst/>
            <a:ahLst/>
            <a:cxnLst/>
            <a:rect l="l" t="t" r="r" b="b"/>
            <a:pathLst>
              <a:path w="2559476" h="1424470">
                <a:moveTo>
                  <a:pt x="2559476" y="0"/>
                </a:moveTo>
                <a:lnTo>
                  <a:pt x="0" y="0"/>
                </a:lnTo>
                <a:lnTo>
                  <a:pt x="0" y="1424470"/>
                </a:lnTo>
                <a:lnTo>
                  <a:pt x="2559476" y="1424470"/>
                </a:lnTo>
                <a:lnTo>
                  <a:pt x="2559476"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cs typeface="+mn-cs"/>
            </a:endParaRPr>
          </a:p>
        </p:txBody>
      </p:sp>
      <p:sp>
        <p:nvSpPr>
          <p:cNvPr id="3" name="TextBox 2">
            <a:extLst>
              <a:ext uri="{FF2B5EF4-FFF2-40B4-BE49-F238E27FC236}">
                <a16:creationId xmlns:a16="http://schemas.microsoft.com/office/drawing/2014/main" id="{0EF074B5-DA49-5F8C-E215-8B93BFE69EAE}"/>
              </a:ext>
            </a:extLst>
          </p:cNvPr>
          <p:cNvSpPr txBox="1"/>
          <p:nvPr/>
        </p:nvSpPr>
        <p:spPr>
          <a:xfrm>
            <a:off x="849942" y="290155"/>
            <a:ext cx="10501220" cy="290335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tập</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5: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việc</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kết</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vần</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trường</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hợp</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sau</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Sương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nương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theo</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trăng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ngừng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lưng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trời</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Tương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tư</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nâng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lòng</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lên</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vơi</a:t>
            </a:r>
            <a:r>
              <a:rPr kumimoji="0" lang="en-GB" sz="2800" b="1" i="1"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(Xuân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Diệu</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Nhị</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hổ</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endParaRPr kumimoji="0" lang="en-SG"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A3B79DB-72D5-BBB1-7B88-4CBCBCBBAE94}"/>
              </a:ext>
            </a:extLst>
          </p:cNvPr>
          <p:cNvSpPr txBox="1"/>
          <p:nvPr/>
        </p:nvSpPr>
        <p:spPr>
          <a:xfrm>
            <a:off x="1466564" y="2974191"/>
            <a:ext cx="4127035"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Biện pháp điệp thanh</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Hai dòng thơ sử dụng toàn thanh bằng.</a:t>
            </a:r>
            <a:endParaRPr kumimoji="0" lang="en-SG"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09DA4A6-0A04-4530-74E2-5CAD9D674FF9}"/>
              </a:ext>
            </a:extLst>
          </p:cNvPr>
          <p:cNvSpPr txBox="1"/>
          <p:nvPr/>
        </p:nvSpPr>
        <p:spPr>
          <a:xfrm>
            <a:off x="6449421" y="2941092"/>
            <a:ext cx="4381002"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 pháp điệp vần</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Sự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lặp</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lại</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các</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âm</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tiết</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có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vần</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ương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“ưng”, “ơi”.</a:t>
            </a:r>
            <a:endParaRPr kumimoji="0" lang="en-SG"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C3207BBF-1AB2-C104-FDAD-73B71EBA19F7}"/>
              </a:ext>
            </a:extLst>
          </p:cNvPr>
          <p:cNvSpPr txBox="1"/>
          <p:nvPr/>
        </p:nvSpPr>
        <p:spPr>
          <a:xfrm>
            <a:off x="1795941" y="4700981"/>
            <a:ext cx="9034481"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Biện pháp đi</a:t>
            </a:r>
            <a:r>
              <a:rPr lang="en-US" sz="2800" b="1" noProof="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ệ</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 thanh và điệp vần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góp phần quan trọng làm nên nhạc tính cho hai dòng thơ, đồng thời gợi cho người đọc hình dung về m</a:t>
            </a:r>
            <a:r>
              <a:rPr lang="en-US" sz="2800" noProof="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ộ</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 kh</a:t>
            </a:r>
            <a:r>
              <a:rPr lang="en-US" sz="28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ô</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 gian đầy chất thơ, không gian cảm xúc của con người.</a:t>
            </a:r>
            <a:endParaRPr kumimoji="0" lang="en-SG"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D7A30F39-E86D-ADB6-22F6-A983C186492C}"/>
              </a:ext>
            </a:extLst>
          </p:cNvPr>
          <p:cNvCxnSpPr>
            <a:cxnSpLocks/>
          </p:cNvCxnSpPr>
          <p:nvPr/>
        </p:nvCxnSpPr>
        <p:spPr>
          <a:xfrm>
            <a:off x="3187700" y="1536700"/>
            <a:ext cx="7239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8A8F2D7-C792-5059-6728-F4F6A1CA222C}"/>
              </a:ext>
            </a:extLst>
          </p:cNvPr>
          <p:cNvCxnSpPr>
            <a:cxnSpLocks/>
          </p:cNvCxnSpPr>
          <p:nvPr/>
        </p:nvCxnSpPr>
        <p:spPr>
          <a:xfrm>
            <a:off x="4254500" y="1536700"/>
            <a:ext cx="7239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79D01E4-46EF-8793-D6EC-89396C3B3EAB}"/>
              </a:ext>
            </a:extLst>
          </p:cNvPr>
          <p:cNvCxnSpPr>
            <a:cxnSpLocks/>
          </p:cNvCxnSpPr>
          <p:nvPr/>
        </p:nvCxnSpPr>
        <p:spPr>
          <a:xfrm>
            <a:off x="3784600" y="2082800"/>
            <a:ext cx="7239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40ABBA3-E608-1CF0-4704-431DAF4699C5}"/>
              </a:ext>
            </a:extLst>
          </p:cNvPr>
          <p:cNvCxnSpPr>
            <a:cxnSpLocks/>
          </p:cNvCxnSpPr>
          <p:nvPr/>
        </p:nvCxnSpPr>
        <p:spPr>
          <a:xfrm>
            <a:off x="7112000" y="1536700"/>
            <a:ext cx="5461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9FDBA4B7-7E34-92B5-C70C-B666E6765070}"/>
              </a:ext>
            </a:extLst>
          </p:cNvPr>
          <p:cNvCxnSpPr>
            <a:cxnSpLocks/>
          </p:cNvCxnSpPr>
          <p:nvPr/>
        </p:nvCxnSpPr>
        <p:spPr>
          <a:xfrm>
            <a:off x="7886700" y="1536700"/>
            <a:ext cx="5461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C03DCF03-FB25-5489-FFB4-2C3150F58011}"/>
              </a:ext>
            </a:extLst>
          </p:cNvPr>
          <p:cNvCxnSpPr>
            <a:cxnSpLocks/>
          </p:cNvCxnSpPr>
          <p:nvPr/>
        </p:nvCxnSpPr>
        <p:spPr>
          <a:xfrm>
            <a:off x="8801100" y="1536700"/>
            <a:ext cx="279400" cy="0"/>
          </a:xfrm>
          <a:prstGeom prst="line">
            <a:avLst/>
          </a:prstGeom>
          <a:ln w="38100">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DE98F170-7B69-F755-618D-CB50F05C79A1}"/>
              </a:ext>
            </a:extLst>
          </p:cNvPr>
          <p:cNvCxnSpPr>
            <a:cxnSpLocks/>
          </p:cNvCxnSpPr>
          <p:nvPr/>
        </p:nvCxnSpPr>
        <p:spPr>
          <a:xfrm>
            <a:off x="8039100" y="2082800"/>
            <a:ext cx="279400" cy="0"/>
          </a:xfrm>
          <a:prstGeom prst="line">
            <a:avLst/>
          </a:prstGeom>
          <a:ln w="38100">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id="{489C4386-9ABE-0DD2-1FBF-3A1E2EC8CE1F}"/>
              </a:ext>
            </a:extLst>
          </p:cNvPr>
          <p:cNvCxnSpPr>
            <a:cxnSpLocks/>
          </p:cNvCxnSpPr>
          <p:nvPr/>
        </p:nvCxnSpPr>
        <p:spPr>
          <a:xfrm>
            <a:off x="7518400" y="2082800"/>
            <a:ext cx="279400" cy="0"/>
          </a:xfrm>
          <a:prstGeom prst="line">
            <a:avLst/>
          </a:prstGeom>
          <a:ln w="38100">
            <a:solidFill>
              <a:srgbClr val="00B05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5974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par>
                                <p:cTn id="18" presetID="22" presetClass="entr" presetSubtype="4"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down)">
                                      <p:cBhvr>
                                        <p:cTn id="20" dur="500"/>
                                        <p:tgtEl>
                                          <p:spTgt spid="32"/>
                                        </p:tgtEl>
                                      </p:cBhvr>
                                    </p:animEffect>
                                  </p:childTnLst>
                                </p:cTn>
                              </p:par>
                              <p:par>
                                <p:cTn id="21" presetID="22" presetClass="entr" presetSubtype="4"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down)">
                                      <p:cBhvr>
                                        <p:cTn id="23" dur="500"/>
                                        <p:tgtEl>
                                          <p:spTgt spid="33"/>
                                        </p:tgtEl>
                                      </p:cBhvr>
                                    </p:animEffect>
                                  </p:childTnLst>
                                </p:cTn>
                              </p:par>
                              <p:par>
                                <p:cTn id="24" presetID="22" presetClass="entr" presetSubtype="4"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down)">
                                      <p:cBhvr>
                                        <p:cTn id="26" dur="500"/>
                                        <p:tgtEl>
                                          <p:spTgt spid="34"/>
                                        </p:tgtEl>
                                      </p:cBhvr>
                                    </p:animEffect>
                                  </p:childTnLst>
                                </p:cTn>
                              </p:par>
                              <p:par>
                                <p:cTn id="27" presetID="22" presetClass="entr" presetSubtype="4"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par>
                                <p:cTn id="30" presetID="22" presetClass="entr" presetSubtype="4"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par>
                                <p:cTn id="33" presetID="2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down)">
                                      <p:cBhvr>
                                        <p:cTn id="35" dur="500"/>
                                        <p:tgtEl>
                                          <p:spTgt spid="41"/>
                                        </p:tgtEl>
                                      </p:cBhvr>
                                    </p:animEffect>
                                  </p:childTnLst>
                                </p:cTn>
                              </p:par>
                              <p:par>
                                <p:cTn id="36" presetID="22" presetClass="entr" presetSubtype="4"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down)">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3"/>
          <a:stretch>
            <a:fillRect/>
          </a:stretch>
        </p:blipFill>
        <p:spPr>
          <a:xfrm>
            <a:off x="0" y="13252"/>
            <a:ext cx="12192000" cy="6858000"/>
          </a:xfrm>
          <a:prstGeom prst="rect">
            <a:avLst/>
          </a:prstGeom>
        </p:spPr>
      </p:pic>
      <p:grpSp>
        <p:nvGrpSpPr>
          <p:cNvPr id="14" name="Group 2">
            <a:extLst>
              <a:ext uri="{FF2B5EF4-FFF2-40B4-BE49-F238E27FC236}">
                <a16:creationId xmlns:a16="http://schemas.microsoft.com/office/drawing/2014/main" id="{8F4FD099-D298-BA92-CC69-2D0975F78FF1}"/>
              </a:ext>
            </a:extLst>
          </p:cNvPr>
          <p:cNvGrpSpPr/>
          <p:nvPr/>
        </p:nvGrpSpPr>
        <p:grpSpPr>
          <a:xfrm>
            <a:off x="6145502" y="5440037"/>
            <a:ext cx="5830612" cy="1253239"/>
            <a:chOff x="0" y="0"/>
            <a:chExt cx="18282775" cy="5629754"/>
          </a:xfrm>
        </p:grpSpPr>
        <p:sp>
          <p:nvSpPr>
            <p:cNvPr id="15" name="Freeform 3">
              <a:extLst>
                <a:ext uri="{FF2B5EF4-FFF2-40B4-BE49-F238E27FC236}">
                  <a16:creationId xmlns:a16="http://schemas.microsoft.com/office/drawing/2014/main" id="{58EF516D-A299-B9A9-113C-BB8308D7542E}"/>
                </a:ext>
              </a:extLst>
            </p:cNvPr>
            <p:cNvSpPr/>
            <p:nvPr/>
          </p:nvSpPr>
          <p:spPr>
            <a:xfrm>
              <a:off x="0" y="0"/>
              <a:ext cx="10384565" cy="5629754"/>
            </a:xfrm>
            <a:custGeom>
              <a:avLst/>
              <a:gdLst/>
              <a:ahLst/>
              <a:cxnLst/>
              <a:rect l="l" t="t" r="r" b="b"/>
              <a:pathLst>
                <a:path w="10384565" h="5629754">
                  <a:moveTo>
                    <a:pt x="0" y="0"/>
                  </a:moveTo>
                  <a:lnTo>
                    <a:pt x="10384565" y="0"/>
                  </a:lnTo>
                  <a:lnTo>
                    <a:pt x="10384565" y="5629754"/>
                  </a:lnTo>
                  <a:lnTo>
                    <a:pt x="0" y="5629754"/>
                  </a:lnTo>
                  <a:lnTo>
                    <a:pt x="0" y="0"/>
                  </a:lnTo>
                  <a:close/>
                </a:path>
              </a:pathLst>
            </a:custGeom>
            <a:blipFill>
              <a:blip r:embed="rId4">
                <a:extLst>
                  <a:ext uri="{96DAC541-7B7A-43D3-8B79-37D633B846F1}">
                    <asvg:svgBlip xmlns:asvg="http://schemas.microsoft.com/office/drawing/2016/SVG/main" r:embed="rId5"/>
                  </a:ext>
                </a:extLst>
              </a:blip>
              <a:stretch>
                <a:fillRect b="-844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4">
              <a:extLst>
                <a:ext uri="{FF2B5EF4-FFF2-40B4-BE49-F238E27FC236}">
                  <a16:creationId xmlns:a16="http://schemas.microsoft.com/office/drawing/2014/main" id="{AA867BE8-F2A0-7E50-D9AD-88BF7B89D02E}"/>
                </a:ext>
              </a:extLst>
            </p:cNvPr>
            <p:cNvSpPr/>
            <p:nvPr/>
          </p:nvSpPr>
          <p:spPr>
            <a:xfrm>
              <a:off x="7898210" y="0"/>
              <a:ext cx="10384565" cy="5629754"/>
            </a:xfrm>
            <a:custGeom>
              <a:avLst/>
              <a:gdLst/>
              <a:ahLst/>
              <a:cxnLst/>
              <a:rect l="l" t="t" r="r" b="b"/>
              <a:pathLst>
                <a:path w="10384565" h="5629754">
                  <a:moveTo>
                    <a:pt x="0" y="0"/>
                  </a:moveTo>
                  <a:lnTo>
                    <a:pt x="10384565" y="0"/>
                  </a:lnTo>
                  <a:lnTo>
                    <a:pt x="10384565" y="5629754"/>
                  </a:lnTo>
                  <a:lnTo>
                    <a:pt x="0" y="5629754"/>
                  </a:lnTo>
                  <a:lnTo>
                    <a:pt x="0" y="0"/>
                  </a:lnTo>
                  <a:close/>
                </a:path>
              </a:pathLst>
            </a:custGeom>
            <a:blipFill>
              <a:blip r:embed="rId4">
                <a:extLst>
                  <a:ext uri="{96DAC541-7B7A-43D3-8B79-37D633B846F1}">
                    <asvg:svgBlip xmlns:asvg="http://schemas.microsoft.com/office/drawing/2016/SVG/main" r:embed="rId5"/>
                  </a:ext>
                </a:extLst>
              </a:blip>
              <a:stretch>
                <a:fillRect b="-844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9" name="Freeform 2">
            <a:extLst>
              <a:ext uri="{FF2B5EF4-FFF2-40B4-BE49-F238E27FC236}">
                <a16:creationId xmlns:a16="http://schemas.microsoft.com/office/drawing/2014/main" id="{A8C7EC52-39F0-62C6-0FC2-CCD49ED05372}"/>
              </a:ext>
            </a:extLst>
          </p:cNvPr>
          <p:cNvSpPr/>
          <p:nvPr/>
        </p:nvSpPr>
        <p:spPr>
          <a:xfrm>
            <a:off x="215886" y="3770225"/>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solidFill>
            <a:schemeClr val="accent2">
              <a:lumMod val="20000"/>
              <a:lumOff val="80000"/>
            </a:scheme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a:extLst>
              <a:ext uri="{FF2B5EF4-FFF2-40B4-BE49-F238E27FC236}">
                <a16:creationId xmlns:a16="http://schemas.microsoft.com/office/drawing/2014/main" id="{C6F56EFA-4630-212C-2F94-039212C7C782}"/>
              </a:ext>
            </a:extLst>
          </p:cNvPr>
          <p:cNvGrpSpPr/>
          <p:nvPr/>
        </p:nvGrpSpPr>
        <p:grpSpPr>
          <a:xfrm>
            <a:off x="466350" y="986358"/>
            <a:ext cx="5147050" cy="5338242"/>
            <a:chOff x="0" y="0"/>
            <a:chExt cx="2203605" cy="1921205"/>
          </a:xfrm>
        </p:grpSpPr>
        <p:sp>
          <p:nvSpPr>
            <p:cNvPr id="11" name="Freeform 4">
              <a:extLst>
                <a:ext uri="{FF2B5EF4-FFF2-40B4-BE49-F238E27FC236}">
                  <a16:creationId xmlns:a16="http://schemas.microsoft.com/office/drawing/2014/main" id="{B3D3E8ED-DBBA-BA0B-FA21-71AEBA2CCC48}"/>
                </a:ext>
              </a:extLst>
            </p:cNvPr>
            <p:cNvSpPr/>
            <p:nvPr/>
          </p:nvSpPr>
          <p:spPr>
            <a:xfrm>
              <a:off x="0" y="0"/>
              <a:ext cx="2203605" cy="1921205"/>
            </a:xfrm>
            <a:custGeom>
              <a:avLst/>
              <a:gdLst/>
              <a:ahLst/>
              <a:cxnLst/>
              <a:rect l="l" t="t" r="r" b="b"/>
              <a:pathLst>
                <a:path w="2203605" h="1921205">
                  <a:moveTo>
                    <a:pt x="0" y="0"/>
                  </a:moveTo>
                  <a:lnTo>
                    <a:pt x="2203605" y="0"/>
                  </a:lnTo>
                  <a:lnTo>
                    <a:pt x="2203605" y="1921205"/>
                  </a:lnTo>
                  <a:lnTo>
                    <a:pt x="0" y="1921205"/>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a:extLst>
                <a:ext uri="{FF2B5EF4-FFF2-40B4-BE49-F238E27FC236}">
                  <a16:creationId xmlns:a16="http://schemas.microsoft.com/office/drawing/2014/main" id="{0626CB75-1CCF-39EE-3BE9-5D9F011F4EB5}"/>
                </a:ext>
              </a:extLst>
            </p:cNvPr>
            <p:cNvSpPr txBox="1"/>
            <p:nvPr/>
          </p:nvSpPr>
          <p:spPr>
            <a:xfrm>
              <a:off x="0" y="9525"/>
              <a:ext cx="2203605" cy="1911680"/>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1">
            <a:extLst>
              <a:ext uri="{FF2B5EF4-FFF2-40B4-BE49-F238E27FC236}">
                <a16:creationId xmlns:a16="http://schemas.microsoft.com/office/drawing/2014/main" id="{8D6558B0-3CCE-6557-3F9C-9C005A17AC7C}"/>
              </a:ext>
            </a:extLst>
          </p:cNvPr>
          <p:cNvSpPr/>
          <p:nvPr/>
        </p:nvSpPr>
        <p:spPr>
          <a:xfrm>
            <a:off x="39274" y="5409994"/>
            <a:ext cx="1127965" cy="1487724"/>
          </a:xfrm>
          <a:custGeom>
            <a:avLst/>
            <a:gdLst/>
            <a:ahLst/>
            <a:cxnLst/>
            <a:rect l="l" t="t" r="r" b="b"/>
            <a:pathLst>
              <a:path w="1691948" h="2231586">
                <a:moveTo>
                  <a:pt x="0" y="0"/>
                </a:moveTo>
                <a:lnTo>
                  <a:pt x="1691948" y="0"/>
                </a:lnTo>
                <a:lnTo>
                  <a:pt x="1691948" y="2231586"/>
                </a:lnTo>
                <a:lnTo>
                  <a:pt x="0" y="2231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362" name="Google Shape;1362;p27"/>
          <p:cNvSpPr/>
          <p:nvPr/>
        </p:nvSpPr>
        <p:spPr>
          <a:xfrm>
            <a:off x="4788507" y="12589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6">
              <a:lumMod val="2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FFFF"/>
                </a:solidFill>
                <a:effectLst/>
                <a:uLnTx/>
                <a:uFillTx/>
                <a:latin typeface="Fira Sans Extra Condensed"/>
                <a:ea typeface="Fira Sans Extra Condensed"/>
                <a:cs typeface="Fira Sans Extra Condensed"/>
                <a:sym typeface="Fira Sans Extra Condensed"/>
              </a:rPr>
              <a:t>Bài</a:t>
            </a:r>
            <a:r>
              <a:rPr kumimoji="0" lang="en-US"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 </a:t>
            </a:r>
            <a:r>
              <a:rPr kumimoji="0" lang="en-US" sz="3200" b="1" i="0" u="none" strike="noStrike" kern="0" cap="none" spc="0" normalizeH="0" baseline="0" noProof="0" dirty="0" err="1">
                <a:ln>
                  <a:noFill/>
                </a:ln>
                <a:solidFill>
                  <a:srgbClr val="FFFFFF"/>
                </a:solidFill>
                <a:effectLst/>
                <a:uLnTx/>
                <a:uFillTx/>
                <a:latin typeface="Fira Sans Extra Condensed"/>
                <a:ea typeface="Fira Sans Extra Condensed"/>
                <a:cs typeface="Fira Sans Extra Condensed"/>
                <a:sym typeface="Fira Sans Extra Condensed"/>
              </a:rPr>
              <a:t>tập</a:t>
            </a:r>
            <a:r>
              <a:rPr kumimoji="0" lang="en-US"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 6</a:t>
            </a:r>
            <a:endParaRPr kumimoji="0"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5" name="TextBox 4">
            <a:extLst>
              <a:ext uri="{FF2B5EF4-FFF2-40B4-BE49-F238E27FC236}">
                <a16:creationId xmlns:a16="http://schemas.microsoft.com/office/drawing/2014/main" id="{1114F729-DA55-5E94-B0B5-53E46D54FA66}"/>
              </a:ext>
            </a:extLst>
          </p:cNvPr>
          <p:cNvSpPr txBox="1"/>
          <p:nvPr/>
        </p:nvSpPr>
        <p:spPr>
          <a:xfrm>
            <a:off x="578788" y="959892"/>
            <a:ext cx="5034612" cy="47602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Sự hài hòa về âm thanh trong đoạn thơ</a:t>
            </a:r>
            <a:endParaRPr kumimoji="0" lang="en-SG" sz="3000"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Rồi một hôm nào, tôi thấy tôi</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Nhẹ nhàng như con chim cà lơi</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Say đồng hương nắng vui ca hát</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 chín tầng cao bát ngát trời...</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Tố Hữu, Nhớ đồng)</a:t>
            </a:r>
            <a:endParaRPr kumimoji="0" lang="en-SG" sz="30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7A601A19-8E41-FB7C-69E5-859D754D7CC9}"/>
              </a:ext>
            </a:extLst>
          </p:cNvPr>
          <p:cNvGraphicFramePr>
            <a:graphicFrameLocks noGrp="1"/>
          </p:cNvGraphicFramePr>
          <p:nvPr/>
        </p:nvGraphicFramePr>
        <p:xfrm>
          <a:off x="5863864" y="986358"/>
          <a:ext cx="6163036" cy="4297184"/>
        </p:xfrm>
        <a:graphic>
          <a:graphicData uri="http://schemas.openxmlformats.org/drawingml/2006/table">
            <a:tbl>
              <a:tblPr firstRow="1" firstCol="1" bandRow="1">
                <a:tableStyleId>{93296810-A885-4BE3-A3E7-6D5BEEA58F35}</a:tableStyleId>
              </a:tblPr>
              <a:tblGrid>
                <a:gridCol w="1865457">
                  <a:extLst>
                    <a:ext uri="{9D8B030D-6E8A-4147-A177-3AD203B41FA5}">
                      <a16:colId xmlns:a16="http://schemas.microsoft.com/office/drawing/2014/main" val="713901138"/>
                    </a:ext>
                  </a:extLst>
                </a:gridCol>
                <a:gridCol w="4297579">
                  <a:extLst>
                    <a:ext uri="{9D8B030D-6E8A-4147-A177-3AD203B41FA5}">
                      <a16:colId xmlns:a16="http://schemas.microsoft.com/office/drawing/2014/main" val="3516667825"/>
                    </a:ext>
                  </a:extLst>
                </a:gridCol>
              </a:tblGrid>
              <a:tr h="537148">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Vần</a:t>
                      </a:r>
                      <a:r>
                        <a:rPr lang="vi-VN" sz="3000" kern="100" dirty="0">
                          <a:solidFill>
                            <a:schemeClr val="tx1"/>
                          </a:solidFill>
                          <a:effectLst/>
                          <a:latin typeface="Times New Roman" panose="02020603050405020304" pitchFamily="18" charset="0"/>
                          <a:cs typeface="Times New Roman" panose="02020603050405020304" pitchFamily="18" charset="0"/>
                        </a:rPr>
                        <a:t> thơ</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000" kern="100" dirty="0">
                          <a:solidFill>
                            <a:schemeClr val="tx1"/>
                          </a:solidFill>
                          <a:effectLst/>
                          <a:latin typeface="Times New Roman" panose="02020603050405020304" pitchFamily="18" charset="0"/>
                          <a:cs typeface="Times New Roman" panose="02020603050405020304" pitchFamily="18" charset="0"/>
                        </a:rPr>
                        <a:t> Vần chân</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7274616"/>
                  </a:ext>
                </a:extLst>
              </a:tr>
              <a:tr h="537148">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Nhịp</a:t>
                      </a:r>
                      <a:r>
                        <a:rPr lang="vi-VN" sz="3000" kern="100" dirty="0">
                          <a:solidFill>
                            <a:schemeClr val="tx1"/>
                          </a:solidFill>
                          <a:effectLst/>
                          <a:latin typeface="Times New Roman" panose="02020603050405020304" pitchFamily="18" charset="0"/>
                          <a:cs typeface="Times New Roman" panose="02020603050405020304" pitchFamily="18" charset="0"/>
                        </a:rPr>
                        <a:t> thơ</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106439"/>
                  </a:ext>
                </a:extLst>
              </a:tr>
              <a:tr h="1074296">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Sự</a:t>
                      </a:r>
                      <a:r>
                        <a:rPr lang="vi-VN" sz="3000" kern="100" dirty="0">
                          <a:solidFill>
                            <a:schemeClr val="tx1"/>
                          </a:solidFill>
                          <a:effectLst/>
                          <a:latin typeface="Times New Roman" panose="02020603050405020304" pitchFamily="18" charset="0"/>
                          <a:cs typeface="Times New Roman" panose="02020603050405020304" pitchFamily="18" charset="0"/>
                        </a:rPr>
                        <a:t> điệp âm</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9118656"/>
                  </a:ext>
                </a:extLst>
              </a:tr>
              <a:tr h="2148592">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Sự</a:t>
                      </a:r>
                      <a:r>
                        <a:rPr lang="vi-VN" sz="3000" kern="100" dirty="0">
                          <a:solidFill>
                            <a:schemeClr val="tx1"/>
                          </a:solidFill>
                          <a:effectLst/>
                          <a:latin typeface="Times New Roman" panose="02020603050405020304" pitchFamily="18" charset="0"/>
                          <a:cs typeface="Times New Roman" panose="02020603050405020304" pitchFamily="18" charset="0"/>
                        </a:rPr>
                        <a:t> điệp vần</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981378"/>
                  </a:ext>
                </a:extLst>
              </a:tr>
            </a:tbl>
          </a:graphicData>
        </a:graphic>
      </p:graphicFrame>
      <p:sp>
        <p:nvSpPr>
          <p:cNvPr id="17" name="Freeform 11">
            <a:extLst>
              <a:ext uri="{FF2B5EF4-FFF2-40B4-BE49-F238E27FC236}">
                <a16:creationId xmlns:a16="http://schemas.microsoft.com/office/drawing/2014/main" id="{698E8132-D3BA-F8C5-D3FA-DA1E41DE4031}"/>
              </a:ext>
            </a:extLst>
          </p:cNvPr>
          <p:cNvSpPr/>
          <p:nvPr/>
        </p:nvSpPr>
        <p:spPr>
          <a:xfrm rot="7301682" flipH="1">
            <a:off x="5458918" y="5248870"/>
            <a:ext cx="206733" cy="1049600"/>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3"/>
          <a:stretch>
            <a:fillRect/>
          </a:stretch>
        </p:blipFill>
        <p:spPr>
          <a:xfrm>
            <a:off x="0" y="13252"/>
            <a:ext cx="12192000" cy="6858000"/>
          </a:xfrm>
          <a:prstGeom prst="rect">
            <a:avLst/>
          </a:prstGeom>
        </p:spPr>
      </p:pic>
      <p:grpSp>
        <p:nvGrpSpPr>
          <p:cNvPr id="14" name="Group 2">
            <a:extLst>
              <a:ext uri="{FF2B5EF4-FFF2-40B4-BE49-F238E27FC236}">
                <a16:creationId xmlns:a16="http://schemas.microsoft.com/office/drawing/2014/main" id="{8F4FD099-D298-BA92-CC69-2D0975F78FF1}"/>
              </a:ext>
            </a:extLst>
          </p:cNvPr>
          <p:cNvGrpSpPr/>
          <p:nvPr/>
        </p:nvGrpSpPr>
        <p:grpSpPr>
          <a:xfrm>
            <a:off x="6145502" y="5440037"/>
            <a:ext cx="5830612" cy="1253239"/>
            <a:chOff x="0" y="0"/>
            <a:chExt cx="18282775" cy="5629754"/>
          </a:xfrm>
        </p:grpSpPr>
        <p:sp>
          <p:nvSpPr>
            <p:cNvPr id="15" name="Freeform 3">
              <a:extLst>
                <a:ext uri="{FF2B5EF4-FFF2-40B4-BE49-F238E27FC236}">
                  <a16:creationId xmlns:a16="http://schemas.microsoft.com/office/drawing/2014/main" id="{58EF516D-A299-B9A9-113C-BB8308D7542E}"/>
                </a:ext>
              </a:extLst>
            </p:cNvPr>
            <p:cNvSpPr/>
            <p:nvPr/>
          </p:nvSpPr>
          <p:spPr>
            <a:xfrm>
              <a:off x="0" y="0"/>
              <a:ext cx="10384565" cy="5629754"/>
            </a:xfrm>
            <a:custGeom>
              <a:avLst/>
              <a:gdLst/>
              <a:ahLst/>
              <a:cxnLst/>
              <a:rect l="l" t="t" r="r" b="b"/>
              <a:pathLst>
                <a:path w="10384565" h="5629754">
                  <a:moveTo>
                    <a:pt x="0" y="0"/>
                  </a:moveTo>
                  <a:lnTo>
                    <a:pt x="10384565" y="0"/>
                  </a:lnTo>
                  <a:lnTo>
                    <a:pt x="10384565" y="5629754"/>
                  </a:lnTo>
                  <a:lnTo>
                    <a:pt x="0" y="5629754"/>
                  </a:lnTo>
                  <a:lnTo>
                    <a:pt x="0" y="0"/>
                  </a:lnTo>
                  <a:close/>
                </a:path>
              </a:pathLst>
            </a:custGeom>
            <a:blipFill>
              <a:blip r:embed="rId4">
                <a:extLst>
                  <a:ext uri="{96DAC541-7B7A-43D3-8B79-37D633B846F1}">
                    <asvg:svgBlip xmlns:asvg="http://schemas.microsoft.com/office/drawing/2016/SVG/main" r:embed="rId5"/>
                  </a:ext>
                </a:extLst>
              </a:blip>
              <a:stretch>
                <a:fillRect b="-844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sp>
          <p:nvSpPr>
            <p:cNvPr id="16" name="Freeform 4">
              <a:extLst>
                <a:ext uri="{FF2B5EF4-FFF2-40B4-BE49-F238E27FC236}">
                  <a16:creationId xmlns:a16="http://schemas.microsoft.com/office/drawing/2014/main" id="{AA867BE8-F2A0-7E50-D9AD-88BF7B89D02E}"/>
                </a:ext>
              </a:extLst>
            </p:cNvPr>
            <p:cNvSpPr/>
            <p:nvPr/>
          </p:nvSpPr>
          <p:spPr>
            <a:xfrm>
              <a:off x="7898210" y="0"/>
              <a:ext cx="10384565" cy="5629754"/>
            </a:xfrm>
            <a:custGeom>
              <a:avLst/>
              <a:gdLst/>
              <a:ahLst/>
              <a:cxnLst/>
              <a:rect l="l" t="t" r="r" b="b"/>
              <a:pathLst>
                <a:path w="10384565" h="5629754">
                  <a:moveTo>
                    <a:pt x="0" y="0"/>
                  </a:moveTo>
                  <a:lnTo>
                    <a:pt x="10384565" y="0"/>
                  </a:lnTo>
                  <a:lnTo>
                    <a:pt x="10384565" y="5629754"/>
                  </a:lnTo>
                  <a:lnTo>
                    <a:pt x="0" y="5629754"/>
                  </a:lnTo>
                  <a:lnTo>
                    <a:pt x="0" y="0"/>
                  </a:lnTo>
                  <a:close/>
                </a:path>
              </a:pathLst>
            </a:custGeom>
            <a:blipFill>
              <a:blip r:embed="rId4">
                <a:extLst>
                  <a:ext uri="{96DAC541-7B7A-43D3-8B79-37D633B846F1}">
                    <asvg:svgBlip xmlns:asvg="http://schemas.microsoft.com/office/drawing/2016/SVG/main" r:embed="rId5"/>
                  </a:ext>
                </a:extLst>
              </a:blip>
              <a:stretch>
                <a:fillRect b="-8445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9" name="Freeform 2">
            <a:extLst>
              <a:ext uri="{FF2B5EF4-FFF2-40B4-BE49-F238E27FC236}">
                <a16:creationId xmlns:a16="http://schemas.microsoft.com/office/drawing/2014/main" id="{A8C7EC52-39F0-62C6-0FC2-CCD49ED05372}"/>
              </a:ext>
            </a:extLst>
          </p:cNvPr>
          <p:cNvSpPr/>
          <p:nvPr/>
        </p:nvSpPr>
        <p:spPr>
          <a:xfrm>
            <a:off x="215886" y="3770225"/>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solidFill>
            <a:schemeClr val="accent2">
              <a:lumMod val="20000"/>
              <a:lumOff val="80000"/>
            </a:scheme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a:extLst>
              <a:ext uri="{FF2B5EF4-FFF2-40B4-BE49-F238E27FC236}">
                <a16:creationId xmlns:a16="http://schemas.microsoft.com/office/drawing/2014/main" id="{C6F56EFA-4630-212C-2F94-039212C7C782}"/>
              </a:ext>
            </a:extLst>
          </p:cNvPr>
          <p:cNvGrpSpPr/>
          <p:nvPr/>
        </p:nvGrpSpPr>
        <p:grpSpPr>
          <a:xfrm>
            <a:off x="466350" y="986358"/>
            <a:ext cx="5147050" cy="5338242"/>
            <a:chOff x="0" y="0"/>
            <a:chExt cx="2203605" cy="1921205"/>
          </a:xfrm>
        </p:grpSpPr>
        <p:sp>
          <p:nvSpPr>
            <p:cNvPr id="11" name="Freeform 4">
              <a:extLst>
                <a:ext uri="{FF2B5EF4-FFF2-40B4-BE49-F238E27FC236}">
                  <a16:creationId xmlns:a16="http://schemas.microsoft.com/office/drawing/2014/main" id="{B3D3E8ED-DBBA-BA0B-FA21-71AEBA2CCC48}"/>
                </a:ext>
              </a:extLst>
            </p:cNvPr>
            <p:cNvSpPr/>
            <p:nvPr/>
          </p:nvSpPr>
          <p:spPr>
            <a:xfrm>
              <a:off x="0" y="0"/>
              <a:ext cx="2203605" cy="1921205"/>
            </a:xfrm>
            <a:custGeom>
              <a:avLst/>
              <a:gdLst/>
              <a:ahLst/>
              <a:cxnLst/>
              <a:rect l="l" t="t" r="r" b="b"/>
              <a:pathLst>
                <a:path w="2203605" h="1921205">
                  <a:moveTo>
                    <a:pt x="0" y="0"/>
                  </a:moveTo>
                  <a:lnTo>
                    <a:pt x="2203605" y="0"/>
                  </a:lnTo>
                  <a:lnTo>
                    <a:pt x="2203605" y="1921205"/>
                  </a:lnTo>
                  <a:lnTo>
                    <a:pt x="0" y="1921205"/>
                  </a:lnTo>
                  <a:close/>
                </a:path>
              </a:pathLst>
            </a:custGeom>
            <a:solidFill>
              <a:srgbClr val="FFFFFF"/>
            </a:solidFill>
            <a:ln w="19050" cap="sq">
              <a:solidFill>
                <a:srgbClr val="000000"/>
              </a:solid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a:extLst>
                <a:ext uri="{FF2B5EF4-FFF2-40B4-BE49-F238E27FC236}">
                  <a16:creationId xmlns:a16="http://schemas.microsoft.com/office/drawing/2014/main" id="{0626CB75-1CCF-39EE-3BE9-5D9F011F4EB5}"/>
                </a:ext>
              </a:extLst>
            </p:cNvPr>
            <p:cNvSpPr txBox="1"/>
            <p:nvPr/>
          </p:nvSpPr>
          <p:spPr>
            <a:xfrm>
              <a:off x="0" y="9525"/>
              <a:ext cx="2203605" cy="1911680"/>
            </a:xfrm>
            <a:prstGeom prst="rect">
              <a:avLst/>
            </a:prstGeom>
          </p:spPr>
          <p:txBody>
            <a:bodyPr lIns="33867" tIns="33867" rIns="33867" bIns="33867" rtlCol="0" anchor="ctr"/>
            <a:lstStyle/>
            <a:p>
              <a:pPr marL="0" marR="0" lvl="0" indent="0" algn="ctr" defTabSz="609630" rtl="0" eaLnBrk="1" fontAlgn="auto" latinLnBrk="0" hangingPunct="1">
                <a:lnSpc>
                  <a:spcPts val="1027"/>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1">
            <a:extLst>
              <a:ext uri="{FF2B5EF4-FFF2-40B4-BE49-F238E27FC236}">
                <a16:creationId xmlns:a16="http://schemas.microsoft.com/office/drawing/2014/main" id="{8D6558B0-3CCE-6557-3F9C-9C005A17AC7C}"/>
              </a:ext>
            </a:extLst>
          </p:cNvPr>
          <p:cNvSpPr/>
          <p:nvPr/>
        </p:nvSpPr>
        <p:spPr>
          <a:xfrm>
            <a:off x="39274" y="5409994"/>
            <a:ext cx="1127965" cy="1487724"/>
          </a:xfrm>
          <a:custGeom>
            <a:avLst/>
            <a:gdLst/>
            <a:ahLst/>
            <a:cxnLst/>
            <a:rect l="l" t="t" r="r" b="b"/>
            <a:pathLst>
              <a:path w="1691948" h="2231586">
                <a:moveTo>
                  <a:pt x="0" y="0"/>
                </a:moveTo>
                <a:lnTo>
                  <a:pt x="1691948" y="0"/>
                </a:lnTo>
                <a:lnTo>
                  <a:pt x="1691948" y="2231586"/>
                </a:lnTo>
                <a:lnTo>
                  <a:pt x="0" y="2231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362" name="Google Shape;1362;p27"/>
          <p:cNvSpPr/>
          <p:nvPr/>
        </p:nvSpPr>
        <p:spPr>
          <a:xfrm>
            <a:off x="4788507" y="12589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6">
              <a:lumMod val="2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FFFF"/>
                </a:solidFill>
                <a:effectLst/>
                <a:uLnTx/>
                <a:uFillTx/>
                <a:latin typeface="Fira Sans Extra Condensed"/>
                <a:ea typeface="Fira Sans Extra Condensed"/>
                <a:cs typeface="Fira Sans Extra Condensed"/>
                <a:sym typeface="Fira Sans Extra Condensed"/>
              </a:rPr>
              <a:t>Bài</a:t>
            </a:r>
            <a:r>
              <a:rPr kumimoji="0" lang="en-US"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 </a:t>
            </a:r>
            <a:r>
              <a:rPr kumimoji="0" lang="en-US" sz="3200" b="1" i="0" u="none" strike="noStrike" kern="0" cap="none" spc="0" normalizeH="0" baseline="0" noProof="0" dirty="0" err="1">
                <a:ln>
                  <a:noFill/>
                </a:ln>
                <a:solidFill>
                  <a:srgbClr val="FFFFFF"/>
                </a:solidFill>
                <a:effectLst/>
                <a:uLnTx/>
                <a:uFillTx/>
                <a:latin typeface="Fira Sans Extra Condensed"/>
                <a:ea typeface="Fira Sans Extra Condensed"/>
                <a:cs typeface="Fira Sans Extra Condensed"/>
                <a:sym typeface="Fira Sans Extra Condensed"/>
              </a:rPr>
              <a:t>tập</a:t>
            </a:r>
            <a:r>
              <a:rPr kumimoji="0" lang="en-US"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rPr>
              <a:t> 6</a:t>
            </a:r>
            <a:endParaRPr kumimoji="0" sz="3200" b="1" i="0" u="none" strike="noStrike" kern="0" cap="none" spc="0" normalizeH="0" baseline="0" noProof="0" dirty="0">
              <a:ln>
                <a:noFill/>
              </a:ln>
              <a:solidFill>
                <a:srgbClr val="FFFFFF"/>
              </a:solidFill>
              <a:effectLst/>
              <a:uLnTx/>
              <a:uFillTx/>
              <a:latin typeface="Fira Sans Extra Condensed"/>
              <a:ea typeface="Fira Sans Extra Condensed"/>
              <a:cs typeface="Fira Sans Extra Condensed"/>
              <a:sym typeface="Fira Sans Extra Condensed"/>
            </a:endParaRPr>
          </a:p>
        </p:txBody>
      </p:sp>
      <p:sp>
        <p:nvSpPr>
          <p:cNvPr id="5" name="TextBox 4">
            <a:extLst>
              <a:ext uri="{FF2B5EF4-FFF2-40B4-BE49-F238E27FC236}">
                <a16:creationId xmlns:a16="http://schemas.microsoft.com/office/drawing/2014/main" id="{1114F729-DA55-5E94-B0B5-53E46D54FA66}"/>
              </a:ext>
            </a:extLst>
          </p:cNvPr>
          <p:cNvSpPr txBox="1"/>
          <p:nvPr/>
        </p:nvSpPr>
        <p:spPr>
          <a:xfrm>
            <a:off x="578788" y="959892"/>
            <a:ext cx="5034612" cy="476027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Sự hài hòa về âm thanh trong đoạn thơ</a:t>
            </a:r>
            <a:endParaRPr kumimoji="0" lang="en-SG" sz="3000" b="1"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Rồi một hôm nào, tôi thấy tôi</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Nhẹ nhàng như con chim cà lơi</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Say đồng hương nắng vui ca hát</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0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Trên chín tầng cao bát ngát trời...</a:t>
            </a:r>
            <a:endParaRPr kumimoji="0" lang="en-SG" sz="30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Tố Hữu, Nhớ đồng)</a:t>
            </a:r>
            <a:endParaRPr kumimoji="0" lang="en-SG" sz="3000" b="0" i="0" u="none" strike="noStrike" kern="1200" cap="none" spc="0" normalizeH="0" baseline="0" noProof="0" dirty="0">
              <a:ln>
                <a:noFill/>
              </a:ln>
              <a:solidFill>
                <a:srgbClr val="000000"/>
              </a:solidFill>
              <a:effectLst/>
              <a:uLnTx/>
              <a:uFillTx/>
              <a:latin typeface="Arial"/>
              <a:ea typeface="+mn-ea"/>
              <a:cs typeface="+mn-cs"/>
            </a:endParaRPr>
          </a:p>
        </p:txBody>
      </p:sp>
      <p:graphicFrame>
        <p:nvGraphicFramePr>
          <p:cNvPr id="6" name="Table 5">
            <a:extLst>
              <a:ext uri="{FF2B5EF4-FFF2-40B4-BE49-F238E27FC236}">
                <a16:creationId xmlns:a16="http://schemas.microsoft.com/office/drawing/2014/main" id="{7A601A19-8E41-FB7C-69E5-859D754D7CC9}"/>
              </a:ext>
            </a:extLst>
          </p:cNvPr>
          <p:cNvGraphicFramePr>
            <a:graphicFrameLocks noGrp="1"/>
          </p:cNvGraphicFramePr>
          <p:nvPr/>
        </p:nvGraphicFramePr>
        <p:xfrm>
          <a:off x="5863864" y="986358"/>
          <a:ext cx="6163036" cy="4297184"/>
        </p:xfrm>
        <a:graphic>
          <a:graphicData uri="http://schemas.openxmlformats.org/drawingml/2006/table">
            <a:tbl>
              <a:tblPr firstRow="1" firstCol="1" bandRow="1">
                <a:tableStyleId>{93296810-A885-4BE3-A3E7-6D5BEEA58F35}</a:tableStyleId>
              </a:tblPr>
              <a:tblGrid>
                <a:gridCol w="1865457">
                  <a:extLst>
                    <a:ext uri="{9D8B030D-6E8A-4147-A177-3AD203B41FA5}">
                      <a16:colId xmlns:a16="http://schemas.microsoft.com/office/drawing/2014/main" val="713901138"/>
                    </a:ext>
                  </a:extLst>
                </a:gridCol>
                <a:gridCol w="4297579">
                  <a:extLst>
                    <a:ext uri="{9D8B030D-6E8A-4147-A177-3AD203B41FA5}">
                      <a16:colId xmlns:a16="http://schemas.microsoft.com/office/drawing/2014/main" val="3516667825"/>
                    </a:ext>
                  </a:extLst>
                </a:gridCol>
              </a:tblGrid>
              <a:tr h="537148">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Vần</a:t>
                      </a:r>
                      <a:r>
                        <a:rPr lang="vi-VN" sz="3000" kern="100" dirty="0">
                          <a:solidFill>
                            <a:schemeClr val="tx1"/>
                          </a:solidFill>
                          <a:effectLst/>
                          <a:latin typeface="Times New Roman" panose="02020603050405020304" pitchFamily="18" charset="0"/>
                          <a:cs typeface="Times New Roman" panose="02020603050405020304" pitchFamily="18" charset="0"/>
                        </a:rPr>
                        <a:t> thơ</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800"/>
                        </a:spcAft>
                      </a:pPr>
                      <a:r>
                        <a:rPr lang="vi-VN" sz="3000" kern="100" dirty="0">
                          <a:solidFill>
                            <a:schemeClr val="tx1"/>
                          </a:solidFill>
                          <a:effectLst/>
                          <a:latin typeface="Times New Roman" panose="02020603050405020304" pitchFamily="18" charset="0"/>
                          <a:cs typeface="Times New Roman" panose="02020603050405020304" pitchFamily="18" charset="0"/>
                        </a:rPr>
                        <a:t> Vần chân</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7274616"/>
                  </a:ext>
                </a:extLst>
              </a:tr>
              <a:tr h="537148">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Nhịp</a:t>
                      </a:r>
                      <a:r>
                        <a:rPr lang="vi-VN" sz="3000" kern="100" dirty="0">
                          <a:solidFill>
                            <a:schemeClr val="tx1"/>
                          </a:solidFill>
                          <a:effectLst/>
                          <a:latin typeface="Times New Roman" panose="02020603050405020304" pitchFamily="18" charset="0"/>
                          <a:cs typeface="Times New Roman" panose="02020603050405020304" pitchFamily="18" charset="0"/>
                        </a:rPr>
                        <a:t> thơ</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106439"/>
                  </a:ext>
                </a:extLst>
              </a:tr>
              <a:tr h="1074296">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Sự</a:t>
                      </a:r>
                      <a:r>
                        <a:rPr lang="vi-VN" sz="3000" kern="100" dirty="0">
                          <a:solidFill>
                            <a:schemeClr val="tx1"/>
                          </a:solidFill>
                          <a:effectLst/>
                          <a:latin typeface="Times New Roman" panose="02020603050405020304" pitchFamily="18" charset="0"/>
                          <a:cs typeface="Times New Roman" panose="02020603050405020304" pitchFamily="18" charset="0"/>
                        </a:rPr>
                        <a:t> điệp âm</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9118656"/>
                  </a:ext>
                </a:extLst>
              </a:tr>
              <a:tr h="2148592">
                <a:tc>
                  <a:txBody>
                    <a:bodyPr/>
                    <a:lstStyle/>
                    <a:p>
                      <a:pPr algn="ctr">
                        <a:lnSpc>
                          <a:spcPct val="100000"/>
                        </a:lnSpc>
                        <a:spcAft>
                          <a:spcPts val="800"/>
                        </a:spcAft>
                      </a:pPr>
                      <a:r>
                        <a:rPr lang="en-GB" sz="3000" kern="100" dirty="0" err="1">
                          <a:solidFill>
                            <a:schemeClr val="tx1"/>
                          </a:solidFill>
                          <a:effectLst/>
                          <a:latin typeface="Times New Roman" panose="02020603050405020304" pitchFamily="18" charset="0"/>
                          <a:cs typeface="Times New Roman" panose="02020603050405020304" pitchFamily="18" charset="0"/>
                        </a:rPr>
                        <a:t>Sự</a:t>
                      </a:r>
                      <a:r>
                        <a:rPr lang="vi-VN" sz="3000" kern="100" dirty="0">
                          <a:solidFill>
                            <a:schemeClr val="tx1"/>
                          </a:solidFill>
                          <a:effectLst/>
                          <a:latin typeface="Times New Roman" panose="02020603050405020304" pitchFamily="18" charset="0"/>
                          <a:cs typeface="Times New Roman" panose="02020603050405020304" pitchFamily="18" charset="0"/>
                        </a:rPr>
                        <a:t> điệp vần</a:t>
                      </a: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800"/>
                        </a:spcAft>
                      </a:pPr>
                      <a:endParaRPr lang="en-SG" sz="30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981378"/>
                  </a:ext>
                </a:extLst>
              </a:tr>
            </a:tbl>
          </a:graphicData>
        </a:graphic>
      </p:graphicFrame>
      <p:sp>
        <p:nvSpPr>
          <p:cNvPr id="8" name="TextBox 7">
            <a:extLst>
              <a:ext uri="{FF2B5EF4-FFF2-40B4-BE49-F238E27FC236}">
                <a16:creationId xmlns:a16="http://schemas.microsoft.com/office/drawing/2014/main" id="{8E6C4E88-C300-BCCB-63B6-DB35EAF59D1D}"/>
              </a:ext>
            </a:extLst>
          </p:cNvPr>
          <p:cNvSpPr txBox="1"/>
          <p:nvPr/>
        </p:nvSpPr>
        <p:spPr>
          <a:xfrm>
            <a:off x="6128878" y="5434731"/>
            <a:ext cx="574962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Tất cả những yếu tố này đã làm nên </a:t>
            </a:r>
            <a:r>
              <a:rPr kumimoji="0" lang="en-GB"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sự</a:t>
            </a:r>
            <a:r>
              <a:rPr kumimoji="0" lang="en-GB"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hài hoà về âm thanh, </a:t>
            </a:r>
            <a:r>
              <a:rPr kumimoji="0" lang="en-GB"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tạo</a:t>
            </a: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nhạc tính cho đoạn thơ.</a:t>
            </a:r>
            <a:endParaRPr kumimoji="0" lang="en-SG" sz="2800" b="1" i="0" u="none" strike="noStrike" kern="1200" cap="none" spc="0" normalizeH="0" baseline="0" noProof="0" dirty="0">
              <a:ln>
                <a:noFill/>
              </a:ln>
              <a:solidFill>
                <a:srgbClr val="000000"/>
              </a:solidFill>
              <a:effectLst/>
              <a:uLnTx/>
              <a:uFillTx/>
              <a:latin typeface="Arial"/>
              <a:ea typeface="+mn-ea"/>
              <a:cs typeface="+mn-cs"/>
            </a:endParaRPr>
          </a:p>
        </p:txBody>
      </p:sp>
      <p:sp>
        <p:nvSpPr>
          <p:cNvPr id="17" name="Freeform 11">
            <a:extLst>
              <a:ext uri="{FF2B5EF4-FFF2-40B4-BE49-F238E27FC236}">
                <a16:creationId xmlns:a16="http://schemas.microsoft.com/office/drawing/2014/main" id="{698E8132-D3BA-F8C5-D3FA-DA1E41DE4031}"/>
              </a:ext>
            </a:extLst>
          </p:cNvPr>
          <p:cNvSpPr/>
          <p:nvPr/>
        </p:nvSpPr>
        <p:spPr>
          <a:xfrm rot="7301682" flipH="1">
            <a:off x="5458918" y="5248870"/>
            <a:ext cx="206733" cy="1049600"/>
          </a:xfrm>
          <a:custGeom>
            <a:avLst/>
            <a:gdLst/>
            <a:ahLst/>
            <a:cxnLst/>
            <a:rect l="l" t="t" r="r" b="b"/>
            <a:pathLst>
              <a:path w="696509" h="2796205">
                <a:moveTo>
                  <a:pt x="696509" y="0"/>
                </a:moveTo>
                <a:lnTo>
                  <a:pt x="0" y="0"/>
                </a:lnTo>
                <a:lnTo>
                  <a:pt x="0" y="2796204"/>
                </a:lnTo>
                <a:lnTo>
                  <a:pt x="696509" y="2796204"/>
                </a:lnTo>
                <a:lnTo>
                  <a:pt x="696509"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Arial"/>
              <a:ea typeface="+mn-ea"/>
              <a:cs typeface="+mn-cs"/>
            </a:endParaRPr>
          </a:p>
        </p:txBody>
      </p:sp>
      <p:sp>
        <p:nvSpPr>
          <p:cNvPr id="3" name="TextBox 2">
            <a:extLst>
              <a:ext uri="{FF2B5EF4-FFF2-40B4-BE49-F238E27FC236}">
                <a16:creationId xmlns:a16="http://schemas.microsoft.com/office/drawing/2014/main" id="{06F13632-DEE2-6DE9-856C-993EC6D01B70}"/>
              </a:ext>
            </a:extLst>
          </p:cNvPr>
          <p:cNvSpPr txBox="1"/>
          <p:nvPr/>
        </p:nvSpPr>
        <p:spPr>
          <a:xfrm>
            <a:off x="7708900" y="1450201"/>
            <a:ext cx="6096000" cy="5539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en-GB" sz="30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Chủ</a:t>
            </a: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yếu 4/3</a:t>
            </a:r>
            <a:endParaRPr kumimoji="0" lang="en-SG" sz="3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6154B637-5612-6842-0A63-C2AD1CF75818}"/>
              </a:ext>
            </a:extLst>
          </p:cNvPr>
          <p:cNvSpPr txBox="1"/>
          <p:nvPr/>
        </p:nvSpPr>
        <p:spPr>
          <a:xfrm>
            <a:off x="7708900" y="2042299"/>
            <a:ext cx="4267214"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 sự lặp lại các âm tiết có vần “ôi” (rồi – tôi – tôi)</a:t>
            </a:r>
            <a:endParaRPr kumimoji="0" lang="en-SG" sz="3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66D2C05B-2265-B872-E6AF-ABB624335912}"/>
              </a:ext>
            </a:extLst>
          </p:cNvPr>
          <p:cNvSpPr txBox="1"/>
          <p:nvPr/>
        </p:nvSpPr>
        <p:spPr>
          <a:xfrm>
            <a:off x="7801387" y="3169238"/>
            <a:ext cx="4174727"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sự lặp lại các thanh bằng (Rồi </a:t>
            </a:r>
            <a:r>
              <a:rPr kumimoji="0" lang="en-US" sz="30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mộ</a:t>
            </a: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 h</a:t>
            </a:r>
            <a:r>
              <a:rPr lang="en-US" sz="3000" kern="100" dirty="0">
                <a:solidFill>
                  <a:srgbClr val="000000"/>
                </a:solidFill>
                <a:latin typeface="Times New Roman" panose="02020603050405020304" pitchFamily="18" charset="0"/>
                <a:cs typeface="Times New Roman" panose="02020603050405020304" pitchFamily="18" charset="0"/>
                <a:sym typeface="Arial"/>
              </a:rPr>
              <a:t>ô</a:t>
            </a: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m nào, </a:t>
            </a:r>
            <a:r>
              <a:rPr lang="en-US" sz="3000" kern="100" dirty="0" err="1">
                <a:solidFill>
                  <a:srgbClr val="000000"/>
                </a:solidFill>
                <a:latin typeface="Times New Roman" panose="02020603050405020304" pitchFamily="18" charset="0"/>
                <a:cs typeface="Times New Roman" panose="02020603050405020304" pitchFamily="18" charset="0"/>
                <a:sym typeface="Arial"/>
              </a:rPr>
              <a:t>tôi</a:t>
            </a: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thấy t</a:t>
            </a:r>
            <a:r>
              <a:rPr lang="en-US" sz="3000" kern="100" dirty="0" err="1">
                <a:solidFill>
                  <a:srgbClr val="000000"/>
                </a:solidFill>
                <a:latin typeface="Times New Roman" panose="02020603050405020304" pitchFamily="18" charset="0"/>
                <a:cs typeface="Times New Roman" panose="02020603050405020304" pitchFamily="18" charset="0"/>
                <a:sym typeface="Arial"/>
              </a:rPr>
              <a:t>ôi</a:t>
            </a: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Nhẹ nhàng nh</a:t>
            </a:r>
            <a:r>
              <a:rPr lang="en-US" sz="3000" kern="100" dirty="0">
                <a:solidFill>
                  <a:srgbClr val="000000"/>
                </a:solidFill>
                <a:latin typeface="Times New Roman" panose="02020603050405020304" pitchFamily="18" charset="0"/>
                <a:cs typeface="Times New Roman" panose="02020603050405020304" pitchFamily="18" charset="0"/>
                <a:sym typeface="Arial"/>
              </a:rPr>
              <a:t>ư</a:t>
            </a: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con chim cà</a:t>
            </a:r>
            <a:r>
              <a:rPr kumimoji="0" lang="en-US"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000" b="0" i="0" u="none" strike="noStrike" kern="1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lơi</a:t>
            </a:r>
            <a:r>
              <a:rPr kumimoji="0" lang="vi-VN" sz="3000" b="0" i="0" u="none" strike="noStrike" kern="1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endParaRPr kumimoji="0" lang="en-SG" sz="3000" b="0" i="0" u="none" strike="noStrike" kern="1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2926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0E4AA58C-7EC9-1344-FF45-B23F088B7384}"/>
              </a:ext>
            </a:extLst>
          </p:cNvPr>
          <p:cNvPicPr>
            <a:picLocks noChangeAspect="1"/>
          </p:cNvPicPr>
          <p:nvPr/>
        </p:nvPicPr>
        <p:blipFill>
          <a:blip r:embed="rId2"/>
          <a:stretch>
            <a:fillRect/>
          </a:stretch>
        </p:blipFill>
        <p:spPr>
          <a:xfrm>
            <a:off x="0" y="1673"/>
            <a:ext cx="12192000" cy="6854653"/>
          </a:xfrm>
          <a:prstGeom prst="rect">
            <a:avLst/>
          </a:prstGeom>
        </p:spPr>
      </p:pic>
      <p:grpSp>
        <p:nvGrpSpPr>
          <p:cNvPr id="47" name="组合 63">
            <a:extLst>
              <a:ext uri="{FF2B5EF4-FFF2-40B4-BE49-F238E27FC236}">
                <a16:creationId xmlns:a16="http://schemas.microsoft.com/office/drawing/2014/main" id="{8477FAC1-A049-398D-51BC-49EC08DC261A}"/>
              </a:ext>
            </a:extLst>
          </p:cNvPr>
          <p:cNvGrpSpPr/>
          <p:nvPr/>
        </p:nvGrpSpPr>
        <p:grpSpPr>
          <a:xfrm>
            <a:off x="3796134" y="299840"/>
            <a:ext cx="2968069" cy="1846572"/>
            <a:chOff x="3974544" y="364677"/>
            <a:chExt cx="2226857" cy="1385431"/>
          </a:xfrm>
        </p:grpSpPr>
        <p:grpSp>
          <p:nvGrpSpPr>
            <p:cNvPr id="48" name="组合 64">
              <a:extLst>
                <a:ext uri="{FF2B5EF4-FFF2-40B4-BE49-F238E27FC236}">
                  <a16:creationId xmlns:a16="http://schemas.microsoft.com/office/drawing/2014/main" id="{A8E547B8-FBF6-86E7-1BAC-AED2B64D68D3}"/>
                </a:ext>
              </a:extLst>
            </p:cNvPr>
            <p:cNvGrpSpPr/>
            <p:nvPr/>
          </p:nvGrpSpPr>
          <p:grpSpPr>
            <a:xfrm>
              <a:off x="3974544" y="1008636"/>
              <a:ext cx="741472" cy="741472"/>
              <a:chOff x="3059832" y="3339719"/>
              <a:chExt cx="3607562" cy="3607562"/>
            </a:xfrm>
          </p:grpSpPr>
          <p:sp>
            <p:nvSpPr>
              <p:cNvPr id="50" name="椭圆 70">
                <a:extLst>
                  <a:ext uri="{FF2B5EF4-FFF2-40B4-BE49-F238E27FC236}">
                    <a16:creationId xmlns:a16="http://schemas.microsoft.com/office/drawing/2014/main" id="{6E1C5337-EF8E-C9A7-9FF8-F7697E7023D8}"/>
                  </a:ext>
                </a:extLst>
              </p:cNvPr>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3599" b="0" i="0" u="none" strike="noStrike" kern="0" cap="none" spc="0" normalizeH="0" baseline="0" noProof="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sp>
            <p:nvSpPr>
              <p:cNvPr id="51" name="同心圆 69">
                <a:extLst>
                  <a:ext uri="{FF2B5EF4-FFF2-40B4-BE49-F238E27FC236}">
                    <a16:creationId xmlns:a16="http://schemas.microsoft.com/office/drawing/2014/main" id="{BA0C5066-41C2-DFEB-7BB1-4F71ECA915B6}"/>
                  </a:ext>
                </a:extLst>
              </p:cNvPr>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3599" b="0" i="0" u="none" strike="noStrike" kern="0" cap="none" spc="0" normalizeH="0" baseline="0" noProof="0" dirty="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grpSp>
        <p:sp>
          <p:nvSpPr>
            <p:cNvPr id="49" name="TextBox 6">
              <a:extLst>
                <a:ext uri="{FF2B5EF4-FFF2-40B4-BE49-F238E27FC236}">
                  <a16:creationId xmlns:a16="http://schemas.microsoft.com/office/drawing/2014/main" id="{2E08D22A-7C90-9FB7-FED4-F093DC27C35E}"/>
                </a:ext>
              </a:extLst>
            </p:cNvPr>
            <p:cNvSpPr txBox="1"/>
            <p:nvPr/>
          </p:nvSpPr>
          <p:spPr>
            <a:xfrm>
              <a:off x="5198732" y="364677"/>
              <a:ext cx="1002669" cy="530915"/>
            </a:xfrm>
            <a:prstGeom prst="rect">
              <a:avLst/>
            </a:prstGeom>
            <a:noFill/>
          </p:spPr>
          <p:txBody>
            <a:bodyPr wrap="none"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8000" b="1" i="0" u="none" strike="noStrike" kern="0" cap="none" spc="0" normalizeH="0" baseline="0" noProof="0" dirty="0">
                  <a:ln>
                    <a:noFill/>
                  </a:ln>
                  <a:solidFill>
                    <a:prstClr val="white"/>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rPr>
                <a:t>II.</a:t>
              </a:r>
            </a:p>
          </p:txBody>
        </p:sp>
      </p:grpSp>
      <p:sp>
        <p:nvSpPr>
          <p:cNvPr id="52" name="TextBox 51">
            <a:extLst>
              <a:ext uri="{FF2B5EF4-FFF2-40B4-BE49-F238E27FC236}">
                <a16:creationId xmlns:a16="http://schemas.microsoft.com/office/drawing/2014/main" id="{653E68F4-0C18-9776-BA86-1997073BFD4C}"/>
              </a:ext>
            </a:extLst>
          </p:cNvPr>
          <p:cNvSpPr txBox="1"/>
          <p:nvPr/>
        </p:nvSpPr>
        <p:spPr>
          <a:xfrm>
            <a:off x="2490528" y="1545123"/>
            <a:ext cx="6659151"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khái quát nội dung bài học</a:t>
            </a:r>
            <a:endParaRPr kumimoji="0" lang="en-SG" sz="413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44706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15B16-19BA-E97A-4E22-BBEE07F386A1}"/>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图片 7">
            <a:extLst>
              <a:ext uri="{FF2B5EF4-FFF2-40B4-BE49-F238E27FC236}">
                <a16:creationId xmlns:a16="http://schemas.microsoft.com/office/drawing/2014/main" id="{BBBAC4B3-77D3-55BE-E63E-8905325BD2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sp>
        <p:nvSpPr>
          <p:cNvPr id="7" name="文本框 8">
            <a:extLst>
              <a:ext uri="{FF2B5EF4-FFF2-40B4-BE49-F238E27FC236}">
                <a16:creationId xmlns:a16="http://schemas.microsoft.com/office/drawing/2014/main" id="{7165135B-2517-E21E-B2B6-30BDA3F50D3C}"/>
              </a:ext>
            </a:extLst>
          </p:cNvPr>
          <p:cNvSpPr txBox="1"/>
          <p:nvPr/>
        </p:nvSpPr>
        <p:spPr>
          <a:xfrm>
            <a:off x="2119730" y="384173"/>
            <a:ext cx="795254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I. </a:t>
            </a:r>
            <a:r>
              <a:rPr kumimoji="0" lang="vi-VN" sz="32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Hoạt động luyện tập về biện pháp tu từ chơi chữ, điệp thanh, điệp vần</a:t>
            </a:r>
            <a:endParaRPr kumimoji="0" lang="en-SG" sz="3200" b="0"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4" name="图片 6">
            <a:extLst>
              <a:ext uri="{FF2B5EF4-FFF2-40B4-BE49-F238E27FC236}">
                <a16:creationId xmlns:a16="http://schemas.microsoft.com/office/drawing/2014/main" id="{C907779A-6D11-E6AB-9893-238BF49789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865097" y="3097523"/>
            <a:ext cx="3866483" cy="3445990"/>
          </a:xfrm>
          <a:prstGeom prst="rect">
            <a:avLst/>
          </a:prstGeom>
        </p:spPr>
      </p:pic>
      <p:grpSp>
        <p:nvGrpSpPr>
          <p:cNvPr id="9" name="组合 10">
            <a:extLst>
              <a:ext uri="{FF2B5EF4-FFF2-40B4-BE49-F238E27FC236}">
                <a16:creationId xmlns:a16="http://schemas.microsoft.com/office/drawing/2014/main" id="{B7D50729-98F8-0FEC-49E2-965C726FDE2D}"/>
              </a:ext>
            </a:extLst>
          </p:cNvPr>
          <p:cNvGrpSpPr/>
          <p:nvPr/>
        </p:nvGrpSpPr>
        <p:grpSpPr>
          <a:xfrm>
            <a:off x="461016" y="2132070"/>
            <a:ext cx="2978151" cy="3954145"/>
            <a:chOff x="863" y="6427"/>
            <a:chExt cx="4690" cy="6227"/>
          </a:xfrm>
        </p:grpSpPr>
        <p:grpSp>
          <p:nvGrpSpPr>
            <p:cNvPr id="10" name="组合 11">
              <a:extLst>
                <a:ext uri="{FF2B5EF4-FFF2-40B4-BE49-F238E27FC236}">
                  <a16:creationId xmlns:a16="http://schemas.microsoft.com/office/drawing/2014/main" id="{3DA159EB-CCF8-B831-252E-ACE94FEF15AF}"/>
                </a:ext>
              </a:extLst>
            </p:cNvPr>
            <p:cNvGrpSpPr/>
            <p:nvPr/>
          </p:nvGrpSpPr>
          <p:grpSpPr>
            <a:xfrm>
              <a:off x="2522" y="6427"/>
              <a:ext cx="1146" cy="1146"/>
              <a:chOff x="3250" y="6121"/>
              <a:chExt cx="1146" cy="1146"/>
            </a:xfrm>
          </p:grpSpPr>
          <p:sp>
            <p:nvSpPr>
              <p:cNvPr id="12" name="椭圆 1">
                <a:extLst>
                  <a:ext uri="{FF2B5EF4-FFF2-40B4-BE49-F238E27FC236}">
                    <a16:creationId xmlns:a16="http://schemas.microsoft.com/office/drawing/2014/main" id="{C3C6AC55-FAC4-AC50-643B-3AC96D31935B}"/>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3" name="TextBox 32">
                <a:extLst>
                  <a:ext uri="{FF2B5EF4-FFF2-40B4-BE49-F238E27FC236}">
                    <a16:creationId xmlns:a16="http://schemas.microsoft.com/office/drawing/2014/main" id="{CF5302C6-2A5B-DD86-79BD-04AAA8E266F0}"/>
                  </a:ext>
                </a:extLst>
              </p:cNvPr>
              <p:cNvSpPr txBox="1">
                <a:spLocks noChangeArrowheads="1"/>
              </p:cNvSpPr>
              <p:nvPr/>
            </p:nvSpPr>
            <p:spPr bwMode="auto">
              <a:xfrm>
                <a:off x="3398" y="6227"/>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11" name="TextBox 76">
              <a:extLst>
                <a:ext uri="{FF2B5EF4-FFF2-40B4-BE49-F238E27FC236}">
                  <a16:creationId xmlns:a16="http://schemas.microsoft.com/office/drawing/2014/main" id="{DBBB4F3B-12F5-DBE5-B074-3BF61B2C542D}"/>
                </a:ext>
              </a:extLst>
            </p:cNvPr>
            <p:cNvSpPr txBox="1"/>
            <p:nvPr/>
          </p:nvSpPr>
          <p:spPr>
            <a:xfrm>
              <a:off x="863" y="7856"/>
              <a:ext cx="4690" cy="479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Tx/>
                <a:buSzTx/>
                <a:buFontTx/>
                <a:buNone/>
                <a:tabLst>
                  <a:tab pos="347345" algn="l"/>
                </a:tabLst>
                <a:defRPr/>
              </a:pP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đã</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học</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nội</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dung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tu</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vần</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4" name="组合 33">
            <a:extLst>
              <a:ext uri="{FF2B5EF4-FFF2-40B4-BE49-F238E27FC236}">
                <a16:creationId xmlns:a16="http://schemas.microsoft.com/office/drawing/2014/main" id="{D932D8C5-EB2C-2B42-A681-0F11F125AE56}"/>
              </a:ext>
            </a:extLst>
          </p:cNvPr>
          <p:cNvGrpSpPr/>
          <p:nvPr/>
        </p:nvGrpSpPr>
        <p:grpSpPr>
          <a:xfrm>
            <a:off x="7912289" y="1606329"/>
            <a:ext cx="3805555" cy="3410585"/>
            <a:chOff x="4223" y="6427"/>
            <a:chExt cx="5993" cy="5371"/>
          </a:xfrm>
        </p:grpSpPr>
        <p:grpSp>
          <p:nvGrpSpPr>
            <p:cNvPr id="15" name="组合 34">
              <a:extLst>
                <a:ext uri="{FF2B5EF4-FFF2-40B4-BE49-F238E27FC236}">
                  <a16:creationId xmlns:a16="http://schemas.microsoft.com/office/drawing/2014/main" id="{2EC1A816-24DF-61B5-4EDE-C442C90098EB}"/>
                </a:ext>
              </a:extLst>
            </p:cNvPr>
            <p:cNvGrpSpPr/>
            <p:nvPr/>
          </p:nvGrpSpPr>
          <p:grpSpPr>
            <a:xfrm>
              <a:off x="6744" y="6427"/>
              <a:ext cx="1146" cy="1146"/>
              <a:chOff x="11167" y="6123"/>
              <a:chExt cx="1146" cy="1146"/>
            </a:xfrm>
          </p:grpSpPr>
          <p:sp>
            <p:nvSpPr>
              <p:cNvPr id="17" name="椭圆 1">
                <a:extLst>
                  <a:ext uri="{FF2B5EF4-FFF2-40B4-BE49-F238E27FC236}">
                    <a16:creationId xmlns:a16="http://schemas.microsoft.com/office/drawing/2014/main" id="{630B8873-0AD1-05BE-A9D3-00AF6C666076}"/>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18" name="TextBox 32">
                <a:extLst>
                  <a:ext uri="{FF2B5EF4-FFF2-40B4-BE49-F238E27FC236}">
                    <a16:creationId xmlns:a16="http://schemas.microsoft.com/office/drawing/2014/main" id="{764F56DC-0A3C-C19B-6ADA-BE8E73E3D7DA}"/>
                  </a:ext>
                </a:extLst>
              </p:cNvPr>
              <p:cNvSpPr txBox="1">
                <a:spLocks noChangeArrowheads="1"/>
              </p:cNvSpPr>
              <p:nvPr/>
            </p:nvSpPr>
            <p:spPr bwMode="auto">
              <a:xfrm>
                <a:off x="11266" y="6236"/>
                <a:ext cx="937" cy="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16" name="TextBox 76">
              <a:extLst>
                <a:ext uri="{FF2B5EF4-FFF2-40B4-BE49-F238E27FC236}">
                  <a16:creationId xmlns:a16="http://schemas.microsoft.com/office/drawing/2014/main" id="{4E8C523B-B160-56E1-C156-FF6AAED9EEF2}"/>
                </a:ext>
              </a:extLst>
            </p:cNvPr>
            <p:cNvSpPr txBox="1"/>
            <p:nvPr/>
          </p:nvSpPr>
          <p:spPr>
            <a:xfrm>
              <a:off x="4223" y="7775"/>
              <a:ext cx="5993" cy="402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Tx/>
                <a:buSzTx/>
                <a:buFontTx/>
                <a:buNone/>
                <a:tabLst>
                  <a:tab pos="347345" algn="l"/>
                </a:tabLst>
                <a:defRPr/>
              </a:pP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Em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rút</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ra</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được</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lưu</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ý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khi</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sử</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pháp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tu</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chữ</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vần</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vào</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giao</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9" name="图片 2">
            <a:extLst>
              <a:ext uri="{FF2B5EF4-FFF2-40B4-BE49-F238E27FC236}">
                <a16:creationId xmlns:a16="http://schemas.microsoft.com/office/drawing/2014/main" id="{2A4E1460-9694-E598-89A6-4555EC1AA0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3332" y="1395846"/>
            <a:ext cx="1701677" cy="1701677"/>
          </a:xfrm>
          <a:prstGeom prst="rect">
            <a:avLst/>
          </a:prstGeom>
        </p:spPr>
      </p:pic>
      <p:pic>
        <p:nvPicPr>
          <p:cNvPr id="20" name="图片 40">
            <a:extLst>
              <a:ext uri="{FF2B5EF4-FFF2-40B4-BE49-F238E27FC236}">
                <a16:creationId xmlns:a16="http://schemas.microsoft.com/office/drawing/2014/main" id="{A08D845A-BB11-9DEE-32C4-7953C659FC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2587" y="865462"/>
            <a:ext cx="1701677" cy="1701677"/>
          </a:xfrm>
          <a:prstGeom prst="rect">
            <a:avLst/>
          </a:prstGeom>
        </p:spPr>
      </p:pic>
    </p:spTree>
    <p:extLst>
      <p:ext uri="{BB962C8B-B14F-4D97-AF65-F5344CB8AC3E}">
        <p14:creationId xmlns:p14="http://schemas.microsoft.com/office/powerpoint/2010/main" val="107743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vi-VN"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MỞ ĐẦU</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719BED07-6919-BEEF-D24E-F47626EF3C94}"/>
              </a:ext>
            </a:extLst>
          </p:cNvPr>
          <p:cNvGrpSpPr/>
          <p:nvPr/>
        </p:nvGrpSpPr>
        <p:grpSpPr>
          <a:xfrm>
            <a:off x="157375" y="2099131"/>
            <a:ext cx="3685421" cy="4757195"/>
            <a:chOff x="11604736" y="839607"/>
            <a:chExt cx="6309347" cy="8177673"/>
          </a:xfrm>
        </p:grpSpPr>
        <p:sp>
          <p:nvSpPr>
            <p:cNvPr id="2" name="Freeform 16">
              <a:extLst>
                <a:ext uri="{FF2B5EF4-FFF2-40B4-BE49-F238E27FC236}">
                  <a16:creationId xmlns:a16="http://schemas.microsoft.com/office/drawing/2014/main" id="{847FC567-EE76-9240-2CC0-9964AFB3678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id="{AE3C6927-DE6B-BD47-7D1F-40A7049A5CA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8">
              <a:extLst>
                <a:ext uri="{FF2B5EF4-FFF2-40B4-BE49-F238E27FC236}">
                  <a16:creationId xmlns:a16="http://schemas.microsoft.com/office/drawing/2014/main" id="{BF0D1AA5-A326-3C28-DCCA-89BE98CB7C68}"/>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9149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B757FB-B3A6-075F-3B3E-EEED615BD93D}"/>
              </a:ext>
            </a:extLst>
          </p:cNvPr>
          <p:cNvPicPr>
            <a:picLocks noChangeAspect="1"/>
          </p:cNvPicPr>
          <p:nvPr/>
        </p:nvPicPr>
        <p:blipFill>
          <a:blip r:embed="rId2"/>
          <a:stretch>
            <a:fillRect/>
          </a:stretch>
        </p:blipFill>
        <p:spPr>
          <a:xfrm>
            <a:off x="0" y="5970"/>
            <a:ext cx="12192000" cy="8033129"/>
          </a:xfrm>
          <a:prstGeom prst="rect">
            <a:avLst/>
          </a:prstGeom>
        </p:spPr>
      </p:pic>
      <p:sp>
        <p:nvSpPr>
          <p:cNvPr id="5" name="TextBox 4">
            <a:extLst>
              <a:ext uri="{FF2B5EF4-FFF2-40B4-BE49-F238E27FC236}">
                <a16:creationId xmlns:a16="http://schemas.microsoft.com/office/drawing/2014/main" id="{039F00C1-2169-AB19-AD1E-62D2C9826A8A}"/>
              </a:ext>
            </a:extLst>
          </p:cNvPr>
          <p:cNvSpPr txBox="1"/>
          <p:nvPr/>
        </p:nvSpPr>
        <p:spPr>
          <a:xfrm>
            <a:off x="836043" y="37532"/>
            <a:ext cx="824285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Khái quát về các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biện</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pháp</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tu</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từ</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chơi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chữ</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điệp</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thanh</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điệp</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vần</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endParaRPr kumimoji="0" lang="en-US" sz="3600" b="1" i="0" u="none" strike="noStrike" kern="1200" cap="none" spc="0" normalizeH="0" baseline="0" noProof="0" dirty="0">
              <a:ln>
                <a:noFill/>
              </a:ln>
              <a:solidFill>
                <a:srgbClr val="EC5F74">
                  <a:lumMod val="50000"/>
                </a:srgbClr>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7969305B-A42C-3DA9-5D25-32F48D5FF934}"/>
              </a:ext>
            </a:extLst>
          </p:cNvPr>
          <p:cNvSpPr txBox="1"/>
          <p:nvPr/>
        </p:nvSpPr>
        <p:spPr>
          <a:xfrm>
            <a:off x="4706226" y="1863975"/>
            <a:ext cx="3125720"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Điệp thanh là biện pháp tu từ lặp lại thanh diệu (thường là cùng thuộc thanh bằng hay thanh trắc) nhằm mục đích tạo nên nhạc tính, tăng tính tạo hình và sức biểu cảm cho văn bản.</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TextBox 10">
            <a:extLst>
              <a:ext uri="{FF2B5EF4-FFF2-40B4-BE49-F238E27FC236}">
                <a16:creationId xmlns:a16="http://schemas.microsoft.com/office/drawing/2014/main" id="{AAACD0AA-E941-515D-E6E7-345A49595B11}"/>
              </a:ext>
            </a:extLst>
          </p:cNvPr>
          <p:cNvSpPr txBox="1"/>
          <p:nvPr/>
        </p:nvSpPr>
        <p:spPr>
          <a:xfrm>
            <a:off x="8865707" y="1983708"/>
            <a:ext cx="2928729"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Điệp vần là biện pháp tu từ lặp lại những âm tiết có phần vẫn giống nhau nhằm mục đích làm tăng sức biểu cảm và nhạc tính cho văn bản.</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任意多边形: 形状 9">
            <a:extLst>
              <a:ext uri="{FF2B5EF4-FFF2-40B4-BE49-F238E27FC236}">
                <a16:creationId xmlns:a16="http://schemas.microsoft.com/office/drawing/2014/main" id="{98266396-B9B7-9803-8BE5-8F669759AD38}"/>
              </a:ext>
            </a:extLst>
          </p:cNvPr>
          <p:cNvSpPr/>
          <p:nvPr/>
        </p:nvSpPr>
        <p:spPr>
          <a:xfrm>
            <a:off x="656516" y="5429106"/>
            <a:ext cx="2874476" cy="200095"/>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19" name="任意多边形: 形状 9">
            <a:extLst>
              <a:ext uri="{FF2B5EF4-FFF2-40B4-BE49-F238E27FC236}">
                <a16:creationId xmlns:a16="http://schemas.microsoft.com/office/drawing/2014/main" id="{D1D73FA8-5256-6406-B00D-D3E22B7B1DA6}"/>
              </a:ext>
            </a:extLst>
          </p:cNvPr>
          <p:cNvSpPr/>
          <p:nvPr/>
        </p:nvSpPr>
        <p:spPr>
          <a:xfrm>
            <a:off x="4957470" y="5437094"/>
            <a:ext cx="2874476" cy="200095"/>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20" name="任意多边形: 形状 9">
            <a:extLst>
              <a:ext uri="{FF2B5EF4-FFF2-40B4-BE49-F238E27FC236}">
                <a16:creationId xmlns:a16="http://schemas.microsoft.com/office/drawing/2014/main" id="{CA13EE5C-C9DC-76E9-F45D-1F660B02BE3B}"/>
              </a:ext>
            </a:extLst>
          </p:cNvPr>
          <p:cNvSpPr/>
          <p:nvPr/>
        </p:nvSpPr>
        <p:spPr>
          <a:xfrm>
            <a:off x="8892833" y="5437093"/>
            <a:ext cx="2874476" cy="200095"/>
          </a:xfrm>
          <a:custGeom>
            <a:avLst/>
            <a:gdLst>
              <a:gd name="connsiteX0" fmla="*/ 0 w 4178300"/>
              <a:gd name="connsiteY0" fmla="*/ 50865 h 266793"/>
              <a:gd name="connsiteX1" fmla="*/ 254000 w 4178300"/>
              <a:gd name="connsiteY1" fmla="*/ 215965 h 266793"/>
              <a:gd name="connsiteX2" fmla="*/ 546100 w 4178300"/>
              <a:gd name="connsiteY2" fmla="*/ 63565 h 266793"/>
              <a:gd name="connsiteX3" fmla="*/ 787400 w 4178300"/>
              <a:gd name="connsiteY3" fmla="*/ 177865 h 266793"/>
              <a:gd name="connsiteX4" fmla="*/ 977900 w 4178300"/>
              <a:gd name="connsiteY4" fmla="*/ 50865 h 266793"/>
              <a:gd name="connsiteX5" fmla="*/ 1257300 w 4178300"/>
              <a:gd name="connsiteY5" fmla="*/ 203265 h 266793"/>
              <a:gd name="connsiteX6" fmla="*/ 1536700 w 4178300"/>
              <a:gd name="connsiteY6" fmla="*/ 63565 h 266793"/>
              <a:gd name="connsiteX7" fmla="*/ 1816100 w 4178300"/>
              <a:gd name="connsiteY7" fmla="*/ 254065 h 266793"/>
              <a:gd name="connsiteX8" fmla="*/ 2120900 w 4178300"/>
              <a:gd name="connsiteY8" fmla="*/ 76265 h 266793"/>
              <a:gd name="connsiteX9" fmla="*/ 2438400 w 4178300"/>
              <a:gd name="connsiteY9" fmla="*/ 228665 h 266793"/>
              <a:gd name="connsiteX10" fmla="*/ 2755900 w 4178300"/>
              <a:gd name="connsiteY10" fmla="*/ 65 h 266793"/>
              <a:gd name="connsiteX11" fmla="*/ 2997200 w 4178300"/>
              <a:gd name="connsiteY11" fmla="*/ 203265 h 266793"/>
              <a:gd name="connsiteX12" fmla="*/ 3467100 w 4178300"/>
              <a:gd name="connsiteY12" fmla="*/ 25465 h 266793"/>
              <a:gd name="connsiteX13" fmla="*/ 3835400 w 4178300"/>
              <a:gd name="connsiteY13" fmla="*/ 266765 h 266793"/>
              <a:gd name="connsiteX14" fmla="*/ 4178300 w 4178300"/>
              <a:gd name="connsiteY14" fmla="*/ 38165 h 26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78300" h="266793">
                <a:moveTo>
                  <a:pt x="0" y="50865"/>
                </a:moveTo>
                <a:cubicBezTo>
                  <a:pt x="81491" y="132356"/>
                  <a:pt x="162983" y="213848"/>
                  <a:pt x="254000" y="215965"/>
                </a:cubicBezTo>
                <a:cubicBezTo>
                  <a:pt x="345017" y="218082"/>
                  <a:pt x="457200" y="69915"/>
                  <a:pt x="546100" y="63565"/>
                </a:cubicBezTo>
                <a:cubicBezTo>
                  <a:pt x="635000" y="57215"/>
                  <a:pt x="715433" y="179982"/>
                  <a:pt x="787400" y="177865"/>
                </a:cubicBezTo>
                <a:cubicBezTo>
                  <a:pt x="859367" y="175748"/>
                  <a:pt x="899583" y="46632"/>
                  <a:pt x="977900" y="50865"/>
                </a:cubicBezTo>
                <a:cubicBezTo>
                  <a:pt x="1056217" y="55098"/>
                  <a:pt x="1164167" y="201148"/>
                  <a:pt x="1257300" y="203265"/>
                </a:cubicBezTo>
                <a:cubicBezTo>
                  <a:pt x="1350433" y="205382"/>
                  <a:pt x="1443567" y="55098"/>
                  <a:pt x="1536700" y="63565"/>
                </a:cubicBezTo>
                <a:cubicBezTo>
                  <a:pt x="1629833" y="72032"/>
                  <a:pt x="1718733" y="251948"/>
                  <a:pt x="1816100" y="254065"/>
                </a:cubicBezTo>
                <a:cubicBezTo>
                  <a:pt x="1913467" y="256182"/>
                  <a:pt x="2017183" y="80498"/>
                  <a:pt x="2120900" y="76265"/>
                </a:cubicBezTo>
                <a:cubicBezTo>
                  <a:pt x="2224617" y="72032"/>
                  <a:pt x="2332567" y="241365"/>
                  <a:pt x="2438400" y="228665"/>
                </a:cubicBezTo>
                <a:cubicBezTo>
                  <a:pt x="2544233" y="215965"/>
                  <a:pt x="2662767" y="4298"/>
                  <a:pt x="2755900" y="65"/>
                </a:cubicBezTo>
                <a:cubicBezTo>
                  <a:pt x="2849033" y="-4168"/>
                  <a:pt x="2878667" y="199032"/>
                  <a:pt x="2997200" y="203265"/>
                </a:cubicBezTo>
                <a:cubicBezTo>
                  <a:pt x="3115733" y="207498"/>
                  <a:pt x="3327400" y="14882"/>
                  <a:pt x="3467100" y="25465"/>
                </a:cubicBezTo>
                <a:cubicBezTo>
                  <a:pt x="3606800" y="36048"/>
                  <a:pt x="3716867" y="264648"/>
                  <a:pt x="3835400" y="266765"/>
                </a:cubicBezTo>
                <a:cubicBezTo>
                  <a:pt x="3953933" y="268882"/>
                  <a:pt x="4066116" y="153523"/>
                  <a:pt x="4178300" y="38165"/>
                </a:cubicBezTo>
              </a:path>
            </a:pathLst>
          </a:custGeom>
          <a:solidFill>
            <a:srgbClr val="FDE07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just" defTabSz="685800" rtl="0" eaLnBrk="1" fontAlgn="auto" latinLnBrk="0" hangingPunct="1">
              <a:lnSpc>
                <a:spcPct val="100000"/>
              </a:lnSpc>
              <a:spcBef>
                <a:spcPts val="0"/>
              </a:spcBef>
              <a:spcAft>
                <a:spcPts val="0"/>
              </a:spcAft>
              <a:buClrTx/>
              <a:buSzTx/>
              <a:buFont typeface="Arial"/>
              <a:buNone/>
              <a:tabLst/>
              <a:defRPr/>
            </a:pPr>
            <a:endParaRPr kumimoji="0" lang="zh-CN" altLang="en-US" sz="280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p:txBody>
      </p:sp>
      <p:sp>
        <p:nvSpPr>
          <p:cNvPr id="4" name="TextBox 3">
            <a:extLst>
              <a:ext uri="{FF2B5EF4-FFF2-40B4-BE49-F238E27FC236}">
                <a16:creationId xmlns:a16="http://schemas.microsoft.com/office/drawing/2014/main" id="{FB431E43-05E3-6BF4-DF3F-FBAD0C130B6A}"/>
              </a:ext>
            </a:extLst>
          </p:cNvPr>
          <p:cNvSpPr txBox="1"/>
          <p:nvPr/>
        </p:nvSpPr>
        <p:spPr>
          <a:xfrm>
            <a:off x="333149" y="5517018"/>
            <a:ext cx="11525702" cy="11387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Khi sử dụng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biện</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pháp</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tu</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từ</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chơi</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chữ</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điệp</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thanh</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điệp</a:t>
            </a: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GB" sz="28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vần</a:t>
            </a: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vào giao tiếp cần sử dụng đúng nơi, đúng chỗ, đúng mục đích, không nên lạm dụng. </a:t>
            </a:r>
            <a:endParaRPr kumimoji="0" lang="en-SG"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FF241153-78D3-A19E-88FF-F21595240510}"/>
              </a:ext>
            </a:extLst>
          </p:cNvPr>
          <p:cNvSpPr/>
          <p:nvPr/>
        </p:nvSpPr>
        <p:spPr>
          <a:xfrm>
            <a:off x="2921000" y="1639330"/>
            <a:ext cx="1092200" cy="3394313"/>
          </a:xfrm>
          <a:prstGeom prst="roundRect">
            <a:avLst/>
          </a:prstGeom>
          <a:solidFill>
            <a:srgbClr val="FFE9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TextBox 6">
            <a:extLst>
              <a:ext uri="{FF2B5EF4-FFF2-40B4-BE49-F238E27FC236}">
                <a16:creationId xmlns:a16="http://schemas.microsoft.com/office/drawing/2014/main" id="{33836FEF-3B14-043D-3DEB-3B8B8BDF8B12}"/>
              </a:ext>
            </a:extLst>
          </p:cNvPr>
          <p:cNvSpPr txBox="1"/>
          <p:nvPr/>
        </p:nvSpPr>
        <p:spPr>
          <a:xfrm>
            <a:off x="597416" y="1665018"/>
            <a:ext cx="3415784"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Chơi chữ là biện pháp tu từ sử dụng âm thanh, từ ngữ để tạo ra ý nghĩa bất ngờ, thú vị, làm tăng sức hấp dẫn cho văn bản. Chơi chữ có thể dựa trên hiện tượng đồng âm, lối nói gần âm, cách điệp âm, lối nói lái, lối tách từ ... </a:t>
            </a:r>
            <a:endParaRPr kumimoji="0" lang="en-SG" sz="2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274877472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VẬN DỤNG</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719BED07-6919-BEEF-D24E-F47626EF3C94}"/>
              </a:ext>
            </a:extLst>
          </p:cNvPr>
          <p:cNvGrpSpPr/>
          <p:nvPr/>
        </p:nvGrpSpPr>
        <p:grpSpPr>
          <a:xfrm>
            <a:off x="157375" y="2099131"/>
            <a:ext cx="3685421" cy="4757195"/>
            <a:chOff x="11604736" y="839607"/>
            <a:chExt cx="6309347" cy="8177673"/>
          </a:xfrm>
        </p:grpSpPr>
        <p:sp>
          <p:nvSpPr>
            <p:cNvPr id="2" name="Freeform 16">
              <a:extLst>
                <a:ext uri="{FF2B5EF4-FFF2-40B4-BE49-F238E27FC236}">
                  <a16:creationId xmlns:a16="http://schemas.microsoft.com/office/drawing/2014/main" id="{847FC567-EE76-9240-2CC0-9964AFB3678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id="{AE3C6927-DE6B-BD47-7D1F-40A7049A5CA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8">
              <a:extLst>
                <a:ext uri="{FF2B5EF4-FFF2-40B4-BE49-F238E27FC236}">
                  <a16:creationId xmlns:a16="http://schemas.microsoft.com/office/drawing/2014/main" id="{BF0D1AA5-A326-3C28-DCCA-89BE98CB7C68}"/>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47412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15B16-19BA-E97A-4E22-BBEE07F386A1}"/>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图片 7">
            <a:extLst>
              <a:ext uri="{FF2B5EF4-FFF2-40B4-BE49-F238E27FC236}">
                <a16:creationId xmlns:a16="http://schemas.microsoft.com/office/drawing/2014/main" id="{BBBAC4B3-77D3-55BE-E63E-8905325BD2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sp>
        <p:nvSpPr>
          <p:cNvPr id="7" name="文本框 8">
            <a:extLst>
              <a:ext uri="{FF2B5EF4-FFF2-40B4-BE49-F238E27FC236}">
                <a16:creationId xmlns:a16="http://schemas.microsoft.com/office/drawing/2014/main" id="{7165135B-2517-E21E-B2B6-30BDA3F50D3C}"/>
              </a:ext>
            </a:extLst>
          </p:cNvPr>
          <p:cNvSpPr txBox="1"/>
          <p:nvPr/>
        </p:nvSpPr>
        <p:spPr>
          <a:xfrm>
            <a:off x="2119730" y="337874"/>
            <a:ext cx="7952540" cy="769441"/>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Hoạt</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động</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vận</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dụng</a:t>
            </a:r>
            <a:endParaRPr kumimoji="0" lang="zh-CN" altLang="en-US" sz="4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1" name="图片 7">
            <a:extLst>
              <a:ext uri="{FF2B5EF4-FFF2-40B4-BE49-F238E27FC236}">
                <a16:creationId xmlns:a16="http://schemas.microsoft.com/office/drawing/2014/main" id="{3390AC21-EEB9-96BE-5C74-34A43A92ED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grpSp>
        <p:nvGrpSpPr>
          <p:cNvPr id="32" name="Google Shape;1167;p26">
            <a:extLst>
              <a:ext uri="{FF2B5EF4-FFF2-40B4-BE49-F238E27FC236}">
                <a16:creationId xmlns:a16="http://schemas.microsoft.com/office/drawing/2014/main" id="{586DE0D5-C4E2-4C9B-0BED-A3A8B17AE002}"/>
              </a:ext>
            </a:extLst>
          </p:cNvPr>
          <p:cNvGrpSpPr/>
          <p:nvPr/>
        </p:nvGrpSpPr>
        <p:grpSpPr>
          <a:xfrm>
            <a:off x="10559539" y="2881305"/>
            <a:ext cx="872260" cy="847547"/>
            <a:chOff x="1860550" y="3536650"/>
            <a:chExt cx="477375" cy="463850"/>
          </a:xfrm>
        </p:grpSpPr>
        <p:sp>
          <p:nvSpPr>
            <p:cNvPr id="33" name="Google Shape;1168;p26">
              <a:extLst>
                <a:ext uri="{FF2B5EF4-FFF2-40B4-BE49-F238E27FC236}">
                  <a16:creationId xmlns:a16="http://schemas.microsoft.com/office/drawing/2014/main" id="{CE4A1D6F-4D89-43D4-1792-18AA564FFC9E}"/>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69;p26">
              <a:extLst>
                <a:ext uri="{FF2B5EF4-FFF2-40B4-BE49-F238E27FC236}">
                  <a16:creationId xmlns:a16="http://schemas.microsoft.com/office/drawing/2014/main" id="{A28414D5-BDA9-AEBB-1DA4-C004171170A2}"/>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70;p26">
              <a:extLst>
                <a:ext uri="{FF2B5EF4-FFF2-40B4-BE49-F238E27FC236}">
                  <a16:creationId xmlns:a16="http://schemas.microsoft.com/office/drawing/2014/main" id="{16D678BC-FD92-8087-C1CF-5C9BE5717520}"/>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71;p26">
              <a:extLst>
                <a:ext uri="{FF2B5EF4-FFF2-40B4-BE49-F238E27FC236}">
                  <a16:creationId xmlns:a16="http://schemas.microsoft.com/office/drawing/2014/main" id="{6E051B43-A5D7-4F93-966C-EAD69BD89409}"/>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72;p26">
              <a:extLst>
                <a:ext uri="{FF2B5EF4-FFF2-40B4-BE49-F238E27FC236}">
                  <a16:creationId xmlns:a16="http://schemas.microsoft.com/office/drawing/2014/main" id="{A2C9C96B-68B3-858F-2F18-AB05376691D5}"/>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73;p26">
              <a:extLst>
                <a:ext uri="{FF2B5EF4-FFF2-40B4-BE49-F238E27FC236}">
                  <a16:creationId xmlns:a16="http://schemas.microsoft.com/office/drawing/2014/main" id="{4A2C86BC-E288-023E-6044-C166F50DCCD2}"/>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74;p26">
              <a:extLst>
                <a:ext uri="{FF2B5EF4-FFF2-40B4-BE49-F238E27FC236}">
                  <a16:creationId xmlns:a16="http://schemas.microsoft.com/office/drawing/2014/main" id="{46B4BBB1-4D52-39CB-829E-87BB6A5B0950}"/>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75;p26">
              <a:extLst>
                <a:ext uri="{FF2B5EF4-FFF2-40B4-BE49-F238E27FC236}">
                  <a16:creationId xmlns:a16="http://schemas.microsoft.com/office/drawing/2014/main" id="{47092BFE-3D98-01CC-E161-9CEEB1F0370E}"/>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 name="Group 5">
            <a:extLst>
              <a:ext uri="{FF2B5EF4-FFF2-40B4-BE49-F238E27FC236}">
                <a16:creationId xmlns:a16="http://schemas.microsoft.com/office/drawing/2014/main" id="{DA24C2A8-C2E6-E669-32E5-1A16B61DF290}"/>
              </a:ext>
            </a:extLst>
          </p:cNvPr>
          <p:cNvGrpSpPr/>
          <p:nvPr/>
        </p:nvGrpSpPr>
        <p:grpSpPr>
          <a:xfrm>
            <a:off x="634016" y="1851276"/>
            <a:ext cx="7175072" cy="4389509"/>
            <a:chOff x="0" y="0"/>
            <a:chExt cx="2816250" cy="2167467"/>
          </a:xfrm>
        </p:grpSpPr>
        <p:sp>
          <p:nvSpPr>
            <p:cNvPr id="42" name="Freeform 6">
              <a:extLst>
                <a:ext uri="{FF2B5EF4-FFF2-40B4-BE49-F238E27FC236}">
                  <a16:creationId xmlns:a16="http://schemas.microsoft.com/office/drawing/2014/main" id="{EF64C470-C1A4-F9B7-961B-68ADE1360BA4}"/>
                </a:ext>
              </a:extLst>
            </p:cNvPr>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TextBox 7">
              <a:extLst>
                <a:ext uri="{FF2B5EF4-FFF2-40B4-BE49-F238E27FC236}">
                  <a16:creationId xmlns:a16="http://schemas.microsoft.com/office/drawing/2014/main" id="{7277E078-BAE7-3229-9B80-1E85BBA9B31E}"/>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44" name="Group 8">
            <a:extLst>
              <a:ext uri="{FF2B5EF4-FFF2-40B4-BE49-F238E27FC236}">
                <a16:creationId xmlns:a16="http://schemas.microsoft.com/office/drawing/2014/main" id="{7A943601-3E16-26F2-0CEE-747218E3CEE4}"/>
              </a:ext>
            </a:extLst>
          </p:cNvPr>
          <p:cNvGrpSpPr/>
          <p:nvPr/>
        </p:nvGrpSpPr>
        <p:grpSpPr>
          <a:xfrm>
            <a:off x="892882" y="1886418"/>
            <a:ext cx="4590293" cy="772449"/>
            <a:chOff x="0" y="0"/>
            <a:chExt cx="2036904" cy="248046"/>
          </a:xfrm>
        </p:grpSpPr>
        <p:sp>
          <p:nvSpPr>
            <p:cNvPr id="45" name="Freeform 9">
              <a:extLst>
                <a:ext uri="{FF2B5EF4-FFF2-40B4-BE49-F238E27FC236}">
                  <a16:creationId xmlns:a16="http://schemas.microsoft.com/office/drawing/2014/main" id="{6AF7965E-0E6A-D00E-CC50-A673747EF49C}"/>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chemeClr val="accent2">
                <a:lumMod val="60000"/>
                <a:lumOff val="40000"/>
              </a:schemeClr>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TextBox 10">
              <a:extLst>
                <a:ext uri="{FF2B5EF4-FFF2-40B4-BE49-F238E27FC236}">
                  <a16:creationId xmlns:a16="http://schemas.microsoft.com/office/drawing/2014/main" id="{ED4A4F8A-33F1-EB0D-4D41-BD73BA4931C0}"/>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47" name="Group 11">
            <a:extLst>
              <a:ext uri="{FF2B5EF4-FFF2-40B4-BE49-F238E27FC236}">
                <a16:creationId xmlns:a16="http://schemas.microsoft.com/office/drawing/2014/main" id="{6F9FB096-701E-55DF-99B4-2BBF052C917B}"/>
              </a:ext>
            </a:extLst>
          </p:cNvPr>
          <p:cNvGrpSpPr/>
          <p:nvPr/>
        </p:nvGrpSpPr>
        <p:grpSpPr>
          <a:xfrm>
            <a:off x="8139192" y="1851276"/>
            <a:ext cx="2755421" cy="4389509"/>
            <a:chOff x="0" y="0"/>
            <a:chExt cx="1302441" cy="2167467"/>
          </a:xfrm>
        </p:grpSpPr>
        <p:sp>
          <p:nvSpPr>
            <p:cNvPr id="48" name="Freeform 12">
              <a:extLst>
                <a:ext uri="{FF2B5EF4-FFF2-40B4-BE49-F238E27FC236}">
                  <a16:creationId xmlns:a16="http://schemas.microsoft.com/office/drawing/2014/main" id="{787FB33D-4556-5D48-046C-258C77711426}"/>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TextBox 13">
              <a:extLst>
                <a:ext uri="{FF2B5EF4-FFF2-40B4-BE49-F238E27FC236}">
                  <a16:creationId xmlns:a16="http://schemas.microsoft.com/office/drawing/2014/main" id="{6B2F199F-97D8-7283-685E-79660BD76572}"/>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50" name="Freeform 14">
            <a:extLst>
              <a:ext uri="{FF2B5EF4-FFF2-40B4-BE49-F238E27FC236}">
                <a16:creationId xmlns:a16="http://schemas.microsoft.com/office/drawing/2014/main" id="{8ECC3147-0DCB-BF7D-80C0-B97FA6BE79F6}"/>
              </a:ext>
            </a:extLst>
          </p:cNvPr>
          <p:cNvSpPr/>
          <p:nvPr/>
        </p:nvSpPr>
        <p:spPr>
          <a:xfrm>
            <a:off x="1277901" y="1302590"/>
            <a:ext cx="1719544" cy="729343"/>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Freeform 16">
            <a:extLst>
              <a:ext uri="{FF2B5EF4-FFF2-40B4-BE49-F238E27FC236}">
                <a16:creationId xmlns:a16="http://schemas.microsoft.com/office/drawing/2014/main" id="{48615974-6518-87D2-1134-97CE768B57E6}"/>
              </a:ext>
            </a:extLst>
          </p:cNvPr>
          <p:cNvSpPr/>
          <p:nvPr/>
        </p:nvSpPr>
        <p:spPr>
          <a:xfrm>
            <a:off x="8118240" y="2985912"/>
            <a:ext cx="4202712" cy="5838309"/>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Freeform 18">
            <a:extLst>
              <a:ext uri="{FF2B5EF4-FFF2-40B4-BE49-F238E27FC236}">
                <a16:creationId xmlns:a16="http://schemas.microsoft.com/office/drawing/2014/main" id="{85259BCB-B4D4-EE53-E00B-9FADB2D486BD}"/>
              </a:ext>
            </a:extLst>
          </p:cNvPr>
          <p:cNvSpPr/>
          <p:nvPr/>
        </p:nvSpPr>
        <p:spPr>
          <a:xfrm>
            <a:off x="7376629" y="1396356"/>
            <a:ext cx="1703307" cy="1761861"/>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TextBox 19">
            <a:extLst>
              <a:ext uri="{FF2B5EF4-FFF2-40B4-BE49-F238E27FC236}">
                <a16:creationId xmlns:a16="http://schemas.microsoft.com/office/drawing/2014/main" id="{66CF9086-9E99-3ECD-C945-BB398CBC1F3A}"/>
              </a:ext>
            </a:extLst>
          </p:cNvPr>
          <p:cNvSpPr txBox="1"/>
          <p:nvPr/>
        </p:nvSpPr>
        <p:spPr>
          <a:xfrm>
            <a:off x="841887" y="2802738"/>
            <a:ext cx="6575551" cy="270843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GB"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TextBox 20">
            <a:extLst>
              <a:ext uri="{FF2B5EF4-FFF2-40B4-BE49-F238E27FC236}">
                <a16:creationId xmlns:a16="http://schemas.microsoft.com/office/drawing/2014/main" id="{1E666BDA-3C80-27B1-E248-E4A864D4B938}"/>
              </a:ext>
            </a:extLst>
          </p:cNvPr>
          <p:cNvSpPr txBox="1"/>
          <p:nvPr/>
        </p:nvSpPr>
        <p:spPr>
          <a:xfrm>
            <a:off x="650677" y="2007615"/>
            <a:ext cx="4817859" cy="497765"/>
          </a:xfrm>
          <a:prstGeom prst="rect">
            <a:avLst/>
          </a:prstGeom>
        </p:spPr>
        <p:txBody>
          <a:bodyPr wrap="square" lIns="0" tIns="0" rIns="0" bIns="0" rtlCol="0" anchor="t">
            <a:spAutoFit/>
          </a:bodyPr>
          <a:lstStyle/>
          <a:p>
            <a:pPr marL="0" marR="0" lvl="0" indent="0" algn="ctr" defTabSz="609555" rtl="0" eaLnBrk="1" fontAlgn="auto" latinLnBrk="0" hangingPunct="1">
              <a:lnSpc>
                <a:spcPts val="3823"/>
              </a:lnSpc>
              <a:spcBef>
                <a:spcPct val="0"/>
              </a:spcBef>
              <a:spcAft>
                <a:spcPts val="0"/>
              </a:spcAft>
              <a:buClrTx/>
              <a:buSzTx/>
              <a:buFontTx/>
              <a:buNone/>
              <a:tabLst/>
              <a:defRPr/>
            </a:pP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Arial"/>
              </a:rPr>
              <a:t>Nhiệm</a:t>
            </a:r>
            <a:r>
              <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sym typeface="Arial"/>
              </a:rPr>
              <a:t>vụ</a:t>
            </a:r>
            <a:endParaRPr kumimoji="0" lang="en-US" sz="4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4037338" y="1092212"/>
            <a:ext cx="3256020" cy="369332"/>
          </a:xfrm>
          <a:prstGeom prst="rect">
            <a:avLst/>
          </a:prstGeom>
        </p:spPr>
        <p:txBody>
          <a:bodyPr wrap="none">
            <a:spAutoFit/>
          </a:bodyPr>
          <a:lstStyle/>
          <a:p>
            <a:pPr marL="158750" lvl="0">
              <a:buClr>
                <a:srgbClr val="000000"/>
              </a:buClr>
              <a:buSzPts val="1100"/>
              <a:defRPr/>
            </a:pPr>
            <a:r>
              <a:rPr lang="en-US" i="1" dirty="0" err="1">
                <a:solidFill>
                  <a:schemeClr val="bg1"/>
                </a:solidFill>
                <a:latin typeface="Times New Roman" panose="02020603050405020304" pitchFamily="18" charset="0"/>
                <a:ea typeface="Calibri" panose="020F0502020204030204" pitchFamily="34" charset="0"/>
              </a:rPr>
              <a:t>Nguyễn</a:t>
            </a:r>
            <a:r>
              <a:rPr lang="en-US" i="1" dirty="0">
                <a:solidFill>
                  <a:schemeClr val="bg1"/>
                </a:solidFill>
                <a:latin typeface="Times New Roman" panose="02020603050405020304" pitchFamily="18" charset="0"/>
                <a:ea typeface="Calibri" panose="020F0502020204030204" pitchFamily="34" charset="0"/>
              </a:rPr>
              <a:t> </a:t>
            </a:r>
            <a:r>
              <a:rPr lang="en-US" i="1" dirty="0" err="1">
                <a:solidFill>
                  <a:schemeClr val="bg1"/>
                </a:solidFill>
                <a:latin typeface="Times New Roman" panose="02020603050405020304" pitchFamily="18" charset="0"/>
                <a:ea typeface="Calibri" panose="020F0502020204030204" pitchFamily="34" charset="0"/>
              </a:rPr>
              <a:t>nhâm</a:t>
            </a:r>
            <a:r>
              <a:rPr lang="en-US" i="1" dirty="0">
                <a:solidFill>
                  <a:schemeClr val="bg1"/>
                </a:solidFill>
                <a:latin typeface="Times New Roman" panose="02020603050405020304" pitchFamily="18" charset="0"/>
                <a:ea typeface="Calibri" panose="020F0502020204030204" pitchFamily="34" charset="0"/>
              </a:rPr>
              <a:t> 0981.713.891-68</a:t>
            </a:r>
            <a:endParaRPr lang="en-US" dirty="0">
              <a:solidFill>
                <a:schemeClr val="bg1"/>
              </a:solidFill>
            </a:endParaRPr>
          </a:p>
        </p:txBody>
      </p:sp>
    </p:spTree>
    <p:extLst>
      <p:ext uri="{BB962C8B-B14F-4D97-AF65-F5344CB8AC3E}">
        <p14:creationId xmlns:p14="http://schemas.microsoft.com/office/powerpoint/2010/main" val="38570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500" fill="hold"/>
                                        <p:tgtEl>
                                          <p:spTgt spid="54"/>
                                        </p:tgtEl>
                                        <p:attrNameLst>
                                          <p:attrName>ppt_x</p:attrName>
                                        </p:attrNameLst>
                                      </p:cBhvr>
                                      <p:tavLst>
                                        <p:tav tm="0">
                                          <p:val>
                                            <p:strVal val="#ppt_x"/>
                                          </p:val>
                                        </p:tav>
                                        <p:tav tm="100000">
                                          <p:val>
                                            <p:strVal val="#ppt_x"/>
                                          </p:val>
                                        </p:tav>
                                      </p:tavLst>
                                    </p:anim>
                                    <p:anim calcmode="lin" valueType="num">
                                      <p:cBhvr additive="base">
                                        <p:cTn id="16" dur="500" fill="hold"/>
                                        <p:tgtEl>
                                          <p:spTgt spid="5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barn(inVertical)">
                                      <p:cBhvr>
                                        <p:cTn id="2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D15B16-19BA-E97A-4E22-BBEE07F386A1}"/>
              </a:ext>
            </a:extLst>
          </p:cNvPr>
          <p:cNvPicPr>
            <a:picLocks noChangeAspect="1"/>
          </p:cNvPicPr>
          <p:nvPr/>
        </p:nvPicPr>
        <p:blipFill>
          <a:blip r:embed="rId4"/>
          <a:stretch>
            <a:fillRect/>
          </a:stretch>
        </p:blipFill>
        <p:spPr>
          <a:xfrm>
            <a:off x="0" y="1673"/>
            <a:ext cx="12192000" cy="6854653"/>
          </a:xfrm>
          <a:prstGeom prst="rect">
            <a:avLst/>
          </a:prstGeom>
        </p:spPr>
      </p:pic>
      <p:sp>
        <p:nvSpPr>
          <p:cNvPr id="29" name="Freeform 7">
            <a:extLst>
              <a:ext uri="{FF2B5EF4-FFF2-40B4-BE49-F238E27FC236}">
                <a16:creationId xmlns:a16="http://schemas.microsoft.com/office/drawing/2014/main" id="{225E373E-7743-4E47-64EE-CB064F888BF5}"/>
              </a:ext>
            </a:extLst>
          </p:cNvPr>
          <p:cNvSpPr/>
          <p:nvPr/>
        </p:nvSpPr>
        <p:spPr>
          <a:xfrm flipH="1" flipV="1">
            <a:off x="587483" y="2214359"/>
            <a:ext cx="5907431" cy="1239919"/>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5"/>
            <a:stretch>
              <a:fillRect l="-15562" t="-18890" r="-37959" b="-99879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Freeform 9">
            <a:extLst>
              <a:ext uri="{FF2B5EF4-FFF2-40B4-BE49-F238E27FC236}">
                <a16:creationId xmlns:a16="http://schemas.microsoft.com/office/drawing/2014/main" id="{5B828678-7C7F-1DE6-D5D6-11A0C1A3B699}"/>
              </a:ext>
            </a:extLst>
          </p:cNvPr>
          <p:cNvSpPr/>
          <p:nvPr/>
        </p:nvSpPr>
        <p:spPr>
          <a:xfrm flipH="1">
            <a:off x="587483" y="3869675"/>
            <a:ext cx="5907431" cy="1239919"/>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5"/>
            <a:stretch>
              <a:fillRect l="-7720" t="-33154" r="-45801" b="-98452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图片 7">
            <a:extLst>
              <a:ext uri="{FF2B5EF4-FFF2-40B4-BE49-F238E27FC236}">
                <a16:creationId xmlns:a16="http://schemas.microsoft.com/office/drawing/2014/main" id="{BBBAC4B3-77D3-55BE-E63E-8905325BD2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sp>
        <p:nvSpPr>
          <p:cNvPr id="7" name="文本框 8">
            <a:extLst>
              <a:ext uri="{FF2B5EF4-FFF2-40B4-BE49-F238E27FC236}">
                <a16:creationId xmlns:a16="http://schemas.microsoft.com/office/drawing/2014/main" id="{7165135B-2517-E21E-B2B6-30BDA3F50D3C}"/>
              </a:ext>
            </a:extLst>
          </p:cNvPr>
          <p:cNvSpPr txBox="1"/>
          <p:nvPr/>
        </p:nvSpPr>
        <p:spPr>
          <a:xfrm>
            <a:off x="2119730" y="337874"/>
            <a:ext cx="7952540" cy="769441"/>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Hoạt</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động</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mở</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đầu</a:t>
            </a:r>
            <a:endParaRPr kumimoji="0" lang="zh-CN" altLang="en-US" sz="4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1" name="图片 7">
            <a:extLst>
              <a:ext uri="{FF2B5EF4-FFF2-40B4-BE49-F238E27FC236}">
                <a16:creationId xmlns:a16="http://schemas.microsoft.com/office/drawing/2014/main" id="{3390AC21-EEB9-96BE-5C74-34A43A92ED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802607"/>
            <a:ext cx="1325217" cy="1053719"/>
          </a:xfrm>
          <a:prstGeom prst="rect">
            <a:avLst/>
          </a:prstGeom>
        </p:spPr>
      </p:pic>
      <p:grpSp>
        <p:nvGrpSpPr>
          <p:cNvPr id="9" name="Group 4">
            <a:extLst>
              <a:ext uri="{FF2B5EF4-FFF2-40B4-BE49-F238E27FC236}">
                <a16:creationId xmlns:a16="http://schemas.microsoft.com/office/drawing/2014/main" id="{130B6950-AEAE-1905-06EB-1EDA84098771}"/>
              </a:ext>
            </a:extLst>
          </p:cNvPr>
          <p:cNvGrpSpPr/>
          <p:nvPr/>
        </p:nvGrpSpPr>
        <p:grpSpPr>
          <a:xfrm>
            <a:off x="7082397" y="981022"/>
            <a:ext cx="4112979" cy="3000798"/>
            <a:chOff x="0" y="0"/>
            <a:chExt cx="8725778" cy="6012854"/>
          </a:xfrm>
        </p:grpSpPr>
        <p:sp>
          <p:nvSpPr>
            <p:cNvPr id="10" name="Freeform 5">
              <a:extLst>
                <a:ext uri="{FF2B5EF4-FFF2-40B4-BE49-F238E27FC236}">
                  <a16:creationId xmlns:a16="http://schemas.microsoft.com/office/drawing/2014/main" id="{CD5CF875-AD97-2581-16ED-A6550D034F68}"/>
                </a:ext>
              </a:extLst>
            </p:cNvPr>
            <p:cNvSpPr/>
            <p:nvPr/>
          </p:nvSpPr>
          <p:spPr>
            <a:xfrm flipH="1">
              <a:off x="0" y="0"/>
              <a:ext cx="8725778" cy="6012854"/>
            </a:xfrm>
            <a:custGeom>
              <a:avLst/>
              <a:gdLst/>
              <a:ahLst/>
              <a:cxnLst/>
              <a:rect l="l" t="t" r="r" b="b"/>
              <a:pathLst>
                <a:path w="8725778" h="6012854">
                  <a:moveTo>
                    <a:pt x="8725778" y="0"/>
                  </a:moveTo>
                  <a:lnTo>
                    <a:pt x="0" y="0"/>
                  </a:lnTo>
                  <a:lnTo>
                    <a:pt x="0" y="6012854"/>
                  </a:lnTo>
                  <a:lnTo>
                    <a:pt x="8725778" y="6012854"/>
                  </a:lnTo>
                  <a:lnTo>
                    <a:pt x="872577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6">
              <a:extLst>
                <a:ext uri="{FF2B5EF4-FFF2-40B4-BE49-F238E27FC236}">
                  <a16:creationId xmlns:a16="http://schemas.microsoft.com/office/drawing/2014/main" id="{EBC3DE9E-23B5-5CEF-A8E5-43432F5CB40B}"/>
                </a:ext>
              </a:extLst>
            </p:cNvPr>
            <p:cNvSpPr txBox="1"/>
            <p:nvPr/>
          </p:nvSpPr>
          <p:spPr>
            <a:xfrm>
              <a:off x="631036" y="806189"/>
              <a:ext cx="7463703" cy="3330221"/>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HS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nghe</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Con </a:t>
              </a:r>
              <a:r>
                <a:rPr kumimoji="0" lang="en-GB" sz="36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cua</a:t>
              </a:r>
              <a:r>
                <a:rPr kumimoji="0" lang="en-GB" sz="36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(Phan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Ngạn</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Ngọc</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Cừ</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12" name="Freeform 7">
            <a:extLst>
              <a:ext uri="{FF2B5EF4-FFF2-40B4-BE49-F238E27FC236}">
                <a16:creationId xmlns:a16="http://schemas.microsoft.com/office/drawing/2014/main" id="{536AA5D3-9627-86EB-77B5-8B13C67B6F49}"/>
              </a:ext>
            </a:extLst>
          </p:cNvPr>
          <p:cNvSpPr/>
          <p:nvPr/>
        </p:nvSpPr>
        <p:spPr>
          <a:xfrm>
            <a:off x="8194876" y="3710114"/>
            <a:ext cx="2855647" cy="3147886"/>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Freeform 8">
            <a:extLst>
              <a:ext uri="{FF2B5EF4-FFF2-40B4-BE49-F238E27FC236}">
                <a16:creationId xmlns:a16="http://schemas.microsoft.com/office/drawing/2014/main" id="{D3CD1092-CCE1-4F99-57C8-5918D45D599E}"/>
              </a:ext>
            </a:extLst>
          </p:cNvPr>
          <p:cNvSpPr/>
          <p:nvPr/>
        </p:nvSpPr>
        <p:spPr>
          <a:xfrm rot="20862549">
            <a:off x="5898411" y="2986737"/>
            <a:ext cx="1650683" cy="217716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157F6532-D464-6EC3-FB58-89FF69263208}"/>
              </a:ext>
            </a:extLst>
          </p:cNvPr>
          <p:cNvSpPr txBox="1"/>
          <p:nvPr/>
        </p:nvSpPr>
        <p:spPr>
          <a:xfrm>
            <a:off x="833812" y="2270103"/>
            <a:ext cx="5432196" cy="1077218"/>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 Trong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bài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hát</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có</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từ</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nào</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sử</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dụng</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lối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nói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lái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endParaRPr kumimoji="0" lang="en-SG"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0B490AD7-D317-8276-A7A0-30C6EE2C78DF}"/>
              </a:ext>
            </a:extLst>
          </p:cNvPr>
          <p:cNvSpPr txBox="1"/>
          <p:nvPr/>
        </p:nvSpPr>
        <p:spPr>
          <a:xfrm>
            <a:off x="833812" y="3982876"/>
            <a:ext cx="4851785" cy="1077218"/>
          </a:xfrm>
          <a:prstGeom prst="rect">
            <a:avLst/>
          </a:prstGeom>
          <a:solidFill>
            <a:schemeClr val="accent2">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lái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vậy</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7" name="Bài hát- CON CUA ĐÁ (NGỌC CỪ - PHAN NGẠN - 1965)">
            <a:hlinkClick r:id="" action="ppaction://media"/>
            <a:extLst>
              <a:ext uri="{FF2B5EF4-FFF2-40B4-BE49-F238E27FC236}">
                <a16:creationId xmlns:a16="http://schemas.microsoft.com/office/drawing/2014/main" id="{1850C643-B745-A853-4016-192BF8267C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093979" y="50540"/>
            <a:ext cx="2076311" cy="2076311"/>
          </a:xfrm>
          <a:prstGeom prst="rect">
            <a:avLst/>
          </a:prstGeom>
        </p:spPr>
      </p:pic>
      <p:sp>
        <p:nvSpPr>
          <p:cNvPr id="2" name="Rectangle 1"/>
          <p:cNvSpPr/>
          <p:nvPr/>
        </p:nvSpPr>
        <p:spPr>
          <a:xfrm>
            <a:off x="2276101" y="5524991"/>
            <a:ext cx="1967205" cy="369332"/>
          </a:xfrm>
          <a:prstGeom prst="rect">
            <a:avLst/>
          </a:prstGeom>
        </p:spPr>
        <p:txBody>
          <a:bodyPr wrap="none">
            <a:spAutoFit/>
          </a:bodyPr>
          <a:lstStyle/>
          <a:p>
            <a:r>
              <a:rPr lang="en-GB" b="1" dirty="0" err="1">
                <a:solidFill>
                  <a:schemeClr val="bg1"/>
                </a:solidFill>
                <a:latin typeface="Times New Roman" panose="02020603050405020304" pitchFamily="18" charset="0"/>
                <a:cs typeface="Times New Roman" panose="02020603050405020304" pitchFamily="18" charset="0"/>
              </a:rPr>
              <a:t>Nguyễn</a:t>
            </a:r>
            <a:r>
              <a:rPr lang="en-GB" b="1" dirty="0">
                <a:solidFill>
                  <a:schemeClr val="bg1"/>
                </a:solidFill>
                <a:latin typeface="Times New Roman" panose="02020603050405020304" pitchFamily="18" charset="0"/>
                <a:cs typeface="Times New Roman" panose="02020603050405020304" pitchFamily="18" charset="0"/>
              </a:rPr>
              <a:t> </a:t>
            </a:r>
            <a:r>
              <a:rPr lang="en-GB" b="1" dirty="0" err="1">
                <a:solidFill>
                  <a:schemeClr val="bg1"/>
                </a:solidFill>
                <a:latin typeface="Times New Roman" panose="02020603050405020304" pitchFamily="18" charset="0"/>
                <a:cs typeface="Times New Roman" panose="02020603050405020304" pitchFamily="18" charset="0"/>
              </a:rPr>
              <a:t>nhâm</a:t>
            </a:r>
            <a:r>
              <a:rPr lang="en-GB" b="1" dirty="0">
                <a:solidFill>
                  <a:schemeClr val="bg1"/>
                </a:solidFill>
                <a:latin typeface="Times New Roman" panose="02020603050405020304" pitchFamily="18" charset="0"/>
                <a:cs typeface="Times New Roman" panose="02020603050405020304" pitchFamily="18" charset="0"/>
              </a:rPr>
              <a:t> 891</a:t>
            </a:r>
            <a:endParaRPr lang="en-US" dirty="0">
              <a:solidFill>
                <a:schemeClr val="bg1"/>
              </a:solidFill>
            </a:endParaRPr>
          </a:p>
        </p:txBody>
      </p:sp>
    </p:spTree>
    <p:extLst>
      <p:ext uri="{BB962C8B-B14F-4D97-AF65-F5344CB8AC3E}">
        <p14:creationId xmlns:p14="http://schemas.microsoft.com/office/powerpoint/2010/main" val="19552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986" fill="hold"/>
                                        <p:tgtEl>
                                          <p:spTgt spid="5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barn(inVertical)">
                                      <p:cBhvr>
                                        <p:cTn id="34" dur="500"/>
                                        <p:tgtEl>
                                          <p:spTgt spid="3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barn(inVertical)">
                                      <p:cBhvr>
                                        <p:cTn id="3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57"/>
                </p:tgtEl>
              </p:cMediaNode>
            </p:audio>
          </p:childTnLst>
        </p:cTn>
      </p:par>
    </p:tnLst>
    <p:bldLst>
      <p:bldP spid="29" grpId="0" animBg="1"/>
      <p:bldP spid="30" grpId="0" animBg="1"/>
      <p:bldP spid="12" grpId="0" animBg="1"/>
      <p:bldP spid="17" grpId="0" animBg="1"/>
      <p:bldP spid="28" grpId="0" animBg="1"/>
      <p:bldP spid="5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HÌNH THÀNH KIẾN THỨC</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719BED07-6919-BEEF-D24E-F47626EF3C94}"/>
              </a:ext>
            </a:extLst>
          </p:cNvPr>
          <p:cNvGrpSpPr/>
          <p:nvPr/>
        </p:nvGrpSpPr>
        <p:grpSpPr>
          <a:xfrm>
            <a:off x="157375" y="2099131"/>
            <a:ext cx="3685421" cy="4757195"/>
            <a:chOff x="11604736" y="839607"/>
            <a:chExt cx="6309347" cy="8177673"/>
          </a:xfrm>
        </p:grpSpPr>
        <p:sp>
          <p:nvSpPr>
            <p:cNvPr id="2" name="Freeform 16">
              <a:extLst>
                <a:ext uri="{FF2B5EF4-FFF2-40B4-BE49-F238E27FC236}">
                  <a16:creationId xmlns:a16="http://schemas.microsoft.com/office/drawing/2014/main" id="{847FC567-EE76-9240-2CC0-9964AFB3678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id="{AE3C6927-DE6B-BD47-7D1F-40A7049A5CA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8">
              <a:extLst>
                <a:ext uri="{FF2B5EF4-FFF2-40B4-BE49-F238E27FC236}">
                  <a16:creationId xmlns:a16="http://schemas.microsoft.com/office/drawing/2014/main" id="{BF0D1AA5-A326-3C28-DCCA-89BE98CB7C68}"/>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p:cNvSpPr/>
          <p:nvPr/>
        </p:nvSpPr>
        <p:spPr>
          <a:xfrm>
            <a:off x="3760132" y="6112574"/>
            <a:ext cx="300082" cy="369332"/>
          </a:xfrm>
          <a:prstGeom prst="rect">
            <a:avLst/>
          </a:prstGeom>
        </p:spPr>
        <p:txBody>
          <a:bodyPr wrap="none">
            <a:spAutoFit/>
          </a:bodyPr>
          <a:lstStyle/>
          <a:p>
            <a:r>
              <a:rPr lang="en-GB" b="1" dirty="0">
                <a:solidFill>
                  <a:schemeClr val="bg1"/>
                </a:solidFill>
                <a:latin typeface="Times New Roman" panose="02020603050405020304" pitchFamily="18" charset="0"/>
                <a:cs typeface="Times New Roman" panose="02020603050405020304" pitchFamily="18" charset="0"/>
              </a:rPr>
              <a:t>1</a:t>
            </a:r>
            <a:endParaRPr lang="en-US" dirty="0">
              <a:solidFill>
                <a:schemeClr val="bg1"/>
              </a:solidFill>
            </a:endParaRPr>
          </a:p>
        </p:txBody>
      </p:sp>
    </p:spTree>
    <p:extLst>
      <p:ext uri="{BB962C8B-B14F-4D97-AF65-F5344CB8AC3E}">
        <p14:creationId xmlns:p14="http://schemas.microsoft.com/office/powerpoint/2010/main" val="24582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901896" y="4494205"/>
            <a:ext cx="5290105" cy="2902945"/>
          </a:xfrm>
          <a:custGeom>
            <a:avLst/>
            <a:gdLst/>
            <a:ahLst/>
            <a:cxnLst/>
            <a:rect l="l" t="t" r="r" b="b"/>
            <a:pathLst>
              <a:path w="7935157" h="4354417">
                <a:moveTo>
                  <a:pt x="0" y="0"/>
                </a:moveTo>
                <a:lnTo>
                  <a:pt x="7935157" y="0"/>
                </a:lnTo>
                <a:lnTo>
                  <a:pt x="7935157" y="4354417"/>
                </a:lnTo>
                <a:lnTo>
                  <a:pt x="0" y="4354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6520375" y="1325424"/>
            <a:ext cx="5410200" cy="5103150"/>
            <a:chOff x="0" y="0"/>
            <a:chExt cx="2137363" cy="1369723"/>
          </a:xfrm>
        </p:grpSpPr>
        <p:sp>
          <p:nvSpPr>
            <p:cNvPr id="15" name="Freeform 15"/>
            <p:cNvSpPr/>
            <p:nvPr/>
          </p:nvSpPr>
          <p:spPr>
            <a:xfrm>
              <a:off x="0" y="0"/>
              <a:ext cx="2137363" cy="1369723"/>
            </a:xfrm>
            <a:custGeom>
              <a:avLst/>
              <a:gdLst/>
              <a:ahLst/>
              <a:cxnLst/>
              <a:rect l="l" t="t" r="r" b="b"/>
              <a:pathLst>
                <a:path w="2137363" h="1369723">
                  <a:moveTo>
                    <a:pt x="14310" y="0"/>
                  </a:moveTo>
                  <a:lnTo>
                    <a:pt x="2123053" y="0"/>
                  </a:lnTo>
                  <a:cubicBezTo>
                    <a:pt x="2126848" y="0"/>
                    <a:pt x="2130488" y="1508"/>
                    <a:pt x="2133172" y="4191"/>
                  </a:cubicBezTo>
                  <a:cubicBezTo>
                    <a:pt x="2135855" y="6875"/>
                    <a:pt x="2137363" y="10515"/>
                    <a:pt x="2137363" y="14310"/>
                  </a:cubicBezTo>
                  <a:lnTo>
                    <a:pt x="2137363" y="1355413"/>
                  </a:lnTo>
                  <a:cubicBezTo>
                    <a:pt x="2137363" y="1359208"/>
                    <a:pt x="2135855" y="1362848"/>
                    <a:pt x="2133172" y="1365531"/>
                  </a:cubicBezTo>
                  <a:cubicBezTo>
                    <a:pt x="2130488" y="1368215"/>
                    <a:pt x="2126848" y="1369723"/>
                    <a:pt x="2123053" y="1369723"/>
                  </a:cubicBezTo>
                  <a:lnTo>
                    <a:pt x="14310" y="1369723"/>
                  </a:lnTo>
                  <a:cubicBezTo>
                    <a:pt x="10515" y="1369723"/>
                    <a:pt x="6875" y="1368215"/>
                    <a:pt x="4191" y="1365531"/>
                  </a:cubicBezTo>
                  <a:cubicBezTo>
                    <a:pt x="1508" y="1362848"/>
                    <a:pt x="0" y="1359208"/>
                    <a:pt x="0" y="1355413"/>
                  </a:cubicBezTo>
                  <a:lnTo>
                    <a:pt x="0" y="14310"/>
                  </a:lnTo>
                  <a:cubicBezTo>
                    <a:pt x="0" y="10515"/>
                    <a:pt x="1508" y="6875"/>
                    <a:pt x="4191" y="4191"/>
                  </a:cubicBezTo>
                  <a:cubicBezTo>
                    <a:pt x="6875" y="1508"/>
                    <a:pt x="10515" y="0"/>
                    <a:pt x="14310" y="0"/>
                  </a:cubicBezTo>
                  <a:close/>
                </a:path>
              </a:pathLst>
            </a:custGeom>
            <a:solidFill>
              <a:srgbClr val="56718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2137363" cy="140782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6755792" y="353474"/>
            <a:ext cx="5054158" cy="1821032"/>
            <a:chOff x="0" y="0"/>
            <a:chExt cx="1898701" cy="544775"/>
          </a:xfrm>
          <a:solidFill>
            <a:schemeClr val="accent5">
              <a:lumMod val="40000"/>
              <a:lumOff val="60000"/>
            </a:schemeClr>
          </a:solidFill>
        </p:grpSpPr>
        <p:sp>
          <p:nvSpPr>
            <p:cNvPr id="18" name="Freeform 18"/>
            <p:cNvSpPr/>
            <p:nvPr/>
          </p:nvSpPr>
          <p:spPr>
            <a:xfrm>
              <a:off x="0" y="0"/>
              <a:ext cx="1898701" cy="544775"/>
            </a:xfrm>
            <a:custGeom>
              <a:avLst/>
              <a:gdLst/>
              <a:ahLst/>
              <a:cxnLst/>
              <a:rect l="l" t="t" r="r" b="b"/>
              <a:pathLst>
                <a:path w="1898701" h="544775">
                  <a:moveTo>
                    <a:pt x="16109" y="0"/>
                  </a:moveTo>
                  <a:lnTo>
                    <a:pt x="1882593" y="0"/>
                  </a:lnTo>
                  <a:cubicBezTo>
                    <a:pt x="1891489" y="0"/>
                    <a:pt x="1898701" y="7212"/>
                    <a:pt x="1898701" y="16109"/>
                  </a:cubicBezTo>
                  <a:lnTo>
                    <a:pt x="1898701" y="528667"/>
                  </a:lnTo>
                  <a:cubicBezTo>
                    <a:pt x="1898701" y="537563"/>
                    <a:pt x="1891489" y="544775"/>
                    <a:pt x="1882593" y="544775"/>
                  </a:cubicBezTo>
                  <a:lnTo>
                    <a:pt x="16109" y="544775"/>
                  </a:lnTo>
                  <a:cubicBezTo>
                    <a:pt x="7212" y="544775"/>
                    <a:pt x="0" y="537563"/>
                    <a:pt x="0" y="528667"/>
                  </a:cubicBezTo>
                  <a:lnTo>
                    <a:pt x="0" y="16109"/>
                  </a:lnTo>
                  <a:cubicBezTo>
                    <a:pt x="0" y="7212"/>
                    <a:pt x="7212" y="0"/>
                    <a:pt x="16109"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38100"/>
              <a:ext cx="1898701" cy="582875"/>
            </a:xfrm>
            <a:prstGeom prst="rect">
              <a:avLst/>
            </a:prstGeom>
            <a:grpFill/>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6887333" y="358291"/>
            <a:ext cx="4817763" cy="172354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 HS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ví</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nhất</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SGK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nghĩa</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1"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lợi</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câu</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thơ</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Từ ví dụ rút ra khái niệm về biện pháp chơi chữ</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2"/>
          <p:cNvGrpSpPr/>
          <p:nvPr/>
        </p:nvGrpSpPr>
        <p:grpSpPr>
          <a:xfrm>
            <a:off x="349204" y="267642"/>
            <a:ext cx="5909745" cy="1831333"/>
            <a:chOff x="0" y="0"/>
            <a:chExt cx="1873199" cy="549106"/>
          </a:xfrm>
        </p:grpSpPr>
        <p:sp>
          <p:nvSpPr>
            <p:cNvPr id="23" name="Freeform 23"/>
            <p:cNvSpPr/>
            <p:nvPr/>
          </p:nvSpPr>
          <p:spPr>
            <a:xfrm>
              <a:off x="0" y="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38100"/>
              <a:ext cx="1873199" cy="58720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a:off x="177928" y="151316"/>
            <a:ext cx="617951" cy="61795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958365" y="265825"/>
            <a:ext cx="5191662" cy="184665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sử dụng biện pháp tu từ chơi chữ dựa trên hiện tượng đồng âm (lợi. – “lợi ích” và lợi - “phần thịt bao quanh chân răng”) với mục đích tạo ra sắc thái hài hước, dí dỏm, làm tăng sức hấp dẫn cho bài ca dao.</a:t>
            </a:r>
            <a:endParaRPr kumimoji="0" lang="en-SG"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2" name="Group 32"/>
          <p:cNvGrpSpPr/>
          <p:nvPr/>
        </p:nvGrpSpPr>
        <p:grpSpPr>
          <a:xfrm>
            <a:off x="349204" y="2575450"/>
            <a:ext cx="6019562" cy="4158357"/>
            <a:chOff x="0" y="0"/>
            <a:chExt cx="1873199" cy="549106"/>
          </a:xfrm>
        </p:grpSpPr>
        <p:sp>
          <p:nvSpPr>
            <p:cNvPr id="33" name="Freeform 33"/>
            <p:cNvSpPr/>
            <p:nvPr/>
          </p:nvSpPr>
          <p:spPr>
            <a:xfrm>
              <a:off x="0" y="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4"/>
            <p:cNvSpPr txBox="1"/>
            <p:nvPr/>
          </p:nvSpPr>
          <p:spPr>
            <a:xfrm>
              <a:off x="0" y="-38100"/>
              <a:ext cx="1873199" cy="58720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35"/>
          <p:cNvSpPr/>
          <p:nvPr/>
        </p:nvSpPr>
        <p:spPr>
          <a:xfrm>
            <a:off x="197595" y="2369824"/>
            <a:ext cx="617951" cy="61795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a:off x="383929" y="3162299"/>
            <a:ext cx="5909745" cy="352917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 chữ là biện pháp tu từ sử dụng âm thanh, từ ngữ để tạo ra ý nghĩa bất ngờ, thú vị, làm tăng sức hấp dẫn cho văn bản.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Chơi chữ có thể dựa trên hiện tượng đồng âm, lối nói gần âm, cách điệp âm, lối nói lái, lối tách từ ...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Biện pháp tu từ này thường được sử dụng trong sáng tác văn chương (đặc biệt là trong thơ văn trào phúng) và trong cuộc sống hằng ngày.</a:t>
            </a:r>
            <a:endParaRPr kumimoji="0" lang="en-SG"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7" name="Freeform 37"/>
          <p:cNvSpPr/>
          <p:nvPr/>
        </p:nvSpPr>
        <p:spPr>
          <a:xfrm rot="1532682">
            <a:off x="11073015" y="5505232"/>
            <a:ext cx="1063056" cy="1203556"/>
          </a:xfrm>
          <a:custGeom>
            <a:avLst/>
            <a:gdLst/>
            <a:ahLst/>
            <a:cxnLst/>
            <a:rect l="l" t="t" r="r" b="b"/>
            <a:pathLst>
              <a:path w="2563029" h="3144821">
                <a:moveTo>
                  <a:pt x="0" y="0"/>
                </a:moveTo>
                <a:lnTo>
                  <a:pt x="2563029" y="0"/>
                </a:lnTo>
                <a:lnTo>
                  <a:pt x="2563029" y="3144821"/>
                </a:lnTo>
                <a:lnTo>
                  <a:pt x="0" y="3144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89F2B645-0D59-182C-D7EB-BDAEFA43C010}"/>
              </a:ext>
            </a:extLst>
          </p:cNvPr>
          <p:cNvSpPr txBox="1"/>
          <p:nvPr/>
        </p:nvSpPr>
        <p:spPr>
          <a:xfrm>
            <a:off x="6094419" y="1674295"/>
            <a:ext cx="6400800" cy="400609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25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Bà già đi chợ Cầu Đông</a:t>
            </a:r>
            <a:endParaRPr kumimoji="0" lang="en-SG" sz="25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Bởi xem một quẻ lấy chồng lợi chăng?</a:t>
            </a:r>
            <a:endParaRPr kumimoji="0" lang="en-SG" sz="25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Thầy bói xem quẻ nói rằng:</a:t>
            </a:r>
            <a:endParaRPr kumimoji="0" lang="en-SG" sz="25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Lợi thì có lợi, nhưng răng không còn.</a:t>
            </a:r>
            <a:endParaRPr kumimoji="0" lang="en-SG" sz="25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vi-VN" sz="25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(Ca dao)</a:t>
            </a:r>
            <a:endParaRPr kumimoji="0" lang="en-SG" sz="25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33BEB505-16F2-B433-2A7D-676519F534C6}"/>
              </a:ext>
            </a:extLst>
          </p:cNvPr>
          <p:cNvSpPr txBox="1"/>
          <p:nvPr/>
        </p:nvSpPr>
        <p:spPr>
          <a:xfrm>
            <a:off x="815546" y="2551817"/>
            <a:ext cx="63602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Kết luận</a:t>
            </a:r>
            <a:endParaRPr kumimoji="0" lang="en-SG" sz="2800" b="1"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Effect transition="in" filter="barn(inVertical)">
                                      <p:cBhvr>
                                        <p:cTn id="17" dur="500"/>
                                        <p:tgtEl>
                                          <p:spTgt spid="3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xEl>
                                              <p:pRg st="1" end="1"/>
                                            </p:txEl>
                                          </p:spTgt>
                                        </p:tgtEl>
                                        <p:attrNameLst>
                                          <p:attrName>style.visibility</p:attrName>
                                        </p:attrNameLst>
                                      </p:cBhvr>
                                      <p:to>
                                        <p:strVal val="visible"/>
                                      </p:to>
                                    </p:set>
                                    <p:animEffect transition="in" filter="barn(inVertical)">
                                      <p:cBhvr>
                                        <p:cTn id="22" dur="500"/>
                                        <p:tgtEl>
                                          <p:spTgt spid="3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xEl>
                                              <p:pRg st="2" end="2"/>
                                            </p:txEl>
                                          </p:spTgt>
                                        </p:tgtEl>
                                        <p:attrNameLst>
                                          <p:attrName>style.visibility</p:attrName>
                                        </p:attrNameLst>
                                      </p:cBhvr>
                                      <p:to>
                                        <p:strVal val="visible"/>
                                      </p:to>
                                    </p:set>
                                    <p:animEffect transition="in" filter="barn(inVertical)">
                                      <p:cBhvr>
                                        <p:cTn id="27" dur="500"/>
                                        <p:tgtEl>
                                          <p:spTgt spid="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901896" y="4494205"/>
            <a:ext cx="5290105" cy="2902945"/>
          </a:xfrm>
          <a:custGeom>
            <a:avLst/>
            <a:gdLst/>
            <a:ahLst/>
            <a:cxnLst/>
            <a:rect l="l" t="t" r="r" b="b"/>
            <a:pathLst>
              <a:path w="7935157" h="4354417">
                <a:moveTo>
                  <a:pt x="0" y="0"/>
                </a:moveTo>
                <a:lnTo>
                  <a:pt x="7935157" y="0"/>
                </a:lnTo>
                <a:lnTo>
                  <a:pt x="7935157" y="4354417"/>
                </a:lnTo>
                <a:lnTo>
                  <a:pt x="0" y="4354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6520375" y="1325424"/>
            <a:ext cx="5410200" cy="5103150"/>
            <a:chOff x="0" y="0"/>
            <a:chExt cx="2137363" cy="1369723"/>
          </a:xfrm>
        </p:grpSpPr>
        <p:sp>
          <p:nvSpPr>
            <p:cNvPr id="15" name="Freeform 15"/>
            <p:cNvSpPr/>
            <p:nvPr/>
          </p:nvSpPr>
          <p:spPr>
            <a:xfrm>
              <a:off x="0" y="0"/>
              <a:ext cx="2137363" cy="1369723"/>
            </a:xfrm>
            <a:custGeom>
              <a:avLst/>
              <a:gdLst/>
              <a:ahLst/>
              <a:cxnLst/>
              <a:rect l="l" t="t" r="r" b="b"/>
              <a:pathLst>
                <a:path w="2137363" h="1369723">
                  <a:moveTo>
                    <a:pt x="14310" y="0"/>
                  </a:moveTo>
                  <a:lnTo>
                    <a:pt x="2123053" y="0"/>
                  </a:lnTo>
                  <a:cubicBezTo>
                    <a:pt x="2126848" y="0"/>
                    <a:pt x="2130488" y="1508"/>
                    <a:pt x="2133172" y="4191"/>
                  </a:cubicBezTo>
                  <a:cubicBezTo>
                    <a:pt x="2135855" y="6875"/>
                    <a:pt x="2137363" y="10515"/>
                    <a:pt x="2137363" y="14310"/>
                  </a:cubicBezTo>
                  <a:lnTo>
                    <a:pt x="2137363" y="1355413"/>
                  </a:lnTo>
                  <a:cubicBezTo>
                    <a:pt x="2137363" y="1359208"/>
                    <a:pt x="2135855" y="1362848"/>
                    <a:pt x="2133172" y="1365531"/>
                  </a:cubicBezTo>
                  <a:cubicBezTo>
                    <a:pt x="2130488" y="1368215"/>
                    <a:pt x="2126848" y="1369723"/>
                    <a:pt x="2123053" y="1369723"/>
                  </a:cubicBezTo>
                  <a:lnTo>
                    <a:pt x="14310" y="1369723"/>
                  </a:lnTo>
                  <a:cubicBezTo>
                    <a:pt x="10515" y="1369723"/>
                    <a:pt x="6875" y="1368215"/>
                    <a:pt x="4191" y="1365531"/>
                  </a:cubicBezTo>
                  <a:cubicBezTo>
                    <a:pt x="1508" y="1362848"/>
                    <a:pt x="0" y="1359208"/>
                    <a:pt x="0" y="1355413"/>
                  </a:cubicBezTo>
                  <a:lnTo>
                    <a:pt x="0" y="14310"/>
                  </a:lnTo>
                  <a:cubicBezTo>
                    <a:pt x="0" y="10515"/>
                    <a:pt x="1508" y="6875"/>
                    <a:pt x="4191" y="4191"/>
                  </a:cubicBezTo>
                  <a:cubicBezTo>
                    <a:pt x="6875" y="1508"/>
                    <a:pt x="10515" y="0"/>
                    <a:pt x="14310" y="0"/>
                  </a:cubicBezTo>
                  <a:close/>
                </a:path>
              </a:pathLst>
            </a:custGeom>
            <a:solidFill>
              <a:srgbClr val="56718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2137363" cy="140782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6653850" y="353473"/>
            <a:ext cx="5156100" cy="2533735"/>
            <a:chOff x="0" y="0"/>
            <a:chExt cx="1898701" cy="544775"/>
          </a:xfrm>
          <a:solidFill>
            <a:schemeClr val="accent5">
              <a:lumMod val="40000"/>
              <a:lumOff val="60000"/>
            </a:schemeClr>
          </a:solidFill>
        </p:grpSpPr>
        <p:sp>
          <p:nvSpPr>
            <p:cNvPr id="18" name="Freeform 18"/>
            <p:cNvSpPr/>
            <p:nvPr/>
          </p:nvSpPr>
          <p:spPr>
            <a:xfrm>
              <a:off x="0" y="0"/>
              <a:ext cx="1898701" cy="544775"/>
            </a:xfrm>
            <a:custGeom>
              <a:avLst/>
              <a:gdLst/>
              <a:ahLst/>
              <a:cxnLst/>
              <a:rect l="l" t="t" r="r" b="b"/>
              <a:pathLst>
                <a:path w="1898701" h="544775">
                  <a:moveTo>
                    <a:pt x="16109" y="0"/>
                  </a:moveTo>
                  <a:lnTo>
                    <a:pt x="1882593" y="0"/>
                  </a:lnTo>
                  <a:cubicBezTo>
                    <a:pt x="1891489" y="0"/>
                    <a:pt x="1898701" y="7212"/>
                    <a:pt x="1898701" y="16109"/>
                  </a:cubicBezTo>
                  <a:lnTo>
                    <a:pt x="1898701" y="528667"/>
                  </a:lnTo>
                  <a:cubicBezTo>
                    <a:pt x="1898701" y="537563"/>
                    <a:pt x="1891489" y="544775"/>
                    <a:pt x="1882593" y="544775"/>
                  </a:cubicBezTo>
                  <a:lnTo>
                    <a:pt x="16109" y="544775"/>
                  </a:lnTo>
                  <a:cubicBezTo>
                    <a:pt x="7212" y="544775"/>
                    <a:pt x="0" y="537563"/>
                    <a:pt x="0" y="528667"/>
                  </a:cubicBezTo>
                  <a:lnTo>
                    <a:pt x="0" y="16109"/>
                  </a:lnTo>
                  <a:cubicBezTo>
                    <a:pt x="0" y="7212"/>
                    <a:pt x="7212" y="0"/>
                    <a:pt x="16109"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38100"/>
              <a:ext cx="1898701" cy="582875"/>
            </a:xfrm>
            <a:prstGeom prst="rect">
              <a:avLst/>
            </a:prstGeom>
            <a:grpFill/>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6827101" y="286948"/>
            <a:ext cx="4817763" cy="258532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HS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ví</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hai</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SGK,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lặp</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thanh</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điệu</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chúng</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 ví dụ rút ra khái niệm về biện pháp điệp thanh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22" name="Group 22"/>
          <p:cNvGrpSpPr/>
          <p:nvPr/>
        </p:nvGrpSpPr>
        <p:grpSpPr>
          <a:xfrm>
            <a:off x="349204" y="267642"/>
            <a:ext cx="5909745" cy="3379450"/>
            <a:chOff x="0" y="0"/>
            <a:chExt cx="1873199" cy="549106"/>
          </a:xfrm>
        </p:grpSpPr>
        <p:sp>
          <p:nvSpPr>
            <p:cNvPr id="23" name="Freeform 23"/>
            <p:cNvSpPr/>
            <p:nvPr/>
          </p:nvSpPr>
          <p:spPr>
            <a:xfrm>
              <a:off x="0" y="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38100"/>
              <a:ext cx="1873199" cy="58720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a:off x="184118" y="96293"/>
            <a:ext cx="617951" cy="61795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408485" y="656969"/>
            <a:ext cx="5850464" cy="3016210"/>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Việc sử dụng sáu thanh bằng liên tiếp trong mỗi dòng thơ gọi ra một không gian rất nhẹ và rất thơ.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Trong trường hợp này, biện pháp điệp thanh giúp tăng tính tạo hình và sức biểu cảm cho sự diễn đạt, đồng thời góp phần làm nên nhạc tính cho đoạn thơ.</a:t>
            </a:r>
            <a:endParaRPr kumimoji="0" lang="en-SG" sz="2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2" name="Group 32"/>
          <p:cNvGrpSpPr/>
          <p:nvPr/>
        </p:nvGrpSpPr>
        <p:grpSpPr>
          <a:xfrm>
            <a:off x="349204" y="3903323"/>
            <a:ext cx="6019562" cy="2830484"/>
            <a:chOff x="0" y="0"/>
            <a:chExt cx="1873199" cy="549106"/>
          </a:xfrm>
        </p:grpSpPr>
        <p:sp>
          <p:nvSpPr>
            <p:cNvPr id="33" name="Freeform 33"/>
            <p:cNvSpPr/>
            <p:nvPr/>
          </p:nvSpPr>
          <p:spPr>
            <a:xfrm>
              <a:off x="0" y="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4"/>
            <p:cNvSpPr txBox="1"/>
            <p:nvPr/>
          </p:nvSpPr>
          <p:spPr>
            <a:xfrm>
              <a:off x="0" y="-38100"/>
              <a:ext cx="1873199" cy="58720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35"/>
          <p:cNvSpPr/>
          <p:nvPr/>
        </p:nvSpPr>
        <p:spPr>
          <a:xfrm>
            <a:off x="197595" y="3827324"/>
            <a:ext cx="617951" cy="61795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a:off x="568539" y="4544708"/>
            <a:ext cx="5710490" cy="215443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Điệp thanh là biện pháp tu từ lặp lại thanh diệu (thường là cùng thuộc thanh bằng hay thanh trắc) nhằm mục đích tạo nên nhạc tính, tăng tính tạo hình và sức biểu cảm cho văn bản.</a:t>
            </a:r>
            <a:endParaRPr kumimoji="0" lang="en-SG" sz="36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7" name="Freeform 37"/>
          <p:cNvSpPr/>
          <p:nvPr/>
        </p:nvSpPr>
        <p:spPr>
          <a:xfrm rot="1532682">
            <a:off x="11073015" y="5505232"/>
            <a:ext cx="1063056" cy="1203556"/>
          </a:xfrm>
          <a:custGeom>
            <a:avLst/>
            <a:gdLst/>
            <a:ahLst/>
            <a:cxnLst/>
            <a:rect l="l" t="t" r="r" b="b"/>
            <a:pathLst>
              <a:path w="2563029" h="3144821">
                <a:moveTo>
                  <a:pt x="0" y="0"/>
                </a:moveTo>
                <a:lnTo>
                  <a:pt x="2563029" y="0"/>
                </a:lnTo>
                <a:lnTo>
                  <a:pt x="2563029" y="3144821"/>
                </a:lnTo>
                <a:lnTo>
                  <a:pt x="0" y="3144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89F2B645-0D59-182C-D7EB-BDAEFA43C010}"/>
              </a:ext>
            </a:extLst>
          </p:cNvPr>
          <p:cNvSpPr txBox="1"/>
          <p:nvPr/>
        </p:nvSpPr>
        <p:spPr>
          <a:xfrm>
            <a:off x="6469789" y="2638473"/>
            <a:ext cx="5548865" cy="298543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Khi trời quanh tôi làm bằng to</a:t>
            </a:r>
            <a:endParaRPr kumimoji="0" lang="en-SG"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Khi trời quanh tôi làm bằng thơ.</a:t>
            </a:r>
            <a:endParaRPr kumimoji="0" lang="en-SG"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(Xuân Diệu, Nhị hồ)</a:t>
            </a:r>
            <a:endParaRPr kumimoji="0" lang="en-SG" sz="3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33BEB505-16F2-B433-2A7D-676519F534C6}"/>
              </a:ext>
            </a:extLst>
          </p:cNvPr>
          <p:cNvSpPr txBox="1"/>
          <p:nvPr/>
        </p:nvSpPr>
        <p:spPr>
          <a:xfrm>
            <a:off x="815546" y="4009317"/>
            <a:ext cx="636028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Kết luận</a:t>
            </a:r>
            <a:endParaRPr kumimoji="0" lang="en-SG" sz="2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459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6">
                                            <p:txEl>
                                              <p:pRg st="1" end="1"/>
                                            </p:txEl>
                                          </p:spTgt>
                                        </p:tgtEl>
                                        <p:attrNameLst>
                                          <p:attrName>style.visibility</p:attrName>
                                        </p:attrNameLst>
                                      </p:cBhvr>
                                      <p:to>
                                        <p:strVal val="visible"/>
                                      </p:to>
                                    </p:set>
                                    <p:animEffect transition="in" filter="barn(inVertical)">
                                      <p:cBhvr>
                                        <p:cTn id="12" dur="500"/>
                                        <p:tgtEl>
                                          <p:spTgt spid="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arn(inVertic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additive="base">
                                        <p:cTn id="22" dur="500" fill="hold"/>
                                        <p:tgtEl>
                                          <p:spTgt spid="36"/>
                                        </p:tgtEl>
                                        <p:attrNameLst>
                                          <p:attrName>ppt_x</p:attrName>
                                        </p:attrNameLst>
                                      </p:cBhvr>
                                      <p:tavLst>
                                        <p:tav tm="0">
                                          <p:val>
                                            <p:strVal val="#ppt_x"/>
                                          </p:val>
                                        </p:tav>
                                        <p:tav tm="100000">
                                          <p:val>
                                            <p:strVal val="#ppt_x"/>
                                          </p:val>
                                        </p:tav>
                                      </p:tavLst>
                                    </p:anim>
                                    <p:anim calcmode="lin" valueType="num">
                                      <p:cBhvr additive="base">
                                        <p:cTn id="2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223717" y="5588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a:off x="-223717" y="112141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p:cNvSpPr/>
          <p:nvPr/>
        </p:nvSpPr>
        <p:spPr>
          <a:xfrm>
            <a:off x="-223717" y="168403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5"/>
          <p:cNvSpPr/>
          <p:nvPr/>
        </p:nvSpPr>
        <p:spPr>
          <a:xfrm>
            <a:off x="-223717" y="226570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AutoShape 6"/>
          <p:cNvSpPr/>
          <p:nvPr/>
        </p:nvSpPr>
        <p:spPr>
          <a:xfrm>
            <a:off x="-223717" y="283467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AutoShape 7"/>
          <p:cNvSpPr/>
          <p:nvPr/>
        </p:nvSpPr>
        <p:spPr>
          <a:xfrm>
            <a:off x="-223717" y="342900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AutoShape 8"/>
          <p:cNvSpPr/>
          <p:nvPr/>
        </p:nvSpPr>
        <p:spPr>
          <a:xfrm>
            <a:off x="-223717" y="401070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9"/>
          <p:cNvSpPr/>
          <p:nvPr/>
        </p:nvSpPr>
        <p:spPr>
          <a:xfrm>
            <a:off x="-223717" y="4592373"/>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223717" y="5174040"/>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223717" y="5755707"/>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2"/>
          <p:cNvSpPr/>
          <p:nvPr/>
        </p:nvSpPr>
        <p:spPr>
          <a:xfrm>
            <a:off x="-223717" y="6337375"/>
            <a:ext cx="12639433" cy="0"/>
          </a:xfrm>
          <a:prstGeom prst="line">
            <a:avLst/>
          </a:prstGeom>
          <a:ln w="38100" cap="flat">
            <a:solidFill>
              <a:srgbClr val="FFD7C4"/>
            </a:solidFill>
            <a:prstDash val="solid"/>
            <a:headEnd type="none" w="sm" len="sm"/>
            <a:tailEnd type="none" w="sm" len="sm"/>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6901896" y="4494205"/>
            <a:ext cx="5290105" cy="2902945"/>
          </a:xfrm>
          <a:custGeom>
            <a:avLst/>
            <a:gdLst/>
            <a:ahLst/>
            <a:cxnLst/>
            <a:rect l="l" t="t" r="r" b="b"/>
            <a:pathLst>
              <a:path w="7935157" h="4354417">
                <a:moveTo>
                  <a:pt x="0" y="0"/>
                </a:moveTo>
                <a:lnTo>
                  <a:pt x="7935157" y="0"/>
                </a:lnTo>
                <a:lnTo>
                  <a:pt x="7935157" y="4354417"/>
                </a:lnTo>
                <a:lnTo>
                  <a:pt x="0" y="4354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6520375" y="1325424"/>
            <a:ext cx="5410200" cy="5103150"/>
            <a:chOff x="0" y="0"/>
            <a:chExt cx="2137363" cy="1369723"/>
          </a:xfrm>
        </p:grpSpPr>
        <p:sp>
          <p:nvSpPr>
            <p:cNvPr id="15" name="Freeform 15"/>
            <p:cNvSpPr/>
            <p:nvPr/>
          </p:nvSpPr>
          <p:spPr>
            <a:xfrm>
              <a:off x="0" y="0"/>
              <a:ext cx="2137363" cy="1369723"/>
            </a:xfrm>
            <a:custGeom>
              <a:avLst/>
              <a:gdLst/>
              <a:ahLst/>
              <a:cxnLst/>
              <a:rect l="l" t="t" r="r" b="b"/>
              <a:pathLst>
                <a:path w="2137363" h="1369723">
                  <a:moveTo>
                    <a:pt x="14310" y="0"/>
                  </a:moveTo>
                  <a:lnTo>
                    <a:pt x="2123053" y="0"/>
                  </a:lnTo>
                  <a:cubicBezTo>
                    <a:pt x="2126848" y="0"/>
                    <a:pt x="2130488" y="1508"/>
                    <a:pt x="2133172" y="4191"/>
                  </a:cubicBezTo>
                  <a:cubicBezTo>
                    <a:pt x="2135855" y="6875"/>
                    <a:pt x="2137363" y="10515"/>
                    <a:pt x="2137363" y="14310"/>
                  </a:cubicBezTo>
                  <a:lnTo>
                    <a:pt x="2137363" y="1355413"/>
                  </a:lnTo>
                  <a:cubicBezTo>
                    <a:pt x="2137363" y="1359208"/>
                    <a:pt x="2135855" y="1362848"/>
                    <a:pt x="2133172" y="1365531"/>
                  </a:cubicBezTo>
                  <a:cubicBezTo>
                    <a:pt x="2130488" y="1368215"/>
                    <a:pt x="2126848" y="1369723"/>
                    <a:pt x="2123053" y="1369723"/>
                  </a:cubicBezTo>
                  <a:lnTo>
                    <a:pt x="14310" y="1369723"/>
                  </a:lnTo>
                  <a:cubicBezTo>
                    <a:pt x="10515" y="1369723"/>
                    <a:pt x="6875" y="1368215"/>
                    <a:pt x="4191" y="1365531"/>
                  </a:cubicBezTo>
                  <a:cubicBezTo>
                    <a:pt x="1508" y="1362848"/>
                    <a:pt x="0" y="1359208"/>
                    <a:pt x="0" y="1355413"/>
                  </a:cubicBezTo>
                  <a:lnTo>
                    <a:pt x="0" y="14310"/>
                  </a:lnTo>
                  <a:cubicBezTo>
                    <a:pt x="0" y="10515"/>
                    <a:pt x="1508" y="6875"/>
                    <a:pt x="4191" y="4191"/>
                  </a:cubicBezTo>
                  <a:cubicBezTo>
                    <a:pt x="6875" y="1508"/>
                    <a:pt x="10515" y="0"/>
                    <a:pt x="14310" y="0"/>
                  </a:cubicBezTo>
                  <a:close/>
                </a:path>
              </a:pathLst>
            </a:custGeom>
            <a:solidFill>
              <a:srgbClr val="56718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2137363" cy="1407823"/>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6653850" y="353473"/>
            <a:ext cx="5156100" cy="2912610"/>
            <a:chOff x="0" y="0"/>
            <a:chExt cx="1898701" cy="544775"/>
          </a:xfrm>
          <a:solidFill>
            <a:schemeClr val="accent5">
              <a:lumMod val="40000"/>
              <a:lumOff val="60000"/>
            </a:schemeClr>
          </a:solidFill>
        </p:grpSpPr>
        <p:sp>
          <p:nvSpPr>
            <p:cNvPr id="18" name="Freeform 18"/>
            <p:cNvSpPr/>
            <p:nvPr/>
          </p:nvSpPr>
          <p:spPr>
            <a:xfrm>
              <a:off x="0" y="0"/>
              <a:ext cx="1898701" cy="544775"/>
            </a:xfrm>
            <a:custGeom>
              <a:avLst/>
              <a:gdLst/>
              <a:ahLst/>
              <a:cxnLst/>
              <a:rect l="l" t="t" r="r" b="b"/>
              <a:pathLst>
                <a:path w="1898701" h="544775">
                  <a:moveTo>
                    <a:pt x="16109" y="0"/>
                  </a:moveTo>
                  <a:lnTo>
                    <a:pt x="1882593" y="0"/>
                  </a:lnTo>
                  <a:cubicBezTo>
                    <a:pt x="1891489" y="0"/>
                    <a:pt x="1898701" y="7212"/>
                    <a:pt x="1898701" y="16109"/>
                  </a:cubicBezTo>
                  <a:lnTo>
                    <a:pt x="1898701" y="528667"/>
                  </a:lnTo>
                  <a:cubicBezTo>
                    <a:pt x="1898701" y="537563"/>
                    <a:pt x="1891489" y="544775"/>
                    <a:pt x="1882593" y="544775"/>
                  </a:cubicBezTo>
                  <a:lnTo>
                    <a:pt x="16109" y="544775"/>
                  </a:lnTo>
                  <a:cubicBezTo>
                    <a:pt x="7212" y="544775"/>
                    <a:pt x="0" y="537563"/>
                    <a:pt x="0" y="528667"/>
                  </a:cubicBezTo>
                  <a:lnTo>
                    <a:pt x="0" y="16109"/>
                  </a:lnTo>
                  <a:cubicBezTo>
                    <a:pt x="0" y="7212"/>
                    <a:pt x="7212" y="0"/>
                    <a:pt x="16109"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38100"/>
              <a:ext cx="1898701" cy="582875"/>
            </a:xfrm>
            <a:prstGeom prst="rect">
              <a:avLst/>
            </a:prstGeom>
            <a:grpFill/>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TextBox 20"/>
          <p:cNvSpPr txBox="1"/>
          <p:nvPr/>
        </p:nvSpPr>
        <p:spPr>
          <a:xfrm>
            <a:off x="6767683" y="240605"/>
            <a:ext cx="4984771" cy="295465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(3) HS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đọc</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ví</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thứ</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ba</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trong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SGK,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xác</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định</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những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sự</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lặp</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lại</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về</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âm</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tiết</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chúng</a:t>
            </a:r>
            <a:r>
              <a:rPr kumimoji="0" lang="en-GB"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Từ ví dụ rút ra khái niệm về biện pháp điệp vần</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3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2" name="Group 22"/>
          <p:cNvGrpSpPr/>
          <p:nvPr/>
        </p:nvGrpSpPr>
        <p:grpSpPr>
          <a:xfrm>
            <a:off x="349204" y="267642"/>
            <a:ext cx="5909745" cy="3379450"/>
            <a:chOff x="0" y="0"/>
            <a:chExt cx="1873199" cy="549106"/>
          </a:xfrm>
        </p:grpSpPr>
        <p:sp>
          <p:nvSpPr>
            <p:cNvPr id="23" name="Freeform 23"/>
            <p:cNvSpPr/>
            <p:nvPr/>
          </p:nvSpPr>
          <p:spPr>
            <a:xfrm>
              <a:off x="0" y="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0" y="-38100"/>
              <a:ext cx="1873199" cy="58720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Freeform 25"/>
          <p:cNvSpPr/>
          <p:nvPr/>
        </p:nvSpPr>
        <p:spPr>
          <a:xfrm>
            <a:off x="184118" y="96293"/>
            <a:ext cx="617951" cy="61795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408485" y="656969"/>
            <a:ext cx="5850464" cy="295465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việc lặp lại các âm tiết có vần “ang” góp phần quan trọng làm nên nhạc tính cho hai dòng thơ, đồng thời gợi cho người đọc hình dung về một không gian rộng lớn, khoáng đạt.</a:t>
            </a:r>
            <a:endParaRPr kumimoji="0" lang="en-SG" sz="3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2" name="Group 32"/>
          <p:cNvGrpSpPr/>
          <p:nvPr/>
        </p:nvGrpSpPr>
        <p:grpSpPr>
          <a:xfrm>
            <a:off x="349204" y="3903323"/>
            <a:ext cx="6019562" cy="2830484"/>
            <a:chOff x="0" y="0"/>
            <a:chExt cx="1873199" cy="549106"/>
          </a:xfrm>
        </p:grpSpPr>
        <p:sp>
          <p:nvSpPr>
            <p:cNvPr id="33" name="Freeform 33"/>
            <p:cNvSpPr/>
            <p:nvPr/>
          </p:nvSpPr>
          <p:spPr>
            <a:xfrm>
              <a:off x="0" y="0"/>
              <a:ext cx="1873199" cy="549106"/>
            </a:xfrm>
            <a:custGeom>
              <a:avLst/>
              <a:gdLst/>
              <a:ahLst/>
              <a:cxnLst/>
              <a:rect l="l" t="t" r="r" b="b"/>
              <a:pathLst>
                <a:path w="1873199" h="549106">
                  <a:moveTo>
                    <a:pt x="16328" y="0"/>
                  </a:moveTo>
                  <a:lnTo>
                    <a:pt x="1856871" y="0"/>
                  </a:lnTo>
                  <a:cubicBezTo>
                    <a:pt x="1861201" y="0"/>
                    <a:pt x="1865354" y="1720"/>
                    <a:pt x="1868417" y="4782"/>
                  </a:cubicBezTo>
                  <a:cubicBezTo>
                    <a:pt x="1871479" y="7844"/>
                    <a:pt x="1873199" y="11997"/>
                    <a:pt x="1873199" y="16328"/>
                  </a:cubicBezTo>
                  <a:lnTo>
                    <a:pt x="1873199" y="532778"/>
                  </a:lnTo>
                  <a:cubicBezTo>
                    <a:pt x="1873199" y="541796"/>
                    <a:pt x="1865889" y="549106"/>
                    <a:pt x="1856871" y="549106"/>
                  </a:cubicBezTo>
                  <a:lnTo>
                    <a:pt x="16328" y="549106"/>
                  </a:lnTo>
                  <a:cubicBezTo>
                    <a:pt x="11997" y="549106"/>
                    <a:pt x="7844" y="547386"/>
                    <a:pt x="4782" y="544324"/>
                  </a:cubicBezTo>
                  <a:cubicBezTo>
                    <a:pt x="1720" y="541262"/>
                    <a:pt x="0" y="537109"/>
                    <a:pt x="0" y="532778"/>
                  </a:cubicBezTo>
                  <a:lnTo>
                    <a:pt x="0" y="16328"/>
                  </a:lnTo>
                  <a:cubicBezTo>
                    <a:pt x="0" y="11997"/>
                    <a:pt x="1720" y="7844"/>
                    <a:pt x="4782" y="4782"/>
                  </a:cubicBezTo>
                  <a:cubicBezTo>
                    <a:pt x="7844" y="1720"/>
                    <a:pt x="11997" y="0"/>
                    <a:pt x="16328" y="0"/>
                  </a:cubicBezTo>
                  <a:close/>
                </a:path>
              </a:pathLst>
            </a:custGeom>
            <a:solidFill>
              <a:srgbClr val="FFD7C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4"/>
            <p:cNvSpPr txBox="1"/>
            <p:nvPr/>
          </p:nvSpPr>
          <p:spPr>
            <a:xfrm>
              <a:off x="0" y="-38100"/>
              <a:ext cx="1873199" cy="58720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5" name="Freeform 35"/>
          <p:cNvSpPr/>
          <p:nvPr/>
        </p:nvSpPr>
        <p:spPr>
          <a:xfrm>
            <a:off x="197595" y="3827324"/>
            <a:ext cx="617951" cy="617951"/>
          </a:xfrm>
          <a:custGeom>
            <a:avLst/>
            <a:gdLst/>
            <a:ahLst/>
            <a:cxnLst/>
            <a:rect l="l" t="t" r="r" b="b"/>
            <a:pathLst>
              <a:path w="926926" h="926926">
                <a:moveTo>
                  <a:pt x="0" y="0"/>
                </a:moveTo>
                <a:lnTo>
                  <a:pt x="926926" y="0"/>
                </a:lnTo>
                <a:lnTo>
                  <a:pt x="926926" y="926927"/>
                </a:lnTo>
                <a:lnTo>
                  <a:pt x="0" y="9269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6"/>
          <p:cNvSpPr txBox="1"/>
          <p:nvPr/>
        </p:nvSpPr>
        <p:spPr>
          <a:xfrm>
            <a:off x="451511" y="4633865"/>
            <a:ext cx="5866669" cy="1969770"/>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Điệp vần là biện pháp tu từ lặp lại những âm tiết có phần vẫn giống nhau nhằm mục đích làm tăng sức biểu cảm và nhạc tính cho văn bản.</a:t>
            </a:r>
            <a:endParaRPr kumimoji="0" lang="en-SG" sz="5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37" name="Freeform 37"/>
          <p:cNvSpPr/>
          <p:nvPr/>
        </p:nvSpPr>
        <p:spPr>
          <a:xfrm rot="1532682">
            <a:off x="11220926" y="5774906"/>
            <a:ext cx="1063056" cy="1203556"/>
          </a:xfrm>
          <a:custGeom>
            <a:avLst/>
            <a:gdLst/>
            <a:ahLst/>
            <a:cxnLst/>
            <a:rect l="l" t="t" r="r" b="b"/>
            <a:pathLst>
              <a:path w="2563029" h="3144821">
                <a:moveTo>
                  <a:pt x="0" y="0"/>
                </a:moveTo>
                <a:lnTo>
                  <a:pt x="2563029" y="0"/>
                </a:lnTo>
                <a:lnTo>
                  <a:pt x="2563029" y="3144821"/>
                </a:lnTo>
                <a:lnTo>
                  <a:pt x="0" y="31448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89F2B645-0D59-182C-D7EB-BDAEFA43C010}"/>
              </a:ext>
            </a:extLst>
          </p:cNvPr>
          <p:cNvSpPr txBox="1"/>
          <p:nvPr/>
        </p:nvSpPr>
        <p:spPr>
          <a:xfrm>
            <a:off x="6457467" y="2407652"/>
            <a:ext cx="5548865"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Lá bàng đang đỏ ngọn cây</a:t>
            </a:r>
            <a:endParaRPr kumimoji="0" lang="en-SG"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Sếp giang mang lạnh đang bay ngang trời</a:t>
            </a:r>
            <a:endParaRPr kumimoji="0" lang="en-SG"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(Tố Hữu, Tiếng háy sang xuân)</a:t>
            </a:r>
            <a:endParaRPr kumimoji="0" lang="en-SG" sz="32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33BEB505-16F2-B433-2A7D-676519F534C6}"/>
              </a:ext>
            </a:extLst>
          </p:cNvPr>
          <p:cNvSpPr txBox="1"/>
          <p:nvPr/>
        </p:nvSpPr>
        <p:spPr>
          <a:xfrm>
            <a:off x="790587" y="3915527"/>
            <a:ext cx="63602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Kết luận</a:t>
            </a:r>
            <a:endParaRPr kumimoji="0" lang="en-SG"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912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xEl>
                                              <p:pRg st="0" end="0"/>
                                            </p:txEl>
                                          </p:spTgt>
                                        </p:tgtEl>
                                        <p:attrNameLst>
                                          <p:attrName>style.visibility</p:attrName>
                                        </p:attrNameLst>
                                      </p:cBhvr>
                                      <p:to>
                                        <p:strVal val="visible"/>
                                      </p:to>
                                    </p:set>
                                    <p:animEffect transition="in" filter="barn(inVertical)">
                                      <p:cBhvr>
                                        <p:cTn id="17"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LUYỆN TẬP</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id="{719BED07-6919-BEEF-D24E-F47626EF3C94}"/>
              </a:ext>
            </a:extLst>
          </p:cNvPr>
          <p:cNvGrpSpPr/>
          <p:nvPr/>
        </p:nvGrpSpPr>
        <p:grpSpPr>
          <a:xfrm>
            <a:off x="157375" y="2099131"/>
            <a:ext cx="3685421" cy="4757195"/>
            <a:chOff x="11604736" y="839607"/>
            <a:chExt cx="6309347" cy="8177673"/>
          </a:xfrm>
        </p:grpSpPr>
        <p:sp>
          <p:nvSpPr>
            <p:cNvPr id="2" name="Freeform 16">
              <a:extLst>
                <a:ext uri="{FF2B5EF4-FFF2-40B4-BE49-F238E27FC236}">
                  <a16:creationId xmlns:a16="http://schemas.microsoft.com/office/drawing/2014/main" id="{847FC567-EE76-9240-2CC0-9964AFB3678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id="{AE3C6927-DE6B-BD47-7D1F-40A7049A5CA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8">
              <a:extLst>
                <a:ext uri="{FF2B5EF4-FFF2-40B4-BE49-F238E27FC236}">
                  <a16:creationId xmlns:a16="http://schemas.microsoft.com/office/drawing/2014/main" id="{BF0D1AA5-A326-3C28-DCCA-89BE98CB7C68}"/>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0859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0E4AA58C-7EC9-1344-FF45-B23F088B7384}"/>
              </a:ext>
            </a:extLst>
          </p:cNvPr>
          <p:cNvPicPr>
            <a:picLocks noChangeAspect="1"/>
          </p:cNvPicPr>
          <p:nvPr/>
        </p:nvPicPr>
        <p:blipFill>
          <a:blip r:embed="rId2"/>
          <a:stretch>
            <a:fillRect/>
          </a:stretch>
        </p:blipFill>
        <p:spPr>
          <a:xfrm>
            <a:off x="0" y="1673"/>
            <a:ext cx="12192000" cy="6854653"/>
          </a:xfrm>
          <a:prstGeom prst="rect">
            <a:avLst/>
          </a:prstGeom>
        </p:spPr>
      </p:pic>
      <p:grpSp>
        <p:nvGrpSpPr>
          <p:cNvPr id="47" name="组合 63">
            <a:extLst>
              <a:ext uri="{FF2B5EF4-FFF2-40B4-BE49-F238E27FC236}">
                <a16:creationId xmlns:a16="http://schemas.microsoft.com/office/drawing/2014/main" id="{8477FAC1-A049-398D-51BC-49EC08DC261A}"/>
              </a:ext>
            </a:extLst>
          </p:cNvPr>
          <p:cNvGrpSpPr/>
          <p:nvPr/>
        </p:nvGrpSpPr>
        <p:grpSpPr>
          <a:xfrm>
            <a:off x="3796134" y="299840"/>
            <a:ext cx="2968069" cy="1846572"/>
            <a:chOff x="3974544" y="364677"/>
            <a:chExt cx="2226857" cy="1385431"/>
          </a:xfrm>
        </p:grpSpPr>
        <p:grpSp>
          <p:nvGrpSpPr>
            <p:cNvPr id="48" name="组合 64">
              <a:extLst>
                <a:ext uri="{FF2B5EF4-FFF2-40B4-BE49-F238E27FC236}">
                  <a16:creationId xmlns:a16="http://schemas.microsoft.com/office/drawing/2014/main" id="{A8E547B8-FBF6-86E7-1BAC-AED2B64D68D3}"/>
                </a:ext>
              </a:extLst>
            </p:cNvPr>
            <p:cNvGrpSpPr/>
            <p:nvPr/>
          </p:nvGrpSpPr>
          <p:grpSpPr>
            <a:xfrm>
              <a:off x="3974544" y="1008636"/>
              <a:ext cx="741472" cy="741472"/>
              <a:chOff x="3059832" y="3339719"/>
              <a:chExt cx="3607562" cy="3607562"/>
            </a:xfrm>
          </p:grpSpPr>
          <p:sp>
            <p:nvSpPr>
              <p:cNvPr id="50" name="椭圆 70">
                <a:extLst>
                  <a:ext uri="{FF2B5EF4-FFF2-40B4-BE49-F238E27FC236}">
                    <a16:creationId xmlns:a16="http://schemas.microsoft.com/office/drawing/2014/main" id="{6E1C5337-EF8E-C9A7-9FF8-F7697E7023D8}"/>
                  </a:ext>
                </a:extLst>
              </p:cNvPr>
              <p:cNvSpPr/>
              <p:nvPr/>
            </p:nvSpPr>
            <p:spPr>
              <a:xfrm>
                <a:off x="3059832" y="3339719"/>
                <a:ext cx="3607562" cy="3607562"/>
              </a:xfrm>
              <a:prstGeom prst="ellipse">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3599" b="0" i="0" u="none" strike="noStrike" kern="0" cap="none" spc="0" normalizeH="0" baseline="0" noProof="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sp>
            <p:nvSpPr>
              <p:cNvPr id="51" name="同心圆 69">
                <a:extLst>
                  <a:ext uri="{FF2B5EF4-FFF2-40B4-BE49-F238E27FC236}">
                    <a16:creationId xmlns:a16="http://schemas.microsoft.com/office/drawing/2014/main" id="{BA0C5066-41C2-DFEB-7BB1-4F71ECA915B6}"/>
                  </a:ext>
                </a:extLst>
              </p:cNvPr>
              <p:cNvSpPr/>
              <p:nvPr/>
            </p:nvSpPr>
            <p:spPr>
              <a:xfrm>
                <a:off x="3168202" y="3448089"/>
                <a:ext cx="3390826" cy="3390826"/>
              </a:xfrm>
              <a:prstGeom prst="donut">
                <a:avLst>
                  <a:gd name="adj" fmla="val 4879"/>
                </a:avLst>
              </a:prstGeom>
              <a:no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3599" b="0" i="0" u="none" strike="noStrike" kern="0" cap="none" spc="0" normalizeH="0" baseline="0" noProof="0" dirty="0">
                  <a:ln>
                    <a:noFill/>
                  </a:ln>
                  <a:solidFill>
                    <a:srgbClr val="FF7422"/>
                  </a:solidFill>
                  <a:effectLst/>
                  <a:uLnTx/>
                  <a:uFillTx/>
                  <a:latin typeface="字魂36号-正文宋楷" panose="02000000000000000000" pitchFamily="2" charset="-122"/>
                  <a:ea typeface="字魂36号-正文宋楷" panose="02000000000000000000" pitchFamily="2" charset="-122"/>
                  <a:cs typeface="+mn-ea"/>
                  <a:sym typeface="+mn-lt"/>
                </a:endParaRPr>
              </a:p>
            </p:txBody>
          </p:sp>
        </p:grpSp>
        <p:sp>
          <p:nvSpPr>
            <p:cNvPr id="49" name="TextBox 6">
              <a:extLst>
                <a:ext uri="{FF2B5EF4-FFF2-40B4-BE49-F238E27FC236}">
                  <a16:creationId xmlns:a16="http://schemas.microsoft.com/office/drawing/2014/main" id="{2E08D22A-7C90-9FB7-FED4-F093DC27C35E}"/>
                </a:ext>
              </a:extLst>
            </p:cNvPr>
            <p:cNvSpPr txBox="1"/>
            <p:nvPr/>
          </p:nvSpPr>
          <p:spPr>
            <a:xfrm>
              <a:off x="5198732" y="364677"/>
              <a:ext cx="1002669" cy="530915"/>
            </a:xfrm>
            <a:prstGeom prst="rect">
              <a:avLst/>
            </a:prstGeom>
            <a:noFill/>
          </p:spPr>
          <p:txBody>
            <a:bodyPr wrap="none"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8000" b="1" i="0" u="none" strike="noStrike" kern="0" cap="none" spc="0" normalizeH="0" baseline="0" noProof="0" dirty="0">
                  <a:ln>
                    <a:noFill/>
                  </a:ln>
                  <a:solidFill>
                    <a:prstClr val="white"/>
                  </a:solidFill>
                  <a:effectLst/>
                  <a:uLnTx/>
                  <a:uFillTx/>
                  <a:latin typeface="Times New Roman" panose="02020603050405020304" pitchFamily="18" charset="0"/>
                  <a:ea typeface="字魂36号-正文宋楷" panose="02000000000000000000" pitchFamily="2" charset="-122"/>
                  <a:cs typeface="Times New Roman" panose="02020603050405020304" pitchFamily="18" charset="0"/>
                  <a:sym typeface="+mn-lt"/>
                </a:rPr>
                <a:t>I.</a:t>
              </a:r>
            </a:p>
          </p:txBody>
        </p:sp>
      </p:grpSp>
      <p:sp>
        <p:nvSpPr>
          <p:cNvPr id="52" name="TextBox 51">
            <a:extLst>
              <a:ext uri="{FF2B5EF4-FFF2-40B4-BE49-F238E27FC236}">
                <a16:creationId xmlns:a16="http://schemas.microsoft.com/office/drawing/2014/main" id="{653E68F4-0C18-9776-BA86-1997073BFD4C}"/>
              </a:ext>
            </a:extLst>
          </p:cNvPr>
          <p:cNvSpPr txBox="1"/>
          <p:nvPr/>
        </p:nvSpPr>
        <p:spPr>
          <a:xfrm>
            <a:off x="2490528" y="1545123"/>
            <a:ext cx="6659151"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luyện tập về biện pháp tu từ chơi chữ, điệp thanh, điệp vần</a:t>
            </a:r>
            <a:endParaRPr kumimoji="0" lang="en-SG" sz="6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308172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ipogohd">
      <a:majorFont>
        <a:latin typeface="字魂27号-布丁体"/>
        <a:ea typeface="字魂27号-布丁体"/>
        <a:cs typeface=""/>
      </a:majorFont>
      <a:minorFont>
        <a:latin typeface="字魂27号-布丁体"/>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ora SemiBold - Poppins Light">
      <a:majorFont>
        <a:latin typeface="Lora SemiBold"/>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90A1"/>
        </a:solidFill>
        <a:ln w="25400">
          <a:solidFill>
            <a:srgbClr val="472512"/>
          </a:solidFill>
        </a:ln>
      </a:spPr>
      <a:bodyPr rtlCol="0" anchor="ctr"/>
      <a:lstStyle>
        <a:defPPr algn="ctr">
          <a:defRPr sz="2000" i="1" dirty="0" smtClean="0">
            <a:solidFill>
              <a:srgbClr val="472512"/>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F4F1ED"/>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lass Planning Infographics by Slidesgo">
  <a:themeElements>
    <a:clrScheme name="Simple Light">
      <a:dk1>
        <a:srgbClr val="000000"/>
      </a:dk1>
      <a:lt1>
        <a:srgbClr val="FFFFFF"/>
      </a:lt1>
      <a:dk2>
        <a:srgbClr val="595959"/>
      </a:dk2>
      <a:lt2>
        <a:srgbClr val="EEEEEE"/>
      </a:lt2>
      <a:accent1>
        <a:srgbClr val="4A74FF"/>
      </a:accent1>
      <a:accent2>
        <a:srgbClr val="EB1085"/>
      </a:accent2>
      <a:accent3>
        <a:srgbClr val="FFB12E"/>
      </a:accent3>
      <a:accent4>
        <a:srgbClr val="4EE27A"/>
      </a:accent4>
      <a:accent5>
        <a:srgbClr val="F5DA3E"/>
      </a:accent5>
      <a:accent6>
        <a:srgbClr val="FEDFB1"/>
      </a:accent6>
      <a:hlink>
        <a:srgbClr val="4A74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2049</Words>
  <Application>Microsoft Office PowerPoint</Application>
  <PresentationFormat>Widescreen</PresentationFormat>
  <Paragraphs>159</Paragraphs>
  <Slides>22</Slides>
  <Notes>3</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22</vt:i4>
      </vt:variant>
    </vt:vector>
  </HeadingPairs>
  <TitlesOfParts>
    <vt:vector size="40" baseType="lpstr">
      <vt:lpstr>Aptos</vt:lpstr>
      <vt:lpstr>Arial</vt:lpstr>
      <vt:lpstr>Calibri</vt:lpstr>
      <vt:lpstr>Calibri Light</vt:lpstr>
      <vt:lpstr>Darumadrop One</vt:lpstr>
      <vt:lpstr>Fira Sans</vt:lpstr>
      <vt:lpstr>Fira Sans Extra Condensed</vt:lpstr>
      <vt:lpstr>Poppins Light</vt:lpstr>
      <vt:lpstr>Times New Roman</vt:lpstr>
      <vt:lpstr>Wingdings</vt:lpstr>
      <vt:lpstr>字魂27号-布丁体</vt:lpstr>
      <vt:lpstr>字魂36号-正文宋楷</vt:lpstr>
      <vt:lpstr>1_Office Theme</vt:lpstr>
      <vt:lpstr>2_Office Theme</vt:lpstr>
      <vt:lpstr>Office 主题</vt:lpstr>
      <vt:lpstr>PPTMON theme</vt:lpstr>
      <vt:lpstr>Class Planning Infographics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2024-07-03T13:16:52Z</dcterms:created>
  <dcterms:modified xsi:type="dcterms:W3CDTF">2024-07-03T13:17:33Z</dcterms:modified>
</cp:coreProperties>
</file>