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73" r:id="rId3"/>
    <p:sldId id="258" r:id="rId4"/>
    <p:sldId id="280" r:id="rId5"/>
    <p:sldId id="276" r:id="rId6"/>
    <p:sldId id="274" r:id="rId7"/>
    <p:sldId id="275" r:id="rId8"/>
    <p:sldId id="261" r:id="rId9"/>
    <p:sldId id="288" r:id="rId10"/>
    <p:sldId id="289" r:id="rId11"/>
    <p:sldId id="290" r:id="rId12"/>
    <p:sldId id="278" r:id="rId13"/>
    <p:sldId id="285" r:id="rId14"/>
    <p:sldId id="286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9900FF"/>
    <a:srgbClr val="00FFCC"/>
    <a:srgbClr val="66FF33"/>
    <a:srgbClr val="FF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DC472-F2A1-4FDE-B15F-A64F8DE16C1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F3A11-D854-4671-BB69-4E5762E1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5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97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447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1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5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8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6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6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8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" y="-32965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1785" y="-42333"/>
            <a:ext cx="8809567" cy="193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5846" y="3346607"/>
            <a:ext cx="9805505" cy="1877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altLang="zh-CN" sz="44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SỨC HẤP DẪN CỦA TRUYỆN NGẮN </a:t>
            </a:r>
          </a:p>
          <a:p>
            <a:pPr algn="ctr">
              <a:defRPr/>
            </a:pPr>
            <a:r>
              <a:rPr lang="vi-VN" altLang="zh-CN" sz="44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CHIẾC LÁ CUỐI </a:t>
            </a:r>
            <a:r>
              <a:rPr lang="vi-VN" altLang="zh-CN" sz="44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CÙNG</a:t>
            </a:r>
            <a:endParaRPr lang="en-US" altLang="zh-CN" sz="4400" b="1" i="1" dirty="0" smtClean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/>
              <a:ea typeface="方正卡通简体" pitchFamily="65" charset="-122"/>
              <a:cs typeface="Arial" pitchFamily="34" charset="0"/>
            </a:endParaRPr>
          </a:p>
          <a:p>
            <a:pPr algn="ctr"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Theo Minh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Khuê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2800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方正卡通简体" pitchFamily="65" charset="-122"/>
              <a:cs typeface="Times New Roman" pitchFamily="18" charset="0"/>
            </a:endParaRPr>
          </a:p>
        </p:txBody>
      </p:sp>
      <p:pic>
        <p:nvPicPr>
          <p:cNvPr id="39940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0" y="5924551"/>
            <a:ext cx="1322917" cy="132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89245" flipH="1">
            <a:off x="76200" y="4500034"/>
            <a:ext cx="1278467" cy="136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89245" flipH="1">
            <a:off x="84667" y="4536018"/>
            <a:ext cx="1278467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54170" y="2640653"/>
            <a:ext cx="5942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ĐỌC MỞ RỘNG THEO THỂ LOẠI: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08050" y="2037518"/>
            <a:ext cx="1046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BÀI </a:t>
            </a:r>
            <a:r>
              <a:rPr 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NHỮNG GÓC NHÌN VĂN CHƯƠNG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6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15089" y="3075282"/>
            <a:ext cx="18473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867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883840" y="164637"/>
            <a:ext cx="10972800" cy="4656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Mục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đích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đặc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điểm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văn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bản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nghị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luận</a:t>
            </a:r>
            <a:endParaRPr lang="zh-CN" altLang="en-US" sz="3200" u="sng" dirty="0">
              <a:solidFill>
                <a:srgbClr val="0000FF"/>
              </a:solidFill>
              <a:latin typeface="方正卡通简体"/>
              <a:ea typeface="方正卡通简体"/>
              <a:cs typeface="方正卡通简体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955A4EB-892E-0947-B9E8-6D282611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-41518"/>
            <a:ext cx="1750653" cy="1310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2355" y="668060"/>
            <a:ext cx="280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4355" y="1130281"/>
            <a:ext cx="2365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000747"/>
              </p:ext>
            </p:extLst>
          </p:nvPr>
        </p:nvGraphicFramePr>
        <p:xfrm>
          <a:off x="892935" y="1910461"/>
          <a:ext cx="10406129" cy="4320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4218"/>
                <a:gridCol w="3880176"/>
                <a:gridCol w="3471735"/>
              </a:tblGrid>
              <a:tr h="797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nghị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00B050"/>
                    </a:solidFill>
                  </a:tcPr>
                </a:tc>
              </a:tr>
              <a:tr h="6158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</a:tr>
              <a:tr h="6158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</a:tr>
              <a:tr h="9207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</a:tr>
              <a:tr h="9793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12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15089" y="3075282"/>
            <a:ext cx="18473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867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883840" y="164637"/>
            <a:ext cx="10972800" cy="4656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</a:t>
            </a:r>
            <a:r>
              <a:rPr lang="en-US" sz="3200" b="1" u="sng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Mục đích, đặc điểm của văn bản nghị luận</a:t>
            </a:r>
            <a:endParaRPr lang="zh-CN" altLang="en-US" sz="3200" u="sng" dirty="0">
              <a:solidFill>
                <a:srgbClr val="0000FF"/>
              </a:solidFill>
              <a:latin typeface="方正卡通简体"/>
              <a:ea typeface="方正卡通简体"/>
              <a:cs typeface="方正卡通简体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955A4EB-892E-0947-B9E8-6D282611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-41518"/>
            <a:ext cx="1750653" cy="1310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82539" y="637412"/>
            <a:ext cx="280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9966" y="745334"/>
            <a:ext cx="2365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75936"/>
              </p:ext>
            </p:extLst>
          </p:nvPr>
        </p:nvGraphicFramePr>
        <p:xfrm>
          <a:off x="331303" y="1175790"/>
          <a:ext cx="11675166" cy="5844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5880"/>
                <a:gridCol w="7566991"/>
                <a:gridCol w="1802295"/>
              </a:tblGrid>
              <a:tr h="848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nghị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00B050"/>
                    </a:solidFill>
                  </a:tcPr>
                </a:tc>
              </a:tr>
              <a:tr h="848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Truyện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ngắn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sắc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hấp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dẫn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đê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̉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lại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nhiều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ấn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tượng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bạn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đọc</a:t>
                      </a:r>
                      <a:endParaRPr lang="en-US" sz="1400" dirty="0" smtClean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Xác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định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làm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nổi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bật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ý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kiến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được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endParaRPr lang="en-US" sz="1400" dirty="0" smtClean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</a:tr>
              <a:tr h="647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Chi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bất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ngờ</a:t>
                      </a:r>
                      <a:endParaRPr lang="en-US" sz="1400" dirty="0" smtClean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Dẫn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chứng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chi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tiết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nổi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bật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bản</a:t>
                      </a:r>
                      <a:endParaRPr lang="en-US" sz="1400" dirty="0" smtClean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</a:tr>
              <a:tr h="2307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Chi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tiết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chiếc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lá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cuối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cùng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:+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Bằng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chứng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̣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tồn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tại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của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chiếc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lá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làm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tâm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trạng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nhân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vật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bất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hạnh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̀ có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phần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Giôn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-xi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được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hồi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truyện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đã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viết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....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bất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tử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hóa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nó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”; “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hồi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ấy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thật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kì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diệu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vẽ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vịnh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Na-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pô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-li”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Kết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thúc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bất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ngơ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̀: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Cho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đến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cuối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văn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bản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cũng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tức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là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cuối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truyện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ngắn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Ô Hen-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mới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đê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̉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kê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̉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lại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Giôn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-xi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vê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̀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cái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chết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của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cụ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Bơ-mơn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vê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̀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kiệt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tác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chiếc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lá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cuối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cùng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Người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kê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̉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chuyện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nói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hô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̣ ý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̃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của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nhân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vật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cụ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Bơ-mơn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lại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cô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́ ý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̉ qua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kê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̉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việc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cụ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̃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hoàn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thành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bức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̃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đêm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thê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nào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Cụ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Bơ-mơn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khỏe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mạnh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...qua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đời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”;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Lập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luận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sức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thuyết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phục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minh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tỏ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ý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kiến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7625" marR="47625" marT="47625" marB="47625">
                    <a:solidFill>
                      <a:srgbClr val="66FF33"/>
                    </a:solidFill>
                  </a:tcPr>
                </a:tc>
              </a:tr>
              <a:tr h="10300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Sức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hấp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dẫn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của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truyện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đến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chi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tiết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chiếc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lá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cuối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cùng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Sức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hấp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dẫn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của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truyện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còn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đến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kết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thúc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hết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sức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bất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ngơ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̀.</a:t>
                      </a:r>
                      <a:endParaRPr lang="en-US" sz="1600" dirty="0" smtClean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hút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dirty="0" smtClean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79472" y="2582355"/>
            <a:ext cx="7248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TẬP, VẬN DỤNG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CB44DB-F1D3-C24B-BDE6-CFF3775A5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45"/>
          <a:stretch/>
        </p:blipFill>
        <p:spPr>
          <a:xfrm>
            <a:off x="3350473" y="4070491"/>
            <a:ext cx="4635015" cy="24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933076" y="-1092561"/>
            <a:ext cx="10316140" cy="5760000"/>
            <a:chOff x="3297693" y="-335112"/>
            <a:chExt cx="5596613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092" y="967646"/>
              <a:ext cx="4127718" cy="830327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2040996" y="1134030"/>
            <a:ext cx="90505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 VĂN THAM KHẢO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đục-trong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phải-trái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đúng-sai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thiển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phiến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 tri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Steve Jobs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Iphone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Harland Sanders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xmlns="" id="{8167E989-995B-418D-911F-33D355428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1567132"/>
            <a:ext cx="1823595" cy="28327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AEA7A9-3CED-4097-AC74-320E7957D2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8604" y="-50809"/>
            <a:ext cx="1052482" cy="8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53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167E989-995B-418D-911F-33D355428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0" y="-1083538"/>
            <a:ext cx="11619186" cy="7736585"/>
          </a:xfrm>
          <a:prstGeom prst="rect">
            <a:avLst/>
          </a:prstGeom>
        </p:spPr>
      </p:pic>
      <p:pic>
        <p:nvPicPr>
          <p:cNvPr id="13" name="图片 12" descr="图片包含 玩偶, 玩具, 室内, 天空&#10;&#10;已生成极高可信度的说明">
            <a:extLst>
              <a:ext uri="{FF2B5EF4-FFF2-40B4-BE49-F238E27FC236}">
                <a16:creationId xmlns="" xmlns:a16="http://schemas.microsoft.com/office/drawing/2014/main" id="{50B367B6-A700-4BF0-AEE1-998AC79D8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060">
            <a:off x="4007254" y="-451629"/>
            <a:ext cx="3542059" cy="3542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AEA7A9-3CED-4097-AC74-320E7957D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1668" y="-113873"/>
            <a:ext cx="1052482" cy="889499"/>
          </a:xfrm>
          <a:prstGeom prst="rect">
            <a:avLst/>
          </a:prstGeom>
        </p:spPr>
      </p:pic>
      <p:sp>
        <p:nvSpPr>
          <p:cNvPr id="6" name="文本框 17">
            <a:extLst>
              <a:ext uri="{FF2B5EF4-FFF2-40B4-BE49-F238E27FC236}">
                <a16:creationId xmlns="" xmlns:a16="http://schemas.microsoft.com/office/drawing/2014/main" id="{069AB095-F8D2-4BC8-A6FB-89AEAB009398}"/>
              </a:ext>
            </a:extLst>
          </p:cNvPr>
          <p:cNvSpPr txBox="1"/>
          <p:nvPr/>
        </p:nvSpPr>
        <p:spPr>
          <a:xfrm>
            <a:off x="2795227" y="2341869"/>
            <a:ext cx="760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NHÀ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5227" y="2638233"/>
            <a:ext cx="7987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i="1" dirty="0"/>
              <a:t> 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Google Shape;889;p35"/>
          <p:cNvSpPr/>
          <p:nvPr/>
        </p:nvSpPr>
        <p:spPr>
          <a:xfrm flipH="1">
            <a:off x="335361" y="1155152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879;p35"/>
          <p:cNvSpPr/>
          <p:nvPr/>
        </p:nvSpPr>
        <p:spPr>
          <a:xfrm>
            <a:off x="7631876" y="205840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5" name="Google Shape;879;p35"/>
          <p:cNvSpPr/>
          <p:nvPr/>
        </p:nvSpPr>
        <p:spPr>
          <a:xfrm>
            <a:off x="5919190" y="617518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6" name="Google Shape;879;p35"/>
          <p:cNvSpPr/>
          <p:nvPr/>
        </p:nvSpPr>
        <p:spPr>
          <a:xfrm>
            <a:off x="2385621" y="443348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7" name="Google Shape;879;p35"/>
          <p:cNvSpPr/>
          <p:nvPr/>
        </p:nvSpPr>
        <p:spPr>
          <a:xfrm>
            <a:off x="9745682" y="1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" name="Google Shape;879;p35"/>
          <p:cNvSpPr/>
          <p:nvPr/>
        </p:nvSpPr>
        <p:spPr>
          <a:xfrm>
            <a:off x="3873120" y="1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9" name="Google Shape;3058;p44"/>
          <p:cNvSpPr txBox="1">
            <a:spLocks/>
          </p:cNvSpPr>
          <p:nvPr/>
        </p:nvSpPr>
        <p:spPr>
          <a:xfrm>
            <a:off x="1334955" y="1028734"/>
            <a:ext cx="9753600" cy="146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FFFFFF"/>
              </a:buClr>
              <a:buSzPts val="5200"/>
              <a:defRPr/>
            </a:pPr>
            <a:r>
              <a:rPr lang="en-US" sz="4800" b="1" kern="0" dirty="0" smtClean="0">
                <a:solidFill>
                  <a:srgbClr val="FF0000"/>
                </a:solidFill>
                <a:latin typeface="Times New Roman" pitchFamily="18" charset="0"/>
                <a:ea typeface="Barrio"/>
                <a:cs typeface="Times New Roman" pitchFamily="18" charset="0"/>
                <a:sym typeface="Barrio"/>
              </a:rPr>
              <a:t>CHÚC CÁC EM HỌC TỐT NHÉ!</a:t>
            </a:r>
            <a:r>
              <a:rPr lang="vi-VN" sz="4800" b="1" kern="0" dirty="0" smtClean="0">
                <a:solidFill>
                  <a:srgbClr val="FF0000"/>
                </a:solidFill>
                <a:latin typeface="Times New Roman" pitchFamily="18" charset="0"/>
                <a:ea typeface="Barrio"/>
                <a:cs typeface="Times New Roman" pitchFamily="18" charset="0"/>
                <a:sym typeface="Barrio"/>
              </a:rPr>
              <a:t>  </a:t>
            </a:r>
            <a:endParaRPr lang="vi-VN" sz="4800" b="1" kern="0" dirty="0">
              <a:solidFill>
                <a:srgbClr val="FF0000"/>
              </a:solidFill>
              <a:latin typeface="Times New Roman" pitchFamily="18" charset="0"/>
              <a:ea typeface="Barrio"/>
              <a:cs typeface="Times New Roman" pitchFamily="18" charset="0"/>
              <a:sym typeface="Barrio"/>
            </a:endParaRPr>
          </a:p>
        </p:txBody>
      </p:sp>
      <p:pic>
        <p:nvPicPr>
          <p:cNvPr id="222" name="Picture 2" descr="E:\SOẠN GIÁO ÁN CHÂN TRỜI SÁNG TẠO\BÀI 10 MẸ THIÊN NHIÊN\Word và PP bài 10\BÀI 10 - BÌNH\tải xuống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3" y="40203"/>
            <a:ext cx="1165173" cy="988531"/>
          </a:xfrm>
          <a:prstGeom prst="rect">
            <a:avLst/>
          </a:prstGeom>
          <a:noFill/>
        </p:spPr>
      </p:pic>
      <p:pic>
        <p:nvPicPr>
          <p:cNvPr id="223" name="Picture 5" descr="C:\Users\XuanVinh\Desktop\SGK6 MOI\anh-thay-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98" y="2467659"/>
            <a:ext cx="5305827" cy="377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" name="Google Shape;889;p35"/>
          <p:cNvSpPr/>
          <p:nvPr/>
        </p:nvSpPr>
        <p:spPr>
          <a:xfrm flipH="1">
            <a:off x="10640903" y="794592"/>
            <a:ext cx="1407759" cy="78058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4677884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" name="Picture 2" descr="E:\SOẠN GIÁO ÁN CHÂN TRỜI SÁNG TẠO\BÀI 10 MẸ THIÊN NHIÊN\Word và PP bài 10\BÀI 10 - BÌNH\tải xuống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6827" y="0"/>
            <a:ext cx="1165173" cy="988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4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30" y="-27518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矩形 70"/>
          <p:cNvSpPr>
            <a:spLocks noChangeArrowheads="1"/>
          </p:cNvSpPr>
          <p:nvPr/>
        </p:nvSpPr>
        <p:spPr bwMode="auto">
          <a:xfrm>
            <a:off x="1271175" y="613930"/>
            <a:ext cx="8669750" cy="5632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NGHĨ VỀ KIỆT TÁC CỦA CỤ BƠ-MEN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rét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-men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-men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-xi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41" name="五角星 40"/>
          <p:cNvSpPr/>
          <p:nvPr/>
        </p:nvSpPr>
        <p:spPr>
          <a:xfrm rot="19903756">
            <a:off x="-19372" y="3195297"/>
            <a:ext cx="1056216" cy="105621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2" name="五角星 41"/>
          <p:cNvSpPr/>
          <p:nvPr/>
        </p:nvSpPr>
        <p:spPr>
          <a:xfrm rot="21380687">
            <a:off x="503408" y="5777181"/>
            <a:ext cx="611717" cy="60960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3" name="五角星 42"/>
          <p:cNvSpPr/>
          <p:nvPr/>
        </p:nvSpPr>
        <p:spPr>
          <a:xfrm rot="19938392">
            <a:off x="632700" y="4979096"/>
            <a:ext cx="486833" cy="48471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五角星 43"/>
          <p:cNvSpPr/>
          <p:nvPr/>
        </p:nvSpPr>
        <p:spPr>
          <a:xfrm rot="19938392">
            <a:off x="1308871" y="6191035"/>
            <a:ext cx="486833" cy="48683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/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5" name="五角星 44"/>
          <p:cNvSpPr/>
          <p:nvPr/>
        </p:nvSpPr>
        <p:spPr>
          <a:xfrm rot="19967404">
            <a:off x="9635067" y="4133851"/>
            <a:ext cx="611717" cy="60960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2694517" y="6066993"/>
            <a:ext cx="336551" cy="33866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7" name="五角星 46"/>
          <p:cNvSpPr/>
          <p:nvPr/>
        </p:nvSpPr>
        <p:spPr>
          <a:xfrm>
            <a:off x="10830985" y="4646085"/>
            <a:ext cx="247649" cy="24764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8" name="五角星 47"/>
          <p:cNvSpPr/>
          <p:nvPr/>
        </p:nvSpPr>
        <p:spPr>
          <a:xfrm>
            <a:off x="11514667" y="4969934"/>
            <a:ext cx="124884" cy="1248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1" name="五角星 50"/>
          <p:cNvSpPr/>
          <p:nvPr/>
        </p:nvSpPr>
        <p:spPr>
          <a:xfrm rot="19922997">
            <a:off x="11089217" y="4135968"/>
            <a:ext cx="192616" cy="19261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/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6042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21951" y="2245784"/>
            <a:ext cx="1113367" cy="118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7717938" y="440606"/>
            <a:ext cx="4764327" cy="36614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8352867" y="1743842"/>
            <a:ext cx="34944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2538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730322" y="672425"/>
            <a:ext cx="5747842" cy="4350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443298" y="2659559"/>
            <a:ext cx="396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9459" y="4362242"/>
            <a:ext cx="8809567" cy="193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2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1187740" y="1843532"/>
            <a:ext cx="9601067" cy="2463499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ĐỌC VĂN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18473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867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CB44DB-F1D3-C24B-BDE6-CFF3775A5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45"/>
          <a:stretch/>
        </p:blipFill>
        <p:spPr>
          <a:xfrm>
            <a:off x="3350473" y="4070491"/>
            <a:ext cx="4635015" cy="24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b="1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217">
                <a:defRPr/>
              </a:pPr>
              <a:t>6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23">
            <a:extLst>
              <a:ext uri="{FF2B5EF4-FFF2-40B4-BE49-F238E27FC236}">
                <a16:creationId xmlns="" xmlns:a16="http://schemas.microsoft.com/office/drawing/2014/main" id="{541BEC1A-4E02-4ED4-8E23-A40B767C9C5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636030" y="4693098"/>
            <a:ext cx="421912" cy="1258115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926">
              <a:defRPr/>
            </a:pP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">
            <a:extLst>
              <a:ext uri="{FF2B5EF4-FFF2-40B4-BE49-F238E27FC236}">
                <a16:creationId xmlns="" xmlns:a16="http://schemas.microsoft.com/office/drawing/2014/main" id="{9C1DCEB9-0956-4876-8387-3186CD050357}"/>
              </a:ext>
            </a:extLst>
          </p:cNvPr>
          <p:cNvGrpSpPr/>
          <p:nvPr/>
        </p:nvGrpSpPr>
        <p:grpSpPr>
          <a:xfrm>
            <a:off x="703140" y="2056753"/>
            <a:ext cx="3685160" cy="2730533"/>
            <a:chOff x="1949253" y="1627716"/>
            <a:chExt cx="3271491" cy="2309600"/>
          </a:xfrm>
        </p:grpSpPr>
        <p:grpSp>
          <p:nvGrpSpPr>
            <p:cNvPr id="27" name="组合 135">
              <a:extLst>
                <a:ext uri="{FF2B5EF4-FFF2-40B4-BE49-F238E27FC236}">
                  <a16:creationId xmlns="" xmlns:a16="http://schemas.microsoft.com/office/drawing/2014/main" id="{1402207D-CBB7-427C-BF5A-10E4874000E2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29" name="Freeform 5">
                <a:extLst>
                  <a:ext uri="{FF2B5EF4-FFF2-40B4-BE49-F238E27FC236}">
                    <a16:creationId xmlns="" xmlns:a16="http://schemas.microsoft.com/office/drawing/2014/main" id="{701E2887-6ABA-48C5-BE20-199CEFE6512E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6">
                <a:extLst>
                  <a:ext uri="{FF2B5EF4-FFF2-40B4-BE49-F238E27FC236}">
                    <a16:creationId xmlns="" xmlns:a16="http://schemas.microsoft.com/office/drawing/2014/main" id="{FEC9D7C9-93D5-4739-AFFE-8040BA6CC217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="" xmlns:a16="http://schemas.microsoft.com/office/drawing/2014/main" id="{281FD407-A2BD-466C-B194-8B144655D8D1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8">
                <a:extLst>
                  <a:ext uri="{FF2B5EF4-FFF2-40B4-BE49-F238E27FC236}">
                    <a16:creationId xmlns="" xmlns:a16="http://schemas.microsoft.com/office/drawing/2014/main" id="{BEE6043B-26CB-4A02-A61F-D54DCA348DBD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="" xmlns:a16="http://schemas.microsoft.com/office/drawing/2014/main" id="{23FBEF70-9206-482A-834F-13124F07B0A6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10">
                <a:extLst>
                  <a:ext uri="{FF2B5EF4-FFF2-40B4-BE49-F238E27FC236}">
                    <a16:creationId xmlns="" xmlns:a16="http://schemas.microsoft.com/office/drawing/2014/main" id="{6B69A711-8366-4A40-B126-2B7D4B09CB0E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="" xmlns:a16="http://schemas.microsoft.com/office/drawing/2014/main" id="{449C6D7B-31B9-4A11-9433-50B7CE0F90DE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组合 143">
                <a:extLst>
                  <a:ext uri="{FF2B5EF4-FFF2-40B4-BE49-F238E27FC236}">
                    <a16:creationId xmlns="" xmlns:a16="http://schemas.microsoft.com/office/drawing/2014/main" id="{EE171D6A-3ACD-4978-9415-A984A59E947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7" name="Freeform 12">
                  <a:extLst>
                    <a:ext uri="{FF2B5EF4-FFF2-40B4-BE49-F238E27FC236}">
                      <a16:creationId xmlns="" xmlns:a16="http://schemas.microsoft.com/office/drawing/2014/main" id="{E015D9C1-A573-4E07-B619-F8F9CDD2D7EF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Freeform 13">
                  <a:extLst>
                    <a:ext uri="{FF2B5EF4-FFF2-40B4-BE49-F238E27FC236}">
                      <a16:creationId xmlns="" xmlns:a16="http://schemas.microsoft.com/office/drawing/2014/main" id="{7C07ABB5-BA6E-4F7D-902B-CD32DDB41B56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Freeform 14">
                  <a:extLst>
                    <a:ext uri="{FF2B5EF4-FFF2-40B4-BE49-F238E27FC236}">
                      <a16:creationId xmlns="" xmlns:a16="http://schemas.microsoft.com/office/drawing/2014/main" id="{44AAD421-E009-4F6A-AD56-381D1DE3145B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Freeform 15">
                  <a:extLst>
                    <a:ext uri="{FF2B5EF4-FFF2-40B4-BE49-F238E27FC236}">
                      <a16:creationId xmlns="" xmlns:a16="http://schemas.microsoft.com/office/drawing/2014/main" id="{9AA74B08-8CB5-4728-9BA0-48BEC60983B1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Freeform 16">
                  <a:extLst>
                    <a:ext uri="{FF2B5EF4-FFF2-40B4-BE49-F238E27FC236}">
                      <a16:creationId xmlns="" xmlns:a16="http://schemas.microsoft.com/office/drawing/2014/main" id="{0E1B772E-09AB-479A-90B6-786FE0E9C508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Freeform 17">
                  <a:extLst>
                    <a:ext uri="{FF2B5EF4-FFF2-40B4-BE49-F238E27FC236}">
                      <a16:creationId xmlns="" xmlns:a16="http://schemas.microsoft.com/office/drawing/2014/main" id="{BD4D0207-0475-4316-A452-0D5A326A1DCA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Freeform 18">
                  <a:extLst>
                    <a:ext uri="{FF2B5EF4-FFF2-40B4-BE49-F238E27FC236}">
                      <a16:creationId xmlns="" xmlns:a16="http://schemas.microsoft.com/office/drawing/2014/main" id="{48834AB3-5E24-49A5-8A8C-AE7180BA2D2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Freeform 19">
                  <a:extLst>
                    <a:ext uri="{FF2B5EF4-FFF2-40B4-BE49-F238E27FC236}">
                      <a16:creationId xmlns="" xmlns:a16="http://schemas.microsoft.com/office/drawing/2014/main" id="{0770A82D-6F9B-4A7A-97E3-D945D75215C1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 20">
                  <a:extLst>
                    <a:ext uri="{FF2B5EF4-FFF2-40B4-BE49-F238E27FC236}">
                      <a16:creationId xmlns="" xmlns:a16="http://schemas.microsoft.com/office/drawing/2014/main" id="{3099E63C-2A25-47C4-BA51-88F2633CAAE3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21">
                  <a:extLst>
                    <a:ext uri="{FF2B5EF4-FFF2-40B4-BE49-F238E27FC236}">
                      <a16:creationId xmlns="" xmlns:a16="http://schemas.microsoft.com/office/drawing/2014/main" id="{0590627B-1471-484E-8B06-F8AE402C946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22">
                  <a:extLst>
                    <a:ext uri="{FF2B5EF4-FFF2-40B4-BE49-F238E27FC236}">
                      <a16:creationId xmlns="" xmlns:a16="http://schemas.microsoft.com/office/drawing/2014/main" id="{1DFDADF5-D0AA-4367-8AFB-4A8DDA3A78E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23">
                  <a:extLst>
                    <a:ext uri="{FF2B5EF4-FFF2-40B4-BE49-F238E27FC236}">
                      <a16:creationId xmlns="" xmlns:a16="http://schemas.microsoft.com/office/drawing/2014/main" id="{E20125AD-5077-4C4C-98B3-47A40958016C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24">
                  <a:extLst>
                    <a:ext uri="{FF2B5EF4-FFF2-40B4-BE49-F238E27FC236}">
                      <a16:creationId xmlns="" xmlns:a16="http://schemas.microsoft.com/office/drawing/2014/main" id="{D88DC943-DD10-4969-A9C0-C71A8BBCFA16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25">
                  <a:extLst>
                    <a:ext uri="{FF2B5EF4-FFF2-40B4-BE49-F238E27FC236}">
                      <a16:creationId xmlns="" xmlns:a16="http://schemas.microsoft.com/office/drawing/2014/main" id="{0A2B48AC-0E32-46F3-A039-0F1C3FFE04BE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26">
                  <a:extLst>
                    <a:ext uri="{FF2B5EF4-FFF2-40B4-BE49-F238E27FC236}">
                      <a16:creationId xmlns="" xmlns:a16="http://schemas.microsoft.com/office/drawing/2014/main" id="{35229857-2090-4812-9F3D-E418AB82DF6A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27">
                  <a:extLst>
                    <a:ext uri="{FF2B5EF4-FFF2-40B4-BE49-F238E27FC236}">
                      <a16:creationId xmlns="" xmlns:a16="http://schemas.microsoft.com/office/drawing/2014/main" id="{E54BB5CE-5791-49E7-A07D-DB26C45173C9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28">
                  <a:extLst>
                    <a:ext uri="{FF2B5EF4-FFF2-40B4-BE49-F238E27FC236}">
                      <a16:creationId xmlns="" xmlns:a16="http://schemas.microsoft.com/office/drawing/2014/main" id="{F277204C-B5F8-470B-A492-CE8AC03F1EC5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29">
                  <a:extLst>
                    <a:ext uri="{FF2B5EF4-FFF2-40B4-BE49-F238E27FC236}">
                      <a16:creationId xmlns="" xmlns:a16="http://schemas.microsoft.com/office/drawing/2014/main" id="{5928E602-5813-4F8E-A664-109FEB1436FD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30">
                  <a:extLst>
                    <a:ext uri="{FF2B5EF4-FFF2-40B4-BE49-F238E27FC236}">
                      <a16:creationId xmlns="" xmlns:a16="http://schemas.microsoft.com/office/drawing/2014/main" id="{4C173127-D346-4DF7-8A5E-4C211C694362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1">
                  <a:extLst>
                    <a:ext uri="{FF2B5EF4-FFF2-40B4-BE49-F238E27FC236}">
                      <a16:creationId xmlns="" xmlns:a16="http://schemas.microsoft.com/office/drawing/2014/main" id="{75733073-D4F7-42DC-9E83-4F7A36786E6E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2">
                  <a:extLst>
                    <a:ext uri="{FF2B5EF4-FFF2-40B4-BE49-F238E27FC236}">
                      <a16:creationId xmlns="" xmlns:a16="http://schemas.microsoft.com/office/drawing/2014/main" id="{FF42CD20-5BEC-4D54-A36C-A6432F483895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33">
                  <a:extLst>
                    <a:ext uri="{FF2B5EF4-FFF2-40B4-BE49-F238E27FC236}">
                      <a16:creationId xmlns="" xmlns:a16="http://schemas.microsoft.com/office/drawing/2014/main" id="{9EAD28BE-35E7-4344-B647-DB40F303FFAD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34">
                  <a:extLst>
                    <a:ext uri="{FF2B5EF4-FFF2-40B4-BE49-F238E27FC236}">
                      <a16:creationId xmlns="" xmlns:a16="http://schemas.microsoft.com/office/drawing/2014/main" id="{9711B4D5-3997-4B99-8D48-B923E531E3BD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35">
                  <a:extLst>
                    <a:ext uri="{FF2B5EF4-FFF2-40B4-BE49-F238E27FC236}">
                      <a16:creationId xmlns="" xmlns:a16="http://schemas.microsoft.com/office/drawing/2014/main" id="{F9BE8954-CB1D-4C11-9495-096C154028B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36">
                  <a:extLst>
                    <a:ext uri="{FF2B5EF4-FFF2-40B4-BE49-F238E27FC236}">
                      <a16:creationId xmlns="" xmlns:a16="http://schemas.microsoft.com/office/drawing/2014/main" id="{8F2ECA86-31D8-4CE9-9FD2-9888148E6A3E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37">
                  <a:extLst>
                    <a:ext uri="{FF2B5EF4-FFF2-40B4-BE49-F238E27FC236}">
                      <a16:creationId xmlns="" xmlns:a16="http://schemas.microsoft.com/office/drawing/2014/main" id="{EF6FBDA4-50E8-42CA-967E-07746015AE22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38">
                  <a:extLst>
                    <a:ext uri="{FF2B5EF4-FFF2-40B4-BE49-F238E27FC236}">
                      <a16:creationId xmlns="" xmlns:a16="http://schemas.microsoft.com/office/drawing/2014/main" id="{E788B09E-8EED-4546-8DFE-270806337079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39">
                  <a:extLst>
                    <a:ext uri="{FF2B5EF4-FFF2-40B4-BE49-F238E27FC236}">
                      <a16:creationId xmlns="" xmlns:a16="http://schemas.microsoft.com/office/drawing/2014/main" id="{E0F306DA-482F-41EC-AC53-ECEA31E2F8EA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40">
                  <a:extLst>
                    <a:ext uri="{FF2B5EF4-FFF2-40B4-BE49-F238E27FC236}">
                      <a16:creationId xmlns="" xmlns:a16="http://schemas.microsoft.com/office/drawing/2014/main" id="{F9019F41-AA79-450E-AC9C-AB827DFF75FF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41">
                  <a:extLst>
                    <a:ext uri="{FF2B5EF4-FFF2-40B4-BE49-F238E27FC236}">
                      <a16:creationId xmlns="" xmlns:a16="http://schemas.microsoft.com/office/drawing/2014/main" id="{625F3391-9DA9-41E6-B0D7-FD43E352D4E6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42">
                  <a:extLst>
                    <a:ext uri="{FF2B5EF4-FFF2-40B4-BE49-F238E27FC236}">
                      <a16:creationId xmlns="" xmlns:a16="http://schemas.microsoft.com/office/drawing/2014/main" id="{3E12A41F-9891-4277-B659-FF45D196EABA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43">
                  <a:extLst>
                    <a:ext uri="{FF2B5EF4-FFF2-40B4-BE49-F238E27FC236}">
                      <a16:creationId xmlns="" xmlns:a16="http://schemas.microsoft.com/office/drawing/2014/main" id="{FD8A6B80-FA46-42D6-A716-CDAE76BA4CD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44">
                  <a:extLst>
                    <a:ext uri="{FF2B5EF4-FFF2-40B4-BE49-F238E27FC236}">
                      <a16:creationId xmlns="" xmlns:a16="http://schemas.microsoft.com/office/drawing/2014/main" id="{21F30691-6933-4867-8106-7E6980A66413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45">
                  <a:extLst>
                    <a:ext uri="{FF2B5EF4-FFF2-40B4-BE49-F238E27FC236}">
                      <a16:creationId xmlns="" xmlns:a16="http://schemas.microsoft.com/office/drawing/2014/main" id="{84AFA11C-6335-457E-BEC4-67776333663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46">
                  <a:extLst>
                    <a:ext uri="{FF2B5EF4-FFF2-40B4-BE49-F238E27FC236}">
                      <a16:creationId xmlns="" xmlns:a16="http://schemas.microsoft.com/office/drawing/2014/main" id="{B03A00FE-B39F-43FE-8E05-DF90D97257C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47">
                  <a:extLst>
                    <a:ext uri="{FF2B5EF4-FFF2-40B4-BE49-F238E27FC236}">
                      <a16:creationId xmlns="" xmlns:a16="http://schemas.microsoft.com/office/drawing/2014/main" id="{EF4CFE13-535A-44CE-88FC-19F5A7491C77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48">
                  <a:extLst>
                    <a:ext uri="{FF2B5EF4-FFF2-40B4-BE49-F238E27FC236}">
                      <a16:creationId xmlns="" xmlns:a16="http://schemas.microsoft.com/office/drawing/2014/main" id="{031AC784-A262-48A8-ACE9-77E8E2D8D385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49">
                  <a:extLst>
                    <a:ext uri="{FF2B5EF4-FFF2-40B4-BE49-F238E27FC236}">
                      <a16:creationId xmlns="" xmlns:a16="http://schemas.microsoft.com/office/drawing/2014/main" id="{8C8A3B5C-4EF0-4EC9-8521-7B1FCCD78B75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50">
                  <a:extLst>
                    <a:ext uri="{FF2B5EF4-FFF2-40B4-BE49-F238E27FC236}">
                      <a16:creationId xmlns="" xmlns:a16="http://schemas.microsoft.com/office/drawing/2014/main" id="{26E05434-E6DA-4B13-BCF3-DC5AB3FA52A8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51">
                  <a:extLst>
                    <a:ext uri="{FF2B5EF4-FFF2-40B4-BE49-F238E27FC236}">
                      <a16:creationId xmlns="" xmlns:a16="http://schemas.microsoft.com/office/drawing/2014/main" id="{45CDB74D-A396-4F48-ACFD-4E80D575D1B3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52">
                  <a:extLst>
                    <a:ext uri="{FF2B5EF4-FFF2-40B4-BE49-F238E27FC236}">
                      <a16:creationId xmlns="" xmlns:a16="http://schemas.microsoft.com/office/drawing/2014/main" id="{4659356A-B39A-4FAC-A59F-3A26FDC2F165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53">
                  <a:extLst>
                    <a:ext uri="{FF2B5EF4-FFF2-40B4-BE49-F238E27FC236}">
                      <a16:creationId xmlns="" xmlns:a16="http://schemas.microsoft.com/office/drawing/2014/main" id="{F48D0C0B-F4BF-4019-8847-ECC9AFFF8A17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54">
                  <a:extLst>
                    <a:ext uri="{FF2B5EF4-FFF2-40B4-BE49-F238E27FC236}">
                      <a16:creationId xmlns="" xmlns:a16="http://schemas.microsoft.com/office/drawing/2014/main" id="{59767D5B-32F8-4FBF-9CD7-83B218A036F1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55">
                  <a:extLst>
                    <a:ext uri="{FF2B5EF4-FFF2-40B4-BE49-F238E27FC236}">
                      <a16:creationId xmlns="" xmlns:a16="http://schemas.microsoft.com/office/drawing/2014/main" id="{5B35165E-E984-47BD-BF06-F8B0318BA62E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56">
                  <a:extLst>
                    <a:ext uri="{FF2B5EF4-FFF2-40B4-BE49-F238E27FC236}">
                      <a16:creationId xmlns="" xmlns:a16="http://schemas.microsoft.com/office/drawing/2014/main" id="{370AB6F0-8D5C-4953-A7A4-CC8CBD552BD0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57">
                  <a:extLst>
                    <a:ext uri="{FF2B5EF4-FFF2-40B4-BE49-F238E27FC236}">
                      <a16:creationId xmlns="" xmlns:a16="http://schemas.microsoft.com/office/drawing/2014/main" id="{C6A30B16-EBCF-4FA3-B34B-2393C74F7189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58">
                  <a:extLst>
                    <a:ext uri="{FF2B5EF4-FFF2-40B4-BE49-F238E27FC236}">
                      <a16:creationId xmlns="" xmlns:a16="http://schemas.microsoft.com/office/drawing/2014/main" id="{6C655FF5-9E07-4B98-85AA-856BBBA2504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59">
                  <a:extLst>
                    <a:ext uri="{FF2B5EF4-FFF2-40B4-BE49-F238E27FC236}">
                      <a16:creationId xmlns="" xmlns:a16="http://schemas.microsoft.com/office/drawing/2014/main" id="{7D2ADCC3-0D5F-4975-84F0-73F917F3DDCB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60">
                  <a:extLst>
                    <a:ext uri="{FF2B5EF4-FFF2-40B4-BE49-F238E27FC236}">
                      <a16:creationId xmlns="" xmlns:a16="http://schemas.microsoft.com/office/drawing/2014/main" id="{D00201DB-CD9D-4006-BE16-557729C39015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61">
                  <a:extLst>
                    <a:ext uri="{FF2B5EF4-FFF2-40B4-BE49-F238E27FC236}">
                      <a16:creationId xmlns="" xmlns:a16="http://schemas.microsoft.com/office/drawing/2014/main" id="{87DCB535-D733-4AC2-8297-C1155E86D078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62">
                  <a:extLst>
                    <a:ext uri="{FF2B5EF4-FFF2-40B4-BE49-F238E27FC236}">
                      <a16:creationId xmlns="" xmlns:a16="http://schemas.microsoft.com/office/drawing/2014/main" id="{6FFC27E7-AA98-467B-995B-2D8008AB1C3B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63">
                  <a:extLst>
                    <a:ext uri="{FF2B5EF4-FFF2-40B4-BE49-F238E27FC236}">
                      <a16:creationId xmlns="" xmlns:a16="http://schemas.microsoft.com/office/drawing/2014/main" id="{C73E76C2-A3CA-44D2-A491-D5D8489F2CE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64">
                  <a:extLst>
                    <a:ext uri="{FF2B5EF4-FFF2-40B4-BE49-F238E27FC236}">
                      <a16:creationId xmlns="" xmlns:a16="http://schemas.microsoft.com/office/drawing/2014/main" id="{C1E92A81-0537-4950-A01D-3E678BBCEE5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65">
                  <a:extLst>
                    <a:ext uri="{FF2B5EF4-FFF2-40B4-BE49-F238E27FC236}">
                      <a16:creationId xmlns="" xmlns:a16="http://schemas.microsoft.com/office/drawing/2014/main" id="{7F0ECE0B-FC3C-4177-9475-C57F5BBA056E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66">
                  <a:extLst>
                    <a:ext uri="{FF2B5EF4-FFF2-40B4-BE49-F238E27FC236}">
                      <a16:creationId xmlns="" xmlns:a16="http://schemas.microsoft.com/office/drawing/2014/main" id="{31B7DC14-8E39-4838-809D-6EDCA7EC2A7B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67">
                  <a:extLst>
                    <a:ext uri="{FF2B5EF4-FFF2-40B4-BE49-F238E27FC236}">
                      <a16:creationId xmlns="" xmlns:a16="http://schemas.microsoft.com/office/drawing/2014/main" id="{88EC3E88-0DC8-47F7-9ECC-D664E9F1F4AB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68">
                  <a:extLst>
                    <a:ext uri="{FF2B5EF4-FFF2-40B4-BE49-F238E27FC236}">
                      <a16:creationId xmlns="" xmlns:a16="http://schemas.microsoft.com/office/drawing/2014/main" id="{727FE61F-1EF3-4CFF-950E-138EBA1F8DD2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69">
                  <a:extLst>
                    <a:ext uri="{FF2B5EF4-FFF2-40B4-BE49-F238E27FC236}">
                      <a16:creationId xmlns="" xmlns:a16="http://schemas.microsoft.com/office/drawing/2014/main" id="{0CC78F17-B147-48D5-ADE2-2AAB21B6688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70">
                  <a:extLst>
                    <a:ext uri="{FF2B5EF4-FFF2-40B4-BE49-F238E27FC236}">
                      <a16:creationId xmlns="" xmlns:a16="http://schemas.microsoft.com/office/drawing/2014/main" id="{092C0303-A9CA-4A61-9DF4-2D557394D2DF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71">
                  <a:extLst>
                    <a:ext uri="{FF2B5EF4-FFF2-40B4-BE49-F238E27FC236}">
                      <a16:creationId xmlns="" xmlns:a16="http://schemas.microsoft.com/office/drawing/2014/main" id="{E2E3840E-B749-4F33-9B8F-DAB926778159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72">
                  <a:extLst>
                    <a:ext uri="{FF2B5EF4-FFF2-40B4-BE49-F238E27FC236}">
                      <a16:creationId xmlns="" xmlns:a16="http://schemas.microsoft.com/office/drawing/2014/main" id="{6D33B346-6B13-49B8-ADDA-31C2BC1A2388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73">
                  <a:extLst>
                    <a:ext uri="{FF2B5EF4-FFF2-40B4-BE49-F238E27FC236}">
                      <a16:creationId xmlns="" xmlns:a16="http://schemas.microsoft.com/office/drawing/2014/main" id="{0FCB5350-3E26-4F8F-822B-C058391A60CB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74">
                  <a:extLst>
                    <a:ext uri="{FF2B5EF4-FFF2-40B4-BE49-F238E27FC236}">
                      <a16:creationId xmlns="" xmlns:a16="http://schemas.microsoft.com/office/drawing/2014/main" id="{33B22136-E893-448D-A4F1-228546CD65F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75">
                  <a:extLst>
                    <a:ext uri="{FF2B5EF4-FFF2-40B4-BE49-F238E27FC236}">
                      <a16:creationId xmlns="" xmlns:a16="http://schemas.microsoft.com/office/drawing/2014/main" id="{D909AA22-AD8D-47E6-8FCF-64C26CB58D2B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76">
                  <a:extLst>
                    <a:ext uri="{FF2B5EF4-FFF2-40B4-BE49-F238E27FC236}">
                      <a16:creationId xmlns="" xmlns:a16="http://schemas.microsoft.com/office/drawing/2014/main" id="{9C7E1E9C-3B65-4066-802F-6F955D7C7E6C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77">
                  <a:extLst>
                    <a:ext uri="{FF2B5EF4-FFF2-40B4-BE49-F238E27FC236}">
                      <a16:creationId xmlns="" xmlns:a16="http://schemas.microsoft.com/office/drawing/2014/main" id="{1317837A-0F99-4001-B1AC-5419250C6DF8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78">
                  <a:extLst>
                    <a:ext uri="{FF2B5EF4-FFF2-40B4-BE49-F238E27FC236}">
                      <a16:creationId xmlns="" xmlns:a16="http://schemas.microsoft.com/office/drawing/2014/main" id="{A418E24D-F8DE-44FC-8D94-91D3EB1DCFAD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79">
                  <a:extLst>
                    <a:ext uri="{FF2B5EF4-FFF2-40B4-BE49-F238E27FC236}">
                      <a16:creationId xmlns="" xmlns:a16="http://schemas.microsoft.com/office/drawing/2014/main" id="{08CC5617-2940-4195-9B1A-7E16960335A8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80">
                  <a:extLst>
                    <a:ext uri="{FF2B5EF4-FFF2-40B4-BE49-F238E27FC236}">
                      <a16:creationId xmlns="" xmlns:a16="http://schemas.microsoft.com/office/drawing/2014/main" id="{DBB2C5BA-07CF-4786-9AE7-3D303CDD6CB2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81">
                  <a:extLst>
                    <a:ext uri="{FF2B5EF4-FFF2-40B4-BE49-F238E27FC236}">
                      <a16:creationId xmlns="" xmlns:a16="http://schemas.microsoft.com/office/drawing/2014/main" id="{6F1FB5D3-9525-4605-A64A-77CC4255E1D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Freeform 82">
                  <a:extLst>
                    <a:ext uri="{FF2B5EF4-FFF2-40B4-BE49-F238E27FC236}">
                      <a16:creationId xmlns="" xmlns:a16="http://schemas.microsoft.com/office/drawing/2014/main" id="{025C32E8-9426-4A96-8BFB-A970BF38B61E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83">
                  <a:extLst>
                    <a:ext uri="{FF2B5EF4-FFF2-40B4-BE49-F238E27FC236}">
                      <a16:creationId xmlns="" xmlns:a16="http://schemas.microsoft.com/office/drawing/2014/main" id="{10D58B64-B393-46DF-9CBC-27908868F37B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Freeform 84">
                  <a:extLst>
                    <a:ext uri="{FF2B5EF4-FFF2-40B4-BE49-F238E27FC236}">
                      <a16:creationId xmlns="" xmlns:a16="http://schemas.microsoft.com/office/drawing/2014/main" id="{69E6EE21-34C1-4A7B-857B-B6EF1B5D61E0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85">
                  <a:extLst>
                    <a:ext uri="{FF2B5EF4-FFF2-40B4-BE49-F238E27FC236}">
                      <a16:creationId xmlns="" xmlns:a16="http://schemas.microsoft.com/office/drawing/2014/main" id="{E67F3BEB-A6BA-4A1A-B0C2-F537BD189CC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Freeform 86">
                  <a:extLst>
                    <a:ext uri="{FF2B5EF4-FFF2-40B4-BE49-F238E27FC236}">
                      <a16:creationId xmlns="" xmlns:a16="http://schemas.microsoft.com/office/drawing/2014/main" id="{3CC4357A-9137-490E-A509-E2EFBFAF906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Freeform 87">
                  <a:extLst>
                    <a:ext uri="{FF2B5EF4-FFF2-40B4-BE49-F238E27FC236}">
                      <a16:creationId xmlns="" xmlns:a16="http://schemas.microsoft.com/office/drawing/2014/main" id="{58A21A22-0D62-4E6B-9EE8-83BFF2A1055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Freeform 88">
                  <a:extLst>
                    <a:ext uri="{FF2B5EF4-FFF2-40B4-BE49-F238E27FC236}">
                      <a16:creationId xmlns="" xmlns:a16="http://schemas.microsoft.com/office/drawing/2014/main" id="{0F7E0899-EA21-44AF-AA29-A27137A5C749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Freeform 89">
                  <a:extLst>
                    <a:ext uri="{FF2B5EF4-FFF2-40B4-BE49-F238E27FC236}">
                      <a16:creationId xmlns="" xmlns:a16="http://schemas.microsoft.com/office/drawing/2014/main" id="{39842D9D-13CA-4F31-A223-2E64F48399C4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Freeform 90">
                  <a:extLst>
                    <a:ext uri="{FF2B5EF4-FFF2-40B4-BE49-F238E27FC236}">
                      <a16:creationId xmlns="" xmlns:a16="http://schemas.microsoft.com/office/drawing/2014/main" id="{38751A6F-21CA-4ADD-87BE-A54C6B2C3735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Freeform 91">
                  <a:extLst>
                    <a:ext uri="{FF2B5EF4-FFF2-40B4-BE49-F238E27FC236}">
                      <a16:creationId xmlns="" xmlns:a16="http://schemas.microsoft.com/office/drawing/2014/main" id="{904119BD-1E4B-4A66-B1C6-3816BB68300F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Freeform 92">
                  <a:extLst>
                    <a:ext uri="{FF2B5EF4-FFF2-40B4-BE49-F238E27FC236}">
                      <a16:creationId xmlns="" xmlns:a16="http://schemas.microsoft.com/office/drawing/2014/main" id="{DAB246D2-320B-477F-96F2-C12020B397FB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文本框 49">
              <a:extLst>
                <a:ext uri="{FF2B5EF4-FFF2-40B4-BE49-F238E27FC236}">
                  <a16:creationId xmlns="" xmlns:a16="http://schemas.microsoft.com/office/drawing/2014/main" id="{E9CF78FE-9F32-4956-898B-87BC32082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879" y="2306090"/>
              <a:ext cx="2909328" cy="546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14217">
                <a:buNone/>
              </a:pPr>
              <a:r>
                <a:rPr lang="en-US" altLang="zh-CN" sz="40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zh-CN" sz="4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 </a:t>
              </a:r>
              <a:r>
                <a:rPr lang="en-US" altLang="zh-CN" sz="40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endPara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组合 3">
            <a:extLst>
              <a:ext uri="{FF2B5EF4-FFF2-40B4-BE49-F238E27FC236}">
                <a16:creationId xmlns="" xmlns:a16="http://schemas.microsoft.com/office/drawing/2014/main" id="{5870B94D-5D36-4D10-8A3B-7BF49A7DBFA4}"/>
              </a:ext>
            </a:extLst>
          </p:cNvPr>
          <p:cNvGrpSpPr/>
          <p:nvPr/>
        </p:nvGrpSpPr>
        <p:grpSpPr>
          <a:xfrm>
            <a:off x="5255786" y="969778"/>
            <a:ext cx="2833241" cy="2417481"/>
            <a:chOff x="7522624" y="1711467"/>
            <a:chExt cx="2698523" cy="1980244"/>
          </a:xfrm>
        </p:grpSpPr>
        <p:grpSp>
          <p:nvGrpSpPr>
            <p:cNvPr id="119" name="组合 225">
              <a:extLst>
                <a:ext uri="{FF2B5EF4-FFF2-40B4-BE49-F238E27FC236}">
                  <a16:creationId xmlns="" xmlns:a16="http://schemas.microsoft.com/office/drawing/2014/main" id="{3841CF2F-5722-4672-BAC7-2BDF3E9207CF}"/>
                </a:ext>
              </a:extLst>
            </p:cNvPr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21" name="Freeform 5">
                <a:extLst>
                  <a:ext uri="{FF2B5EF4-FFF2-40B4-BE49-F238E27FC236}">
                    <a16:creationId xmlns="" xmlns:a16="http://schemas.microsoft.com/office/drawing/2014/main" id="{A425AEA3-FB98-4A22-81ED-49B1CD246527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Freeform 6">
                <a:extLst>
                  <a:ext uri="{FF2B5EF4-FFF2-40B4-BE49-F238E27FC236}">
                    <a16:creationId xmlns="" xmlns:a16="http://schemas.microsoft.com/office/drawing/2014/main" id="{8CE79A64-3ED4-4825-BBE6-617ABE6A10FF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Freeform 7">
                <a:extLst>
                  <a:ext uri="{FF2B5EF4-FFF2-40B4-BE49-F238E27FC236}">
                    <a16:creationId xmlns="" xmlns:a16="http://schemas.microsoft.com/office/drawing/2014/main" id="{2C7172BC-A7F5-4308-8D72-13DCBEBB2E2D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Freeform 8">
                <a:extLst>
                  <a:ext uri="{FF2B5EF4-FFF2-40B4-BE49-F238E27FC236}">
                    <a16:creationId xmlns="" xmlns:a16="http://schemas.microsoft.com/office/drawing/2014/main" id="{F034F6EF-1456-4A2E-AC0F-56A06297D50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Freeform 9">
                <a:extLst>
                  <a:ext uri="{FF2B5EF4-FFF2-40B4-BE49-F238E27FC236}">
                    <a16:creationId xmlns="" xmlns:a16="http://schemas.microsoft.com/office/drawing/2014/main" id="{4A750B0B-CED0-4D12-8B70-C3C1BB56A8EC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Freeform 10">
                <a:extLst>
                  <a:ext uri="{FF2B5EF4-FFF2-40B4-BE49-F238E27FC236}">
                    <a16:creationId xmlns="" xmlns:a16="http://schemas.microsoft.com/office/drawing/2014/main" id="{D96CC480-C800-45CD-880F-75421D128FFC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Freeform 11">
                <a:extLst>
                  <a:ext uri="{FF2B5EF4-FFF2-40B4-BE49-F238E27FC236}">
                    <a16:creationId xmlns="" xmlns:a16="http://schemas.microsoft.com/office/drawing/2014/main" id="{4D32D243-A0F4-43C2-91A2-1C0069A28353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8" name="组合 233">
                <a:extLst>
                  <a:ext uri="{FF2B5EF4-FFF2-40B4-BE49-F238E27FC236}">
                    <a16:creationId xmlns="" xmlns:a16="http://schemas.microsoft.com/office/drawing/2014/main" id="{20F128F9-080E-4248-B04E-42F0242F46E7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29" name="Freeform 12">
                  <a:extLst>
                    <a:ext uri="{FF2B5EF4-FFF2-40B4-BE49-F238E27FC236}">
                      <a16:creationId xmlns="" xmlns:a16="http://schemas.microsoft.com/office/drawing/2014/main" id="{E5D21414-9F55-41CE-8529-04C982F027BF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 13">
                  <a:extLst>
                    <a:ext uri="{FF2B5EF4-FFF2-40B4-BE49-F238E27FC236}">
                      <a16:creationId xmlns="" xmlns:a16="http://schemas.microsoft.com/office/drawing/2014/main" id="{CEC948D7-FBC4-4D52-8BD6-108E6F0F5D1C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Freeform 14">
                  <a:extLst>
                    <a:ext uri="{FF2B5EF4-FFF2-40B4-BE49-F238E27FC236}">
                      <a16:creationId xmlns="" xmlns:a16="http://schemas.microsoft.com/office/drawing/2014/main" id="{EEDDC0D4-4E58-44E4-BD59-4B8C43EB824E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Freeform 15">
                  <a:extLst>
                    <a:ext uri="{FF2B5EF4-FFF2-40B4-BE49-F238E27FC236}">
                      <a16:creationId xmlns="" xmlns:a16="http://schemas.microsoft.com/office/drawing/2014/main" id="{E12FB58C-05FF-4A42-9A6A-280B2C31BFF8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Freeform 16">
                  <a:extLst>
                    <a:ext uri="{FF2B5EF4-FFF2-40B4-BE49-F238E27FC236}">
                      <a16:creationId xmlns="" xmlns:a16="http://schemas.microsoft.com/office/drawing/2014/main" id="{F4354F25-5071-42D4-B5A0-1009E48B5AC8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Freeform 17">
                  <a:extLst>
                    <a:ext uri="{FF2B5EF4-FFF2-40B4-BE49-F238E27FC236}">
                      <a16:creationId xmlns="" xmlns:a16="http://schemas.microsoft.com/office/drawing/2014/main" id="{FE07DED5-D287-4B4A-9DE1-D728976BF992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Freeform 18">
                  <a:extLst>
                    <a:ext uri="{FF2B5EF4-FFF2-40B4-BE49-F238E27FC236}">
                      <a16:creationId xmlns="" xmlns:a16="http://schemas.microsoft.com/office/drawing/2014/main" id="{38B28F73-4840-40B1-B3A9-A8FA8C87619B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Freeform 19">
                  <a:extLst>
                    <a:ext uri="{FF2B5EF4-FFF2-40B4-BE49-F238E27FC236}">
                      <a16:creationId xmlns="" xmlns:a16="http://schemas.microsoft.com/office/drawing/2014/main" id="{27B45940-925C-4C05-8146-72D2F8469911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Freeform 20">
                  <a:extLst>
                    <a:ext uri="{FF2B5EF4-FFF2-40B4-BE49-F238E27FC236}">
                      <a16:creationId xmlns="" xmlns:a16="http://schemas.microsoft.com/office/drawing/2014/main" id="{5429CC19-05FA-4162-B1AA-81F2CDA66390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Freeform 21">
                  <a:extLst>
                    <a:ext uri="{FF2B5EF4-FFF2-40B4-BE49-F238E27FC236}">
                      <a16:creationId xmlns="" xmlns:a16="http://schemas.microsoft.com/office/drawing/2014/main" id="{173BC9EE-B7DF-4981-A980-D277EB0F939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Freeform 22">
                  <a:extLst>
                    <a:ext uri="{FF2B5EF4-FFF2-40B4-BE49-F238E27FC236}">
                      <a16:creationId xmlns="" xmlns:a16="http://schemas.microsoft.com/office/drawing/2014/main" id="{50A2A64B-8201-461F-9A81-A4787E919E2E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Freeform 23">
                  <a:extLst>
                    <a:ext uri="{FF2B5EF4-FFF2-40B4-BE49-F238E27FC236}">
                      <a16:creationId xmlns="" xmlns:a16="http://schemas.microsoft.com/office/drawing/2014/main" id="{FDD5F413-3194-4BBA-B24C-FB7D19CCECB4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Freeform 24">
                  <a:extLst>
                    <a:ext uri="{FF2B5EF4-FFF2-40B4-BE49-F238E27FC236}">
                      <a16:creationId xmlns="" xmlns:a16="http://schemas.microsoft.com/office/drawing/2014/main" id="{CDB15970-4968-4B4A-8DD8-0CE2F92694D8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25">
                  <a:extLst>
                    <a:ext uri="{FF2B5EF4-FFF2-40B4-BE49-F238E27FC236}">
                      <a16:creationId xmlns="" xmlns:a16="http://schemas.microsoft.com/office/drawing/2014/main" id="{9A30AE4C-E337-4D76-911A-97902F504ED9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26">
                  <a:extLst>
                    <a:ext uri="{FF2B5EF4-FFF2-40B4-BE49-F238E27FC236}">
                      <a16:creationId xmlns="" xmlns:a16="http://schemas.microsoft.com/office/drawing/2014/main" id="{8AA0208A-D690-46F9-A2C9-F8AEB7A3002B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Freeform 27">
                  <a:extLst>
                    <a:ext uri="{FF2B5EF4-FFF2-40B4-BE49-F238E27FC236}">
                      <a16:creationId xmlns="" xmlns:a16="http://schemas.microsoft.com/office/drawing/2014/main" id="{9CC769EB-DE12-4BD7-A55F-B3E8FE6825AE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Freeform 28">
                  <a:extLst>
                    <a:ext uri="{FF2B5EF4-FFF2-40B4-BE49-F238E27FC236}">
                      <a16:creationId xmlns="" xmlns:a16="http://schemas.microsoft.com/office/drawing/2014/main" id="{5EB7354D-9EB0-4642-A732-6A9A5CAA61BD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Freeform 29">
                  <a:extLst>
                    <a:ext uri="{FF2B5EF4-FFF2-40B4-BE49-F238E27FC236}">
                      <a16:creationId xmlns="" xmlns:a16="http://schemas.microsoft.com/office/drawing/2014/main" id="{C8EC35EF-FA74-4B6A-B8C6-77EB7C35B41F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Freeform 30">
                  <a:extLst>
                    <a:ext uri="{FF2B5EF4-FFF2-40B4-BE49-F238E27FC236}">
                      <a16:creationId xmlns="" xmlns:a16="http://schemas.microsoft.com/office/drawing/2014/main" id="{78FD2136-E352-47DF-B541-9540B11A32D1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8" name="Freeform 31">
                  <a:extLst>
                    <a:ext uri="{FF2B5EF4-FFF2-40B4-BE49-F238E27FC236}">
                      <a16:creationId xmlns="" xmlns:a16="http://schemas.microsoft.com/office/drawing/2014/main" id="{D56DE6B9-1EBE-44BB-AD25-9C816439FB1E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Freeform 32">
                  <a:extLst>
                    <a:ext uri="{FF2B5EF4-FFF2-40B4-BE49-F238E27FC236}">
                      <a16:creationId xmlns="" xmlns:a16="http://schemas.microsoft.com/office/drawing/2014/main" id="{090707BB-9C57-4659-8409-4701EFD44170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0" name="Freeform 33">
                  <a:extLst>
                    <a:ext uri="{FF2B5EF4-FFF2-40B4-BE49-F238E27FC236}">
                      <a16:creationId xmlns="" xmlns:a16="http://schemas.microsoft.com/office/drawing/2014/main" id="{8162A9B9-4042-420D-AC4B-4C29DD0519D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1" name="Freeform 34">
                  <a:extLst>
                    <a:ext uri="{FF2B5EF4-FFF2-40B4-BE49-F238E27FC236}">
                      <a16:creationId xmlns="" xmlns:a16="http://schemas.microsoft.com/office/drawing/2014/main" id="{E8179D54-9264-483E-8EE1-CF809266AE5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2" name="Freeform 35">
                  <a:extLst>
                    <a:ext uri="{FF2B5EF4-FFF2-40B4-BE49-F238E27FC236}">
                      <a16:creationId xmlns="" xmlns:a16="http://schemas.microsoft.com/office/drawing/2014/main" id="{1A4E1915-CBF2-4C67-8C2B-B4A55F031B2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3" name="Freeform 36">
                  <a:extLst>
                    <a:ext uri="{FF2B5EF4-FFF2-40B4-BE49-F238E27FC236}">
                      <a16:creationId xmlns="" xmlns:a16="http://schemas.microsoft.com/office/drawing/2014/main" id="{8C057786-4203-4F34-B5C0-60FC6D751783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" name="Freeform 37">
                  <a:extLst>
                    <a:ext uri="{FF2B5EF4-FFF2-40B4-BE49-F238E27FC236}">
                      <a16:creationId xmlns="" xmlns:a16="http://schemas.microsoft.com/office/drawing/2014/main" id="{9CC7FA0E-CDA2-4EEF-8C8F-248340DD195B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5" name="Freeform 38">
                  <a:extLst>
                    <a:ext uri="{FF2B5EF4-FFF2-40B4-BE49-F238E27FC236}">
                      <a16:creationId xmlns="" xmlns:a16="http://schemas.microsoft.com/office/drawing/2014/main" id="{26495CAD-6C83-40CD-AA5D-22C17E0E2929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6" name="Freeform 39">
                  <a:extLst>
                    <a:ext uri="{FF2B5EF4-FFF2-40B4-BE49-F238E27FC236}">
                      <a16:creationId xmlns="" xmlns:a16="http://schemas.microsoft.com/office/drawing/2014/main" id="{C217ECB1-CEEA-4634-A3A8-911CB0D9453B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7" name="Freeform 40">
                  <a:extLst>
                    <a:ext uri="{FF2B5EF4-FFF2-40B4-BE49-F238E27FC236}">
                      <a16:creationId xmlns="" xmlns:a16="http://schemas.microsoft.com/office/drawing/2014/main" id="{B231DDD2-0654-4EDC-8016-EFD65970B54B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8" name="Freeform 41">
                  <a:extLst>
                    <a:ext uri="{FF2B5EF4-FFF2-40B4-BE49-F238E27FC236}">
                      <a16:creationId xmlns="" xmlns:a16="http://schemas.microsoft.com/office/drawing/2014/main" id="{DFB11617-362A-46EE-8201-446A84490D0C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9" name="Freeform 42">
                  <a:extLst>
                    <a:ext uri="{FF2B5EF4-FFF2-40B4-BE49-F238E27FC236}">
                      <a16:creationId xmlns="" xmlns:a16="http://schemas.microsoft.com/office/drawing/2014/main" id="{8B340E1D-FDF5-4389-BBEB-D4FDF9392693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="" xmlns:a16="http://schemas.microsoft.com/office/drawing/2014/main" id="{C897FFDB-D02B-48B0-AAC8-6D4D7089040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="" xmlns:a16="http://schemas.microsoft.com/office/drawing/2014/main" id="{9A04636C-72E4-4E97-96D6-6C20665752B2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="" xmlns:a16="http://schemas.microsoft.com/office/drawing/2014/main" id="{3956BB4C-92F2-4A58-8B6D-F410BAFD2954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3" name="Freeform 46">
                  <a:extLst>
                    <a:ext uri="{FF2B5EF4-FFF2-40B4-BE49-F238E27FC236}">
                      <a16:creationId xmlns="" xmlns:a16="http://schemas.microsoft.com/office/drawing/2014/main" id="{462B4C83-9E20-4711-9836-D30D610C8AA7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4" name="Freeform 47">
                  <a:extLst>
                    <a:ext uri="{FF2B5EF4-FFF2-40B4-BE49-F238E27FC236}">
                      <a16:creationId xmlns="" xmlns:a16="http://schemas.microsoft.com/office/drawing/2014/main" id="{E4F365AD-12A5-4AEE-8EFB-FC803BBF8C19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5" name="Freeform 48">
                  <a:extLst>
                    <a:ext uri="{FF2B5EF4-FFF2-40B4-BE49-F238E27FC236}">
                      <a16:creationId xmlns="" xmlns:a16="http://schemas.microsoft.com/office/drawing/2014/main" id="{DA92CD9D-36E2-4AA7-96F6-FA1886FC60C1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6" name="Freeform 49">
                  <a:extLst>
                    <a:ext uri="{FF2B5EF4-FFF2-40B4-BE49-F238E27FC236}">
                      <a16:creationId xmlns="" xmlns:a16="http://schemas.microsoft.com/office/drawing/2014/main" id="{9293471B-B06F-46CA-AE2C-DFE6C8DD697F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7" name="Freeform 50">
                  <a:extLst>
                    <a:ext uri="{FF2B5EF4-FFF2-40B4-BE49-F238E27FC236}">
                      <a16:creationId xmlns="" xmlns:a16="http://schemas.microsoft.com/office/drawing/2014/main" id="{806DA8AD-8F39-4B47-A515-4868850D1F2F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8" name="Freeform 51">
                  <a:extLst>
                    <a:ext uri="{FF2B5EF4-FFF2-40B4-BE49-F238E27FC236}">
                      <a16:creationId xmlns="" xmlns:a16="http://schemas.microsoft.com/office/drawing/2014/main" id="{489F3904-F911-488F-839F-3ECAA16125EC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9" name="Freeform 52">
                  <a:extLst>
                    <a:ext uri="{FF2B5EF4-FFF2-40B4-BE49-F238E27FC236}">
                      <a16:creationId xmlns="" xmlns:a16="http://schemas.microsoft.com/office/drawing/2014/main" id="{ACB8247B-0234-473D-A613-E59F623EAE87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0" name="Freeform 53">
                  <a:extLst>
                    <a:ext uri="{FF2B5EF4-FFF2-40B4-BE49-F238E27FC236}">
                      <a16:creationId xmlns="" xmlns:a16="http://schemas.microsoft.com/office/drawing/2014/main" id="{A654B7E0-D445-4F90-A3C8-0933EF9C729A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1" name="Freeform 54">
                  <a:extLst>
                    <a:ext uri="{FF2B5EF4-FFF2-40B4-BE49-F238E27FC236}">
                      <a16:creationId xmlns="" xmlns:a16="http://schemas.microsoft.com/office/drawing/2014/main" id="{93340EBB-33DC-4E20-AF93-4235C00AA712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2" name="Freeform 55">
                  <a:extLst>
                    <a:ext uri="{FF2B5EF4-FFF2-40B4-BE49-F238E27FC236}">
                      <a16:creationId xmlns="" xmlns:a16="http://schemas.microsoft.com/office/drawing/2014/main" id="{065FFAC6-B7DC-48C2-B589-44C69D12A99B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3" name="Freeform 56">
                  <a:extLst>
                    <a:ext uri="{FF2B5EF4-FFF2-40B4-BE49-F238E27FC236}">
                      <a16:creationId xmlns="" xmlns:a16="http://schemas.microsoft.com/office/drawing/2014/main" id="{5AAF0A37-B864-4B05-94F0-5B23EC81DC78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" name="Freeform 57">
                  <a:extLst>
                    <a:ext uri="{FF2B5EF4-FFF2-40B4-BE49-F238E27FC236}">
                      <a16:creationId xmlns="" xmlns:a16="http://schemas.microsoft.com/office/drawing/2014/main" id="{AEDD4440-F31D-4A2E-B2C3-52695AA41335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5" name="Freeform 58">
                  <a:extLst>
                    <a:ext uri="{FF2B5EF4-FFF2-40B4-BE49-F238E27FC236}">
                      <a16:creationId xmlns="" xmlns:a16="http://schemas.microsoft.com/office/drawing/2014/main" id="{4005BC86-0E79-42FD-9863-0F2DA91B85C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6" name="Freeform 59">
                  <a:extLst>
                    <a:ext uri="{FF2B5EF4-FFF2-40B4-BE49-F238E27FC236}">
                      <a16:creationId xmlns="" xmlns:a16="http://schemas.microsoft.com/office/drawing/2014/main" id="{9EC8486C-BDF4-4A94-A468-42389EF1D38D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7" name="Freeform 60">
                  <a:extLst>
                    <a:ext uri="{FF2B5EF4-FFF2-40B4-BE49-F238E27FC236}">
                      <a16:creationId xmlns="" xmlns:a16="http://schemas.microsoft.com/office/drawing/2014/main" id="{90AC8B8B-F209-42B5-A5A1-BAC17677491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8" name="Freeform 61">
                  <a:extLst>
                    <a:ext uri="{FF2B5EF4-FFF2-40B4-BE49-F238E27FC236}">
                      <a16:creationId xmlns="" xmlns:a16="http://schemas.microsoft.com/office/drawing/2014/main" id="{AFEE6515-CA08-4DD3-AA24-F240B14CB7F5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9" name="Freeform 62">
                  <a:extLst>
                    <a:ext uri="{FF2B5EF4-FFF2-40B4-BE49-F238E27FC236}">
                      <a16:creationId xmlns="" xmlns:a16="http://schemas.microsoft.com/office/drawing/2014/main" id="{84E465AD-49F2-417A-8CB9-868EABC56D64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0" name="Freeform 63">
                  <a:extLst>
                    <a:ext uri="{FF2B5EF4-FFF2-40B4-BE49-F238E27FC236}">
                      <a16:creationId xmlns="" xmlns:a16="http://schemas.microsoft.com/office/drawing/2014/main" id="{ED711285-517A-47E2-986B-D34CF26DE534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1" name="Freeform 64">
                  <a:extLst>
                    <a:ext uri="{FF2B5EF4-FFF2-40B4-BE49-F238E27FC236}">
                      <a16:creationId xmlns="" xmlns:a16="http://schemas.microsoft.com/office/drawing/2014/main" id="{7AA94D49-2F82-4A89-AFE4-82FA88AB2F4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="" xmlns:a16="http://schemas.microsoft.com/office/drawing/2014/main" id="{72CC4A7F-C091-4AC8-86F4-82B775A06331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3" name="Freeform 66">
                  <a:extLst>
                    <a:ext uri="{FF2B5EF4-FFF2-40B4-BE49-F238E27FC236}">
                      <a16:creationId xmlns="" xmlns:a16="http://schemas.microsoft.com/office/drawing/2014/main" id="{27C4EB60-AD50-43EE-8E92-7A9FA69A7219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" name="Freeform 67">
                  <a:extLst>
                    <a:ext uri="{FF2B5EF4-FFF2-40B4-BE49-F238E27FC236}">
                      <a16:creationId xmlns="" xmlns:a16="http://schemas.microsoft.com/office/drawing/2014/main" id="{F6212A2B-821D-4FA9-B2BB-2B287B2C49AC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" name="Freeform 68">
                  <a:extLst>
                    <a:ext uri="{FF2B5EF4-FFF2-40B4-BE49-F238E27FC236}">
                      <a16:creationId xmlns="" xmlns:a16="http://schemas.microsoft.com/office/drawing/2014/main" id="{8E4B7047-7A76-49A0-88D4-2CAF7D8C5F20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6" name="Freeform 69">
                  <a:extLst>
                    <a:ext uri="{FF2B5EF4-FFF2-40B4-BE49-F238E27FC236}">
                      <a16:creationId xmlns="" xmlns:a16="http://schemas.microsoft.com/office/drawing/2014/main" id="{4131A23A-7932-4BF7-92F4-62B6C107CE6B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7" name="Freeform 70">
                  <a:extLst>
                    <a:ext uri="{FF2B5EF4-FFF2-40B4-BE49-F238E27FC236}">
                      <a16:creationId xmlns="" xmlns:a16="http://schemas.microsoft.com/office/drawing/2014/main" id="{E12494F1-3375-44DD-9C29-BED241921D7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8" name="Freeform 71">
                  <a:extLst>
                    <a:ext uri="{FF2B5EF4-FFF2-40B4-BE49-F238E27FC236}">
                      <a16:creationId xmlns="" xmlns:a16="http://schemas.microsoft.com/office/drawing/2014/main" id="{9FB39C3D-7886-4FD6-BE4C-27EA2F2F1DF6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9" name="Freeform 72">
                  <a:extLst>
                    <a:ext uri="{FF2B5EF4-FFF2-40B4-BE49-F238E27FC236}">
                      <a16:creationId xmlns="" xmlns:a16="http://schemas.microsoft.com/office/drawing/2014/main" id="{86E6E586-F42D-4C73-9CBB-03658097A253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0" name="Freeform 73">
                  <a:extLst>
                    <a:ext uri="{FF2B5EF4-FFF2-40B4-BE49-F238E27FC236}">
                      <a16:creationId xmlns="" xmlns:a16="http://schemas.microsoft.com/office/drawing/2014/main" id="{13EE3B66-F362-4E25-83C8-23A75108B67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1" name="Freeform 74">
                  <a:extLst>
                    <a:ext uri="{FF2B5EF4-FFF2-40B4-BE49-F238E27FC236}">
                      <a16:creationId xmlns="" xmlns:a16="http://schemas.microsoft.com/office/drawing/2014/main" id="{1E184FE9-8C89-4A93-A931-D3F8A4606ED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2" name="Freeform 75">
                  <a:extLst>
                    <a:ext uri="{FF2B5EF4-FFF2-40B4-BE49-F238E27FC236}">
                      <a16:creationId xmlns="" xmlns:a16="http://schemas.microsoft.com/office/drawing/2014/main" id="{664C3A9A-0B8C-4279-BB23-E7D101B9F7A9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3" name="Freeform 76">
                  <a:extLst>
                    <a:ext uri="{FF2B5EF4-FFF2-40B4-BE49-F238E27FC236}">
                      <a16:creationId xmlns="" xmlns:a16="http://schemas.microsoft.com/office/drawing/2014/main" id="{5C93BD2C-1919-4CF2-8338-2F0420DA1C9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4" name="Freeform 77">
                  <a:extLst>
                    <a:ext uri="{FF2B5EF4-FFF2-40B4-BE49-F238E27FC236}">
                      <a16:creationId xmlns="" xmlns:a16="http://schemas.microsoft.com/office/drawing/2014/main" id="{AB8C4CBD-77BC-49CA-9D6B-E6DAD86D4682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" name="Freeform 78">
                  <a:extLst>
                    <a:ext uri="{FF2B5EF4-FFF2-40B4-BE49-F238E27FC236}">
                      <a16:creationId xmlns="" xmlns:a16="http://schemas.microsoft.com/office/drawing/2014/main" id="{27AE42BD-98AB-4D24-AA35-A0FEFC838E48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6" name="Freeform 79">
                  <a:extLst>
                    <a:ext uri="{FF2B5EF4-FFF2-40B4-BE49-F238E27FC236}">
                      <a16:creationId xmlns="" xmlns:a16="http://schemas.microsoft.com/office/drawing/2014/main" id="{A7490DF0-A5B7-4166-BFE3-3F6ED26F3A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7" name="Freeform 80">
                  <a:extLst>
                    <a:ext uri="{FF2B5EF4-FFF2-40B4-BE49-F238E27FC236}">
                      <a16:creationId xmlns="" xmlns:a16="http://schemas.microsoft.com/office/drawing/2014/main" id="{5C300F4C-174A-4685-8081-21E1C649B77F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8" name="Freeform 81">
                  <a:extLst>
                    <a:ext uri="{FF2B5EF4-FFF2-40B4-BE49-F238E27FC236}">
                      <a16:creationId xmlns="" xmlns:a16="http://schemas.microsoft.com/office/drawing/2014/main" id="{05CD3B65-6329-4BE7-B20B-951BCB397DBA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9" name="Freeform 82">
                  <a:extLst>
                    <a:ext uri="{FF2B5EF4-FFF2-40B4-BE49-F238E27FC236}">
                      <a16:creationId xmlns="" xmlns:a16="http://schemas.microsoft.com/office/drawing/2014/main" id="{A52979EE-C015-4C6C-9BD7-46B36F6C8F5B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0" name="Freeform 83">
                  <a:extLst>
                    <a:ext uri="{FF2B5EF4-FFF2-40B4-BE49-F238E27FC236}">
                      <a16:creationId xmlns="" xmlns:a16="http://schemas.microsoft.com/office/drawing/2014/main" id="{D6DEC8AC-9991-4FB4-977B-0BFAC9AAFE2A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1" name="Freeform 84">
                  <a:extLst>
                    <a:ext uri="{FF2B5EF4-FFF2-40B4-BE49-F238E27FC236}">
                      <a16:creationId xmlns="" xmlns:a16="http://schemas.microsoft.com/office/drawing/2014/main" id="{17FB778A-4C98-479C-9EFC-8F2F1838167E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2" name="Freeform 85">
                  <a:extLst>
                    <a:ext uri="{FF2B5EF4-FFF2-40B4-BE49-F238E27FC236}">
                      <a16:creationId xmlns="" xmlns:a16="http://schemas.microsoft.com/office/drawing/2014/main" id="{330BEC31-0476-4E12-8F8F-423277A4209B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3" name="Freeform 86">
                  <a:extLst>
                    <a:ext uri="{FF2B5EF4-FFF2-40B4-BE49-F238E27FC236}">
                      <a16:creationId xmlns="" xmlns:a16="http://schemas.microsoft.com/office/drawing/2014/main" id="{01E38696-6DA7-40A1-9DB6-9851FC7A3A08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4" name="Freeform 87">
                  <a:extLst>
                    <a:ext uri="{FF2B5EF4-FFF2-40B4-BE49-F238E27FC236}">
                      <a16:creationId xmlns="" xmlns:a16="http://schemas.microsoft.com/office/drawing/2014/main" id="{66D1D82B-BECF-40A7-BC56-4A01241E84F5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Freeform 88">
                  <a:extLst>
                    <a:ext uri="{FF2B5EF4-FFF2-40B4-BE49-F238E27FC236}">
                      <a16:creationId xmlns="" xmlns:a16="http://schemas.microsoft.com/office/drawing/2014/main" id="{694364E0-FEF2-4CFA-B4BA-011B93FED90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Freeform 89">
                  <a:extLst>
                    <a:ext uri="{FF2B5EF4-FFF2-40B4-BE49-F238E27FC236}">
                      <a16:creationId xmlns="" xmlns:a16="http://schemas.microsoft.com/office/drawing/2014/main" id="{2E085FC5-EEB3-4289-ADA4-7EC6BA502A90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7" name="Freeform 90">
                  <a:extLst>
                    <a:ext uri="{FF2B5EF4-FFF2-40B4-BE49-F238E27FC236}">
                      <a16:creationId xmlns="" xmlns:a16="http://schemas.microsoft.com/office/drawing/2014/main" id="{D08301CA-E976-418C-AB19-01D36A2E1D97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Freeform 91">
                  <a:extLst>
                    <a:ext uri="{FF2B5EF4-FFF2-40B4-BE49-F238E27FC236}">
                      <a16:creationId xmlns="" xmlns:a16="http://schemas.microsoft.com/office/drawing/2014/main" id="{7AD4FC00-59D8-4210-856B-1C07267B1F66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" name="Freeform 92">
                  <a:extLst>
                    <a:ext uri="{FF2B5EF4-FFF2-40B4-BE49-F238E27FC236}">
                      <a16:creationId xmlns="" xmlns:a16="http://schemas.microsoft.com/office/drawing/2014/main" id="{A67D8390-7EFA-4392-9B1E-95EE4957D749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0" name="文本框 49">
              <a:extLst>
                <a:ext uri="{FF2B5EF4-FFF2-40B4-BE49-F238E27FC236}">
                  <a16:creationId xmlns="" xmlns:a16="http://schemas.microsoft.com/office/drawing/2014/main" id="{FF155A2C-BDA6-462B-ABBC-AE448B369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8015" y="2052728"/>
              <a:ext cx="2095630" cy="983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14217">
                <a:buNone/>
              </a:pPr>
              <a:r>
                <a:rPr lang="en-US" sz="40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40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4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2" name="组合 4">
            <a:extLst>
              <a:ext uri="{FF2B5EF4-FFF2-40B4-BE49-F238E27FC236}">
                <a16:creationId xmlns="" xmlns:a16="http://schemas.microsoft.com/office/drawing/2014/main" id="{3F84AF79-9A4F-44FD-B4BF-8EF2CD87BEF4}"/>
              </a:ext>
            </a:extLst>
          </p:cNvPr>
          <p:cNvGrpSpPr/>
          <p:nvPr/>
        </p:nvGrpSpPr>
        <p:grpSpPr>
          <a:xfrm>
            <a:off x="7402764" y="3100967"/>
            <a:ext cx="4320399" cy="3002913"/>
            <a:chOff x="8543412" y="3705249"/>
            <a:chExt cx="2506734" cy="1762160"/>
          </a:xfrm>
        </p:grpSpPr>
        <p:grpSp>
          <p:nvGrpSpPr>
            <p:cNvPr id="303" name="组合 315">
              <a:extLst>
                <a:ext uri="{FF2B5EF4-FFF2-40B4-BE49-F238E27FC236}">
                  <a16:creationId xmlns="" xmlns:a16="http://schemas.microsoft.com/office/drawing/2014/main" id="{4820D7E6-B640-4700-B829-F18D975E90A3}"/>
                </a:ext>
              </a:extLst>
            </p:cNvPr>
            <p:cNvGrpSpPr/>
            <p:nvPr/>
          </p:nvGrpSpPr>
          <p:grpSpPr>
            <a:xfrm rot="626096" flipH="1">
              <a:off x="8543412" y="3705249"/>
              <a:ext cx="2506734" cy="176216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05" name="Freeform 5">
                <a:extLst>
                  <a:ext uri="{FF2B5EF4-FFF2-40B4-BE49-F238E27FC236}">
                    <a16:creationId xmlns="" xmlns:a16="http://schemas.microsoft.com/office/drawing/2014/main" id="{25B0B9A5-520A-466C-89C1-95887B81DE67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6" name="Freeform 6">
                <a:extLst>
                  <a:ext uri="{FF2B5EF4-FFF2-40B4-BE49-F238E27FC236}">
                    <a16:creationId xmlns="" xmlns:a16="http://schemas.microsoft.com/office/drawing/2014/main" id="{B0F8DB78-C215-43C0-8C29-685317EE7111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Freeform 7">
                <a:extLst>
                  <a:ext uri="{FF2B5EF4-FFF2-40B4-BE49-F238E27FC236}">
                    <a16:creationId xmlns="" xmlns:a16="http://schemas.microsoft.com/office/drawing/2014/main" id="{777FEBC0-9BD3-4F11-9113-CA4A189D8308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" name="Freeform 8">
                <a:extLst>
                  <a:ext uri="{FF2B5EF4-FFF2-40B4-BE49-F238E27FC236}">
                    <a16:creationId xmlns="" xmlns:a16="http://schemas.microsoft.com/office/drawing/2014/main" id="{AC21797F-87E8-4B58-8113-AC8EB0E28D9D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9" name="Freeform 9">
                <a:extLst>
                  <a:ext uri="{FF2B5EF4-FFF2-40B4-BE49-F238E27FC236}">
                    <a16:creationId xmlns="" xmlns:a16="http://schemas.microsoft.com/office/drawing/2014/main" id="{61B8C014-DD8E-42C9-9FDD-2D04E953E0DE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0" name="Freeform 10">
                <a:extLst>
                  <a:ext uri="{FF2B5EF4-FFF2-40B4-BE49-F238E27FC236}">
                    <a16:creationId xmlns="" xmlns:a16="http://schemas.microsoft.com/office/drawing/2014/main" id="{69455291-17D6-4B36-A7CE-B07EC7BD3815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1" name="Freeform 11">
                <a:extLst>
                  <a:ext uri="{FF2B5EF4-FFF2-40B4-BE49-F238E27FC236}">
                    <a16:creationId xmlns="" xmlns:a16="http://schemas.microsoft.com/office/drawing/2014/main" id="{52799F36-72EC-4BE1-AA97-5E9B84FCDE8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12" name="组合 323">
                <a:extLst>
                  <a:ext uri="{FF2B5EF4-FFF2-40B4-BE49-F238E27FC236}">
                    <a16:creationId xmlns="" xmlns:a16="http://schemas.microsoft.com/office/drawing/2014/main" id="{98C5BF76-4F42-4FCF-9BB3-5FCD9AA7245E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13" name="Freeform 12">
                  <a:extLst>
                    <a:ext uri="{FF2B5EF4-FFF2-40B4-BE49-F238E27FC236}">
                      <a16:creationId xmlns="" xmlns:a16="http://schemas.microsoft.com/office/drawing/2014/main" id="{A1B48524-7EDF-4482-8D07-BBC69644ADA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4" name="Freeform 13">
                  <a:extLst>
                    <a:ext uri="{FF2B5EF4-FFF2-40B4-BE49-F238E27FC236}">
                      <a16:creationId xmlns="" xmlns:a16="http://schemas.microsoft.com/office/drawing/2014/main" id="{6402B0D6-3CEB-4E6C-B3C8-D169037527B2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5" name="Freeform 14">
                  <a:extLst>
                    <a:ext uri="{FF2B5EF4-FFF2-40B4-BE49-F238E27FC236}">
                      <a16:creationId xmlns="" xmlns:a16="http://schemas.microsoft.com/office/drawing/2014/main" id="{EFE99532-DA70-461E-A143-2BFD1FDF4A16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6" name="Freeform 15">
                  <a:extLst>
                    <a:ext uri="{FF2B5EF4-FFF2-40B4-BE49-F238E27FC236}">
                      <a16:creationId xmlns="" xmlns:a16="http://schemas.microsoft.com/office/drawing/2014/main" id="{D5117822-A717-4B37-BD53-373C9DCAA57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" name="Freeform 16">
                  <a:extLst>
                    <a:ext uri="{FF2B5EF4-FFF2-40B4-BE49-F238E27FC236}">
                      <a16:creationId xmlns="" xmlns:a16="http://schemas.microsoft.com/office/drawing/2014/main" id="{DA738C33-2CEC-4D9D-9698-1274EB7037E6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8" name="Freeform 17">
                  <a:extLst>
                    <a:ext uri="{FF2B5EF4-FFF2-40B4-BE49-F238E27FC236}">
                      <a16:creationId xmlns="" xmlns:a16="http://schemas.microsoft.com/office/drawing/2014/main" id="{5A13625A-A0F7-42ED-B3C1-B3E266742F2C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9" name="Freeform 18">
                  <a:extLst>
                    <a:ext uri="{FF2B5EF4-FFF2-40B4-BE49-F238E27FC236}">
                      <a16:creationId xmlns="" xmlns:a16="http://schemas.microsoft.com/office/drawing/2014/main" id="{692D3032-0CDF-46EF-9AE2-64B25DFC9F79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0" name="Freeform 19">
                  <a:extLst>
                    <a:ext uri="{FF2B5EF4-FFF2-40B4-BE49-F238E27FC236}">
                      <a16:creationId xmlns="" xmlns:a16="http://schemas.microsoft.com/office/drawing/2014/main" id="{C392BB19-AE60-4022-A36D-4803042DED67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1" name="Freeform 20">
                  <a:extLst>
                    <a:ext uri="{FF2B5EF4-FFF2-40B4-BE49-F238E27FC236}">
                      <a16:creationId xmlns="" xmlns:a16="http://schemas.microsoft.com/office/drawing/2014/main" id="{258A9D56-EA41-4054-8A9B-7312DD8A42E5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2" name="Freeform 21">
                  <a:extLst>
                    <a:ext uri="{FF2B5EF4-FFF2-40B4-BE49-F238E27FC236}">
                      <a16:creationId xmlns="" xmlns:a16="http://schemas.microsoft.com/office/drawing/2014/main" id="{DBBA7633-22DF-4BB5-8275-6202B4054E58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3" name="Freeform 22">
                  <a:extLst>
                    <a:ext uri="{FF2B5EF4-FFF2-40B4-BE49-F238E27FC236}">
                      <a16:creationId xmlns="" xmlns:a16="http://schemas.microsoft.com/office/drawing/2014/main" id="{CD63A1EB-5CC5-464E-83E0-8D90B6CDEC37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4" name="Freeform 23">
                  <a:extLst>
                    <a:ext uri="{FF2B5EF4-FFF2-40B4-BE49-F238E27FC236}">
                      <a16:creationId xmlns="" xmlns:a16="http://schemas.microsoft.com/office/drawing/2014/main" id="{8B825D54-88D9-4F89-AB41-92536C9552E2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5" name="Freeform 24">
                  <a:extLst>
                    <a:ext uri="{FF2B5EF4-FFF2-40B4-BE49-F238E27FC236}">
                      <a16:creationId xmlns="" xmlns:a16="http://schemas.microsoft.com/office/drawing/2014/main" id="{B57CF752-3FE7-4FA5-B69D-B47572A9497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6" name="Freeform 25">
                  <a:extLst>
                    <a:ext uri="{FF2B5EF4-FFF2-40B4-BE49-F238E27FC236}">
                      <a16:creationId xmlns="" xmlns:a16="http://schemas.microsoft.com/office/drawing/2014/main" id="{78785FD6-283F-4DFF-8ED9-76D4CD510EF4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7" name="Freeform 26">
                  <a:extLst>
                    <a:ext uri="{FF2B5EF4-FFF2-40B4-BE49-F238E27FC236}">
                      <a16:creationId xmlns="" xmlns:a16="http://schemas.microsoft.com/office/drawing/2014/main" id="{4B03B1E9-345A-46BE-B376-F4DBE9E6F9A3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8" name="Freeform 27">
                  <a:extLst>
                    <a:ext uri="{FF2B5EF4-FFF2-40B4-BE49-F238E27FC236}">
                      <a16:creationId xmlns="" xmlns:a16="http://schemas.microsoft.com/office/drawing/2014/main" id="{05F85081-C47E-42B5-854D-595B08513FD7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9" name="Freeform 28">
                  <a:extLst>
                    <a:ext uri="{FF2B5EF4-FFF2-40B4-BE49-F238E27FC236}">
                      <a16:creationId xmlns="" xmlns:a16="http://schemas.microsoft.com/office/drawing/2014/main" id="{B9769EE4-807E-4E67-8A59-23DDD859410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0" name="Freeform 29">
                  <a:extLst>
                    <a:ext uri="{FF2B5EF4-FFF2-40B4-BE49-F238E27FC236}">
                      <a16:creationId xmlns="" xmlns:a16="http://schemas.microsoft.com/office/drawing/2014/main" id="{4AC8B4C2-0D0E-493D-8DAA-88BA56558B2D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1" name="Freeform 30">
                  <a:extLst>
                    <a:ext uri="{FF2B5EF4-FFF2-40B4-BE49-F238E27FC236}">
                      <a16:creationId xmlns="" xmlns:a16="http://schemas.microsoft.com/office/drawing/2014/main" id="{060C0B4A-3DC5-44E5-A3EC-81F3A07834E8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2" name="Freeform 31">
                  <a:extLst>
                    <a:ext uri="{FF2B5EF4-FFF2-40B4-BE49-F238E27FC236}">
                      <a16:creationId xmlns="" xmlns:a16="http://schemas.microsoft.com/office/drawing/2014/main" id="{4ECB1D5F-E935-40EB-8562-AB69B861716F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3" name="Freeform 32">
                  <a:extLst>
                    <a:ext uri="{FF2B5EF4-FFF2-40B4-BE49-F238E27FC236}">
                      <a16:creationId xmlns="" xmlns:a16="http://schemas.microsoft.com/office/drawing/2014/main" id="{1E1273D4-E9D3-4CF0-A2D7-AD3714C94062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4" name="Freeform 33">
                  <a:extLst>
                    <a:ext uri="{FF2B5EF4-FFF2-40B4-BE49-F238E27FC236}">
                      <a16:creationId xmlns="" xmlns:a16="http://schemas.microsoft.com/office/drawing/2014/main" id="{95BC2193-AFE2-443B-8B14-C23EB112BBB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5" name="Freeform 34">
                  <a:extLst>
                    <a:ext uri="{FF2B5EF4-FFF2-40B4-BE49-F238E27FC236}">
                      <a16:creationId xmlns="" xmlns:a16="http://schemas.microsoft.com/office/drawing/2014/main" id="{11892AC9-0360-4320-B34C-1F3ED4192F3C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6" name="Freeform 35">
                  <a:extLst>
                    <a:ext uri="{FF2B5EF4-FFF2-40B4-BE49-F238E27FC236}">
                      <a16:creationId xmlns="" xmlns:a16="http://schemas.microsoft.com/office/drawing/2014/main" id="{8AC006EC-38C3-45F5-9D48-E9A3853D817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7" name="Freeform 36">
                  <a:extLst>
                    <a:ext uri="{FF2B5EF4-FFF2-40B4-BE49-F238E27FC236}">
                      <a16:creationId xmlns="" xmlns:a16="http://schemas.microsoft.com/office/drawing/2014/main" id="{EA9EF2D2-E491-4982-8F62-5D844E469CC3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8" name="Freeform 37">
                  <a:extLst>
                    <a:ext uri="{FF2B5EF4-FFF2-40B4-BE49-F238E27FC236}">
                      <a16:creationId xmlns="" xmlns:a16="http://schemas.microsoft.com/office/drawing/2014/main" id="{1CCBA26B-9CA5-4D34-8688-DD6C62759E55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9" name="Freeform 38">
                  <a:extLst>
                    <a:ext uri="{FF2B5EF4-FFF2-40B4-BE49-F238E27FC236}">
                      <a16:creationId xmlns="" xmlns:a16="http://schemas.microsoft.com/office/drawing/2014/main" id="{E3DF24B9-087F-4039-B39F-FF983B348A16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0" name="Freeform 39">
                  <a:extLst>
                    <a:ext uri="{FF2B5EF4-FFF2-40B4-BE49-F238E27FC236}">
                      <a16:creationId xmlns="" xmlns:a16="http://schemas.microsoft.com/office/drawing/2014/main" id="{35F91295-ECC5-443B-91CF-EC6D79A5927E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1" name="Freeform 40">
                  <a:extLst>
                    <a:ext uri="{FF2B5EF4-FFF2-40B4-BE49-F238E27FC236}">
                      <a16:creationId xmlns="" xmlns:a16="http://schemas.microsoft.com/office/drawing/2014/main" id="{E59EC82D-4855-4C10-A48F-BD69C56F2DD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2" name="Freeform 41">
                  <a:extLst>
                    <a:ext uri="{FF2B5EF4-FFF2-40B4-BE49-F238E27FC236}">
                      <a16:creationId xmlns="" xmlns:a16="http://schemas.microsoft.com/office/drawing/2014/main" id="{28D1ED89-6A5D-4675-9D16-502F86C6F34C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3" name="Freeform 42">
                  <a:extLst>
                    <a:ext uri="{FF2B5EF4-FFF2-40B4-BE49-F238E27FC236}">
                      <a16:creationId xmlns="" xmlns:a16="http://schemas.microsoft.com/office/drawing/2014/main" id="{37052C1A-BB98-4E15-A585-5884FAAA5C5A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4" name="Freeform 43">
                  <a:extLst>
                    <a:ext uri="{FF2B5EF4-FFF2-40B4-BE49-F238E27FC236}">
                      <a16:creationId xmlns="" xmlns:a16="http://schemas.microsoft.com/office/drawing/2014/main" id="{280F2F6F-8EEF-4F2E-AF3B-0A448DDF86CF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5" name="Freeform 44">
                  <a:extLst>
                    <a:ext uri="{FF2B5EF4-FFF2-40B4-BE49-F238E27FC236}">
                      <a16:creationId xmlns="" xmlns:a16="http://schemas.microsoft.com/office/drawing/2014/main" id="{2E595A7C-DFE6-4937-B919-3982D6C58170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6" name="Freeform 45">
                  <a:extLst>
                    <a:ext uri="{FF2B5EF4-FFF2-40B4-BE49-F238E27FC236}">
                      <a16:creationId xmlns="" xmlns:a16="http://schemas.microsoft.com/office/drawing/2014/main" id="{76B2CBB2-00DE-4AE4-9104-AE969A1F1FF4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7" name="Freeform 46">
                  <a:extLst>
                    <a:ext uri="{FF2B5EF4-FFF2-40B4-BE49-F238E27FC236}">
                      <a16:creationId xmlns="" xmlns:a16="http://schemas.microsoft.com/office/drawing/2014/main" id="{02C4D7D1-9038-4256-BB9C-85998ECF1B92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8" name="Freeform 47">
                  <a:extLst>
                    <a:ext uri="{FF2B5EF4-FFF2-40B4-BE49-F238E27FC236}">
                      <a16:creationId xmlns="" xmlns:a16="http://schemas.microsoft.com/office/drawing/2014/main" id="{8835537C-12E9-4E7B-A4BF-E33AF6BDE3DF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9" name="Freeform 48">
                  <a:extLst>
                    <a:ext uri="{FF2B5EF4-FFF2-40B4-BE49-F238E27FC236}">
                      <a16:creationId xmlns="" xmlns:a16="http://schemas.microsoft.com/office/drawing/2014/main" id="{E264714D-6816-4995-8A84-0A18AC2E82E8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0" name="Freeform 49">
                  <a:extLst>
                    <a:ext uri="{FF2B5EF4-FFF2-40B4-BE49-F238E27FC236}">
                      <a16:creationId xmlns="" xmlns:a16="http://schemas.microsoft.com/office/drawing/2014/main" id="{E3DFE761-1771-4256-8E4A-759B4FA7B6D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1" name="Freeform 50">
                  <a:extLst>
                    <a:ext uri="{FF2B5EF4-FFF2-40B4-BE49-F238E27FC236}">
                      <a16:creationId xmlns="" xmlns:a16="http://schemas.microsoft.com/office/drawing/2014/main" id="{800B85CD-ACF2-4BE9-9EEE-17051752E605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2" name="Freeform 51">
                  <a:extLst>
                    <a:ext uri="{FF2B5EF4-FFF2-40B4-BE49-F238E27FC236}">
                      <a16:creationId xmlns="" xmlns:a16="http://schemas.microsoft.com/office/drawing/2014/main" id="{3D8E79E6-3879-4925-BEB4-0AC27B0795EB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3" name="Freeform 52">
                  <a:extLst>
                    <a:ext uri="{FF2B5EF4-FFF2-40B4-BE49-F238E27FC236}">
                      <a16:creationId xmlns="" xmlns:a16="http://schemas.microsoft.com/office/drawing/2014/main" id="{57A9C175-CFB7-49F2-8763-FC767A5EB0C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4" name="Freeform 53">
                  <a:extLst>
                    <a:ext uri="{FF2B5EF4-FFF2-40B4-BE49-F238E27FC236}">
                      <a16:creationId xmlns="" xmlns:a16="http://schemas.microsoft.com/office/drawing/2014/main" id="{04077714-809D-4603-AB1C-4C49AC53F6BF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5" name="Freeform 54">
                  <a:extLst>
                    <a:ext uri="{FF2B5EF4-FFF2-40B4-BE49-F238E27FC236}">
                      <a16:creationId xmlns="" xmlns:a16="http://schemas.microsoft.com/office/drawing/2014/main" id="{344867DF-A95C-4DCA-8CCA-AA63F6F4236D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6" name="Freeform 55">
                  <a:extLst>
                    <a:ext uri="{FF2B5EF4-FFF2-40B4-BE49-F238E27FC236}">
                      <a16:creationId xmlns="" xmlns:a16="http://schemas.microsoft.com/office/drawing/2014/main" id="{EF6C1B33-A54D-46A1-99D1-F2C2A0B9EBA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7" name="Freeform 56">
                  <a:extLst>
                    <a:ext uri="{FF2B5EF4-FFF2-40B4-BE49-F238E27FC236}">
                      <a16:creationId xmlns="" xmlns:a16="http://schemas.microsoft.com/office/drawing/2014/main" id="{63E81E99-5EDD-4DF1-B9A9-DC2DBBA782CD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8" name="Freeform 57">
                  <a:extLst>
                    <a:ext uri="{FF2B5EF4-FFF2-40B4-BE49-F238E27FC236}">
                      <a16:creationId xmlns="" xmlns:a16="http://schemas.microsoft.com/office/drawing/2014/main" id="{0AF1E3BC-D9F4-49C4-A496-0597AD64FB36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9" name="Freeform 58">
                  <a:extLst>
                    <a:ext uri="{FF2B5EF4-FFF2-40B4-BE49-F238E27FC236}">
                      <a16:creationId xmlns="" xmlns:a16="http://schemas.microsoft.com/office/drawing/2014/main" id="{27E02501-8FAB-4598-9F2D-14072716EA54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0" name="Freeform 59">
                  <a:extLst>
                    <a:ext uri="{FF2B5EF4-FFF2-40B4-BE49-F238E27FC236}">
                      <a16:creationId xmlns="" xmlns:a16="http://schemas.microsoft.com/office/drawing/2014/main" id="{968D0DEC-580D-4209-B97D-D72BFC098781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1" name="Freeform 60">
                  <a:extLst>
                    <a:ext uri="{FF2B5EF4-FFF2-40B4-BE49-F238E27FC236}">
                      <a16:creationId xmlns="" xmlns:a16="http://schemas.microsoft.com/office/drawing/2014/main" id="{C67560C6-68BC-4E9C-9E6E-9FE9E339570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2" name="Freeform 61">
                  <a:extLst>
                    <a:ext uri="{FF2B5EF4-FFF2-40B4-BE49-F238E27FC236}">
                      <a16:creationId xmlns="" xmlns:a16="http://schemas.microsoft.com/office/drawing/2014/main" id="{E154B541-15EF-4985-B69E-740511DBE871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3" name="Freeform 62">
                  <a:extLst>
                    <a:ext uri="{FF2B5EF4-FFF2-40B4-BE49-F238E27FC236}">
                      <a16:creationId xmlns="" xmlns:a16="http://schemas.microsoft.com/office/drawing/2014/main" id="{A7E67B55-32C6-4852-8BFF-6C00D850E5CE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4" name="Freeform 63">
                  <a:extLst>
                    <a:ext uri="{FF2B5EF4-FFF2-40B4-BE49-F238E27FC236}">
                      <a16:creationId xmlns="" xmlns:a16="http://schemas.microsoft.com/office/drawing/2014/main" id="{658B33E6-F654-40D1-9A7B-9537C6F1DB89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5" name="Freeform 64">
                  <a:extLst>
                    <a:ext uri="{FF2B5EF4-FFF2-40B4-BE49-F238E27FC236}">
                      <a16:creationId xmlns="" xmlns:a16="http://schemas.microsoft.com/office/drawing/2014/main" id="{016A21C9-3567-483E-B4BD-088C372D62B9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6" name="Freeform 65">
                  <a:extLst>
                    <a:ext uri="{FF2B5EF4-FFF2-40B4-BE49-F238E27FC236}">
                      <a16:creationId xmlns="" xmlns:a16="http://schemas.microsoft.com/office/drawing/2014/main" id="{7A6ADA72-3CD5-4866-BC02-940351E31331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7" name="Freeform 66">
                  <a:extLst>
                    <a:ext uri="{FF2B5EF4-FFF2-40B4-BE49-F238E27FC236}">
                      <a16:creationId xmlns="" xmlns:a16="http://schemas.microsoft.com/office/drawing/2014/main" id="{05748531-0FFD-4163-A2BC-28E24753ACB7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8" name="Freeform 67">
                  <a:extLst>
                    <a:ext uri="{FF2B5EF4-FFF2-40B4-BE49-F238E27FC236}">
                      <a16:creationId xmlns="" xmlns:a16="http://schemas.microsoft.com/office/drawing/2014/main" id="{46910843-4A63-41AF-94F3-3C60974F9036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9" name="Freeform 68">
                  <a:extLst>
                    <a:ext uri="{FF2B5EF4-FFF2-40B4-BE49-F238E27FC236}">
                      <a16:creationId xmlns="" xmlns:a16="http://schemas.microsoft.com/office/drawing/2014/main" id="{C98E936F-F183-4338-B8BC-95372EC32115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0" name="Freeform 69">
                  <a:extLst>
                    <a:ext uri="{FF2B5EF4-FFF2-40B4-BE49-F238E27FC236}">
                      <a16:creationId xmlns="" xmlns:a16="http://schemas.microsoft.com/office/drawing/2014/main" id="{B931F5F1-D9FA-4766-AC24-DF237F1131C2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1" name="Freeform 70">
                  <a:extLst>
                    <a:ext uri="{FF2B5EF4-FFF2-40B4-BE49-F238E27FC236}">
                      <a16:creationId xmlns="" xmlns:a16="http://schemas.microsoft.com/office/drawing/2014/main" id="{882ED73C-82B0-48DC-A85D-0F6993FB5F5B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2" name="Freeform 71">
                  <a:extLst>
                    <a:ext uri="{FF2B5EF4-FFF2-40B4-BE49-F238E27FC236}">
                      <a16:creationId xmlns="" xmlns:a16="http://schemas.microsoft.com/office/drawing/2014/main" id="{C6B2195F-E5B0-4B78-A0AB-7AA6B1501811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3" name="Freeform 72">
                  <a:extLst>
                    <a:ext uri="{FF2B5EF4-FFF2-40B4-BE49-F238E27FC236}">
                      <a16:creationId xmlns="" xmlns:a16="http://schemas.microsoft.com/office/drawing/2014/main" id="{117D9EAB-2BAE-4832-8A34-86E6187014D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4" name="Freeform 73">
                  <a:extLst>
                    <a:ext uri="{FF2B5EF4-FFF2-40B4-BE49-F238E27FC236}">
                      <a16:creationId xmlns="" xmlns:a16="http://schemas.microsoft.com/office/drawing/2014/main" id="{6C9AC6A8-93B0-4C9D-A981-CCECE759585C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5" name="Freeform 74">
                  <a:extLst>
                    <a:ext uri="{FF2B5EF4-FFF2-40B4-BE49-F238E27FC236}">
                      <a16:creationId xmlns="" xmlns:a16="http://schemas.microsoft.com/office/drawing/2014/main" id="{54401DE2-B7F2-4B69-AC29-31621AA77A5A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6" name="Freeform 75">
                  <a:extLst>
                    <a:ext uri="{FF2B5EF4-FFF2-40B4-BE49-F238E27FC236}">
                      <a16:creationId xmlns="" xmlns:a16="http://schemas.microsoft.com/office/drawing/2014/main" id="{14C086A1-504D-498C-B48E-92AAC57B7C45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7" name="Freeform 76">
                  <a:extLst>
                    <a:ext uri="{FF2B5EF4-FFF2-40B4-BE49-F238E27FC236}">
                      <a16:creationId xmlns="" xmlns:a16="http://schemas.microsoft.com/office/drawing/2014/main" id="{E45ED14E-4974-4ABD-9C02-4B8EB6D4B6B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8" name="Freeform 77">
                  <a:extLst>
                    <a:ext uri="{FF2B5EF4-FFF2-40B4-BE49-F238E27FC236}">
                      <a16:creationId xmlns="" xmlns:a16="http://schemas.microsoft.com/office/drawing/2014/main" id="{4C1E7C62-EB6A-4B2F-AE53-2171AAF6869E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9" name="Freeform 78">
                  <a:extLst>
                    <a:ext uri="{FF2B5EF4-FFF2-40B4-BE49-F238E27FC236}">
                      <a16:creationId xmlns="" xmlns:a16="http://schemas.microsoft.com/office/drawing/2014/main" id="{385B44C6-B646-40FC-8FD7-9914C8BBA8BF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0" name="Freeform 79">
                  <a:extLst>
                    <a:ext uri="{FF2B5EF4-FFF2-40B4-BE49-F238E27FC236}">
                      <a16:creationId xmlns="" xmlns:a16="http://schemas.microsoft.com/office/drawing/2014/main" id="{B66EBA87-EED6-4D3A-8340-055AF196AE24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1" name="Freeform 80">
                  <a:extLst>
                    <a:ext uri="{FF2B5EF4-FFF2-40B4-BE49-F238E27FC236}">
                      <a16:creationId xmlns="" xmlns:a16="http://schemas.microsoft.com/office/drawing/2014/main" id="{16DFEC05-8AD6-43E1-A298-EE50F3E05B5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2" name="Freeform 81">
                  <a:extLst>
                    <a:ext uri="{FF2B5EF4-FFF2-40B4-BE49-F238E27FC236}">
                      <a16:creationId xmlns="" xmlns:a16="http://schemas.microsoft.com/office/drawing/2014/main" id="{6256324F-DFE2-4AF3-99CF-03D76CC8D936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3" name="Freeform 82">
                  <a:extLst>
                    <a:ext uri="{FF2B5EF4-FFF2-40B4-BE49-F238E27FC236}">
                      <a16:creationId xmlns="" xmlns:a16="http://schemas.microsoft.com/office/drawing/2014/main" id="{8F565891-94A0-4494-9C9B-C50065A371F5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4" name="Freeform 83">
                  <a:extLst>
                    <a:ext uri="{FF2B5EF4-FFF2-40B4-BE49-F238E27FC236}">
                      <a16:creationId xmlns="" xmlns:a16="http://schemas.microsoft.com/office/drawing/2014/main" id="{1FE876A0-9DCA-46B2-94EA-8D3A78B008C7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5" name="Freeform 84">
                  <a:extLst>
                    <a:ext uri="{FF2B5EF4-FFF2-40B4-BE49-F238E27FC236}">
                      <a16:creationId xmlns="" xmlns:a16="http://schemas.microsoft.com/office/drawing/2014/main" id="{C0289F7D-47A3-4BE2-B3E8-8C9FD6C02D1B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6" name="Freeform 85">
                  <a:extLst>
                    <a:ext uri="{FF2B5EF4-FFF2-40B4-BE49-F238E27FC236}">
                      <a16:creationId xmlns="" xmlns:a16="http://schemas.microsoft.com/office/drawing/2014/main" id="{59ED7AB8-2CAC-4825-99D4-390FA7136774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7" name="Freeform 86">
                  <a:extLst>
                    <a:ext uri="{FF2B5EF4-FFF2-40B4-BE49-F238E27FC236}">
                      <a16:creationId xmlns="" xmlns:a16="http://schemas.microsoft.com/office/drawing/2014/main" id="{C9942416-35D8-4F35-98E8-9DFB7AD55DA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8" name="Freeform 87">
                  <a:extLst>
                    <a:ext uri="{FF2B5EF4-FFF2-40B4-BE49-F238E27FC236}">
                      <a16:creationId xmlns="" xmlns:a16="http://schemas.microsoft.com/office/drawing/2014/main" id="{0E01D2F9-127E-4741-8F09-A2B7E288CAC5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9" name="Freeform 88">
                  <a:extLst>
                    <a:ext uri="{FF2B5EF4-FFF2-40B4-BE49-F238E27FC236}">
                      <a16:creationId xmlns="" xmlns:a16="http://schemas.microsoft.com/office/drawing/2014/main" id="{C29E2495-2964-4251-B516-19CE6617D4B4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0" name="Freeform 89">
                  <a:extLst>
                    <a:ext uri="{FF2B5EF4-FFF2-40B4-BE49-F238E27FC236}">
                      <a16:creationId xmlns="" xmlns:a16="http://schemas.microsoft.com/office/drawing/2014/main" id="{5E981BA0-576D-449C-BE21-8FF701546C18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1" name="Freeform 90">
                  <a:extLst>
                    <a:ext uri="{FF2B5EF4-FFF2-40B4-BE49-F238E27FC236}">
                      <a16:creationId xmlns="" xmlns:a16="http://schemas.microsoft.com/office/drawing/2014/main" id="{3E0A9832-A398-4D04-A868-243FE262BE3B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2" name="Freeform 91">
                  <a:extLst>
                    <a:ext uri="{FF2B5EF4-FFF2-40B4-BE49-F238E27FC236}">
                      <a16:creationId xmlns="" xmlns:a16="http://schemas.microsoft.com/office/drawing/2014/main" id="{466CA51B-B70A-43E9-9F30-0D6382CA6480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3" name="Freeform 92">
                  <a:extLst>
                    <a:ext uri="{FF2B5EF4-FFF2-40B4-BE49-F238E27FC236}">
                      <a16:creationId xmlns="" xmlns:a16="http://schemas.microsoft.com/office/drawing/2014/main" id="{59B42516-8398-4828-86DC-261B6C1E7886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04" name="文本框 49">
              <a:extLst>
                <a:ext uri="{FF2B5EF4-FFF2-40B4-BE49-F238E27FC236}">
                  <a16:creationId xmlns="" xmlns:a16="http://schemas.microsoft.com/office/drawing/2014/main" id="{91C3532E-A27A-4BF9-8550-6CE157410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7954" y="4134936"/>
              <a:ext cx="2035090" cy="704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14217">
                <a:buNone/>
              </a:pPr>
              <a:r>
                <a:rPr lang="en-US" sz="40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4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r>
                <a:rPr lang="en-US" sz="4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4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8" name="Picture 437">
            <a:extLst>
              <a:ext uri="{FF2B5EF4-FFF2-40B4-BE49-F238E27FC236}">
                <a16:creationId xmlns:a16="http://schemas.microsoft.com/office/drawing/2014/main" xmlns="" id="{03CB44DB-F1D3-C24B-BDE6-CFF3775A5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45"/>
          <a:stretch/>
        </p:blipFill>
        <p:spPr>
          <a:xfrm>
            <a:off x="3350473" y="4070491"/>
            <a:ext cx="4635015" cy="24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1007435" y="2356492"/>
            <a:ext cx="9601067" cy="2463499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KHÁM PHÁ VĂN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18473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867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84" y="-27517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533" y="179024"/>
            <a:ext cx="10972800" cy="46566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yếu</a:t>
            </a:r>
            <a:r>
              <a:rPr lang="en-US" sz="4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tố</a:t>
            </a:r>
            <a:r>
              <a:rPr lang="en-US" sz="4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nghị</a:t>
            </a:r>
            <a:r>
              <a:rPr lang="en-US" sz="4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luận</a:t>
            </a:r>
            <a:r>
              <a:rPr lang="en-US" sz="4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văn</a:t>
            </a:r>
            <a:r>
              <a:rPr lang="en-US" sz="4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bản</a:t>
            </a:r>
            <a:endParaRPr lang="zh-CN" altLang="en-US" sz="4000" dirty="0">
              <a:latin typeface="Times New Roman" panose="02020603050405020304" pitchFamily="18" charset="0"/>
              <a:ea typeface="方正卡通简体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65818" y="2204092"/>
            <a:ext cx="2616019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 cần 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</a:p>
          <a:p>
            <a:pPr algn="ctr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ttps://img.loigiaihay.com/picture/2022/0315/capture_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26" y="953037"/>
            <a:ext cx="8332631" cy="55894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own Arrow 9"/>
          <p:cNvSpPr/>
          <p:nvPr/>
        </p:nvSpPr>
        <p:spPr>
          <a:xfrm rot="16200000" flipH="1">
            <a:off x="2986744" y="3391750"/>
            <a:ext cx="388677" cy="7984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38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 animBg="1"/>
      <p:bldP spid="50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15089" y="3075282"/>
            <a:ext cx="18473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867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883840" y="164637"/>
            <a:ext cx="10972800" cy="4656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</a:t>
            </a:r>
            <a:r>
              <a:rPr lang="en-US" sz="3200" b="1" u="sng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Mục đích, đặc điểm của văn bản nghị luận</a:t>
            </a:r>
            <a:endParaRPr lang="zh-CN" altLang="en-US" sz="3200" u="sng" dirty="0">
              <a:solidFill>
                <a:srgbClr val="0000FF"/>
              </a:solidFill>
              <a:latin typeface="方正卡通简体"/>
              <a:ea typeface="方正卡通简体"/>
              <a:cs typeface="方正卡通简体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955A4EB-892E-0947-B9E8-6D282611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-41518"/>
            <a:ext cx="1750653" cy="1310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5816" y="162850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3503" y="2337498"/>
            <a:ext cx="93291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701</Words>
  <Application>Microsoft Office PowerPoint</Application>
  <PresentationFormat>Custom</PresentationFormat>
  <Paragraphs>85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Các yếu tố nghị luận trong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Le Phan Danh</cp:lastModifiedBy>
  <cp:revision>59</cp:revision>
  <dcterms:created xsi:type="dcterms:W3CDTF">2022-06-27T03:38:57Z</dcterms:created>
  <dcterms:modified xsi:type="dcterms:W3CDTF">2022-07-16T18:28:24Z</dcterms:modified>
</cp:coreProperties>
</file>