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0.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4.xml" ContentType="application/vnd.openxmlformats-officedocument.presentationml.notesSlide+xml"/>
  <Override PartName="/ppt/tags/tag41.xml" ContentType="application/vnd.openxmlformats-officedocument.presentationml.tags+xml"/>
  <Override PartName="/ppt/notesSlides/notesSlide15.xml" ContentType="application/vnd.openxmlformats-officedocument.presentationml.notesSlide+xml"/>
  <Override PartName="/ppt/tags/tag42.xml" ContentType="application/vnd.openxmlformats-officedocument.presentationml.tags+xml"/>
  <Override PartName="/ppt/notesSlides/notesSlide16.xml" ContentType="application/vnd.openxmlformats-officedocument.presentationml.notesSlide+xml"/>
  <Override PartName="/ppt/tags/tag43.xml" ContentType="application/vnd.openxmlformats-officedocument.presentationml.tags+xml"/>
  <Override PartName="/ppt/notesSlides/notesSlide17.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1.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2.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23.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24.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25.xml" ContentType="application/vnd.openxmlformats-officedocument.presentationml.notesSlide+xml"/>
  <Override PartName="/ppt/tags/tag58.xml" ContentType="application/vnd.openxmlformats-officedocument.presentationml.tags+xml"/>
  <Override PartName="/ppt/notesSlides/notesSlide26.xml" ContentType="application/vnd.openxmlformats-officedocument.presentationml.notesSlide+xml"/>
  <Override PartName="/ppt/tags/tag59.xml" ContentType="application/vnd.openxmlformats-officedocument.presentationml.tags+xml"/>
  <Override PartName="/ppt/notesSlides/notesSlide27.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62.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4" r:id="rId1"/>
    <p:sldMasterId id="2147483697" r:id="rId2"/>
    <p:sldMasterId id="2147483710" r:id="rId3"/>
    <p:sldMasterId id="2147483723" r:id="rId4"/>
    <p:sldMasterId id="2147483736" r:id="rId5"/>
    <p:sldMasterId id="2147483749" r:id="rId6"/>
  </p:sldMasterIdLst>
  <p:notesMasterIdLst>
    <p:notesMasterId r:id="rId40"/>
  </p:notesMasterIdLst>
  <p:sldIdLst>
    <p:sldId id="291" r:id="rId7"/>
    <p:sldId id="347" r:id="rId8"/>
    <p:sldId id="342" r:id="rId9"/>
    <p:sldId id="369" r:id="rId10"/>
    <p:sldId id="298" r:id="rId11"/>
    <p:sldId id="370" r:id="rId12"/>
    <p:sldId id="303" r:id="rId13"/>
    <p:sldId id="292" r:id="rId14"/>
    <p:sldId id="372" r:id="rId15"/>
    <p:sldId id="373" r:id="rId16"/>
    <p:sldId id="374" r:id="rId17"/>
    <p:sldId id="375" r:id="rId18"/>
    <p:sldId id="376" r:id="rId19"/>
    <p:sldId id="377" r:id="rId20"/>
    <p:sldId id="386" r:id="rId21"/>
    <p:sldId id="388" r:id="rId22"/>
    <p:sldId id="389" r:id="rId23"/>
    <p:sldId id="379" r:id="rId24"/>
    <p:sldId id="360" r:id="rId25"/>
    <p:sldId id="381" r:id="rId26"/>
    <p:sldId id="382" r:id="rId27"/>
    <p:sldId id="383" r:id="rId28"/>
    <p:sldId id="393" r:id="rId29"/>
    <p:sldId id="380" r:id="rId30"/>
    <p:sldId id="395" r:id="rId31"/>
    <p:sldId id="384" r:id="rId32"/>
    <p:sldId id="394" r:id="rId33"/>
    <p:sldId id="353" r:id="rId34"/>
    <p:sldId id="300" r:id="rId35"/>
    <p:sldId id="399" r:id="rId36"/>
    <p:sldId id="401" r:id="rId37"/>
    <p:sldId id="397" r:id="rId38"/>
    <p:sldId id="345"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a:srgbClr val="FFCCCC"/>
    <a:srgbClr val="CCFF33"/>
    <a:srgbClr val="FF0066"/>
    <a:srgbClr val="00FFFF"/>
    <a:srgbClr val="6600CC"/>
    <a:srgbClr val="EBA212"/>
    <a:srgbClr val="66FF33"/>
    <a:srgbClr val="E3D8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varScale="1">
        <p:scale>
          <a:sx n="85" d="100"/>
          <a:sy n="85" d="100"/>
        </p:scale>
        <p:origin x="192" y="10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2024/10/18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146477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973347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265952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265952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265952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265952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973347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554483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554483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554483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554483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154029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973347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554483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554483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554483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554483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554483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554483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973347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973347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834184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477254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9733476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477254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1398540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973347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222520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973347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154029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265952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265952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9150" r="16406"/>
          <a:stretch/>
        </p:blipFill>
        <p:spPr>
          <a:xfrm>
            <a:off x="20" y="10"/>
            <a:ext cx="12191980" cy="6857990"/>
          </a:xfrm>
          <a:prstGeom prst="rect">
            <a:avLst/>
          </a:prstGeom>
        </p:spPr>
      </p:pic>
    </p:spTree>
    <p:extLst>
      <p:ext uri="{BB962C8B-B14F-4D97-AF65-F5344CB8AC3E}">
        <p14:creationId xmlns:p14="http://schemas.microsoft.com/office/powerpoint/2010/main" val="225073262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551214734"/>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405525191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7955101"/>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9150" r="16406"/>
          <a:stretch/>
        </p:blipFill>
        <p:spPr>
          <a:xfrm>
            <a:off x="20" y="10"/>
            <a:ext cx="12191980" cy="6857990"/>
          </a:xfrm>
          <a:prstGeom prst="rect">
            <a:avLst/>
          </a:prstGeom>
        </p:spPr>
      </p:pic>
    </p:spTree>
    <p:extLst>
      <p:ext uri="{BB962C8B-B14F-4D97-AF65-F5344CB8AC3E}">
        <p14:creationId xmlns:p14="http://schemas.microsoft.com/office/powerpoint/2010/main" val="109193908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4954686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773225317"/>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989149157"/>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9267723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0120933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4011630919"/>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755360291"/>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53617144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7701711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3951261117"/>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54862551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5413576"/>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9150" r="16406"/>
          <a:stretch/>
        </p:blipFill>
        <p:spPr>
          <a:xfrm>
            <a:off x="20" y="10"/>
            <a:ext cx="12191980" cy="6857990"/>
          </a:xfrm>
          <a:prstGeom prst="rect">
            <a:avLst/>
          </a:prstGeom>
        </p:spPr>
      </p:pic>
    </p:spTree>
    <p:extLst>
      <p:ext uri="{BB962C8B-B14F-4D97-AF65-F5344CB8AC3E}">
        <p14:creationId xmlns:p14="http://schemas.microsoft.com/office/powerpoint/2010/main" val="2951612058"/>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160518915"/>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4098736278"/>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0803122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417236941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94482298"/>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184697113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3155779421"/>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387091610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413416692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3628389551"/>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1548226554"/>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5798032"/>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9150" r="16406"/>
          <a:stretch/>
        </p:blipFill>
        <p:spPr>
          <a:xfrm>
            <a:off x="20" y="10"/>
            <a:ext cx="12191980" cy="6857990"/>
          </a:xfrm>
          <a:prstGeom prst="rect">
            <a:avLst/>
          </a:prstGeom>
        </p:spPr>
      </p:pic>
    </p:spTree>
    <p:extLst>
      <p:ext uri="{BB962C8B-B14F-4D97-AF65-F5344CB8AC3E}">
        <p14:creationId xmlns:p14="http://schemas.microsoft.com/office/powerpoint/2010/main" val="43915333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08994203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707298377"/>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0909635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148035069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484568181"/>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597099841"/>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3853539508"/>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1310710444"/>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4123676789"/>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4294939504"/>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351814327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244637"/>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9150" r="16406"/>
          <a:stretch/>
        </p:blipFill>
        <p:spPr>
          <a:xfrm>
            <a:off x="20" y="10"/>
            <a:ext cx="12191980" cy="6857990"/>
          </a:xfrm>
          <a:prstGeom prst="rect">
            <a:avLst/>
          </a:prstGeom>
        </p:spPr>
      </p:pic>
    </p:spTree>
    <p:extLst>
      <p:ext uri="{BB962C8B-B14F-4D97-AF65-F5344CB8AC3E}">
        <p14:creationId xmlns:p14="http://schemas.microsoft.com/office/powerpoint/2010/main" val="3659204805"/>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439849288"/>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3338326985"/>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142390102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1345555187"/>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652388854"/>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178967087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06279471"/>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365146495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3239412567"/>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08371255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424434476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646670964"/>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8260116"/>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1741429964"/>
      </p:ext>
    </p:extLst>
  </p:cSld>
  <p:clrMapOvr>
    <a:masterClrMapping/>
  </p:clrMapOvr>
  <p:transition spd="slow">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9150" r="16406"/>
          <a:stretch/>
        </p:blipFill>
        <p:spPr>
          <a:xfrm>
            <a:off x="20" y="10"/>
            <a:ext cx="12191980" cy="6857990"/>
          </a:xfrm>
          <a:prstGeom prst="rect">
            <a:avLst/>
          </a:prstGeom>
        </p:spPr>
      </p:pic>
    </p:spTree>
    <p:extLst>
      <p:ext uri="{BB962C8B-B14F-4D97-AF65-F5344CB8AC3E}">
        <p14:creationId xmlns:p14="http://schemas.microsoft.com/office/powerpoint/2010/main" val="415954865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154596653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699358878"/>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326723935"/>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128121895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58298756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140929984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393301965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1498229979"/>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173626877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325008339"/>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302385615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64231742"/>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83801422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1372433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7497754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6590014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56921950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399299829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61394707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62" r:id="rId13"/>
  </p:sldLayoutIdLst>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344428257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notesSlide" Target="../notesSlides/notesSlide1.xml"/><Relationship Id="rId10" Type="http://schemas.openxmlformats.org/officeDocument/2006/relationships/image" Target="../media/image9.png"/><Relationship Id="rId4" Type="http://schemas.openxmlformats.org/officeDocument/2006/relationships/slideLayout" Target="../slideLayouts/slideLayout2.xml"/><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29.xml"/><Relationship Id="rId7" Type="http://schemas.openxmlformats.org/officeDocument/2006/relationships/image" Target="../media/image20.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9.png"/><Relationship Id="rId5" Type="http://schemas.openxmlformats.org/officeDocument/2006/relationships/notesSlide" Target="../notesSlides/notesSlide10.xml"/><Relationship Id="rId4" Type="http://schemas.openxmlformats.org/officeDocument/2006/relationships/slideLayout" Target="../slideLayouts/slideLayout38.xml"/><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32.xml"/><Relationship Id="rId7" Type="http://schemas.openxmlformats.org/officeDocument/2006/relationships/image" Target="../media/image20.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19.png"/><Relationship Id="rId5" Type="http://schemas.openxmlformats.org/officeDocument/2006/relationships/notesSlide" Target="../notesSlides/notesSlide11.xml"/><Relationship Id="rId4" Type="http://schemas.openxmlformats.org/officeDocument/2006/relationships/slideLayout" Target="../slideLayouts/slideLayout38.xml"/><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35.xml"/><Relationship Id="rId7" Type="http://schemas.openxmlformats.org/officeDocument/2006/relationships/image" Target="../media/image20.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9.png"/><Relationship Id="rId5" Type="http://schemas.openxmlformats.org/officeDocument/2006/relationships/notesSlide" Target="../notesSlides/notesSlide12.xml"/><Relationship Id="rId4" Type="http://schemas.openxmlformats.org/officeDocument/2006/relationships/slideLayout" Target="../slideLayouts/slideLayout38.xml"/><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38.xml"/><Relationship Id="rId7" Type="http://schemas.openxmlformats.org/officeDocument/2006/relationships/image" Target="../media/image20.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19.png"/><Relationship Id="rId5" Type="http://schemas.openxmlformats.org/officeDocument/2006/relationships/notesSlide" Target="../notesSlides/notesSlide13.xml"/><Relationship Id="rId4" Type="http://schemas.openxmlformats.org/officeDocument/2006/relationships/slideLayout" Target="../slideLayouts/slideLayout38.xml"/><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38.xml"/><Relationship Id="rId7" Type="http://schemas.openxmlformats.org/officeDocument/2006/relationships/image" Target="../media/image11.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6.png"/><Relationship Id="rId11" Type="http://schemas.microsoft.com/office/2007/relationships/hdphoto" Target="../media/hdphoto3.wdp"/><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notesSlide" Target="../notesSlides/notesSlide14.xml"/><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microsoft.com/office/2007/relationships/hdphoto" Target="../media/hdphoto4.wdp"/><Relationship Id="rId2" Type="http://schemas.openxmlformats.org/officeDocument/2006/relationships/slideLayout" Target="../slideLayouts/slideLayout63.xml"/><Relationship Id="rId1" Type="http://schemas.openxmlformats.org/officeDocument/2006/relationships/tags" Target="../tags/tag41.xml"/><Relationship Id="rId6" Type="http://schemas.openxmlformats.org/officeDocument/2006/relationships/image" Target="../media/image23.png"/><Relationship Id="rId5" Type="http://schemas.openxmlformats.org/officeDocument/2006/relationships/image" Target="../media/image8.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3.xml"/><Relationship Id="rId1" Type="http://schemas.openxmlformats.org/officeDocument/2006/relationships/tags" Target="../tags/tag42.xml"/><Relationship Id="rId5" Type="http://schemas.openxmlformats.org/officeDocument/2006/relationships/image" Target="../media/image8.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3.xml"/><Relationship Id="rId1" Type="http://schemas.openxmlformats.org/officeDocument/2006/relationships/tags" Target="../tags/tag43.xml"/><Relationship Id="rId5" Type="http://schemas.openxmlformats.org/officeDocument/2006/relationships/image" Target="../media/image8.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38.xml"/><Relationship Id="rId7" Type="http://schemas.openxmlformats.org/officeDocument/2006/relationships/image" Target="../media/image9.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22.png"/><Relationship Id="rId11" Type="http://schemas.openxmlformats.org/officeDocument/2006/relationships/image" Target="../media/image25.jpeg"/><Relationship Id="rId5" Type="http://schemas.openxmlformats.org/officeDocument/2006/relationships/image" Target="../media/image24.png"/><Relationship Id="rId10" Type="http://schemas.microsoft.com/office/2007/relationships/hdphoto" Target="../media/hdphoto4.wdp"/><Relationship Id="rId4" Type="http://schemas.openxmlformats.org/officeDocument/2006/relationships/notesSlide" Target="../notesSlides/notesSlide18.xml"/><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50.xml"/><Relationship Id="rId5" Type="http://schemas.openxmlformats.org/officeDocument/2006/relationships/image" Target="../media/image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50.xml"/><Relationship Id="rId7" Type="http://schemas.openxmlformats.org/officeDocument/2006/relationships/image" Target="../media/image9.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notesSlide" Target="../notesSlides/notesSlide20.xml"/><Relationship Id="rId9" Type="http://schemas.openxmlformats.org/officeDocument/2006/relationships/image" Target="../media/image25.jpe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38.xml"/><Relationship Id="rId7" Type="http://schemas.openxmlformats.org/officeDocument/2006/relationships/image" Target="../media/image9.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notesSlide" Target="../notesSlides/notesSlide21.xml"/><Relationship Id="rId9" Type="http://schemas.openxmlformats.org/officeDocument/2006/relationships/image" Target="../media/image26.jpeg"/></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38.xml"/><Relationship Id="rId7" Type="http://schemas.openxmlformats.org/officeDocument/2006/relationships/image" Target="../media/image9.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notesSlide" Target="../notesSlides/notesSlide22.xml"/><Relationship Id="rId9" Type="http://schemas.openxmlformats.org/officeDocument/2006/relationships/image" Target="../media/image16.pn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38.xml"/><Relationship Id="rId7" Type="http://schemas.openxmlformats.org/officeDocument/2006/relationships/image" Target="../media/image9.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38.xml"/><Relationship Id="rId7" Type="http://schemas.openxmlformats.org/officeDocument/2006/relationships/image" Target="../media/image9.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2.png"/><Relationship Id="rId5" Type="http://schemas.openxmlformats.org/officeDocument/2006/relationships/image" Target="../media/image24.png"/><Relationship Id="rId10" Type="http://schemas.microsoft.com/office/2007/relationships/hdphoto" Target="../media/hdphoto4.wdp"/><Relationship Id="rId4" Type="http://schemas.openxmlformats.org/officeDocument/2006/relationships/notesSlide" Target="../notesSlides/notesSlide24.xml"/><Relationship Id="rId9" Type="http://schemas.openxmlformats.org/officeDocument/2006/relationships/image" Target="../media/image23.png"/></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38.xml"/><Relationship Id="rId7" Type="http://schemas.openxmlformats.org/officeDocument/2006/relationships/image" Target="../media/image9.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26.xml"/><Relationship Id="rId7" Type="http://schemas.openxmlformats.org/officeDocument/2006/relationships/image" Target="../media/image8.png"/><Relationship Id="rId2" Type="http://schemas.openxmlformats.org/officeDocument/2006/relationships/slideLayout" Target="../slideLayouts/slideLayout38.xml"/><Relationship Id="rId1" Type="http://schemas.openxmlformats.org/officeDocument/2006/relationships/tags" Target="../tags/tag58.xml"/><Relationship Id="rId6" Type="http://schemas.microsoft.com/office/2007/relationships/hdphoto" Target="../media/hdphoto5.wdp"/><Relationship Id="rId5" Type="http://schemas.openxmlformats.org/officeDocument/2006/relationships/image" Target="../media/image27.png"/><Relationship Id="rId10" Type="http://schemas.openxmlformats.org/officeDocument/2006/relationships/image" Target="../media/image16.png"/><Relationship Id="rId4" Type="http://schemas.openxmlformats.org/officeDocument/2006/relationships/image" Target="../media/image5.png"/><Relationship Id="rId9" Type="http://schemas.microsoft.com/office/2007/relationships/hdphoto" Target="../media/hdphoto3.wdp"/></Relationships>
</file>

<file path=ppt/slides/_rels/slide2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27.xml"/><Relationship Id="rId7" Type="http://schemas.openxmlformats.org/officeDocument/2006/relationships/image" Target="../media/image8.png"/><Relationship Id="rId2" Type="http://schemas.openxmlformats.org/officeDocument/2006/relationships/slideLayout" Target="../slideLayouts/slideLayout38.xml"/><Relationship Id="rId1" Type="http://schemas.openxmlformats.org/officeDocument/2006/relationships/tags" Target="../tags/tag59.xml"/><Relationship Id="rId6" Type="http://schemas.microsoft.com/office/2007/relationships/hdphoto" Target="../media/hdphoto5.wdp"/><Relationship Id="rId5" Type="http://schemas.openxmlformats.org/officeDocument/2006/relationships/image" Target="../media/image27.png"/><Relationship Id="rId10" Type="http://schemas.openxmlformats.org/officeDocument/2006/relationships/image" Target="../media/image16.png"/><Relationship Id="rId4" Type="http://schemas.openxmlformats.org/officeDocument/2006/relationships/image" Target="../media/image5.png"/><Relationship Id="rId9" Type="http://schemas.microsoft.com/office/2007/relationships/hdphoto" Target="../media/hdphoto3.wdp"/></Relationships>
</file>

<file path=ppt/slides/_rels/slide2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6.xml"/><Relationship Id="rId7" Type="http://schemas.openxmlformats.org/officeDocument/2006/relationships/image" Target="../media/image8.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28.png"/><Relationship Id="rId5" Type="http://schemas.openxmlformats.org/officeDocument/2006/relationships/image" Target="../media/image24.png"/><Relationship Id="rId4" Type="http://schemas.openxmlformats.org/officeDocument/2006/relationships/notesSlide" Target="../notesSlides/notesSlide28.xml"/><Relationship Id="rId9"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50.xml"/><Relationship Id="rId5" Type="http://schemas.openxmlformats.org/officeDocument/2006/relationships/image" Target="../media/image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13" Type="http://schemas.openxmlformats.org/officeDocument/2006/relationships/image" Target="../media/image8.png"/><Relationship Id="rId3" Type="http://schemas.openxmlformats.org/officeDocument/2006/relationships/tags" Target="../tags/tag8.xml"/><Relationship Id="rId7" Type="http://schemas.openxmlformats.org/officeDocument/2006/relationships/slideLayout" Target="../slideLayouts/slideLayout2.xml"/><Relationship Id="rId12" Type="http://schemas.microsoft.com/office/2007/relationships/hdphoto" Target="../media/hdphoto1.wdp"/><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image" Target="../media/image10.png"/><Relationship Id="rId5" Type="http://schemas.openxmlformats.org/officeDocument/2006/relationships/tags" Target="../tags/tag10.xml"/><Relationship Id="rId10" Type="http://schemas.openxmlformats.org/officeDocument/2006/relationships/image" Target="../media/image7.png"/><Relationship Id="rId4" Type="http://schemas.openxmlformats.org/officeDocument/2006/relationships/tags" Target="../tags/tag9.xml"/><Relationship Id="rId9" Type="http://schemas.openxmlformats.org/officeDocument/2006/relationships/image" Target="../media/image5.png"/><Relationship Id="rId1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61.xml"/><Relationship Id="rId6" Type="http://schemas.openxmlformats.org/officeDocument/2006/relationships/image" Target="../media/image33.png"/><Relationship Id="rId5" Type="http://schemas.openxmlformats.org/officeDocument/2006/relationships/image" Target="../media/image32.png"/><Relationship Id="rId4" Type="http://schemas.microsoft.com/office/2007/relationships/hdphoto" Target="../media/hdphoto6.wdp"/></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61.xml"/><Relationship Id="rId6" Type="http://schemas.openxmlformats.org/officeDocument/2006/relationships/image" Target="../media/image33.png"/><Relationship Id="rId5" Type="http://schemas.openxmlformats.org/officeDocument/2006/relationships/image" Target="../media/image32.png"/><Relationship Id="rId4" Type="http://schemas.microsoft.com/office/2007/relationships/hdphoto" Target="../media/hdphoto6.wdp"/></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50.xml"/><Relationship Id="rId5" Type="http://schemas.openxmlformats.org/officeDocument/2006/relationships/image" Target="../media/image8.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3.xml"/><Relationship Id="rId1" Type="http://schemas.openxmlformats.org/officeDocument/2006/relationships/tags" Target="../tags/tag62.xml"/><Relationship Id="rId6" Type="http://schemas.openxmlformats.org/officeDocument/2006/relationships/image" Target="../media/image8.png"/><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6.png"/><Relationship Id="rId11" Type="http://schemas.microsoft.com/office/2007/relationships/hdphoto" Target="../media/hdphoto3.wdp"/><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notesSlide" Target="../notesSlides/notesSlide4.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6.xml"/><Relationship Id="rId7" Type="http://schemas.openxmlformats.org/officeDocument/2006/relationships/image" Target="../media/image14.png"/><Relationship Id="rId12" Type="http://schemas.microsoft.com/office/2007/relationships/hdphoto" Target="../media/hdphoto3.wdp"/><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3.png"/><Relationship Id="rId11" Type="http://schemas.openxmlformats.org/officeDocument/2006/relationships/image" Target="../media/image12.png"/><Relationship Id="rId5" Type="http://schemas.openxmlformats.org/officeDocument/2006/relationships/notesSlide" Target="../notesSlides/notesSlide5.xml"/><Relationship Id="rId10" Type="http://schemas.openxmlformats.org/officeDocument/2006/relationships/image" Target="../media/image6.png"/><Relationship Id="rId4" Type="http://schemas.openxmlformats.org/officeDocument/2006/relationships/slideLayout" Target="../slideLayouts/slideLayout38.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4.xml"/><Relationship Id="rId7" Type="http://schemas.openxmlformats.org/officeDocument/2006/relationships/image" Target="../media/image11.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6.png"/><Relationship Id="rId11" Type="http://schemas.microsoft.com/office/2007/relationships/hdphoto" Target="../media/hdphoto3.wdp"/><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notesSlide" Target="../notesSlides/notesSlide6.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21.xml"/><Relationship Id="rId7" Type="http://schemas.openxmlformats.org/officeDocument/2006/relationships/image" Target="../media/image17.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6.png"/><Relationship Id="rId5" Type="http://schemas.openxmlformats.org/officeDocument/2006/relationships/notesSlide" Target="../notesSlides/notesSlide7.xml"/><Relationship Id="rId4" Type="http://schemas.openxmlformats.org/officeDocument/2006/relationships/slideLayout" Target="../slideLayouts/slideLayout50.xml"/><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4.xml"/><Relationship Id="rId7" Type="http://schemas.openxmlformats.org/officeDocument/2006/relationships/image" Target="../media/image21.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26.xml"/><Relationship Id="rId7" Type="http://schemas.openxmlformats.org/officeDocument/2006/relationships/image" Target="../media/image20.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9.png"/><Relationship Id="rId5" Type="http://schemas.openxmlformats.org/officeDocument/2006/relationships/notesSlide" Target="../notesSlides/notesSlide9.xml"/><Relationship Id="rId4" Type="http://schemas.openxmlformats.org/officeDocument/2006/relationships/slideLayout" Target="../slideLayouts/slideLayout38.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a16="http://schemas.microsoft.com/office/drawing/2014/main" id="{D503F71A-BC92-416A-840E-AB61F69DA1E0}"/>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963079" y="465193"/>
            <a:ext cx="7204193" cy="1757120"/>
          </a:xfrm>
          <a:prstGeom prst="rect">
            <a:avLst/>
          </a:prstGeom>
        </p:spPr>
      </p:pic>
      <p:pic>
        <p:nvPicPr>
          <p:cNvPr id="7" name="PA_图片 6">
            <a:extLst>
              <a:ext uri="{FF2B5EF4-FFF2-40B4-BE49-F238E27FC236}">
                <a16:creationId xmlns:a16="http://schemas.microsoft.com/office/drawing/2014/main" id="{444D52FE-8165-4300-A967-CA134A5378D6}"/>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204952" y="-697303"/>
            <a:ext cx="11335407" cy="5419725"/>
          </a:xfrm>
          <a:prstGeom prst="rect">
            <a:avLst/>
          </a:prstGeom>
        </p:spPr>
      </p:pic>
      <p:pic>
        <p:nvPicPr>
          <p:cNvPr id="11" name="PA_图片 7">
            <a:extLst>
              <a:ext uri="{FF2B5EF4-FFF2-40B4-BE49-F238E27FC236}">
                <a16:creationId xmlns:a16="http://schemas.microsoft.com/office/drawing/2014/main" id="{EAC6A015-BDF6-4D4D-A23E-6E68F30F2A39}"/>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6926615" y="1041356"/>
            <a:ext cx="5818605" cy="5518590"/>
          </a:xfrm>
          <a:prstGeom prst="rect">
            <a:avLst/>
          </a:prstGeom>
        </p:spPr>
      </p:pic>
      <p:sp>
        <p:nvSpPr>
          <p:cNvPr id="2" name="Rectangle 1"/>
          <p:cNvSpPr/>
          <p:nvPr/>
        </p:nvSpPr>
        <p:spPr>
          <a:xfrm>
            <a:off x="2675175" y="897296"/>
            <a:ext cx="4734618" cy="120032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b="1" kern="0" dirty="0" smtClean="0">
                <a:solidFill>
                  <a:srgbClr val="0000FF"/>
                </a:solidFill>
                <a:latin typeface="Times New Roman" panose="02020603050405020304" pitchFamily="18" charset="0"/>
                <a:cs typeface="Times New Roman" panose="02020603050405020304" pitchFamily="18" charset="0"/>
                <a:sym typeface="Amatic SC"/>
              </a:rPr>
              <a:t>ĐỌC KẾT NỐI </a:t>
            </a:r>
            <a:endParaRPr lang="vi-VN" sz="3600" b="1" kern="0" dirty="0" smtClean="0">
              <a:solidFill>
                <a:srgbClr val="0000FF"/>
              </a:solidFill>
              <a:latin typeface="Times New Roman" panose="02020603050405020304" pitchFamily="18" charset="0"/>
              <a:cs typeface="Times New Roman" panose="02020603050405020304" pitchFamily="18" charset="0"/>
              <a:sym typeface="Amatic SC"/>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3600" b="1" kern="0" dirty="0" smtClean="0">
                <a:solidFill>
                  <a:srgbClr val="0000FF"/>
                </a:solidFill>
                <a:latin typeface="Times New Roman" panose="02020603050405020304" pitchFamily="18" charset="0"/>
                <a:cs typeface="Times New Roman" panose="02020603050405020304" pitchFamily="18" charset="0"/>
                <a:sym typeface="Amatic SC"/>
              </a:rPr>
              <a:t>CHỦ ĐIỂM</a:t>
            </a:r>
            <a:endParaRPr kumimoji="0" lang="en-US" sz="3600" b="0" i="0" u="none" strike="noStrike" kern="0" cap="none" spc="0" normalizeH="0" baseline="0" noProof="0" dirty="0">
              <a:ln>
                <a:noFill/>
              </a:ln>
              <a:solidFill>
                <a:srgbClr val="0000FF"/>
              </a:solidFill>
              <a:effectLst/>
              <a:uLnTx/>
              <a:uFillTx/>
            </a:endParaRPr>
          </a:p>
        </p:txBody>
      </p:sp>
      <p:sp>
        <p:nvSpPr>
          <p:cNvPr id="8" name="Rectangle 7"/>
          <p:cNvSpPr/>
          <p:nvPr/>
        </p:nvSpPr>
        <p:spPr>
          <a:xfrm>
            <a:off x="1299771" y="2220735"/>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id="{9EAEA7A9-3CED-4097-AC74-320E7957D25B}"/>
              </a:ext>
            </a:extLst>
          </p:cNvPr>
          <p:cNvPicPr>
            <a:picLocks noChangeAspect="1"/>
          </p:cNvPicPr>
          <p:nvPr/>
        </p:nvPicPr>
        <p:blipFill>
          <a:blip r:embed="rId9"/>
          <a:stretch>
            <a:fillRect/>
          </a:stretch>
        </p:blipFill>
        <p:spPr>
          <a:xfrm>
            <a:off x="-269740" y="-296044"/>
            <a:ext cx="1672871" cy="1413818"/>
          </a:xfrm>
          <a:prstGeom prst="rect">
            <a:avLst/>
          </a:prstGeom>
        </p:spPr>
      </p:pic>
      <p:pic>
        <p:nvPicPr>
          <p:cNvPr id="1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12124" y="3484180"/>
            <a:ext cx="7423793" cy="3075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9943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2" descr="图片包含 室内, 墙壁&#10;&#10;已生成高可信度的说明">
            <a:extLst>
              <a:ext uri="{FF2B5EF4-FFF2-40B4-BE49-F238E27FC236}">
                <a16:creationId xmlns:a16="http://schemas.microsoft.com/office/drawing/2014/main" id="{60FD21DD-4315-4686-B143-92D9059A835C}"/>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718441" y="-360028"/>
            <a:ext cx="9082089" cy="7501808"/>
          </a:xfrm>
          <a:prstGeom prst="rect">
            <a:avLst/>
          </a:prstGeom>
        </p:spPr>
      </p:pic>
      <p:pic>
        <p:nvPicPr>
          <p:cNvPr id="13" name="PA_图片 8" descr="图片包含 矢量图形&#10;&#10;已生成高可信度的说明">
            <a:extLst>
              <a:ext uri="{FF2B5EF4-FFF2-40B4-BE49-F238E27FC236}">
                <a16:creationId xmlns:a16="http://schemas.microsoft.com/office/drawing/2014/main" id="{4DA5AF76-6DDF-4146-8347-8D8DFFC7778A}"/>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64212" y="3161800"/>
            <a:ext cx="2559562" cy="3696200"/>
          </a:xfrm>
          <a:prstGeom prst="rect">
            <a:avLst/>
          </a:prstGeom>
        </p:spPr>
      </p:pic>
      <p:pic>
        <p:nvPicPr>
          <p:cNvPr id="8" name="Picture 7"/>
          <p:cNvPicPr/>
          <p:nvPr/>
        </p:nvPicPr>
        <p:blipFill>
          <a:blip r:embed="rId8"/>
          <a:stretch>
            <a:fillRect/>
          </a:stretch>
        </p:blipFill>
        <p:spPr>
          <a:xfrm>
            <a:off x="9995332" y="3902692"/>
            <a:ext cx="2166288" cy="2955308"/>
          </a:xfrm>
          <a:prstGeom prst="rect">
            <a:avLst/>
          </a:prstGeom>
        </p:spPr>
      </p:pic>
      <p:sp>
        <p:nvSpPr>
          <p:cNvPr id="7" name="Rectangle 6"/>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id="{9EAEA7A9-3CED-4097-AC74-320E7957D25B}"/>
              </a:ext>
            </a:extLst>
          </p:cNvPr>
          <p:cNvPicPr>
            <a:picLocks noChangeAspect="1"/>
          </p:cNvPicPr>
          <p:nvPr/>
        </p:nvPicPr>
        <p:blipFill>
          <a:blip r:embed="rId9"/>
          <a:stretch>
            <a:fillRect/>
          </a:stretch>
        </p:blipFill>
        <p:spPr>
          <a:xfrm>
            <a:off x="-269740" y="-296044"/>
            <a:ext cx="1672871" cy="1413818"/>
          </a:xfrm>
          <a:prstGeom prst="rect">
            <a:avLst/>
          </a:prstGeom>
        </p:spPr>
      </p:pic>
      <p:sp>
        <p:nvSpPr>
          <p:cNvPr id="10" name="Rectangle 9">
            <a:extLst>
              <a:ext uri="{FF2B5EF4-FFF2-40B4-BE49-F238E27FC236}">
                <a16:creationId xmlns:a16="http://schemas.microsoft.com/office/drawing/2014/main" id="{BA970700-95F1-EE46-A0B0-115F680456F7}"/>
              </a:ext>
            </a:extLst>
          </p:cNvPr>
          <p:cNvSpPr/>
          <p:nvPr/>
        </p:nvSpPr>
        <p:spPr>
          <a:xfrm>
            <a:off x="3641829" y="3161800"/>
            <a:ext cx="6495393" cy="523220"/>
          </a:xfrm>
          <a:prstGeom prst="rect">
            <a:avLst/>
          </a:prstGeom>
        </p:spPr>
        <p:txBody>
          <a:bodyPr wrap="square">
            <a:spAutoFit/>
          </a:bodyPr>
          <a:lstStyle/>
          <a:p>
            <a:r>
              <a:rPr lang="en-US" sz="2800" b="1" dirty="0" err="1">
                <a:latin typeface="Times New Roman" pitchFamily="18" charset="0"/>
                <a:cs typeface="Times New Roman" pitchFamily="18" charset="0"/>
              </a:rPr>
              <a:t>Văn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nghị</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luận</a:t>
            </a:r>
            <a:r>
              <a:rPr lang="en-US" sz="2800" b="1"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a:t>
            </a:r>
            <a:r>
              <a:rPr lang="en-US" sz="2800" dirty="0">
                <a:latin typeface="Times New Roman" pitchFamily="18" charset="0"/>
                <a:cs typeface="Times New Roman" pitchFamily="18" charset="0"/>
              </a:rPr>
              <a:t>)</a:t>
            </a:r>
          </a:p>
        </p:txBody>
      </p:sp>
      <p:sp>
        <p:nvSpPr>
          <p:cNvPr id="11" name="PA_矩形 94">
            <a:extLst>
              <a:ext uri="{FF2B5EF4-FFF2-40B4-BE49-F238E27FC236}">
                <a16:creationId xmlns:a16="http://schemas.microsoft.com/office/drawing/2014/main" id="{C3714A55-AEFC-41CA-95E6-51DA46264322}"/>
              </a:ext>
            </a:extLst>
          </p:cNvPr>
          <p:cNvSpPr/>
          <p:nvPr>
            <p:custDataLst>
              <p:tags r:id="rId3"/>
            </p:custDataLst>
          </p:nvPr>
        </p:nvSpPr>
        <p:spPr>
          <a:xfrm>
            <a:off x="4439143" y="1807354"/>
            <a:ext cx="4294953" cy="769441"/>
          </a:xfrm>
          <a:prstGeom prst="rect">
            <a:avLst/>
          </a:prstGeom>
        </p:spPr>
        <p:txBody>
          <a:bodyPr wrap="square">
            <a:spAutoFit/>
          </a:bodyPr>
          <a:lstStyle/>
          <a:p>
            <a:pPr lvl="0" algn="just">
              <a:defRPr/>
            </a:pPr>
            <a:r>
              <a:rPr kumimoji="0" lang="zh-CN" altLang="en-US" sz="4400" b="0" i="0" u="none" strike="noStrike" kern="1200" cap="none" spc="0" normalizeH="0" baseline="0" noProof="0" dirty="0">
                <a:ln>
                  <a:noFill/>
                </a:ln>
                <a:solidFill>
                  <a:srgbClr val="6600CC"/>
                </a:solidFill>
                <a:effectLst/>
                <a:uLnTx/>
                <a:uFillTx/>
                <a:latin typeface="Times New Roman" panose="02020603050405020304" pitchFamily="18" charset="0"/>
                <a:cs typeface="Times New Roman" panose="02020603050405020304" pitchFamily="18" charset="0"/>
                <a:sym typeface="+mn-lt"/>
              </a:rPr>
              <a:t>       </a:t>
            </a:r>
            <a:r>
              <a:rPr lang="en-US" altLang="zh-CN" sz="4400" b="1" noProof="0" dirty="0">
                <a:solidFill>
                  <a:srgbClr val="6600CC"/>
                </a:solidFill>
                <a:latin typeface="Times New Roman" panose="02020603050405020304" pitchFamily="18" charset="0"/>
                <a:cs typeface="Times New Roman" panose="02020603050405020304" pitchFamily="18" charset="0"/>
                <a:sym typeface="+mn-lt"/>
              </a:rPr>
              <a:t>3</a:t>
            </a:r>
            <a:r>
              <a:rPr lang="vi-VN" altLang="zh-CN" sz="4400" b="1" dirty="0" smtClean="0">
                <a:solidFill>
                  <a:srgbClr val="6600CC"/>
                </a:solidFill>
                <a:latin typeface="Times New Roman" panose="02020603050405020304" pitchFamily="18" charset="0"/>
                <a:cs typeface="Times New Roman" panose="02020603050405020304" pitchFamily="18" charset="0"/>
                <a:sym typeface="+mn-lt"/>
              </a:rPr>
              <a:t>. </a:t>
            </a:r>
            <a:r>
              <a:rPr lang="en-US" sz="4400" b="1" dirty="0" err="1">
                <a:solidFill>
                  <a:srgbClr val="6600CC"/>
                </a:solidFill>
                <a:latin typeface="Times New Roman" pitchFamily="18" charset="0"/>
                <a:cs typeface="Times New Roman" pitchFamily="18" charset="0"/>
              </a:rPr>
              <a:t>Thê</a:t>
            </a:r>
            <a:r>
              <a:rPr lang="en-US" sz="4400" b="1" dirty="0">
                <a:solidFill>
                  <a:srgbClr val="6600CC"/>
                </a:solidFill>
                <a:latin typeface="Times New Roman" pitchFamily="18" charset="0"/>
                <a:cs typeface="Times New Roman" pitchFamily="18" charset="0"/>
              </a:rPr>
              <a:t>̉ </a:t>
            </a:r>
            <a:r>
              <a:rPr lang="en-US" sz="4400" b="1" dirty="0" err="1">
                <a:solidFill>
                  <a:srgbClr val="6600CC"/>
                </a:solidFill>
                <a:latin typeface="Times New Roman" pitchFamily="18" charset="0"/>
                <a:cs typeface="Times New Roman" pitchFamily="18" charset="0"/>
              </a:rPr>
              <a:t>loại</a:t>
            </a:r>
            <a:r>
              <a:rPr lang="en-US" sz="4400" b="1" dirty="0">
                <a:solidFill>
                  <a:srgbClr val="6600CC"/>
                </a:solidFill>
                <a:latin typeface="Times New Roman" pitchFamily="18" charset="0"/>
                <a:cs typeface="Times New Roman" pitchFamily="18" charset="0"/>
              </a:rPr>
              <a:t>:</a:t>
            </a:r>
            <a:r>
              <a:rPr lang="en-US" sz="4400" dirty="0">
                <a:solidFill>
                  <a:srgbClr val="6600CC"/>
                </a:solidFill>
                <a:latin typeface="Times New Roman" pitchFamily="18" charset="0"/>
                <a:cs typeface="Times New Roman" pitchFamily="18" charset="0"/>
              </a:rPr>
              <a:t> </a:t>
            </a:r>
            <a:endParaRPr kumimoji="0" lang="zh-CN" altLang="en-US" sz="4400" b="1" i="0" u="none" strike="noStrike" kern="1200" cap="none" spc="0" normalizeH="0" baseline="0" noProof="0" dirty="0">
              <a:ln>
                <a:noFill/>
              </a:ln>
              <a:solidFill>
                <a:srgbClr val="6600CC"/>
              </a:solidFill>
              <a:effectLst/>
              <a:uLnTx/>
              <a:uFillTx/>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5928993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anim calcmode="lin" valueType="num">
                                      <p:cBhvr>
                                        <p:cTn id="1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2" descr="图片包含 室内, 墙壁&#10;&#10;已生成高可信度的说明">
            <a:extLst>
              <a:ext uri="{FF2B5EF4-FFF2-40B4-BE49-F238E27FC236}">
                <a16:creationId xmlns:a16="http://schemas.microsoft.com/office/drawing/2014/main" id="{60FD21DD-4315-4686-B143-92D9059A835C}"/>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718441" y="-360028"/>
            <a:ext cx="9082089" cy="7501808"/>
          </a:xfrm>
          <a:prstGeom prst="rect">
            <a:avLst/>
          </a:prstGeom>
        </p:spPr>
      </p:pic>
      <p:pic>
        <p:nvPicPr>
          <p:cNvPr id="13" name="PA_图片 8" descr="图片包含 矢量图形&#10;&#10;已生成高可信度的说明">
            <a:extLst>
              <a:ext uri="{FF2B5EF4-FFF2-40B4-BE49-F238E27FC236}">
                <a16:creationId xmlns:a16="http://schemas.microsoft.com/office/drawing/2014/main" id="{4DA5AF76-6DDF-4146-8347-8D8DFFC7778A}"/>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64212" y="3161800"/>
            <a:ext cx="2559562" cy="3696200"/>
          </a:xfrm>
          <a:prstGeom prst="rect">
            <a:avLst/>
          </a:prstGeom>
        </p:spPr>
      </p:pic>
      <p:pic>
        <p:nvPicPr>
          <p:cNvPr id="8" name="Picture 7"/>
          <p:cNvPicPr/>
          <p:nvPr/>
        </p:nvPicPr>
        <p:blipFill>
          <a:blip r:embed="rId8"/>
          <a:stretch>
            <a:fillRect/>
          </a:stretch>
        </p:blipFill>
        <p:spPr>
          <a:xfrm>
            <a:off x="9995332" y="3902692"/>
            <a:ext cx="2166288" cy="2955308"/>
          </a:xfrm>
          <a:prstGeom prst="rect">
            <a:avLst/>
          </a:prstGeom>
        </p:spPr>
      </p:pic>
      <p:sp>
        <p:nvSpPr>
          <p:cNvPr id="7" name="Rectangle 6"/>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id="{9EAEA7A9-3CED-4097-AC74-320E7957D25B}"/>
              </a:ext>
            </a:extLst>
          </p:cNvPr>
          <p:cNvPicPr>
            <a:picLocks noChangeAspect="1"/>
          </p:cNvPicPr>
          <p:nvPr/>
        </p:nvPicPr>
        <p:blipFill>
          <a:blip r:embed="rId9"/>
          <a:stretch>
            <a:fillRect/>
          </a:stretch>
        </p:blipFill>
        <p:spPr>
          <a:xfrm>
            <a:off x="-269740" y="-296044"/>
            <a:ext cx="1672871" cy="1413818"/>
          </a:xfrm>
          <a:prstGeom prst="rect">
            <a:avLst/>
          </a:prstGeom>
        </p:spPr>
      </p:pic>
      <p:sp>
        <p:nvSpPr>
          <p:cNvPr id="10" name="Rectangle 9">
            <a:extLst>
              <a:ext uri="{FF2B5EF4-FFF2-40B4-BE49-F238E27FC236}">
                <a16:creationId xmlns:a16="http://schemas.microsoft.com/office/drawing/2014/main" id="{BA970700-95F1-EE46-A0B0-115F680456F7}"/>
              </a:ext>
            </a:extLst>
          </p:cNvPr>
          <p:cNvSpPr/>
          <p:nvPr/>
        </p:nvSpPr>
        <p:spPr>
          <a:xfrm>
            <a:off x="3641829" y="4486680"/>
            <a:ext cx="6495393" cy="1077218"/>
          </a:xfrm>
          <a:prstGeom prst="rect">
            <a:avLst/>
          </a:prstGeom>
        </p:spPr>
        <p:txBody>
          <a:bodyPr wrap="square">
            <a:spAutoFit/>
          </a:bodyPr>
          <a:lstStyle/>
          <a:p>
            <a:r>
              <a:rPr lang="en-US" sz="3200" dirty="0" err="1">
                <a:latin typeface="Times New Roman" pitchFamily="18" charset="0"/>
                <a:cs typeface="Times New Roman" pitchFamily="18" charset="0"/>
              </a:rPr>
              <a:t>Nghi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luận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biểu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cảm</a:t>
            </a:r>
            <a:r>
              <a:rPr lang="en-US" sz="3200" dirty="0">
                <a:latin typeface="Times New Roman" pitchFamily="18" charset="0"/>
                <a:cs typeface="Times New Roman" pitchFamily="18" charset="0"/>
              </a:rPr>
              <a:t>)</a:t>
            </a:r>
            <a:br>
              <a:rPr lang="en-US" sz="3200" dirty="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11" name="PA_矩形 94">
            <a:extLst>
              <a:ext uri="{FF2B5EF4-FFF2-40B4-BE49-F238E27FC236}">
                <a16:creationId xmlns:a16="http://schemas.microsoft.com/office/drawing/2014/main" id="{C3714A55-AEFC-41CA-95E6-51DA46264322}"/>
              </a:ext>
            </a:extLst>
          </p:cNvPr>
          <p:cNvSpPr/>
          <p:nvPr>
            <p:custDataLst>
              <p:tags r:id="rId3"/>
            </p:custDataLst>
          </p:nvPr>
        </p:nvSpPr>
        <p:spPr>
          <a:xfrm>
            <a:off x="3626058" y="2456142"/>
            <a:ext cx="6053953" cy="1446550"/>
          </a:xfrm>
          <a:prstGeom prst="rect">
            <a:avLst/>
          </a:prstGeom>
        </p:spPr>
        <p:txBody>
          <a:bodyPr wrap="square">
            <a:spAutoFit/>
          </a:bodyPr>
          <a:lstStyle/>
          <a:p>
            <a:pPr lvl="0" algn="ctr">
              <a:defRPr/>
            </a:pPr>
            <a:r>
              <a:rPr kumimoji="0" lang="zh-CN" altLang="en-US" sz="4400" b="0" i="0" u="none" strike="noStrike" kern="1200" cap="none" spc="0" normalizeH="0" baseline="0" noProof="0" dirty="0">
                <a:ln>
                  <a:noFill/>
                </a:ln>
                <a:solidFill>
                  <a:srgbClr val="6600CC"/>
                </a:solidFill>
                <a:effectLst/>
                <a:uLnTx/>
                <a:uFillTx/>
                <a:latin typeface="Times New Roman" panose="02020603050405020304" pitchFamily="18" charset="0"/>
                <a:cs typeface="Times New Roman" panose="02020603050405020304" pitchFamily="18" charset="0"/>
                <a:sym typeface="+mn-lt"/>
              </a:rPr>
              <a:t>    </a:t>
            </a:r>
            <a:r>
              <a:rPr lang="en-US" altLang="zh-CN" sz="4400" b="1" dirty="0" smtClean="0">
                <a:solidFill>
                  <a:srgbClr val="6600CC"/>
                </a:solidFill>
                <a:latin typeface="Times New Roman" panose="02020603050405020304" pitchFamily="18" charset="0"/>
                <a:cs typeface="Times New Roman" panose="02020603050405020304" pitchFamily="18" charset="0"/>
                <a:sym typeface="+mn-lt"/>
              </a:rPr>
              <a:t>4</a:t>
            </a:r>
            <a:r>
              <a:rPr lang="vi-VN" altLang="zh-CN" sz="4400" b="1" dirty="0" smtClean="0">
                <a:solidFill>
                  <a:srgbClr val="6600CC"/>
                </a:solidFill>
                <a:latin typeface="Times New Roman" panose="02020603050405020304" pitchFamily="18" charset="0"/>
                <a:cs typeface="Times New Roman" panose="02020603050405020304" pitchFamily="18" charset="0"/>
                <a:sym typeface="+mn-lt"/>
              </a:rPr>
              <a:t>. </a:t>
            </a:r>
            <a:r>
              <a:rPr lang="en-US" sz="4400" b="1" dirty="0" err="1">
                <a:solidFill>
                  <a:srgbClr val="6600CC"/>
                </a:solidFill>
                <a:latin typeface="Times New Roman" pitchFamily="18" charset="0"/>
                <a:cs typeface="Times New Roman" pitchFamily="18" charset="0"/>
              </a:rPr>
              <a:t>Phương</a:t>
            </a:r>
            <a:r>
              <a:rPr lang="en-US" sz="4400" b="1" dirty="0">
                <a:solidFill>
                  <a:srgbClr val="6600CC"/>
                </a:solidFill>
                <a:latin typeface="Times New Roman" pitchFamily="18" charset="0"/>
                <a:cs typeface="Times New Roman" pitchFamily="18" charset="0"/>
              </a:rPr>
              <a:t> </a:t>
            </a:r>
            <a:r>
              <a:rPr lang="en-US" sz="4400" b="1" dirty="0" err="1">
                <a:solidFill>
                  <a:srgbClr val="6600CC"/>
                </a:solidFill>
                <a:latin typeface="Times New Roman" pitchFamily="18" charset="0"/>
                <a:cs typeface="Times New Roman" pitchFamily="18" charset="0"/>
              </a:rPr>
              <a:t>thức</a:t>
            </a:r>
            <a:r>
              <a:rPr lang="en-US" sz="4400" b="1" dirty="0">
                <a:solidFill>
                  <a:srgbClr val="6600CC"/>
                </a:solidFill>
                <a:latin typeface="Times New Roman" pitchFamily="18" charset="0"/>
                <a:cs typeface="Times New Roman" pitchFamily="18" charset="0"/>
              </a:rPr>
              <a:t> </a:t>
            </a:r>
            <a:endParaRPr lang="en-US" sz="4400" b="1" dirty="0" smtClean="0">
              <a:solidFill>
                <a:srgbClr val="6600CC"/>
              </a:solidFill>
              <a:latin typeface="Times New Roman" pitchFamily="18" charset="0"/>
              <a:cs typeface="Times New Roman" pitchFamily="18" charset="0"/>
            </a:endParaRPr>
          </a:p>
          <a:p>
            <a:pPr lvl="0" algn="ctr">
              <a:defRPr/>
            </a:pPr>
            <a:r>
              <a:rPr lang="en-US" sz="4400" b="1" dirty="0" err="1" smtClean="0">
                <a:solidFill>
                  <a:srgbClr val="6600CC"/>
                </a:solidFill>
                <a:latin typeface="Times New Roman" pitchFamily="18" charset="0"/>
                <a:cs typeface="Times New Roman" pitchFamily="18" charset="0"/>
              </a:rPr>
              <a:t>biểu</a:t>
            </a:r>
            <a:r>
              <a:rPr lang="en-US" sz="4400" b="1" dirty="0" smtClean="0">
                <a:solidFill>
                  <a:srgbClr val="6600CC"/>
                </a:solidFill>
                <a:latin typeface="Times New Roman" pitchFamily="18" charset="0"/>
                <a:cs typeface="Times New Roman" pitchFamily="18" charset="0"/>
              </a:rPr>
              <a:t> </a:t>
            </a:r>
            <a:r>
              <a:rPr lang="en-US" sz="4400" b="1" dirty="0" err="1">
                <a:solidFill>
                  <a:srgbClr val="6600CC"/>
                </a:solidFill>
                <a:latin typeface="Times New Roman" pitchFamily="18" charset="0"/>
                <a:cs typeface="Times New Roman" pitchFamily="18" charset="0"/>
              </a:rPr>
              <a:t>đạt</a:t>
            </a:r>
            <a:r>
              <a:rPr lang="en-US" sz="4400" b="1" dirty="0">
                <a:solidFill>
                  <a:srgbClr val="6600CC"/>
                </a:solidFill>
                <a:latin typeface="Times New Roman" pitchFamily="18" charset="0"/>
                <a:cs typeface="Times New Roman" pitchFamily="18" charset="0"/>
              </a:rPr>
              <a:t>: </a:t>
            </a:r>
            <a:r>
              <a:rPr lang="en-US" sz="4400" dirty="0">
                <a:solidFill>
                  <a:srgbClr val="6600CC"/>
                </a:solidFill>
                <a:latin typeface="Times New Roman" pitchFamily="18" charset="0"/>
                <a:cs typeface="Times New Roman" pitchFamily="18" charset="0"/>
              </a:rPr>
              <a:t> </a:t>
            </a:r>
            <a:endParaRPr kumimoji="0" lang="zh-CN" altLang="en-US" sz="4400" b="1" i="0" u="none" strike="noStrike" kern="1200" cap="none" spc="0" normalizeH="0" baseline="0" noProof="0" dirty="0">
              <a:ln>
                <a:noFill/>
              </a:ln>
              <a:solidFill>
                <a:srgbClr val="6600CC"/>
              </a:solidFill>
              <a:effectLst/>
              <a:uLnTx/>
              <a:uFillTx/>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5628268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anim calcmode="lin" valueType="num">
                                      <p:cBhvr>
                                        <p:cTn id="1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2" descr="图片包含 室内, 墙壁&#10;&#10;已生成高可信度的说明">
            <a:extLst>
              <a:ext uri="{FF2B5EF4-FFF2-40B4-BE49-F238E27FC236}">
                <a16:creationId xmlns:a16="http://schemas.microsoft.com/office/drawing/2014/main" id="{60FD21DD-4315-4686-B143-92D9059A835C}"/>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718441" y="-360028"/>
            <a:ext cx="9082089" cy="7501808"/>
          </a:xfrm>
          <a:prstGeom prst="rect">
            <a:avLst/>
          </a:prstGeom>
        </p:spPr>
      </p:pic>
      <p:pic>
        <p:nvPicPr>
          <p:cNvPr id="13" name="PA_图片 8" descr="图片包含 矢量图形&#10;&#10;已生成高可信度的说明">
            <a:extLst>
              <a:ext uri="{FF2B5EF4-FFF2-40B4-BE49-F238E27FC236}">
                <a16:creationId xmlns:a16="http://schemas.microsoft.com/office/drawing/2014/main" id="{4DA5AF76-6DDF-4146-8347-8D8DFFC7778A}"/>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64212" y="3161800"/>
            <a:ext cx="2559562" cy="3696200"/>
          </a:xfrm>
          <a:prstGeom prst="rect">
            <a:avLst/>
          </a:prstGeom>
        </p:spPr>
      </p:pic>
      <p:pic>
        <p:nvPicPr>
          <p:cNvPr id="8" name="Picture 7"/>
          <p:cNvPicPr/>
          <p:nvPr/>
        </p:nvPicPr>
        <p:blipFill>
          <a:blip r:embed="rId8"/>
          <a:stretch>
            <a:fillRect/>
          </a:stretch>
        </p:blipFill>
        <p:spPr>
          <a:xfrm>
            <a:off x="10247586" y="4371459"/>
            <a:ext cx="1835206" cy="2404179"/>
          </a:xfrm>
          <a:prstGeom prst="rect">
            <a:avLst/>
          </a:prstGeom>
        </p:spPr>
      </p:pic>
      <p:sp>
        <p:nvSpPr>
          <p:cNvPr id="7" name="Rectangle 6"/>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id="{9EAEA7A9-3CED-4097-AC74-320E7957D25B}"/>
              </a:ext>
            </a:extLst>
          </p:cNvPr>
          <p:cNvPicPr>
            <a:picLocks noChangeAspect="1"/>
          </p:cNvPicPr>
          <p:nvPr/>
        </p:nvPicPr>
        <p:blipFill>
          <a:blip r:embed="rId9"/>
          <a:stretch>
            <a:fillRect/>
          </a:stretch>
        </p:blipFill>
        <p:spPr>
          <a:xfrm>
            <a:off x="-269740" y="-296044"/>
            <a:ext cx="1672871" cy="1413818"/>
          </a:xfrm>
          <a:prstGeom prst="rect">
            <a:avLst/>
          </a:prstGeom>
        </p:spPr>
      </p:pic>
      <p:sp>
        <p:nvSpPr>
          <p:cNvPr id="10" name="Rectangle 9">
            <a:extLst>
              <a:ext uri="{FF2B5EF4-FFF2-40B4-BE49-F238E27FC236}">
                <a16:creationId xmlns:a16="http://schemas.microsoft.com/office/drawing/2014/main" id="{BA970700-95F1-EE46-A0B0-115F680456F7}"/>
              </a:ext>
            </a:extLst>
          </p:cNvPr>
          <p:cNvSpPr/>
          <p:nvPr/>
        </p:nvSpPr>
        <p:spPr>
          <a:xfrm>
            <a:off x="7126580" y="2294490"/>
            <a:ext cx="1734212" cy="1077218"/>
          </a:xfrm>
          <a:prstGeom prst="rect">
            <a:avLst/>
          </a:prstGeom>
        </p:spPr>
        <p:txBody>
          <a:bodyPr wrap="square">
            <a:spAutoFit/>
          </a:bodyPr>
          <a:lstStyle/>
          <a:p>
            <a:r>
              <a:rPr lang="en-US" sz="3200" dirty="0" smtClean="0">
                <a:latin typeface="Times New Roman" pitchFamily="18" charset="0"/>
                <a:cs typeface="Times New Roman" pitchFamily="18" charset="0"/>
              </a:rPr>
              <a:t>3 </a:t>
            </a:r>
            <a:r>
              <a:rPr lang="en-US" sz="3200" dirty="0" err="1" smtClean="0">
                <a:latin typeface="Times New Roman" pitchFamily="18" charset="0"/>
                <a:cs typeface="Times New Roman" pitchFamily="18" charset="0"/>
              </a:rPr>
              <a:t>phần</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11" name="PA_矩形 94">
            <a:extLst>
              <a:ext uri="{FF2B5EF4-FFF2-40B4-BE49-F238E27FC236}">
                <a16:creationId xmlns:a16="http://schemas.microsoft.com/office/drawing/2014/main" id="{C3714A55-AEFC-41CA-95E6-51DA46264322}"/>
              </a:ext>
            </a:extLst>
          </p:cNvPr>
          <p:cNvSpPr/>
          <p:nvPr>
            <p:custDataLst>
              <p:tags r:id="rId3"/>
            </p:custDataLst>
          </p:nvPr>
        </p:nvSpPr>
        <p:spPr>
          <a:xfrm>
            <a:off x="4067503" y="2152596"/>
            <a:ext cx="3185205" cy="769441"/>
          </a:xfrm>
          <a:prstGeom prst="rect">
            <a:avLst/>
          </a:prstGeom>
        </p:spPr>
        <p:txBody>
          <a:bodyPr wrap="square">
            <a:spAutoFit/>
          </a:bodyPr>
          <a:lstStyle/>
          <a:p>
            <a:pPr lvl="0" algn="ctr">
              <a:defRPr/>
            </a:pPr>
            <a:r>
              <a:rPr kumimoji="0" lang="zh-CN" altLang="en-US" sz="4400" b="1" i="0" u="none" strike="noStrike" kern="1200" cap="none" spc="0" normalizeH="0" baseline="0" noProof="0" dirty="0">
                <a:ln>
                  <a:noFill/>
                </a:ln>
                <a:solidFill>
                  <a:srgbClr val="6600CC"/>
                </a:solidFill>
                <a:effectLst/>
                <a:uLnTx/>
                <a:uFillTx/>
                <a:latin typeface="Times New Roman" panose="02020603050405020304" pitchFamily="18" charset="0"/>
                <a:cs typeface="Times New Roman" panose="02020603050405020304" pitchFamily="18" charset="0"/>
                <a:sym typeface="+mn-lt"/>
              </a:rPr>
              <a:t>    </a:t>
            </a:r>
            <a:r>
              <a:rPr lang="en-US" altLang="zh-CN" sz="4400" b="1" noProof="0" dirty="0">
                <a:solidFill>
                  <a:srgbClr val="6600CC"/>
                </a:solidFill>
                <a:latin typeface="Times New Roman" panose="02020603050405020304" pitchFamily="18" charset="0"/>
                <a:cs typeface="Times New Roman" panose="02020603050405020304" pitchFamily="18" charset="0"/>
                <a:sym typeface="+mn-lt"/>
              </a:rPr>
              <a:t>5</a:t>
            </a:r>
            <a:r>
              <a:rPr lang="vi-VN" altLang="zh-CN" sz="4400" b="1" dirty="0" smtClean="0">
                <a:solidFill>
                  <a:srgbClr val="6600CC"/>
                </a:solidFill>
                <a:latin typeface="Times New Roman" panose="02020603050405020304" pitchFamily="18" charset="0"/>
                <a:cs typeface="Times New Roman" panose="02020603050405020304" pitchFamily="18" charset="0"/>
                <a:sym typeface="+mn-lt"/>
              </a:rPr>
              <a:t>. </a:t>
            </a:r>
            <a:r>
              <a:rPr lang="en-US" sz="4400" b="1" dirty="0" err="1">
                <a:solidFill>
                  <a:srgbClr val="6600CC"/>
                </a:solidFill>
                <a:latin typeface="Times New Roman" pitchFamily="18" charset="0"/>
                <a:cs typeface="Times New Roman" pitchFamily="18" charset="0"/>
              </a:rPr>
              <a:t>Bố</a:t>
            </a:r>
            <a:r>
              <a:rPr lang="en-US" sz="4400" b="1" dirty="0">
                <a:solidFill>
                  <a:srgbClr val="6600CC"/>
                </a:solidFill>
                <a:latin typeface="Times New Roman" pitchFamily="18" charset="0"/>
                <a:cs typeface="Times New Roman" pitchFamily="18" charset="0"/>
              </a:rPr>
              <a:t> </a:t>
            </a:r>
            <a:r>
              <a:rPr lang="en-US" sz="4400" b="1" dirty="0" err="1" smtClean="0">
                <a:solidFill>
                  <a:srgbClr val="6600CC"/>
                </a:solidFill>
                <a:latin typeface="Times New Roman" pitchFamily="18" charset="0"/>
                <a:cs typeface="Times New Roman" pitchFamily="18" charset="0"/>
              </a:rPr>
              <a:t>cục</a:t>
            </a:r>
            <a:r>
              <a:rPr lang="en-US" sz="4400" b="1" dirty="0" smtClean="0">
                <a:solidFill>
                  <a:srgbClr val="6600CC"/>
                </a:solidFill>
                <a:latin typeface="Times New Roman" pitchFamily="18" charset="0"/>
                <a:cs typeface="Times New Roman" pitchFamily="18" charset="0"/>
              </a:rPr>
              <a:t>:</a:t>
            </a:r>
            <a:endParaRPr kumimoji="0" lang="zh-CN" altLang="en-US" sz="4400" b="1" i="0" u="none" strike="noStrike" kern="1200" cap="none" spc="0" normalizeH="0" baseline="0" noProof="0" dirty="0">
              <a:ln>
                <a:noFill/>
              </a:ln>
              <a:solidFill>
                <a:srgbClr val="6600CC"/>
              </a:solidFill>
              <a:effectLst/>
              <a:uLnTx/>
              <a:uFillTx/>
              <a:latin typeface="Times New Roman" panose="02020603050405020304" pitchFamily="18" charset="0"/>
              <a:cs typeface="Times New Roman" panose="02020603050405020304" pitchFamily="18" charset="0"/>
              <a:sym typeface="+mn-lt"/>
            </a:endParaRPr>
          </a:p>
        </p:txBody>
      </p:sp>
      <p:sp>
        <p:nvSpPr>
          <p:cNvPr id="12" name="Rectangle 11">
            <a:extLst>
              <a:ext uri="{FF2B5EF4-FFF2-40B4-BE49-F238E27FC236}">
                <a16:creationId xmlns:a16="http://schemas.microsoft.com/office/drawing/2014/main" id="{E387CCC2-5485-FA48-BF69-A956025EAC67}"/>
              </a:ext>
            </a:extLst>
          </p:cNvPr>
          <p:cNvSpPr/>
          <p:nvPr/>
        </p:nvSpPr>
        <p:spPr>
          <a:xfrm>
            <a:off x="2883808" y="2922037"/>
            <a:ext cx="646331" cy="646331"/>
          </a:xfrm>
          <a:prstGeom prst="rect">
            <a:avLst/>
          </a:prstGeom>
        </p:spPr>
        <p:txBody>
          <a:bodyPr wrap="none">
            <a:spAutoFit/>
          </a:bodyPr>
          <a:lstStyle/>
          <a:p>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mn-lt"/>
              </a:rPr>
              <a:t>01</a:t>
            </a:r>
            <a:endParaRPr lang="en-US" sz="3600" b="1" dirty="0">
              <a:solidFill>
                <a:srgbClr val="FF0000"/>
              </a:solidFill>
              <a:latin typeface="Times New Roman" pitchFamily="18" charset="0"/>
              <a:cs typeface="Times New Roman" pitchFamily="18" charset="0"/>
            </a:endParaRPr>
          </a:p>
        </p:txBody>
      </p:sp>
      <p:sp>
        <p:nvSpPr>
          <p:cNvPr id="14" name="Rectangle 13">
            <a:extLst>
              <a:ext uri="{FF2B5EF4-FFF2-40B4-BE49-F238E27FC236}">
                <a16:creationId xmlns:a16="http://schemas.microsoft.com/office/drawing/2014/main" id="{E387CCC2-5485-FA48-BF69-A956025EAC67}"/>
              </a:ext>
            </a:extLst>
          </p:cNvPr>
          <p:cNvSpPr/>
          <p:nvPr/>
        </p:nvSpPr>
        <p:spPr>
          <a:xfrm>
            <a:off x="3031948" y="4207624"/>
            <a:ext cx="646331" cy="646331"/>
          </a:xfrm>
          <a:prstGeom prst="rect">
            <a:avLst/>
          </a:prstGeom>
        </p:spPr>
        <p:txBody>
          <a:bodyPr wrap="none">
            <a:spAutoFit/>
          </a:bodyPr>
          <a:lstStyle/>
          <a:p>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mn-lt"/>
              </a:rPr>
              <a:t>02</a:t>
            </a:r>
            <a:endParaRPr lang="en-US" sz="3600" b="1" dirty="0">
              <a:solidFill>
                <a:srgbClr val="FF0000"/>
              </a:solidFill>
              <a:latin typeface="Times New Roman" pitchFamily="18" charset="0"/>
              <a:cs typeface="Times New Roman" pitchFamily="18" charset="0"/>
            </a:endParaRPr>
          </a:p>
        </p:txBody>
      </p:sp>
      <p:sp>
        <p:nvSpPr>
          <p:cNvPr id="15" name="Rectangle 14">
            <a:extLst>
              <a:ext uri="{FF2B5EF4-FFF2-40B4-BE49-F238E27FC236}">
                <a16:creationId xmlns:a16="http://schemas.microsoft.com/office/drawing/2014/main" id="{E387CCC2-5485-FA48-BF69-A956025EAC67}"/>
              </a:ext>
            </a:extLst>
          </p:cNvPr>
          <p:cNvSpPr/>
          <p:nvPr/>
        </p:nvSpPr>
        <p:spPr>
          <a:xfrm>
            <a:off x="3421172" y="5249283"/>
            <a:ext cx="646331" cy="646331"/>
          </a:xfrm>
          <a:prstGeom prst="rect">
            <a:avLst/>
          </a:prstGeom>
        </p:spPr>
        <p:txBody>
          <a:bodyPr wrap="none">
            <a:spAutoFit/>
          </a:bodyPr>
          <a:lstStyle/>
          <a:p>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mn-lt"/>
              </a:rPr>
              <a:t>03</a:t>
            </a:r>
            <a:endParaRPr lang="en-US" sz="3600" b="1" dirty="0">
              <a:solidFill>
                <a:srgbClr val="FF0000"/>
              </a:solidFill>
              <a:latin typeface="Times New Roman" pitchFamily="18" charset="0"/>
              <a:cs typeface="Times New Roman" pitchFamily="18" charset="0"/>
            </a:endParaRPr>
          </a:p>
        </p:txBody>
      </p:sp>
      <p:sp>
        <p:nvSpPr>
          <p:cNvPr id="2" name="Rectangle 1"/>
          <p:cNvSpPr/>
          <p:nvPr/>
        </p:nvSpPr>
        <p:spPr>
          <a:xfrm>
            <a:off x="3530423" y="2969712"/>
            <a:ext cx="6096000" cy="1200329"/>
          </a:xfrm>
          <a:prstGeom prst="rect">
            <a:avLst/>
          </a:prstGeom>
        </p:spPr>
        <p:txBody>
          <a:bodyPr>
            <a:spAutoFit/>
          </a:bodyPr>
          <a:lstStyle/>
          <a:p>
            <a:r>
              <a:rPr lang="en-US" sz="2400" dirty="0" err="1">
                <a:solidFill>
                  <a:srgbClr val="0000FF"/>
                </a:solidFill>
                <a:latin typeface="Times New Roman" pitchFamily="18" charset="0"/>
                <a:cs typeface="Times New Roman" pitchFamily="18" charset="0"/>
              </a:rPr>
              <a:t>Từ</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đầu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đến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truyện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cổ</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tích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Han-</a:t>
            </a:r>
            <a:r>
              <a:rPr lang="en-US" sz="2400" dirty="0" err="1">
                <a:solidFill>
                  <a:srgbClr val="0000FF"/>
                </a:solidFill>
                <a:latin typeface="Times New Roman" pitchFamily="18" charset="0"/>
                <a:cs typeface="Times New Roman" pitchFamily="18" charset="0"/>
              </a:rPr>
              <a:t>xơ</a:t>
            </a:r>
            <a:r>
              <a:rPr lang="en-US" sz="2400" dirty="0">
                <a:solidFill>
                  <a:srgbClr val="0000FF"/>
                </a:solidFill>
                <a:latin typeface="Times New Roman" pitchFamily="18" charset="0"/>
                <a:cs typeface="Times New Roman" pitchFamily="18" charset="0"/>
              </a:rPr>
              <a:t> Cri-</a:t>
            </a:r>
            <a:r>
              <a:rPr lang="en-US" sz="2400" dirty="0" err="1">
                <a:solidFill>
                  <a:srgbClr val="0000FF"/>
                </a:solidFill>
                <a:latin typeface="Times New Roman" pitchFamily="18" charset="0"/>
                <a:cs typeface="Times New Roman" pitchFamily="18" charset="0"/>
              </a:rPr>
              <a:t>xti</a:t>
            </a:r>
            <a:r>
              <a:rPr lang="en-US" sz="2400" dirty="0">
                <a:solidFill>
                  <a:srgbClr val="0000FF"/>
                </a:solidFill>
                <a:latin typeface="Times New Roman" pitchFamily="18" charset="0"/>
                <a:cs typeface="Times New Roman" pitchFamily="18" charset="0"/>
              </a:rPr>
              <a:t>-an An-</a:t>
            </a:r>
            <a:r>
              <a:rPr lang="en-US" sz="2400" dirty="0" err="1">
                <a:solidFill>
                  <a:srgbClr val="0000FF"/>
                </a:solidFill>
                <a:latin typeface="Times New Roman" pitchFamily="18" charset="0"/>
                <a:cs typeface="Times New Roman" pitchFamily="18" charset="0"/>
              </a:rPr>
              <a:t>đéc</a:t>
            </a:r>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xen</a:t>
            </a:r>
            <a:r>
              <a:rPr lang="en-US" sz="2400"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Tình</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cảm</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của</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người</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viết</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đối</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với</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nhân</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vật</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chú</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lính</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chì</a:t>
            </a:r>
            <a:r>
              <a:rPr lang="en-US" sz="2400" i="1" dirty="0">
                <a:solidFill>
                  <a:srgbClr val="0000FF"/>
                </a:solidFill>
                <a:latin typeface="Times New Roman" pitchFamily="18" charset="0"/>
                <a:cs typeface="Times New Roman" pitchFamily="18" charset="0"/>
              </a:rPr>
              <a:t> </a:t>
            </a:r>
          </a:p>
        </p:txBody>
      </p:sp>
      <p:sp>
        <p:nvSpPr>
          <p:cNvPr id="5" name="Rectangle 4"/>
          <p:cNvSpPr/>
          <p:nvPr/>
        </p:nvSpPr>
        <p:spPr>
          <a:xfrm>
            <a:off x="3744337" y="4237244"/>
            <a:ext cx="6096000" cy="830997"/>
          </a:xfrm>
          <a:prstGeom prst="rect">
            <a:avLst/>
          </a:prstGeom>
        </p:spPr>
        <p:txBody>
          <a:bodyPr>
            <a:spAutoFit/>
          </a:bodyPr>
          <a:lstStyle/>
          <a:p>
            <a:r>
              <a:rPr lang="en-US" sz="2400" dirty="0" err="1">
                <a:solidFill>
                  <a:srgbClr val="0000FF"/>
                </a:solidFill>
                <a:latin typeface="Times New Roman" pitchFamily="18" charset="0"/>
                <a:cs typeface="Times New Roman" pitchFamily="18" charset="0"/>
              </a:rPr>
              <a:t>Tiếp</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đến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chỉ</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một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duy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nhất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Bài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học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lính</a:t>
            </a:r>
            <a:r>
              <a:rPr lang="en-US" sz="2400" dirty="0">
                <a:solidFill>
                  <a:srgbClr val="0000FF"/>
                </a:solidFill>
                <a:latin typeface="Times New Roman" pitchFamily="18" charset="0"/>
                <a:cs typeface="Times New Roman" pitchFamily="18" charset="0"/>
              </a:rPr>
              <a:t> chì </a:t>
            </a:r>
            <a:r>
              <a:rPr lang="en-US" sz="2400" dirty="0" err="1">
                <a:solidFill>
                  <a:srgbClr val="0000FF"/>
                </a:solidFill>
                <a:latin typeface="Times New Roman" pitchFamily="18" charset="0"/>
                <a:cs typeface="Times New Roman" pitchFamily="18" charset="0"/>
              </a:rPr>
              <a:t>gợi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ra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cho</a:t>
            </a:r>
            <a:r>
              <a:rPr lang="en-US" sz="2400" dirty="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người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viết</a:t>
            </a:r>
            <a:r>
              <a:rPr lang="en-US" sz="2400" dirty="0" smtClean="0">
                <a:solidFill>
                  <a:srgbClr val="0000FF"/>
                </a:solidFill>
                <a:latin typeface="Times New Roman" pitchFamily="18" charset="0"/>
                <a:cs typeface="Times New Roman" pitchFamily="18" charset="0"/>
              </a:rPr>
              <a:t> </a:t>
            </a:r>
            <a:endParaRPr lang="en-US" sz="2400" dirty="0">
              <a:solidFill>
                <a:srgbClr val="0000FF"/>
              </a:solidFill>
              <a:latin typeface="Times New Roman" pitchFamily="18" charset="0"/>
              <a:cs typeface="Times New Roman" pitchFamily="18" charset="0"/>
            </a:endParaRPr>
          </a:p>
        </p:txBody>
      </p:sp>
      <p:sp>
        <p:nvSpPr>
          <p:cNvPr id="6" name="Rectangle 5"/>
          <p:cNvSpPr/>
          <p:nvPr/>
        </p:nvSpPr>
        <p:spPr>
          <a:xfrm>
            <a:off x="4036339" y="5285750"/>
            <a:ext cx="5337828" cy="830997"/>
          </a:xfrm>
          <a:prstGeom prst="rect">
            <a:avLst/>
          </a:prstGeom>
        </p:spPr>
        <p:txBody>
          <a:bodyPr wrap="square">
            <a:spAutoFit/>
          </a:bodyPr>
          <a:lstStyle/>
          <a:p>
            <a:r>
              <a:rPr lang="en-US" sz="2400" dirty="0" err="1">
                <a:solidFill>
                  <a:srgbClr val="0000FF"/>
                </a:solidFill>
                <a:latin typeface="Times New Roman" pitchFamily="18" charset="0"/>
                <a:cs typeface="Times New Roman" pitchFamily="18" charset="0"/>
              </a:rPr>
              <a:t>Còn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lại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Suy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nghĩ</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về</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kết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thúc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truyện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Chú</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lính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chì</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dũng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cảm</a:t>
            </a:r>
            <a:r>
              <a:rPr lang="en-US" sz="2400"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21092159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anim calcmode="lin" valueType="num">
                                      <p:cBhvr>
                                        <p:cTn id="1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3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800" decel="100000"/>
                                        <p:tgtEl>
                                          <p:spTgt spid="15"/>
                                        </p:tgtEl>
                                      </p:cBhvr>
                                    </p:animEffect>
                                    <p:anim calcmode="lin" valueType="num">
                                      <p:cBhvr>
                                        <p:cTn id="45" dur="800" decel="100000" fill="hold"/>
                                        <p:tgtEl>
                                          <p:spTgt spid="15"/>
                                        </p:tgtEl>
                                        <p:attrNameLst>
                                          <p:attrName>style.rotation</p:attrName>
                                        </p:attrNameLst>
                                      </p:cBhvr>
                                      <p:tavLst>
                                        <p:tav tm="0">
                                          <p:val>
                                            <p:fltVal val="-90"/>
                                          </p:val>
                                        </p:tav>
                                        <p:tav tm="100000">
                                          <p:val>
                                            <p:fltVal val="0"/>
                                          </p:val>
                                        </p:tav>
                                      </p:tavLst>
                                    </p:anim>
                                    <p:anim calcmode="lin" valueType="num">
                                      <p:cBhvr>
                                        <p:cTn id="46" dur="800" decel="100000" fill="hold"/>
                                        <p:tgtEl>
                                          <p:spTgt spid="15"/>
                                        </p:tgtEl>
                                        <p:attrNameLst>
                                          <p:attrName>ppt_x</p:attrName>
                                        </p:attrNameLst>
                                      </p:cBhvr>
                                      <p:tavLst>
                                        <p:tav tm="0">
                                          <p:val>
                                            <p:strVal val="#ppt_x+0.4"/>
                                          </p:val>
                                        </p:tav>
                                        <p:tav tm="100000">
                                          <p:val>
                                            <p:strVal val="#ppt_x-0.05"/>
                                          </p:val>
                                        </p:tav>
                                      </p:tavLst>
                                    </p:anim>
                                    <p:anim calcmode="lin" valueType="num">
                                      <p:cBhvr>
                                        <p:cTn id="47" dur="800" decel="100000" fill="hold"/>
                                        <p:tgtEl>
                                          <p:spTgt spid="15"/>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par>
                                <p:cTn id="50" presetID="30" presetClass="entr" presetSubtype="0"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800" decel="100000"/>
                                        <p:tgtEl>
                                          <p:spTgt spid="6"/>
                                        </p:tgtEl>
                                      </p:cBhvr>
                                    </p:animEffect>
                                    <p:anim calcmode="lin" valueType="num">
                                      <p:cBhvr>
                                        <p:cTn id="53" dur="800" decel="100000" fill="hold"/>
                                        <p:tgtEl>
                                          <p:spTgt spid="6"/>
                                        </p:tgtEl>
                                        <p:attrNameLst>
                                          <p:attrName>style.rotation</p:attrName>
                                        </p:attrNameLst>
                                      </p:cBhvr>
                                      <p:tavLst>
                                        <p:tav tm="0">
                                          <p:val>
                                            <p:fltVal val="-90"/>
                                          </p:val>
                                        </p:tav>
                                        <p:tav tm="100000">
                                          <p:val>
                                            <p:fltVal val="0"/>
                                          </p:val>
                                        </p:tav>
                                      </p:tavLst>
                                    </p:anim>
                                    <p:anim calcmode="lin" valueType="num">
                                      <p:cBhvr>
                                        <p:cTn id="54" dur="800" decel="100000" fill="hold"/>
                                        <p:tgtEl>
                                          <p:spTgt spid="6"/>
                                        </p:tgtEl>
                                        <p:attrNameLst>
                                          <p:attrName>ppt_x</p:attrName>
                                        </p:attrNameLst>
                                      </p:cBhvr>
                                      <p:tavLst>
                                        <p:tav tm="0">
                                          <p:val>
                                            <p:strVal val="#ppt_x+0.4"/>
                                          </p:val>
                                        </p:tav>
                                        <p:tav tm="100000">
                                          <p:val>
                                            <p:strVal val="#ppt_x-0.05"/>
                                          </p:val>
                                        </p:tav>
                                      </p:tavLst>
                                    </p:anim>
                                    <p:anim calcmode="lin" valueType="num">
                                      <p:cBhvr>
                                        <p:cTn id="55" dur="800" decel="100000" fill="hold"/>
                                        <p:tgtEl>
                                          <p:spTgt spid="6"/>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5" grpId="0"/>
      <p:bldP spid="2"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2" descr="图片包含 室内, 墙壁&#10;&#10;已生成高可信度的说明">
            <a:extLst>
              <a:ext uri="{FF2B5EF4-FFF2-40B4-BE49-F238E27FC236}">
                <a16:creationId xmlns:a16="http://schemas.microsoft.com/office/drawing/2014/main" id="{60FD21DD-4315-4686-B143-92D9059A835C}"/>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150883" y="-360028"/>
            <a:ext cx="10011103" cy="7501808"/>
          </a:xfrm>
          <a:prstGeom prst="rect">
            <a:avLst/>
          </a:prstGeom>
        </p:spPr>
      </p:pic>
      <p:pic>
        <p:nvPicPr>
          <p:cNvPr id="13" name="PA_图片 8" descr="图片包含 矢量图形&#10;&#10;已生成高可信度的说明">
            <a:extLst>
              <a:ext uri="{FF2B5EF4-FFF2-40B4-BE49-F238E27FC236}">
                <a16:creationId xmlns:a16="http://schemas.microsoft.com/office/drawing/2014/main" id="{4DA5AF76-6DDF-4146-8347-8D8DFFC7778A}"/>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64212" y="3161800"/>
            <a:ext cx="2559562" cy="3696200"/>
          </a:xfrm>
          <a:prstGeom prst="rect">
            <a:avLst/>
          </a:prstGeom>
        </p:spPr>
      </p:pic>
      <p:pic>
        <p:nvPicPr>
          <p:cNvPr id="8" name="Picture 7"/>
          <p:cNvPicPr/>
          <p:nvPr/>
        </p:nvPicPr>
        <p:blipFill>
          <a:blip r:embed="rId8"/>
          <a:stretch>
            <a:fillRect/>
          </a:stretch>
        </p:blipFill>
        <p:spPr>
          <a:xfrm>
            <a:off x="10800530" y="5380346"/>
            <a:ext cx="1361090" cy="1477654"/>
          </a:xfrm>
          <a:prstGeom prst="rect">
            <a:avLst/>
          </a:prstGeom>
        </p:spPr>
      </p:pic>
      <p:sp>
        <p:nvSpPr>
          <p:cNvPr id="7" name="Rectangle 6"/>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id="{9EAEA7A9-3CED-4097-AC74-320E7957D25B}"/>
              </a:ext>
            </a:extLst>
          </p:cNvPr>
          <p:cNvPicPr>
            <a:picLocks noChangeAspect="1"/>
          </p:cNvPicPr>
          <p:nvPr/>
        </p:nvPicPr>
        <p:blipFill>
          <a:blip r:embed="rId9"/>
          <a:stretch>
            <a:fillRect/>
          </a:stretch>
        </p:blipFill>
        <p:spPr>
          <a:xfrm>
            <a:off x="-269740" y="-296044"/>
            <a:ext cx="1672871" cy="1413818"/>
          </a:xfrm>
          <a:prstGeom prst="rect">
            <a:avLst/>
          </a:prstGeom>
        </p:spPr>
      </p:pic>
      <p:sp>
        <p:nvSpPr>
          <p:cNvPr id="11" name="PA_矩形 94">
            <a:extLst>
              <a:ext uri="{FF2B5EF4-FFF2-40B4-BE49-F238E27FC236}">
                <a16:creationId xmlns:a16="http://schemas.microsoft.com/office/drawing/2014/main" id="{C3714A55-AEFC-41CA-95E6-51DA46264322}"/>
              </a:ext>
            </a:extLst>
          </p:cNvPr>
          <p:cNvSpPr/>
          <p:nvPr>
            <p:custDataLst>
              <p:tags r:id="rId3"/>
            </p:custDataLst>
          </p:nvPr>
        </p:nvSpPr>
        <p:spPr>
          <a:xfrm>
            <a:off x="4558862" y="1884582"/>
            <a:ext cx="4398580" cy="769441"/>
          </a:xfrm>
          <a:prstGeom prst="rect">
            <a:avLst/>
          </a:prstGeom>
        </p:spPr>
        <p:txBody>
          <a:bodyPr wrap="square">
            <a:spAutoFit/>
          </a:bodyPr>
          <a:lstStyle/>
          <a:p>
            <a:pPr lvl="0" algn="ctr">
              <a:defRPr/>
            </a:pPr>
            <a:r>
              <a:rPr kumimoji="0" lang="zh-CN" altLang="en-US" sz="4400" b="1" i="0" u="none" strike="noStrike" kern="1200" cap="none" spc="0" normalizeH="0" baseline="0" noProof="0" dirty="0">
                <a:ln>
                  <a:noFill/>
                </a:ln>
                <a:solidFill>
                  <a:srgbClr val="6600CC"/>
                </a:solidFill>
                <a:effectLst/>
                <a:uLnTx/>
                <a:uFillTx/>
                <a:latin typeface="Times New Roman" panose="02020603050405020304" pitchFamily="18" charset="0"/>
                <a:cs typeface="Times New Roman" panose="02020603050405020304" pitchFamily="18" charset="0"/>
                <a:sym typeface="+mn-lt"/>
              </a:rPr>
              <a:t>    </a:t>
            </a:r>
            <a:r>
              <a:rPr lang="en-US" altLang="zh-CN" sz="4400" b="1" dirty="0" smtClean="0">
                <a:solidFill>
                  <a:srgbClr val="6600CC"/>
                </a:solidFill>
                <a:latin typeface="Times New Roman" panose="02020603050405020304" pitchFamily="18" charset="0"/>
                <a:cs typeface="Times New Roman" panose="02020603050405020304" pitchFamily="18" charset="0"/>
                <a:sym typeface="+mn-lt"/>
              </a:rPr>
              <a:t>6</a:t>
            </a:r>
            <a:r>
              <a:rPr lang="vi-VN" altLang="zh-CN" sz="4400" b="1" dirty="0" smtClean="0">
                <a:solidFill>
                  <a:srgbClr val="6600CC"/>
                </a:solidFill>
                <a:latin typeface="Times New Roman" panose="02020603050405020304" pitchFamily="18" charset="0"/>
                <a:cs typeface="Times New Roman" panose="02020603050405020304" pitchFamily="18" charset="0"/>
                <a:sym typeface="+mn-lt"/>
              </a:rPr>
              <a:t>. </a:t>
            </a:r>
            <a:r>
              <a:rPr lang="en-US" altLang="zh-CN" sz="4400" b="1" dirty="0" err="1" smtClean="0">
                <a:solidFill>
                  <a:srgbClr val="6600CC"/>
                </a:solidFill>
                <a:latin typeface="Times New Roman" panose="02020603050405020304" pitchFamily="18" charset="0"/>
                <a:cs typeface="Times New Roman" panose="02020603050405020304" pitchFamily="18" charset="0"/>
                <a:sym typeface="+mn-lt"/>
              </a:rPr>
              <a:t>Tóm</a:t>
            </a:r>
            <a:r>
              <a:rPr lang="en-US" altLang="zh-CN" sz="4400" b="1" dirty="0" smtClean="0">
                <a:solidFill>
                  <a:srgbClr val="6600CC"/>
                </a:solidFill>
                <a:latin typeface="Times New Roman" panose="02020603050405020304" pitchFamily="18" charset="0"/>
                <a:cs typeface="Times New Roman" panose="02020603050405020304" pitchFamily="18" charset="0"/>
                <a:sym typeface="+mn-lt"/>
              </a:rPr>
              <a:t> </a:t>
            </a:r>
            <a:r>
              <a:rPr lang="en-US" altLang="zh-CN" sz="4400" b="1" dirty="0" err="1" smtClean="0">
                <a:solidFill>
                  <a:srgbClr val="6600CC"/>
                </a:solidFill>
                <a:latin typeface="Times New Roman" panose="02020603050405020304" pitchFamily="18" charset="0"/>
                <a:cs typeface="Times New Roman" panose="02020603050405020304" pitchFamily="18" charset="0"/>
                <a:sym typeface="+mn-lt"/>
              </a:rPr>
              <a:t>tắt</a:t>
            </a:r>
            <a:r>
              <a:rPr lang="en-US" sz="4400" b="1" dirty="0" smtClean="0">
                <a:solidFill>
                  <a:srgbClr val="6600CC"/>
                </a:solidFill>
                <a:latin typeface="Times New Roman" pitchFamily="18" charset="0"/>
                <a:cs typeface="Times New Roman" pitchFamily="18" charset="0"/>
              </a:rPr>
              <a:t>:</a:t>
            </a:r>
            <a:endParaRPr kumimoji="0" lang="zh-CN" altLang="en-US" sz="4400" b="1" i="0" u="none" strike="noStrike" kern="1200" cap="none" spc="0" normalizeH="0" baseline="0" noProof="0" dirty="0">
              <a:ln>
                <a:noFill/>
              </a:ln>
              <a:solidFill>
                <a:srgbClr val="6600CC"/>
              </a:solidFill>
              <a:effectLst/>
              <a:uLnTx/>
              <a:uFillTx/>
              <a:latin typeface="Times New Roman" panose="02020603050405020304" pitchFamily="18" charset="0"/>
              <a:cs typeface="Times New Roman" panose="02020603050405020304" pitchFamily="18" charset="0"/>
              <a:sym typeface="+mn-lt"/>
            </a:endParaRPr>
          </a:p>
        </p:txBody>
      </p:sp>
      <p:sp>
        <p:nvSpPr>
          <p:cNvPr id="3" name="Rectangle 2"/>
          <p:cNvSpPr/>
          <p:nvPr/>
        </p:nvSpPr>
        <p:spPr>
          <a:xfrm>
            <a:off x="3231936" y="2654023"/>
            <a:ext cx="6842809" cy="3477875"/>
          </a:xfrm>
          <a:prstGeom prst="rect">
            <a:avLst/>
          </a:prstGeom>
        </p:spPr>
        <p:txBody>
          <a:bodyPr wrap="square">
            <a:spAutoFit/>
          </a:bodyPr>
          <a:lstStyle/>
          <a:p>
            <a:r>
              <a:rPr lang="en-US" sz="2200" dirty="0" err="1">
                <a:latin typeface="Times New Roman" pitchFamily="18" charset="0"/>
                <a:cs typeface="Times New Roman" pitchFamily="18" charset="0"/>
              </a:rPr>
              <a:t>Tác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bức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thư</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khâm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phục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chú</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lính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chì</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vì</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dù</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chú</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chỉ</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nhưng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lùi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kì</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dọa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chú</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chiến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nỗi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phù</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thủy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hộp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lò</a:t>
            </a:r>
            <a:r>
              <a:rPr lang="en-US" sz="2200" dirty="0">
                <a:latin typeface="Times New Roman" pitchFamily="18" charset="0"/>
                <a:cs typeface="Times New Roman" pitchFamily="18" charset="0"/>
              </a:rPr>
              <a:t> xo, </a:t>
            </a:r>
            <a:r>
              <a:rPr lang="en-US" sz="2200" dirty="0" err="1">
                <a:latin typeface="Times New Roman" pitchFamily="18" charset="0"/>
                <a:cs typeface="Times New Roman" pitchFamily="18" charset="0"/>
              </a:rPr>
              <a:t>vượt</a:t>
            </a:r>
            <a:r>
              <a:rPr lang="en-US" sz="2200" dirty="0">
                <a:latin typeface="Times New Roman" pitchFamily="18" charset="0"/>
                <a:cs typeface="Times New Roman" pitchFamily="18" charset="0"/>
              </a:rPr>
              <a:t> qua </a:t>
            </a:r>
            <a:r>
              <a:rPr lang="en-US" sz="2200" dirty="0" err="1">
                <a:latin typeface="Times New Roman" pitchFamily="18" charset="0"/>
                <a:cs typeface="Times New Roman" pitchFamily="18" charset="0"/>
              </a:rPr>
              <a:t>mọi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hiểm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nguy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chú</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mặt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lòng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cống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om.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lớn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chú</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vượt</a:t>
            </a:r>
            <a:r>
              <a:rPr lang="en-US" sz="2200" dirty="0">
                <a:latin typeface="Times New Roman" pitchFamily="18" charset="0"/>
                <a:cs typeface="Times New Roman" pitchFamily="18" charset="0"/>
              </a:rPr>
              <a:t> qua </a:t>
            </a:r>
            <a:r>
              <a:rPr lang="en-US" sz="2200" dirty="0" err="1">
                <a:latin typeface="Times New Roman" pitchFamily="18" charset="0"/>
                <a:cs typeface="Times New Roman" pitchFamily="18" charset="0"/>
              </a:rPr>
              <a:t>lũ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chuột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nuốt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chửng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chú</a:t>
            </a:r>
            <a:r>
              <a:rPr lang="en-US" sz="2200" dirty="0">
                <a:latin typeface="Times New Roman" pitchFamily="18" charset="0"/>
                <a:cs typeface="Times New Roman" pitchFamily="18" charset="0"/>
              </a:rPr>
              <a:t>. May </a:t>
            </a:r>
            <a:r>
              <a:rPr lang="en-US" sz="2200" dirty="0" err="1">
                <a:latin typeface="Times New Roman" pitchFamily="18" charset="0"/>
                <a:cs typeface="Times New Roman" pitchFamily="18" charset="0"/>
              </a:rPr>
              <a:t>thay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chị</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bếp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cậu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chú</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phát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chú</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đem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bữa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Cuối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cùng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mọi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bị</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thiêu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trụi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nhưng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chú</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lính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vẫn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luôn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phút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hạnh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phúc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yêu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lãng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mạn</a:t>
            </a:r>
            <a:r>
              <a:rPr lang="en-US" sz="2200" dirty="0">
                <a:latin typeface="Times New Roman" pitchFamily="18" charset="0"/>
                <a:cs typeface="Times New Roman" pitchFamily="18" charset="0"/>
              </a:rPr>
              <a:t>.</a:t>
            </a:r>
          </a:p>
        </p:txBody>
      </p:sp>
    </p:spTree>
    <p:extLst>
      <p:ext uri="{BB962C8B-B14F-4D97-AF65-F5344CB8AC3E}">
        <p14:creationId xmlns:p14="http://schemas.microsoft.com/office/powerpoint/2010/main" val="14518080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42" presetClass="entr" presetSubtype="0" fill="hold" grpId="0" nodeType="withEffect">
                                  <p:stCondLst>
                                    <p:cond delay="165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a16="http://schemas.microsoft.com/office/drawing/2014/main" id="{D503F71A-BC92-416A-840E-AB61F69DA1E0}"/>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963079" y="465193"/>
            <a:ext cx="7204193" cy="1757120"/>
          </a:xfrm>
          <a:prstGeom prst="rect">
            <a:avLst/>
          </a:prstGeom>
        </p:spPr>
      </p:pic>
      <p:pic>
        <p:nvPicPr>
          <p:cNvPr id="7" name="PA_图片 6">
            <a:extLst>
              <a:ext uri="{FF2B5EF4-FFF2-40B4-BE49-F238E27FC236}">
                <a16:creationId xmlns:a16="http://schemas.microsoft.com/office/drawing/2014/main" id="{444D52FE-8165-4300-A967-CA134A5378D6}"/>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1789012" y="1109040"/>
            <a:ext cx="8269388" cy="3776537"/>
          </a:xfrm>
          <a:prstGeom prst="rect">
            <a:avLst/>
          </a:prstGeom>
        </p:spPr>
      </p:pic>
      <p:sp>
        <p:nvSpPr>
          <p:cNvPr id="2" name="Rectangle 1"/>
          <p:cNvSpPr/>
          <p:nvPr/>
        </p:nvSpPr>
        <p:spPr>
          <a:xfrm>
            <a:off x="3760202" y="2319594"/>
            <a:ext cx="4327017" cy="1200329"/>
          </a:xfrm>
          <a:prstGeom prst="rect">
            <a:avLst/>
          </a:prstGeom>
        </p:spPr>
        <p:txBody>
          <a:bodyPr wrap="none">
            <a:spAutoFit/>
          </a:bodyPr>
          <a:lstStyle/>
          <a:p>
            <a:pPr lvl="0" algn="ctr">
              <a:defRPr/>
            </a:pPr>
            <a:r>
              <a:rPr kumimoji="0" lang="vi-VN" sz="36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matic SC"/>
              </a:rPr>
              <a:t>II</a:t>
            </a:r>
            <a:r>
              <a:rPr kumimoji="0" lang="en-US" sz="36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matic SC"/>
              </a:rPr>
              <a:t>I</a:t>
            </a:r>
            <a:r>
              <a:rPr kumimoji="0" lang="vi-VN" sz="36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matic SC"/>
              </a:rPr>
              <a:t>. </a:t>
            </a:r>
            <a:r>
              <a:rPr lang="en-US" sz="3600" b="1" dirty="0">
                <a:solidFill>
                  <a:srgbClr val="0000FF"/>
                </a:solidFill>
                <a:latin typeface="Times New Roman" pitchFamily="18" charset="0"/>
                <a:cs typeface="Times New Roman" pitchFamily="18" charset="0"/>
              </a:rPr>
              <a:t>SUY NGẪM VÀ </a:t>
            </a:r>
            <a:endParaRPr lang="en-US" sz="3600" b="1" dirty="0" smtClean="0">
              <a:solidFill>
                <a:srgbClr val="0000FF"/>
              </a:solidFill>
              <a:latin typeface="Times New Roman" pitchFamily="18" charset="0"/>
              <a:cs typeface="Times New Roman" pitchFamily="18" charset="0"/>
            </a:endParaRPr>
          </a:p>
          <a:p>
            <a:pPr lvl="0" algn="ctr">
              <a:defRPr/>
            </a:pPr>
            <a:r>
              <a:rPr lang="en-US" sz="3600" b="1" dirty="0" smtClean="0">
                <a:solidFill>
                  <a:srgbClr val="0000FF"/>
                </a:solidFill>
                <a:latin typeface="Times New Roman" pitchFamily="18" charset="0"/>
                <a:cs typeface="Times New Roman" pitchFamily="18" charset="0"/>
              </a:rPr>
              <a:t>PHẢN </a:t>
            </a:r>
            <a:r>
              <a:rPr lang="en-US" sz="3600" b="1" dirty="0">
                <a:solidFill>
                  <a:srgbClr val="0000FF"/>
                </a:solidFill>
                <a:latin typeface="Times New Roman" pitchFamily="18" charset="0"/>
                <a:cs typeface="Times New Roman" pitchFamily="18" charset="0"/>
              </a:rPr>
              <a:t>HỒI</a:t>
            </a:r>
            <a:endParaRPr kumimoji="0" lang="en-US" sz="3600" b="0" i="0" u="none" strike="noStrike" kern="0" cap="none" spc="0" normalizeH="0" baseline="0" noProof="0" dirty="0">
              <a:ln>
                <a:noFill/>
              </a:ln>
              <a:solidFill>
                <a:srgbClr val="0000FF"/>
              </a:solidFill>
              <a:effectLst/>
              <a:uLnTx/>
              <a:uFillTx/>
              <a:latin typeface="Times New Roman" pitchFamily="18" charset="0"/>
              <a:cs typeface="Times New Roman" pitchFamily="18" charset="0"/>
            </a:endParaRPr>
          </a:p>
        </p:txBody>
      </p:sp>
      <p:pic>
        <p:nvPicPr>
          <p:cNvPr id="9" name="图片 5">
            <a:extLst>
              <a:ext uri="{FF2B5EF4-FFF2-40B4-BE49-F238E27FC236}">
                <a16:creationId xmlns:a16="http://schemas.microsoft.com/office/drawing/2014/main" id="{0C011631-D0F3-48AB-B7B6-6712906A7139}"/>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9194923" y="4459176"/>
            <a:ext cx="2981320" cy="2398824"/>
          </a:xfrm>
          <a:prstGeom prst="rect">
            <a:avLst/>
          </a:prstGeom>
          <a:solidFill>
            <a:srgbClr val="00B050"/>
          </a:solidFill>
        </p:spPr>
      </p:pic>
      <p:pic>
        <p:nvPicPr>
          <p:cNvPr id="10" name="Picture 9">
            <a:extLst>
              <a:ext uri="{FF2B5EF4-FFF2-40B4-BE49-F238E27FC236}">
                <a16:creationId xmlns:a16="http://schemas.microsoft.com/office/drawing/2014/main" id="{9EAEA7A9-3CED-4097-AC74-320E7957D25B}"/>
              </a:ext>
            </a:extLst>
          </p:cNvPr>
          <p:cNvPicPr>
            <a:picLocks noChangeAspect="1"/>
          </p:cNvPicPr>
          <p:nvPr/>
        </p:nvPicPr>
        <p:blipFill>
          <a:blip r:embed="rId9"/>
          <a:stretch>
            <a:fillRect/>
          </a:stretch>
        </p:blipFill>
        <p:spPr>
          <a:xfrm>
            <a:off x="-238209" y="-241716"/>
            <a:ext cx="1672871" cy="1413818"/>
          </a:xfrm>
          <a:prstGeom prst="rect">
            <a:avLst/>
          </a:prstGeom>
        </p:spPr>
      </p:pic>
      <p:sp>
        <p:nvSpPr>
          <p:cNvPr id="12" name="Rectangle 11"/>
          <p:cNvSpPr/>
          <p:nvPr/>
        </p:nvSpPr>
        <p:spPr>
          <a:xfrm>
            <a:off x="1881936" y="88728"/>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13" name="Picture 12">
            <a:extLst>
              <a:ext uri="{FF2B5EF4-FFF2-40B4-BE49-F238E27FC236}">
                <a16:creationId xmlns:a16="http://schemas.microsoft.com/office/drawing/2014/main" id="{11A4B837-C19F-D24E-BD05-36496AE6F9A7}"/>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4889" b="98000" l="9932" r="89932">
                        <a14:foregroundMark x1="48980" y1="10889" x2="56327" y2="4000"/>
                        <a14:foregroundMark x1="56327" y1="4000" x2="64082" y2="1778"/>
                        <a14:foregroundMark x1="64082" y1="1778" x2="71701" y2="5333"/>
                        <a14:foregroundMark x1="71701" y1="5333" x2="74014" y2="10444"/>
                        <a14:foregroundMark x1="35102" y1="46222" x2="37415" y2="50889"/>
                        <a14:foregroundMark x1="49252" y1="66222" x2="59048" y2="57111"/>
                        <a14:foregroundMark x1="54830" y1="74222" x2="59728" y2="57111"/>
                        <a14:foregroundMark x1="67483" y1="58444" x2="67483" y2="58444"/>
                        <a14:foregroundMark x1="19048" y1="71111" x2="16599" y2="58444"/>
                        <a14:foregroundMark x1="16599" y1="58444" x2="9524" y2="79778"/>
                        <a14:foregroundMark x1="9524" y1="79778" x2="11837" y2="90222"/>
                        <a14:foregroundMark x1="11837" y1="90222" x2="19048" y2="95556"/>
                        <a14:foregroundMark x1="19048" y1="95556" x2="25170" y2="90444"/>
                        <a14:foregroundMark x1="25170" y1="90444" x2="26939" y2="79556"/>
                        <a14:foregroundMark x1="26939" y1="79556" x2="19320" y2="59556"/>
                        <a14:foregroundMark x1="19320" y1="59556" x2="18367" y2="58444"/>
                        <a14:foregroundMark x1="8299" y1="99111" x2="15238" y2="99556"/>
                        <a14:foregroundMark x1="15238" y1="99556" x2="54150" y2="94889"/>
                        <a14:foregroundMark x1="54150" y1="94889" x2="86395" y2="98000"/>
                        <a14:foregroundMark x1="86395" y1="98000" x2="84898" y2="86889"/>
                        <a14:foregroundMark x1="84898" y1="86889" x2="80544" y2="76000"/>
                        <a14:foregroundMark x1="80544" y1="76000" x2="78776" y2="74000"/>
                        <a14:foregroundMark x1="32109" y1="88222" x2="57959" y2="88889"/>
                        <a14:foregroundMark x1="57959" y1="88889" x2="64762" y2="88000"/>
                        <a14:foregroundMark x1="64762" y1="88000" x2="65306" y2="88222"/>
                      </a14:backgroundRemoval>
                    </a14:imgEffect>
                  </a14:imgLayer>
                </a14:imgProps>
              </a:ext>
            </a:extLst>
          </a:blip>
          <a:stretch>
            <a:fillRect/>
          </a:stretch>
        </p:blipFill>
        <p:spPr>
          <a:xfrm flipH="1">
            <a:off x="-90371" y="4209586"/>
            <a:ext cx="3944613" cy="2535114"/>
          </a:xfrm>
          <a:prstGeom prst="rect">
            <a:avLst/>
          </a:prstGeom>
        </p:spPr>
      </p:pic>
    </p:spTree>
    <p:extLst>
      <p:ext uri="{BB962C8B-B14F-4D97-AF65-F5344CB8AC3E}">
        <p14:creationId xmlns:p14="http://schemas.microsoft.com/office/powerpoint/2010/main" val="962006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1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21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600"/>
                            </p:stCondLst>
                            <p:childTnLst>
                              <p:par>
                                <p:cTn id="22" presetID="42"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8161168" y="-101825"/>
            <a:ext cx="3771752" cy="4122731"/>
          </a:xfrm>
          <a:prstGeom prst="rect">
            <a:avLst/>
          </a:prstGeom>
        </p:spPr>
      </p:pic>
      <p:sp>
        <p:nvSpPr>
          <p:cNvPr id="10" name="Rectangle 9"/>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latin typeface="Times New Roman" pitchFamily="18" charset="0"/>
                <a:cs typeface="Times New Roman" pitchFamily="18" charset="0"/>
              </a:rPr>
              <a:t>BỨC THƯ GỬI CHÚ LÍNH </a:t>
            </a:r>
            <a:r>
              <a:rPr lang="en-US" sz="2800" b="1" dirty="0" smtClean="0">
                <a:latin typeface="Times New Roman" pitchFamily="18" charset="0"/>
                <a:cs typeface="Times New Roman" pitchFamily="18" charset="0"/>
              </a:rPr>
              <a:t>CHÌ DŨNG CẢM</a:t>
            </a:r>
            <a:r>
              <a:rPr lang="en-US" sz="2800" i="1" dirty="0" smtClean="0">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id="{9EAEA7A9-3CED-4097-AC74-320E7957D25B}"/>
              </a:ext>
            </a:extLst>
          </p:cNvPr>
          <p:cNvPicPr>
            <a:picLocks noChangeAspect="1"/>
          </p:cNvPicPr>
          <p:nvPr/>
        </p:nvPicPr>
        <p:blipFill>
          <a:blip r:embed="rId5"/>
          <a:stretch>
            <a:fillRect/>
          </a:stretch>
        </p:blipFill>
        <p:spPr>
          <a:xfrm>
            <a:off x="-269740" y="-296044"/>
            <a:ext cx="1672871" cy="1413818"/>
          </a:xfrm>
          <a:prstGeom prst="rect">
            <a:avLst/>
          </a:prstGeom>
        </p:spPr>
      </p:pic>
      <p:sp>
        <p:nvSpPr>
          <p:cNvPr id="11" name="Rectangle 10"/>
          <p:cNvSpPr/>
          <p:nvPr/>
        </p:nvSpPr>
        <p:spPr>
          <a:xfrm>
            <a:off x="307553" y="1280233"/>
            <a:ext cx="8800545" cy="523220"/>
          </a:xfrm>
          <a:prstGeom prst="rect">
            <a:avLst/>
          </a:prstGeom>
          <a:solidFill>
            <a:schemeClr val="bg1"/>
          </a:solidFill>
        </p:spPr>
        <p:txBody>
          <a:bodyPr wrap="square">
            <a:spAutoFit/>
          </a:bodyPr>
          <a:lstStyle/>
          <a:p>
            <a:pPr algn="ctr">
              <a:defRPr/>
            </a:pPr>
            <a:r>
              <a:rPr lang="en-US" sz="2800" b="1" kern="0" dirty="0" smtClean="0">
                <a:solidFill>
                  <a:srgbClr val="0000FF"/>
                </a:solidFill>
                <a:latin typeface="Times New Roman" pitchFamily="18" charset="0"/>
                <a:cs typeface="Times New Roman" panose="02020603050405020304" pitchFamily="18" charset="0"/>
                <a:sym typeface="Amatic SC"/>
              </a:rPr>
              <a:t>1.</a:t>
            </a:r>
            <a:r>
              <a:rPr lang="en-US" sz="2800" b="1" dirty="0" smtClean="0">
                <a:solidFill>
                  <a:srgbClr val="0000FF"/>
                </a:solidFill>
                <a:latin typeface="Times New Roman" pitchFamily="18" charset="0"/>
                <a:cs typeface="Times New Roman" pitchFamily="18" charset="0"/>
              </a:rPr>
              <a:t>Tình </a:t>
            </a:r>
            <a:r>
              <a:rPr lang="en-US" sz="2800" b="1" dirty="0" err="1">
                <a:solidFill>
                  <a:srgbClr val="0000FF"/>
                </a:solidFill>
                <a:latin typeface="Times New Roman" pitchFamily="18" charset="0"/>
                <a:cs typeface="Times New Roman" pitchFamily="18" charset="0"/>
              </a:rPr>
              <a:t>cảm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người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đối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chú</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chì</a:t>
            </a:r>
            <a:r>
              <a:rPr lang="en-US" sz="2800" b="1" dirty="0">
                <a:solidFill>
                  <a:srgbClr val="0000FF"/>
                </a:solidFill>
                <a:latin typeface="Times New Roman" pitchFamily="18" charset="0"/>
                <a:cs typeface="Times New Roman" pitchFamily="18" charset="0"/>
              </a:rPr>
              <a:t> </a:t>
            </a:r>
          </a:p>
        </p:txBody>
      </p:sp>
      <p:pic>
        <p:nvPicPr>
          <p:cNvPr id="12" name="Picture 11">
            <a:extLst>
              <a:ext uri="{FF2B5EF4-FFF2-40B4-BE49-F238E27FC236}">
                <a16:creationId xmlns:a16="http://schemas.microsoft.com/office/drawing/2014/main" id="{27F4EAFC-C099-F94A-965B-93EF9191E86B}"/>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72077" b="92000" l="5462" r="55154">
                        <a14:foregroundMark x1="17615" y1="74385" x2="10769" y2="76077"/>
                        <a14:foregroundMark x1="10769" y1="76077" x2="5615" y2="81231"/>
                        <a14:foregroundMark x1="5615" y1="81231" x2="8923" y2="88000"/>
                        <a14:foregroundMark x1="8923" y1="88000" x2="23462" y2="92462"/>
                        <a14:foregroundMark x1="23462" y1="92462" x2="37846" y2="93077"/>
                        <a14:foregroundMark x1="37846" y1="93077" x2="45077" y2="91923"/>
                        <a14:foregroundMark x1="45077" y1="91923" x2="51615" y2="88615"/>
                        <a14:foregroundMark x1="51615" y1="88615" x2="55769" y2="82692"/>
                        <a14:foregroundMark x1="55769" y1="82692" x2="51308" y2="77077"/>
                        <a14:foregroundMark x1="51308" y1="77077" x2="37692" y2="72077"/>
                        <a14:foregroundMark x1="37692" y1="72077" x2="15769" y2="73692"/>
                        <a14:foregroundMark x1="52154" y1="78000" x2="52154" y2="78000"/>
                        <a14:foregroundMark x1="52846" y1="79077" x2="54462" y2="86000"/>
                        <a14:foregroundMark x1="54462" y1="86000" x2="54000" y2="87462"/>
                        <a14:foregroundMark x1="55154" y1="82231" x2="53077" y2="78000"/>
                      </a14:backgroundRemoval>
                    </a14:imgEffect>
                  </a14:imgLayer>
                </a14:imgProps>
              </a:ext>
            </a:extLst>
          </a:blip>
          <a:srcRect t="69969" r="42482" b="5531"/>
          <a:stretch/>
        </p:blipFill>
        <p:spPr>
          <a:xfrm rot="21195327">
            <a:off x="627331" y="2486411"/>
            <a:ext cx="5459282" cy="3670801"/>
          </a:xfrm>
          <a:prstGeom prst="rect">
            <a:avLst/>
          </a:prstGeom>
        </p:spPr>
      </p:pic>
      <p:sp>
        <p:nvSpPr>
          <p:cNvPr id="13" name="Rectangle 12">
            <a:extLst>
              <a:ext uri="{FF2B5EF4-FFF2-40B4-BE49-F238E27FC236}">
                <a16:creationId xmlns:a16="http://schemas.microsoft.com/office/drawing/2014/main" id="{24E8DD67-E0AD-4643-B824-031FF424B2A8}"/>
              </a:ext>
            </a:extLst>
          </p:cNvPr>
          <p:cNvSpPr/>
          <p:nvPr/>
        </p:nvSpPr>
        <p:spPr>
          <a:xfrm>
            <a:off x="1923393" y="3802804"/>
            <a:ext cx="3547241" cy="1200329"/>
          </a:xfrm>
          <a:prstGeom prst="rect">
            <a:avLst/>
          </a:prstGeom>
        </p:spPr>
        <p:txBody>
          <a:bodyPr wrap="square">
            <a:spAutoFit/>
          </a:bodyPr>
          <a:lstStyle/>
          <a:p>
            <a:pPr algn="ctr"/>
            <a:r>
              <a:rPr lang="en-US" sz="2400" dirty="0" err="1">
                <a:solidFill>
                  <a:srgbClr val="FF0000"/>
                </a:solidFill>
                <a:latin typeface="Times New Roman" pitchFamily="18" charset="0"/>
                <a:cs typeface="Times New Roman" pitchFamily="18" charset="0"/>
              </a:rPr>
              <a:t>Tác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bức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thư</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bày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tỏ</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tình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cảm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gì</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với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nhân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vật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chú</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lính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chì</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dũng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cảm</a:t>
            </a:r>
            <a:r>
              <a:rPr lang="en-US" sz="2400" dirty="0">
                <a:solidFill>
                  <a:srgbClr val="FF0000"/>
                </a:solidFill>
                <a:latin typeface="Times New Roman" pitchFamily="18" charset="0"/>
                <a:cs typeface="Times New Roman" pitchFamily="18" charset="0"/>
              </a:rPr>
              <a:t> ?</a:t>
            </a:r>
          </a:p>
        </p:txBody>
      </p:sp>
      <p:sp>
        <p:nvSpPr>
          <p:cNvPr id="14" name="Rectangle 13">
            <a:extLst>
              <a:ext uri="{FF2B5EF4-FFF2-40B4-BE49-F238E27FC236}">
                <a16:creationId xmlns:a16="http://schemas.microsoft.com/office/drawing/2014/main" id="{D728938D-A3AC-3E43-ABAB-3609C4883762}"/>
              </a:ext>
            </a:extLst>
          </p:cNvPr>
          <p:cNvSpPr/>
          <p:nvPr/>
        </p:nvSpPr>
        <p:spPr>
          <a:xfrm>
            <a:off x="6283277" y="3207661"/>
            <a:ext cx="5649643" cy="3108543"/>
          </a:xfrm>
          <a:prstGeom prst="rect">
            <a:avLst/>
          </a:prstGeom>
          <a:solidFill>
            <a:schemeClr val="bg1"/>
          </a:solidFill>
        </p:spPr>
        <p:txBody>
          <a:bodyPr wrap="square">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Dù</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chú</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chỉ</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nhưng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lùi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dọa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nào</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Chú</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vẫn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vui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vẻ</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cậu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chủ</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vũ</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lê</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giấy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thương</a:t>
            </a:r>
            <a:r>
              <a:rPr lang="en-US" sz="2800" dirty="0" smtClean="0">
                <a:latin typeface="Times New Roman" pitchFamily="18" charset="0"/>
                <a:cs typeface="Times New Roman" pitchFamily="18" charset="0"/>
              </a:rPr>
              <a:t>.</a:t>
            </a:r>
          </a:p>
        </p:txBody>
      </p:sp>
      <p:sp>
        <p:nvSpPr>
          <p:cNvPr id="16" name="Rectangle 15">
            <a:extLst>
              <a:ext uri="{FF2B5EF4-FFF2-40B4-BE49-F238E27FC236}">
                <a16:creationId xmlns:a16="http://schemas.microsoft.com/office/drawing/2014/main" id="{D728938D-A3AC-3E43-ABAB-3609C4883762}"/>
              </a:ext>
            </a:extLst>
          </p:cNvPr>
          <p:cNvSpPr/>
          <p:nvPr/>
        </p:nvSpPr>
        <p:spPr>
          <a:xfrm>
            <a:off x="307553" y="2178536"/>
            <a:ext cx="8353311" cy="523220"/>
          </a:xfrm>
          <a:prstGeom prst="rect">
            <a:avLst/>
          </a:prstGeom>
          <a:solidFill>
            <a:schemeClr val="bg1"/>
          </a:solidFill>
        </p:spPr>
        <p:txBody>
          <a:bodyPr wrap="square">
            <a:spAutoFit/>
          </a:bodyPr>
          <a:lstStyle/>
          <a:p>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chú</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chì</a:t>
            </a:r>
            <a:r>
              <a:rPr lang="en-US" sz="2800" dirty="0">
                <a:latin typeface="Times New Roman" pitchFamily="18" charset="0"/>
                <a:cs typeface="Times New Roman" pitchFamily="18" charset="0"/>
              </a:rPr>
              <a:t> </a:t>
            </a:r>
          </a:p>
        </p:txBody>
      </p:sp>
    </p:spTree>
    <p:extLst>
      <p:ext uri="{BB962C8B-B14F-4D97-AF65-F5344CB8AC3E}">
        <p14:creationId xmlns:p14="http://schemas.microsoft.com/office/powerpoint/2010/main" val="161210434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2000"/>
                                        <p:tgtEl>
                                          <p:spTgt spid="13"/>
                                        </p:tgtEl>
                                      </p:cBhvr>
                                    </p:animEffect>
                                  </p:childTnLst>
                                </p:cTn>
                              </p:par>
                              <p:par>
                                <p:cTn id="13" presetID="21" presetClass="entr" presetSubtype="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par>
                                <p:cTn id="21" presetID="10" presetClass="exit" presetSubtype="0" fill="hold" grpId="1" nodeType="withEffect">
                                  <p:stCondLst>
                                    <p:cond delay="0"/>
                                  </p:stCondLst>
                                  <p:childTnLst>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heel(1)">
                                      <p:cBhvr>
                                        <p:cTn id="3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3" grpId="1"/>
      <p:bldP spid="14"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8161168" y="-101825"/>
            <a:ext cx="3771752" cy="4122731"/>
          </a:xfrm>
          <a:prstGeom prst="rect">
            <a:avLst/>
          </a:prstGeom>
        </p:spPr>
      </p:pic>
      <p:sp>
        <p:nvSpPr>
          <p:cNvPr id="10" name="Rectangle 9"/>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latin typeface="Times New Roman" pitchFamily="18" charset="0"/>
                <a:cs typeface="Times New Roman" pitchFamily="18" charset="0"/>
              </a:rPr>
              <a:t>BỨC THƯ GỬI CHÚ LÍNH </a:t>
            </a:r>
            <a:r>
              <a:rPr lang="en-US" sz="2800" b="1" dirty="0" smtClean="0">
                <a:latin typeface="Times New Roman" pitchFamily="18" charset="0"/>
                <a:cs typeface="Times New Roman" pitchFamily="18" charset="0"/>
              </a:rPr>
              <a:t>CHÌ DŨNG CẢM</a:t>
            </a:r>
            <a:r>
              <a:rPr lang="en-US" sz="2800" i="1" dirty="0" smtClean="0">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id="{9EAEA7A9-3CED-4097-AC74-320E7957D25B}"/>
              </a:ext>
            </a:extLst>
          </p:cNvPr>
          <p:cNvPicPr>
            <a:picLocks noChangeAspect="1"/>
          </p:cNvPicPr>
          <p:nvPr/>
        </p:nvPicPr>
        <p:blipFill>
          <a:blip r:embed="rId5"/>
          <a:stretch>
            <a:fillRect/>
          </a:stretch>
        </p:blipFill>
        <p:spPr>
          <a:xfrm>
            <a:off x="-269740" y="-296044"/>
            <a:ext cx="1672871" cy="1413818"/>
          </a:xfrm>
          <a:prstGeom prst="rect">
            <a:avLst/>
          </a:prstGeom>
        </p:spPr>
      </p:pic>
      <p:sp>
        <p:nvSpPr>
          <p:cNvPr id="11" name="Rectangle 10"/>
          <p:cNvSpPr/>
          <p:nvPr/>
        </p:nvSpPr>
        <p:spPr>
          <a:xfrm>
            <a:off x="307553" y="1280233"/>
            <a:ext cx="8800545" cy="523220"/>
          </a:xfrm>
          <a:prstGeom prst="rect">
            <a:avLst/>
          </a:prstGeom>
          <a:solidFill>
            <a:schemeClr val="bg1"/>
          </a:solidFill>
        </p:spPr>
        <p:txBody>
          <a:bodyPr wrap="square">
            <a:spAutoFit/>
          </a:bodyPr>
          <a:lstStyle/>
          <a:p>
            <a:pPr algn="ctr">
              <a:defRPr/>
            </a:pPr>
            <a:r>
              <a:rPr lang="en-US" sz="2800" b="1" kern="0" dirty="0" smtClean="0">
                <a:solidFill>
                  <a:srgbClr val="0000FF"/>
                </a:solidFill>
                <a:latin typeface="Times New Roman" pitchFamily="18" charset="0"/>
                <a:cs typeface="Times New Roman" panose="02020603050405020304" pitchFamily="18" charset="0"/>
                <a:sym typeface="Amatic SC"/>
              </a:rPr>
              <a:t>1.</a:t>
            </a:r>
            <a:r>
              <a:rPr lang="en-US" sz="2800" b="1" dirty="0" smtClean="0">
                <a:solidFill>
                  <a:srgbClr val="0000FF"/>
                </a:solidFill>
                <a:latin typeface="Times New Roman" pitchFamily="18" charset="0"/>
                <a:cs typeface="Times New Roman" pitchFamily="18" charset="0"/>
              </a:rPr>
              <a:t>Tình </a:t>
            </a:r>
            <a:r>
              <a:rPr lang="en-US" sz="2800" b="1" dirty="0" err="1">
                <a:solidFill>
                  <a:srgbClr val="0000FF"/>
                </a:solidFill>
                <a:latin typeface="Times New Roman" pitchFamily="18" charset="0"/>
                <a:cs typeface="Times New Roman" pitchFamily="18" charset="0"/>
              </a:rPr>
              <a:t>cảm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người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đối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chú</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chì</a:t>
            </a:r>
            <a:r>
              <a:rPr lang="en-US" sz="2800" b="1" dirty="0">
                <a:solidFill>
                  <a:srgbClr val="0000FF"/>
                </a:solidFill>
                <a:latin typeface="Times New Roman" pitchFamily="18" charset="0"/>
                <a:cs typeface="Times New Roman" pitchFamily="18" charset="0"/>
              </a:rPr>
              <a:t> </a:t>
            </a:r>
          </a:p>
        </p:txBody>
      </p:sp>
      <p:sp>
        <p:nvSpPr>
          <p:cNvPr id="14" name="Rectangle 13">
            <a:extLst>
              <a:ext uri="{FF2B5EF4-FFF2-40B4-BE49-F238E27FC236}">
                <a16:creationId xmlns:a16="http://schemas.microsoft.com/office/drawing/2014/main" id="{D728938D-A3AC-3E43-ABAB-3609C4883762}"/>
              </a:ext>
            </a:extLst>
          </p:cNvPr>
          <p:cNvSpPr/>
          <p:nvPr/>
        </p:nvSpPr>
        <p:spPr>
          <a:xfrm>
            <a:off x="5785952" y="2460530"/>
            <a:ext cx="6351926" cy="4154984"/>
          </a:xfrm>
          <a:prstGeom prst="rect">
            <a:avLst/>
          </a:prstGeom>
          <a:solidFill>
            <a:srgbClr val="FFCCCC"/>
          </a:solidFill>
        </p:spPr>
        <p:txBody>
          <a:bodyPr wrap="square">
            <a:spAutoFit/>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vượt</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mọi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om.</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vượt</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lũ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nuốt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chửng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may </a:t>
            </a:r>
            <a:r>
              <a:rPr lang="en-US" sz="2400" dirty="0" err="1">
                <a:latin typeface="Times New Roman" pitchFamily="18" charset="0"/>
                <a:cs typeface="Times New Roman" pitchFamily="18" charset="0"/>
              </a:rPr>
              <a:t>mắn</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cá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cậu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cậu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bữa</a:t>
            </a:r>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trụi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a:t>
            </a:r>
            <a:r>
              <a:rPr lang="en-US" sz="2400" dirty="0">
                <a:latin typeface="Times New Roman" pitchFamily="18" charset="0"/>
                <a:cs typeface="Times New Roman" pitchFamily="18" charset="0"/>
              </a:rPr>
              <a:t>.</a:t>
            </a:r>
          </a:p>
        </p:txBody>
      </p:sp>
      <p:sp>
        <p:nvSpPr>
          <p:cNvPr id="16" name="Rectangle 15">
            <a:extLst>
              <a:ext uri="{FF2B5EF4-FFF2-40B4-BE49-F238E27FC236}">
                <a16:creationId xmlns:a16="http://schemas.microsoft.com/office/drawing/2014/main" id="{D728938D-A3AC-3E43-ABAB-3609C4883762}"/>
              </a:ext>
            </a:extLst>
          </p:cNvPr>
          <p:cNvSpPr/>
          <p:nvPr/>
        </p:nvSpPr>
        <p:spPr>
          <a:xfrm>
            <a:off x="244489" y="1937310"/>
            <a:ext cx="5273441" cy="954107"/>
          </a:xfrm>
          <a:prstGeom prst="rect">
            <a:avLst/>
          </a:prstGeom>
          <a:noFill/>
        </p:spPr>
        <p:txBody>
          <a:bodyPr wrap="square">
            <a:spAutoFit/>
          </a:bodyPr>
          <a:lstStyle/>
          <a:p>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chú</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chì</a:t>
            </a:r>
            <a:r>
              <a:rPr lang="en-US" sz="2800" dirty="0">
                <a:latin typeface="Times New Roman" pitchFamily="18" charset="0"/>
                <a:cs typeface="Times New Roman" pitchFamily="18" charset="0"/>
              </a:rPr>
              <a:t> </a:t>
            </a:r>
          </a:p>
        </p:txBody>
      </p:sp>
      <p:sp>
        <p:nvSpPr>
          <p:cNvPr id="2" name="Rectangle 1"/>
          <p:cNvSpPr/>
          <p:nvPr/>
        </p:nvSpPr>
        <p:spPr>
          <a:xfrm>
            <a:off x="245641" y="3031103"/>
            <a:ext cx="5586256" cy="1384995"/>
          </a:xfrm>
          <a:prstGeom prst="rect">
            <a:avLst/>
          </a:prstGeom>
        </p:spPr>
        <p:txBody>
          <a:bodyPr wrap="square">
            <a:spAutoFit/>
          </a:bodyPr>
          <a:lstStyle/>
          <a:p>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Chú</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vượt</a:t>
            </a:r>
            <a:r>
              <a:rPr lang="en-US" sz="2800" dirty="0">
                <a:latin typeface="Times New Roman" pitchFamily="18" charset="0"/>
                <a:cs typeface="Times New Roman" pitchFamily="18" charset="0"/>
              </a:rPr>
              <a:t> qua </a:t>
            </a:r>
            <a:r>
              <a:rPr lang="en-US" sz="2800" dirty="0" err="1">
                <a:latin typeface="Times New Roman" pitchFamily="18" charset="0"/>
                <a:cs typeface="Times New Roman" pitchFamily="18" charset="0"/>
              </a:rPr>
              <a:t>mọi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098791659"/>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 dur="1000" fill="hold"/>
                                        <p:tgtEl>
                                          <p:spTgt spid="1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8161168" y="-101825"/>
            <a:ext cx="3771752" cy="4122731"/>
          </a:xfrm>
          <a:prstGeom prst="rect">
            <a:avLst/>
          </a:prstGeom>
        </p:spPr>
      </p:pic>
      <p:sp>
        <p:nvSpPr>
          <p:cNvPr id="10" name="Rectangle 9"/>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latin typeface="Times New Roman" pitchFamily="18" charset="0"/>
                <a:cs typeface="Times New Roman" pitchFamily="18" charset="0"/>
              </a:rPr>
              <a:t>BỨC THƯ GỬI CHÚ LÍNH </a:t>
            </a:r>
            <a:r>
              <a:rPr lang="en-US" sz="2800" b="1" dirty="0" smtClean="0">
                <a:latin typeface="Times New Roman" pitchFamily="18" charset="0"/>
                <a:cs typeface="Times New Roman" pitchFamily="18" charset="0"/>
              </a:rPr>
              <a:t>CHÌ DŨNG CẢM</a:t>
            </a:r>
            <a:r>
              <a:rPr lang="en-US" sz="2800" i="1" dirty="0" smtClean="0">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id="{9EAEA7A9-3CED-4097-AC74-320E7957D25B}"/>
              </a:ext>
            </a:extLst>
          </p:cNvPr>
          <p:cNvPicPr>
            <a:picLocks noChangeAspect="1"/>
          </p:cNvPicPr>
          <p:nvPr/>
        </p:nvPicPr>
        <p:blipFill>
          <a:blip r:embed="rId5"/>
          <a:stretch>
            <a:fillRect/>
          </a:stretch>
        </p:blipFill>
        <p:spPr>
          <a:xfrm>
            <a:off x="-269740" y="-296044"/>
            <a:ext cx="1672871" cy="1413818"/>
          </a:xfrm>
          <a:prstGeom prst="rect">
            <a:avLst/>
          </a:prstGeom>
        </p:spPr>
      </p:pic>
      <p:sp>
        <p:nvSpPr>
          <p:cNvPr id="11" name="Rectangle 10"/>
          <p:cNvSpPr/>
          <p:nvPr/>
        </p:nvSpPr>
        <p:spPr>
          <a:xfrm>
            <a:off x="307553" y="1280233"/>
            <a:ext cx="8800545" cy="523220"/>
          </a:xfrm>
          <a:prstGeom prst="rect">
            <a:avLst/>
          </a:prstGeom>
          <a:solidFill>
            <a:schemeClr val="bg1"/>
          </a:solidFill>
        </p:spPr>
        <p:txBody>
          <a:bodyPr wrap="square">
            <a:spAutoFit/>
          </a:bodyPr>
          <a:lstStyle/>
          <a:p>
            <a:pPr algn="ctr">
              <a:defRPr/>
            </a:pPr>
            <a:r>
              <a:rPr lang="en-US" sz="2800" b="1" kern="0" dirty="0" smtClean="0">
                <a:solidFill>
                  <a:srgbClr val="0000FF"/>
                </a:solidFill>
                <a:latin typeface="Times New Roman" pitchFamily="18" charset="0"/>
                <a:cs typeface="Times New Roman" panose="02020603050405020304" pitchFamily="18" charset="0"/>
                <a:sym typeface="Amatic SC"/>
              </a:rPr>
              <a:t>1.</a:t>
            </a:r>
            <a:r>
              <a:rPr lang="en-US" sz="2800" b="1" dirty="0" smtClean="0">
                <a:solidFill>
                  <a:srgbClr val="0000FF"/>
                </a:solidFill>
                <a:latin typeface="Times New Roman" pitchFamily="18" charset="0"/>
                <a:cs typeface="Times New Roman" pitchFamily="18" charset="0"/>
              </a:rPr>
              <a:t>Tình </a:t>
            </a:r>
            <a:r>
              <a:rPr lang="en-US" sz="2800" b="1" dirty="0" err="1">
                <a:solidFill>
                  <a:srgbClr val="0000FF"/>
                </a:solidFill>
                <a:latin typeface="Times New Roman" pitchFamily="18" charset="0"/>
                <a:cs typeface="Times New Roman" pitchFamily="18" charset="0"/>
              </a:rPr>
              <a:t>cảm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người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đối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chú</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chì</a:t>
            </a:r>
            <a:r>
              <a:rPr lang="en-US" sz="2800" b="1" dirty="0">
                <a:solidFill>
                  <a:srgbClr val="0000FF"/>
                </a:solidFill>
                <a:latin typeface="Times New Roman" pitchFamily="18" charset="0"/>
                <a:cs typeface="Times New Roman" pitchFamily="18" charset="0"/>
              </a:rPr>
              <a:t> </a:t>
            </a:r>
          </a:p>
        </p:txBody>
      </p:sp>
      <p:sp>
        <p:nvSpPr>
          <p:cNvPr id="16" name="Rectangle 15">
            <a:extLst>
              <a:ext uri="{FF2B5EF4-FFF2-40B4-BE49-F238E27FC236}">
                <a16:creationId xmlns:a16="http://schemas.microsoft.com/office/drawing/2014/main" id="{D728938D-A3AC-3E43-ABAB-3609C4883762}"/>
              </a:ext>
            </a:extLst>
          </p:cNvPr>
          <p:cNvSpPr/>
          <p:nvPr/>
        </p:nvSpPr>
        <p:spPr>
          <a:xfrm>
            <a:off x="244489" y="1937310"/>
            <a:ext cx="7916679" cy="461665"/>
          </a:xfrm>
          <a:prstGeom prst="rect">
            <a:avLst/>
          </a:prstGeom>
          <a:noFill/>
        </p:spPr>
        <p:txBody>
          <a:bodyPr wrap="square">
            <a:spAutoFit/>
          </a:bodyPr>
          <a:lstStyle/>
          <a:p>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chì</a:t>
            </a:r>
            <a:r>
              <a:rPr lang="en-US" sz="2400" dirty="0">
                <a:latin typeface="Times New Roman" pitchFamily="18" charset="0"/>
                <a:cs typeface="Times New Roman" pitchFamily="18" charset="0"/>
              </a:rPr>
              <a:t> </a:t>
            </a:r>
          </a:p>
        </p:txBody>
      </p:sp>
      <p:sp>
        <p:nvSpPr>
          <p:cNvPr id="2" name="Rectangle 1"/>
          <p:cNvSpPr/>
          <p:nvPr/>
        </p:nvSpPr>
        <p:spPr>
          <a:xfrm>
            <a:off x="245641" y="2510875"/>
            <a:ext cx="7779008" cy="830997"/>
          </a:xfrm>
          <a:prstGeom prst="rect">
            <a:avLst/>
          </a:prstGeom>
        </p:spPr>
        <p:txBody>
          <a:bodyPr wrap="square">
            <a:spAutoFit/>
          </a:bodyPr>
          <a:lstStyle/>
          <a:p>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vượt</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mọi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a:t>
            </a:r>
            <a:endParaRPr lang="en-US" sz="2400" dirty="0">
              <a:latin typeface="Times New Roman" pitchFamily="18" charset="0"/>
              <a:cs typeface="Times New Roman" pitchFamily="18" charset="0"/>
            </a:endParaRPr>
          </a:p>
        </p:txBody>
      </p:sp>
      <p:sp>
        <p:nvSpPr>
          <p:cNvPr id="3" name="Rectangle 2"/>
          <p:cNvSpPr/>
          <p:nvPr/>
        </p:nvSpPr>
        <p:spPr>
          <a:xfrm>
            <a:off x="244489" y="4020906"/>
            <a:ext cx="8426545" cy="1569660"/>
          </a:xfrm>
          <a:prstGeom prst="rect">
            <a:avLst/>
          </a:prstGeom>
        </p:spPr>
        <p:txBody>
          <a:bodyPr wrap="square">
            <a:spAutoFit/>
          </a:bodyPr>
          <a:lstStyle/>
          <a:p>
            <a:r>
              <a:rPr lang="en-US" sz="2400" b="1" dirty="0" smtClean="0">
                <a:solidFill>
                  <a:srgbClr val="FF0000"/>
                </a:solidFill>
                <a:latin typeface="Times New Roman" pitchFamily="18" charset="0"/>
                <a:cs typeface="Times New Roman" pitchFamily="18" charset="0"/>
              </a:rPr>
              <a:t>=&gt; </a:t>
            </a:r>
            <a:r>
              <a:rPr lang="en-US" sz="2400" b="1" dirty="0" err="1" smtClean="0">
                <a:solidFill>
                  <a:srgbClr val="FF0000"/>
                </a:solidFill>
                <a:latin typeface="Times New Roman" pitchFamily="18" charset="0"/>
                <a:cs typeface="Times New Roman" pitchFamily="18" charset="0"/>
              </a:rPr>
              <a:t>Tác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giả</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của</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bức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thư</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đã</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dành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tình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cảm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yêu</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mến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ngưỡng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mộ</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trân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trọng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cho</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nhân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vật</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chú</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lính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chì</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dũng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cảm</a:t>
            </a:r>
            <a:r>
              <a:rPr lang="en-US" sz="2400" b="1" dirty="0" smtClean="0">
                <a:solidFill>
                  <a:srgbClr val="FF0000"/>
                </a:solidFill>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chú</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lính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ấp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ám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lĩnh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dũng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luôn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sẵn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sàng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mặt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vượt</a:t>
            </a:r>
            <a:r>
              <a:rPr lang="en-US" sz="2400" dirty="0" smtClean="0">
                <a:latin typeface="Times New Roman" pitchFamily="18" charset="0"/>
                <a:cs typeface="Times New Roman" pitchFamily="18" charset="0"/>
              </a:rPr>
              <a:t> qua </a:t>
            </a:r>
            <a:r>
              <a:rPr lang="en-US" sz="2400" dirty="0" err="1" smtClean="0">
                <a:latin typeface="Times New Roman" pitchFamily="18" charset="0"/>
                <a:cs typeface="Times New Roman" pitchFamily="18" charset="0"/>
              </a:rPr>
              <a:t>mọi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4" name="Rectangle 3"/>
          <p:cNvSpPr/>
          <p:nvPr/>
        </p:nvSpPr>
        <p:spPr>
          <a:xfrm>
            <a:off x="307552" y="3350888"/>
            <a:ext cx="7559441" cy="830997"/>
          </a:xfrm>
          <a:prstGeom prst="rect">
            <a:avLst/>
          </a:prstGeom>
        </p:spPr>
        <p:txBody>
          <a:bodyPr wrap="square">
            <a:spAutoFit/>
          </a:bodyPr>
          <a:lstStyle/>
          <a:p>
            <a:r>
              <a:rPr lang="en-US" sz="2400" dirty="0" smtClean="0">
                <a:latin typeface="Times New Roman" pitchFamily="18" charset="0"/>
                <a:cs typeface="Times New Roman" pitchFamily="18" charset="0"/>
              </a:rPr>
              <a:t>-&gt; </a:t>
            </a:r>
            <a:r>
              <a:rPr lang="en-US" sz="2400" dirty="0" err="1">
                <a:latin typeface="Times New Roman" pitchFamily="18" charset="0"/>
                <a:cs typeface="Times New Roman" pitchFamily="18" charset="0"/>
              </a:rPr>
              <a:t>Giọng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xúc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lập</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luận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chẽ</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751349665"/>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图片 4">
            <a:extLst>
              <a:ext uri="{FF2B5EF4-FFF2-40B4-BE49-F238E27FC236}">
                <a16:creationId xmlns:a16="http://schemas.microsoft.com/office/drawing/2014/main" id="{C222FBF7-B403-415C-A64B-E98F05EB3247}"/>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8008885" y="3646582"/>
            <a:ext cx="4114799" cy="3211417"/>
          </a:xfrm>
          <a:prstGeom prst="rect">
            <a:avLst/>
          </a:prstGeom>
        </p:spPr>
      </p:pic>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8161168" y="-101825"/>
            <a:ext cx="3771752" cy="4122731"/>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23738" y="1691518"/>
            <a:ext cx="3568262" cy="232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latin typeface="Times New Roman" pitchFamily="18" charset="0"/>
                <a:cs typeface="Times New Roman" pitchFamily="18" charset="0"/>
              </a:rPr>
              <a:t>BỨC THƯ GỬI CHÚ LÍNH </a:t>
            </a:r>
            <a:r>
              <a:rPr lang="en-US" sz="2800" b="1" dirty="0" smtClean="0">
                <a:latin typeface="Times New Roman" pitchFamily="18" charset="0"/>
                <a:cs typeface="Times New Roman" pitchFamily="18" charset="0"/>
              </a:rPr>
              <a:t>CHÌ DŨNG CẢM</a:t>
            </a:r>
            <a:r>
              <a:rPr lang="en-US" sz="2800" i="1" dirty="0" smtClean="0">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id="{9EAEA7A9-3CED-4097-AC74-320E7957D25B}"/>
              </a:ext>
            </a:extLst>
          </p:cNvPr>
          <p:cNvPicPr>
            <a:picLocks noChangeAspect="1"/>
          </p:cNvPicPr>
          <p:nvPr/>
        </p:nvPicPr>
        <p:blipFill>
          <a:blip r:embed="rId8"/>
          <a:stretch>
            <a:fillRect/>
          </a:stretch>
        </p:blipFill>
        <p:spPr>
          <a:xfrm>
            <a:off x="-269740" y="-296044"/>
            <a:ext cx="1672871" cy="1413818"/>
          </a:xfrm>
          <a:prstGeom prst="rect">
            <a:avLst/>
          </a:prstGeom>
        </p:spPr>
      </p:pic>
      <p:sp>
        <p:nvSpPr>
          <p:cNvPr id="16" name="Rectangle 15"/>
          <p:cNvSpPr/>
          <p:nvPr/>
        </p:nvSpPr>
        <p:spPr>
          <a:xfrm>
            <a:off x="307553" y="1429908"/>
            <a:ext cx="7497975" cy="523220"/>
          </a:xfrm>
          <a:prstGeom prst="rect">
            <a:avLst/>
          </a:prstGeom>
          <a:solidFill>
            <a:schemeClr val="bg1"/>
          </a:solidFill>
        </p:spPr>
        <p:txBody>
          <a:bodyPr wrap="square">
            <a:spAutoFit/>
          </a:bodyPr>
          <a:lstStyle/>
          <a:p>
            <a:pPr algn="ctr"/>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Bài</a:t>
            </a:r>
            <a:r>
              <a:rPr lang="en-US" sz="2800" b="1" dirty="0" smtClean="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chú</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chì</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gợi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ra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người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viết</a:t>
            </a:r>
            <a:r>
              <a:rPr lang="en-US" sz="2800" b="1" dirty="0">
                <a:solidFill>
                  <a:srgbClr val="0000FF"/>
                </a:solidFill>
                <a:latin typeface="Times New Roman" pitchFamily="18" charset="0"/>
                <a:cs typeface="Times New Roman" pitchFamily="18" charset="0"/>
              </a:rPr>
              <a:t> </a:t>
            </a:r>
          </a:p>
        </p:txBody>
      </p:sp>
      <p:pic>
        <p:nvPicPr>
          <p:cNvPr id="17" name="Picture 16">
            <a:extLst>
              <a:ext uri="{FF2B5EF4-FFF2-40B4-BE49-F238E27FC236}">
                <a16:creationId xmlns:a16="http://schemas.microsoft.com/office/drawing/2014/main" id="{AAF2E359-C149-5944-92BB-EE680555DD3D}"/>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72077" b="92000" l="5462" r="55154">
                        <a14:foregroundMark x1="17615" y1="74385" x2="10769" y2="76077"/>
                        <a14:foregroundMark x1="10769" y1="76077" x2="5615" y2="81231"/>
                        <a14:foregroundMark x1="5615" y1="81231" x2="8923" y2="88000"/>
                        <a14:foregroundMark x1="8923" y1="88000" x2="23462" y2="92462"/>
                        <a14:foregroundMark x1="23462" y1="92462" x2="37846" y2="93077"/>
                        <a14:foregroundMark x1="37846" y1="93077" x2="45077" y2="91923"/>
                        <a14:foregroundMark x1="45077" y1="91923" x2="51615" y2="88615"/>
                        <a14:foregroundMark x1="51615" y1="88615" x2="55769" y2="82692"/>
                        <a14:foregroundMark x1="55769" y1="82692" x2="51308" y2="77077"/>
                        <a14:foregroundMark x1="51308" y1="77077" x2="37692" y2="72077"/>
                        <a14:foregroundMark x1="37692" y1="72077" x2="15769" y2="73692"/>
                        <a14:foregroundMark x1="52154" y1="78000" x2="52154" y2="78000"/>
                        <a14:foregroundMark x1="52846" y1="79077" x2="54462" y2="86000"/>
                        <a14:foregroundMark x1="54462" y1="86000" x2="54000" y2="87462"/>
                        <a14:foregroundMark x1="55154" y1="82231" x2="53077" y2="78000"/>
                      </a14:backgroundRemoval>
                    </a14:imgEffect>
                  </a14:imgLayer>
                </a14:imgProps>
              </a:ext>
            </a:extLst>
          </a:blip>
          <a:srcRect t="69969" r="42482" b="5531"/>
          <a:stretch/>
        </p:blipFill>
        <p:spPr>
          <a:xfrm rot="21195327">
            <a:off x="600310" y="3075185"/>
            <a:ext cx="5749796" cy="2449050"/>
          </a:xfrm>
          <a:prstGeom prst="rect">
            <a:avLst/>
          </a:prstGeom>
        </p:spPr>
      </p:pic>
      <p:sp>
        <p:nvSpPr>
          <p:cNvPr id="18" name="Rectangle 17">
            <a:extLst>
              <a:ext uri="{FF2B5EF4-FFF2-40B4-BE49-F238E27FC236}">
                <a16:creationId xmlns:a16="http://schemas.microsoft.com/office/drawing/2014/main" id="{F6DFF095-EAED-4346-B40F-B4CA46F68A5D}"/>
              </a:ext>
            </a:extLst>
          </p:cNvPr>
          <p:cNvSpPr/>
          <p:nvPr/>
        </p:nvSpPr>
        <p:spPr>
          <a:xfrm>
            <a:off x="1902219" y="3761789"/>
            <a:ext cx="3631477" cy="1200329"/>
          </a:xfrm>
          <a:prstGeom prst="rect">
            <a:avLst/>
          </a:prstGeom>
        </p:spPr>
        <p:txBody>
          <a:bodyPr wrap="square">
            <a:spAutoFit/>
          </a:bodyPr>
          <a:lstStyle/>
          <a:p>
            <a:pPr algn="ctr"/>
            <a:r>
              <a:rPr lang="en-US" sz="2400" dirty="0" err="1">
                <a:solidFill>
                  <a:srgbClr val="6600CC"/>
                </a:solidFill>
                <a:latin typeface="Times New Roman" pitchFamily="18" charset="0"/>
                <a:cs typeface="Times New Roman" pitchFamily="18" charset="0"/>
              </a:rPr>
              <a:t>Nhân</a:t>
            </a:r>
            <a:r>
              <a:rPr lang="en-US" sz="2400" dirty="0">
                <a:solidFill>
                  <a:srgbClr val="6600CC"/>
                </a:solidFill>
                <a:latin typeface="Times New Roman" pitchFamily="18" charset="0"/>
                <a:cs typeface="Times New Roman" pitchFamily="18" charset="0"/>
              </a:rPr>
              <a:t> </a:t>
            </a:r>
            <a:r>
              <a:rPr lang="en-US" sz="2400" dirty="0" err="1">
                <a:solidFill>
                  <a:srgbClr val="6600CC"/>
                </a:solidFill>
                <a:latin typeface="Times New Roman" pitchFamily="18" charset="0"/>
                <a:cs typeface="Times New Roman" pitchFamily="18" charset="0"/>
              </a:rPr>
              <a:t>vật</a:t>
            </a:r>
            <a:r>
              <a:rPr lang="en-US" sz="2400" dirty="0">
                <a:solidFill>
                  <a:srgbClr val="6600CC"/>
                </a:solidFill>
                <a:latin typeface="Times New Roman" pitchFamily="18" charset="0"/>
                <a:cs typeface="Times New Roman" pitchFamily="18" charset="0"/>
              </a:rPr>
              <a:t> </a:t>
            </a:r>
            <a:r>
              <a:rPr lang="en-US" sz="2400" dirty="0" err="1">
                <a:solidFill>
                  <a:srgbClr val="6600CC"/>
                </a:solidFill>
                <a:latin typeface="Times New Roman" pitchFamily="18" charset="0"/>
                <a:cs typeface="Times New Roman" pitchFamily="18" charset="0"/>
              </a:rPr>
              <a:t>chú</a:t>
            </a:r>
            <a:r>
              <a:rPr lang="en-US" sz="2400" dirty="0">
                <a:solidFill>
                  <a:srgbClr val="6600CC"/>
                </a:solidFill>
                <a:latin typeface="Times New Roman" pitchFamily="18" charset="0"/>
                <a:cs typeface="Times New Roman" pitchFamily="18" charset="0"/>
              </a:rPr>
              <a:t> </a:t>
            </a:r>
            <a:r>
              <a:rPr lang="en-US" sz="2400" dirty="0" err="1">
                <a:solidFill>
                  <a:srgbClr val="6600CC"/>
                </a:solidFill>
                <a:latin typeface="Times New Roman" pitchFamily="18" charset="0"/>
                <a:cs typeface="Times New Roman" pitchFamily="18" charset="0"/>
              </a:rPr>
              <a:t>lính</a:t>
            </a:r>
            <a:r>
              <a:rPr lang="en-US" sz="2400" dirty="0">
                <a:solidFill>
                  <a:srgbClr val="6600CC"/>
                </a:solidFill>
                <a:latin typeface="Times New Roman" pitchFamily="18" charset="0"/>
                <a:cs typeface="Times New Roman" pitchFamily="18" charset="0"/>
              </a:rPr>
              <a:t> </a:t>
            </a:r>
            <a:r>
              <a:rPr lang="en-US" sz="2400" dirty="0" err="1">
                <a:solidFill>
                  <a:srgbClr val="6600CC"/>
                </a:solidFill>
                <a:latin typeface="Times New Roman" pitchFamily="18" charset="0"/>
                <a:cs typeface="Times New Roman" pitchFamily="18" charset="0"/>
              </a:rPr>
              <a:t>chì</a:t>
            </a:r>
            <a:r>
              <a:rPr lang="en-US" sz="2400" dirty="0">
                <a:solidFill>
                  <a:srgbClr val="6600CC"/>
                </a:solidFill>
                <a:latin typeface="Times New Roman" pitchFamily="18" charset="0"/>
                <a:cs typeface="Times New Roman" pitchFamily="18" charset="0"/>
              </a:rPr>
              <a:t> </a:t>
            </a:r>
          </a:p>
          <a:p>
            <a:pPr algn="ctr"/>
            <a:r>
              <a:rPr lang="en-US" sz="2400" dirty="0" err="1">
                <a:solidFill>
                  <a:srgbClr val="6600CC"/>
                </a:solidFill>
                <a:latin typeface="Times New Roman" pitchFamily="18" charset="0"/>
                <a:cs typeface="Times New Roman" pitchFamily="18" charset="0"/>
              </a:rPr>
              <a:t>dũng</a:t>
            </a:r>
            <a:r>
              <a:rPr lang="en-US" sz="2400" dirty="0">
                <a:solidFill>
                  <a:srgbClr val="6600CC"/>
                </a:solidFill>
                <a:latin typeface="Times New Roman" pitchFamily="18" charset="0"/>
                <a:cs typeface="Times New Roman" pitchFamily="18" charset="0"/>
              </a:rPr>
              <a:t> </a:t>
            </a:r>
            <a:r>
              <a:rPr lang="en-US" sz="2400" dirty="0" err="1">
                <a:solidFill>
                  <a:srgbClr val="6600CC"/>
                </a:solidFill>
                <a:latin typeface="Times New Roman" pitchFamily="18" charset="0"/>
                <a:cs typeface="Times New Roman" pitchFamily="18" charset="0"/>
              </a:rPr>
              <a:t>cảm</a:t>
            </a:r>
            <a:r>
              <a:rPr lang="en-US" sz="2400" dirty="0">
                <a:solidFill>
                  <a:srgbClr val="6600CC"/>
                </a:solidFill>
                <a:latin typeface="Times New Roman" pitchFamily="18" charset="0"/>
                <a:cs typeface="Times New Roman" pitchFamily="18" charset="0"/>
              </a:rPr>
              <a:t> </a:t>
            </a:r>
            <a:r>
              <a:rPr lang="en-US" sz="2400" dirty="0" err="1">
                <a:solidFill>
                  <a:srgbClr val="6600CC"/>
                </a:solidFill>
                <a:latin typeface="Times New Roman" pitchFamily="18" charset="0"/>
                <a:cs typeface="Times New Roman" pitchFamily="18" charset="0"/>
              </a:rPr>
              <a:t>đã</a:t>
            </a:r>
            <a:r>
              <a:rPr lang="en-US" sz="2400" dirty="0">
                <a:solidFill>
                  <a:srgbClr val="6600CC"/>
                </a:solidFill>
                <a:latin typeface="Times New Roman" pitchFamily="18" charset="0"/>
                <a:cs typeface="Times New Roman" pitchFamily="18" charset="0"/>
              </a:rPr>
              <a:t> </a:t>
            </a:r>
            <a:r>
              <a:rPr lang="en-US" sz="2400" dirty="0" err="1">
                <a:solidFill>
                  <a:srgbClr val="6600CC"/>
                </a:solidFill>
                <a:latin typeface="Times New Roman" pitchFamily="18" charset="0"/>
                <a:cs typeface="Times New Roman" pitchFamily="18" charset="0"/>
              </a:rPr>
              <a:t>gợi</a:t>
            </a:r>
            <a:r>
              <a:rPr lang="en-US" sz="2400" dirty="0">
                <a:solidFill>
                  <a:srgbClr val="6600CC"/>
                </a:solidFill>
                <a:latin typeface="Times New Roman" pitchFamily="18" charset="0"/>
                <a:cs typeface="Times New Roman" pitchFamily="18" charset="0"/>
              </a:rPr>
              <a:t> ra </a:t>
            </a:r>
            <a:r>
              <a:rPr lang="en-US" sz="2400" dirty="0" err="1">
                <a:solidFill>
                  <a:srgbClr val="6600CC"/>
                </a:solidFill>
                <a:latin typeface="Times New Roman" pitchFamily="18" charset="0"/>
                <a:cs typeface="Times New Roman" pitchFamily="18" charset="0"/>
              </a:rPr>
              <a:t>cho</a:t>
            </a:r>
            <a:r>
              <a:rPr lang="en-US" sz="2400" dirty="0">
                <a:solidFill>
                  <a:srgbClr val="6600CC"/>
                </a:solidFill>
                <a:latin typeface="Times New Roman" pitchFamily="18" charset="0"/>
                <a:cs typeface="Times New Roman" pitchFamily="18" charset="0"/>
              </a:rPr>
              <a:t> </a:t>
            </a:r>
            <a:r>
              <a:rPr lang="en-US" sz="2400" dirty="0" err="1">
                <a:solidFill>
                  <a:srgbClr val="6600CC"/>
                </a:solidFill>
                <a:latin typeface="Times New Roman" pitchFamily="18" charset="0"/>
                <a:cs typeface="Times New Roman" pitchFamily="18" charset="0"/>
              </a:rPr>
              <a:t>tác</a:t>
            </a:r>
            <a:r>
              <a:rPr lang="en-US" sz="2400" dirty="0">
                <a:solidFill>
                  <a:srgbClr val="6600CC"/>
                </a:solidFill>
                <a:latin typeface="Times New Roman" pitchFamily="18" charset="0"/>
                <a:cs typeface="Times New Roman" pitchFamily="18" charset="0"/>
              </a:rPr>
              <a:t> </a:t>
            </a:r>
            <a:r>
              <a:rPr lang="en-US" sz="2400" dirty="0" err="1">
                <a:solidFill>
                  <a:srgbClr val="6600CC"/>
                </a:solidFill>
                <a:latin typeface="Times New Roman" pitchFamily="18" charset="0"/>
                <a:cs typeface="Times New Roman" pitchFamily="18" charset="0"/>
              </a:rPr>
              <a:t>giả</a:t>
            </a:r>
            <a:r>
              <a:rPr lang="en-US" sz="2400" dirty="0">
                <a:solidFill>
                  <a:srgbClr val="6600CC"/>
                </a:solidFill>
                <a:latin typeface="Times New Roman" pitchFamily="18" charset="0"/>
                <a:cs typeface="Times New Roman" pitchFamily="18" charset="0"/>
              </a:rPr>
              <a:t> </a:t>
            </a:r>
            <a:r>
              <a:rPr lang="en-US" sz="2400" dirty="0" err="1">
                <a:solidFill>
                  <a:srgbClr val="6600CC"/>
                </a:solidFill>
                <a:latin typeface="Times New Roman" pitchFamily="18" charset="0"/>
                <a:cs typeface="Times New Roman" pitchFamily="18" charset="0"/>
              </a:rPr>
              <a:t>bức</a:t>
            </a:r>
            <a:r>
              <a:rPr lang="en-US" sz="2400" dirty="0">
                <a:solidFill>
                  <a:srgbClr val="6600CC"/>
                </a:solidFill>
                <a:latin typeface="Times New Roman" pitchFamily="18" charset="0"/>
                <a:cs typeface="Times New Roman" pitchFamily="18" charset="0"/>
              </a:rPr>
              <a:t> </a:t>
            </a:r>
            <a:r>
              <a:rPr lang="en-US" sz="2400" dirty="0" err="1">
                <a:solidFill>
                  <a:srgbClr val="6600CC"/>
                </a:solidFill>
                <a:latin typeface="Times New Roman" pitchFamily="18" charset="0"/>
                <a:cs typeface="Times New Roman" pitchFamily="18" charset="0"/>
              </a:rPr>
              <a:t>thư</a:t>
            </a:r>
            <a:r>
              <a:rPr lang="en-US" sz="2400" dirty="0">
                <a:solidFill>
                  <a:srgbClr val="6600CC"/>
                </a:solidFill>
                <a:latin typeface="Times New Roman" pitchFamily="18" charset="0"/>
                <a:cs typeface="Times New Roman" pitchFamily="18" charset="0"/>
              </a:rPr>
              <a:t> </a:t>
            </a:r>
            <a:r>
              <a:rPr lang="en-US" sz="2400" dirty="0" err="1">
                <a:solidFill>
                  <a:srgbClr val="6600CC"/>
                </a:solidFill>
                <a:latin typeface="Times New Roman" pitchFamily="18" charset="0"/>
                <a:cs typeface="Times New Roman" pitchFamily="18" charset="0"/>
              </a:rPr>
              <a:t>bài</a:t>
            </a:r>
            <a:r>
              <a:rPr lang="en-US" sz="2400" dirty="0">
                <a:solidFill>
                  <a:srgbClr val="6600CC"/>
                </a:solidFill>
                <a:latin typeface="Times New Roman" pitchFamily="18" charset="0"/>
                <a:cs typeface="Times New Roman" pitchFamily="18" charset="0"/>
              </a:rPr>
              <a:t> </a:t>
            </a:r>
            <a:r>
              <a:rPr lang="en-US" sz="2400" dirty="0" err="1">
                <a:solidFill>
                  <a:srgbClr val="6600CC"/>
                </a:solidFill>
                <a:latin typeface="Times New Roman" pitchFamily="18" charset="0"/>
                <a:cs typeface="Times New Roman" pitchFamily="18" charset="0"/>
              </a:rPr>
              <a:t>học</a:t>
            </a:r>
            <a:r>
              <a:rPr lang="en-US" sz="2400" dirty="0">
                <a:solidFill>
                  <a:srgbClr val="6600CC"/>
                </a:solidFill>
                <a:latin typeface="Times New Roman" pitchFamily="18" charset="0"/>
                <a:cs typeface="Times New Roman" pitchFamily="18" charset="0"/>
              </a:rPr>
              <a:t> </a:t>
            </a:r>
            <a:r>
              <a:rPr lang="en-US" sz="2400" dirty="0" err="1">
                <a:solidFill>
                  <a:srgbClr val="6600CC"/>
                </a:solidFill>
                <a:latin typeface="Times New Roman" pitchFamily="18" charset="0"/>
                <a:cs typeface="Times New Roman" pitchFamily="18" charset="0"/>
              </a:rPr>
              <a:t>gì</a:t>
            </a:r>
            <a:r>
              <a:rPr lang="en-US" sz="2400" dirty="0">
                <a:solidFill>
                  <a:srgbClr val="6600CC"/>
                </a:solidFill>
                <a:latin typeface="Times New Roman" pitchFamily="18" charset="0"/>
                <a:cs typeface="Times New Roman" pitchFamily="18" charset="0"/>
              </a:rPr>
              <a:t>?</a:t>
            </a:r>
          </a:p>
        </p:txBody>
      </p:sp>
      <p:pic>
        <p:nvPicPr>
          <p:cNvPr id="19" name="Picture 18">
            <a:extLst>
              <a:ext uri="{FF2B5EF4-FFF2-40B4-BE49-F238E27FC236}">
                <a16:creationId xmlns:a16="http://schemas.microsoft.com/office/drawing/2014/main" id="{84E67009-7879-494D-86AA-3083632F69D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6924"/>
          <a:stretch/>
        </p:blipFill>
        <p:spPr>
          <a:xfrm>
            <a:off x="-1058469" y="304009"/>
            <a:ext cx="3499946" cy="2774857"/>
          </a:xfrm>
          <a:prstGeom prst="rect">
            <a:avLst/>
          </a:prstGeom>
          <a:solidFill>
            <a:srgbClr val="FFFFFF">
              <a:shade val="85000"/>
            </a:srgbClr>
          </a:solidFill>
          <a:ln w="57150" cap="sq">
            <a:solidFill>
              <a:srgbClr val="454A8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09993114"/>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ipe(down)">
                                      <p:cBhvr>
                                        <p:cTn id="14" dur="580">
                                          <p:stCondLst>
                                            <p:cond delay="0"/>
                                          </p:stCondLst>
                                        </p:cTn>
                                        <p:tgtEl>
                                          <p:spTgt spid="1026"/>
                                        </p:tgtEl>
                                      </p:cBhvr>
                                    </p:animEffect>
                                    <p:anim calcmode="lin" valueType="num">
                                      <p:cBhvr>
                                        <p:cTn id="15"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0" dur="26">
                                          <p:stCondLst>
                                            <p:cond delay="650"/>
                                          </p:stCondLst>
                                        </p:cTn>
                                        <p:tgtEl>
                                          <p:spTgt spid="1026"/>
                                        </p:tgtEl>
                                      </p:cBhvr>
                                      <p:to x="100000" y="60000"/>
                                    </p:animScale>
                                    <p:animScale>
                                      <p:cBhvr>
                                        <p:cTn id="21" dur="166" decel="50000">
                                          <p:stCondLst>
                                            <p:cond delay="676"/>
                                          </p:stCondLst>
                                        </p:cTn>
                                        <p:tgtEl>
                                          <p:spTgt spid="1026"/>
                                        </p:tgtEl>
                                      </p:cBhvr>
                                      <p:to x="100000" y="100000"/>
                                    </p:animScale>
                                    <p:animScale>
                                      <p:cBhvr>
                                        <p:cTn id="22" dur="26">
                                          <p:stCondLst>
                                            <p:cond delay="1312"/>
                                          </p:stCondLst>
                                        </p:cTn>
                                        <p:tgtEl>
                                          <p:spTgt spid="1026"/>
                                        </p:tgtEl>
                                      </p:cBhvr>
                                      <p:to x="100000" y="80000"/>
                                    </p:animScale>
                                    <p:animScale>
                                      <p:cBhvr>
                                        <p:cTn id="23" dur="166" decel="50000">
                                          <p:stCondLst>
                                            <p:cond delay="1338"/>
                                          </p:stCondLst>
                                        </p:cTn>
                                        <p:tgtEl>
                                          <p:spTgt spid="1026"/>
                                        </p:tgtEl>
                                      </p:cBhvr>
                                      <p:to x="100000" y="100000"/>
                                    </p:animScale>
                                    <p:animScale>
                                      <p:cBhvr>
                                        <p:cTn id="24" dur="26">
                                          <p:stCondLst>
                                            <p:cond delay="1642"/>
                                          </p:stCondLst>
                                        </p:cTn>
                                        <p:tgtEl>
                                          <p:spTgt spid="1026"/>
                                        </p:tgtEl>
                                      </p:cBhvr>
                                      <p:to x="100000" y="90000"/>
                                    </p:animScale>
                                    <p:animScale>
                                      <p:cBhvr>
                                        <p:cTn id="25" dur="166" decel="50000">
                                          <p:stCondLst>
                                            <p:cond delay="1668"/>
                                          </p:stCondLst>
                                        </p:cTn>
                                        <p:tgtEl>
                                          <p:spTgt spid="1026"/>
                                        </p:tgtEl>
                                      </p:cBhvr>
                                      <p:to x="100000" y="100000"/>
                                    </p:animScale>
                                    <p:animScale>
                                      <p:cBhvr>
                                        <p:cTn id="26" dur="26">
                                          <p:stCondLst>
                                            <p:cond delay="1808"/>
                                          </p:stCondLst>
                                        </p:cTn>
                                        <p:tgtEl>
                                          <p:spTgt spid="1026"/>
                                        </p:tgtEl>
                                      </p:cBhvr>
                                      <p:to x="100000" y="95000"/>
                                    </p:animScale>
                                    <p:animScale>
                                      <p:cBhvr>
                                        <p:cTn id="27" dur="166" decel="50000">
                                          <p:stCondLst>
                                            <p:cond delay="1834"/>
                                          </p:stCondLst>
                                        </p:cTn>
                                        <p:tgtEl>
                                          <p:spTgt spid="1026"/>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80">
                                          <p:stCondLst>
                                            <p:cond delay="0"/>
                                          </p:stCondLst>
                                        </p:cTn>
                                        <p:tgtEl>
                                          <p:spTgt spid="19"/>
                                        </p:tgtEl>
                                      </p:cBhvr>
                                    </p:animEffect>
                                    <p:anim calcmode="lin" valueType="num">
                                      <p:cBhvr>
                                        <p:cTn id="31"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6" dur="26">
                                          <p:stCondLst>
                                            <p:cond delay="650"/>
                                          </p:stCondLst>
                                        </p:cTn>
                                        <p:tgtEl>
                                          <p:spTgt spid="19"/>
                                        </p:tgtEl>
                                      </p:cBhvr>
                                      <p:to x="100000" y="60000"/>
                                    </p:animScale>
                                    <p:animScale>
                                      <p:cBhvr>
                                        <p:cTn id="37" dur="166" decel="50000">
                                          <p:stCondLst>
                                            <p:cond delay="676"/>
                                          </p:stCondLst>
                                        </p:cTn>
                                        <p:tgtEl>
                                          <p:spTgt spid="19"/>
                                        </p:tgtEl>
                                      </p:cBhvr>
                                      <p:to x="100000" y="100000"/>
                                    </p:animScale>
                                    <p:animScale>
                                      <p:cBhvr>
                                        <p:cTn id="38" dur="26">
                                          <p:stCondLst>
                                            <p:cond delay="1312"/>
                                          </p:stCondLst>
                                        </p:cTn>
                                        <p:tgtEl>
                                          <p:spTgt spid="19"/>
                                        </p:tgtEl>
                                      </p:cBhvr>
                                      <p:to x="100000" y="80000"/>
                                    </p:animScale>
                                    <p:animScale>
                                      <p:cBhvr>
                                        <p:cTn id="39" dur="166" decel="50000">
                                          <p:stCondLst>
                                            <p:cond delay="1338"/>
                                          </p:stCondLst>
                                        </p:cTn>
                                        <p:tgtEl>
                                          <p:spTgt spid="19"/>
                                        </p:tgtEl>
                                      </p:cBhvr>
                                      <p:to x="100000" y="100000"/>
                                    </p:animScale>
                                    <p:animScale>
                                      <p:cBhvr>
                                        <p:cTn id="40" dur="26">
                                          <p:stCondLst>
                                            <p:cond delay="1642"/>
                                          </p:stCondLst>
                                        </p:cTn>
                                        <p:tgtEl>
                                          <p:spTgt spid="19"/>
                                        </p:tgtEl>
                                      </p:cBhvr>
                                      <p:to x="100000" y="90000"/>
                                    </p:animScale>
                                    <p:animScale>
                                      <p:cBhvr>
                                        <p:cTn id="41" dur="166" decel="50000">
                                          <p:stCondLst>
                                            <p:cond delay="1668"/>
                                          </p:stCondLst>
                                        </p:cTn>
                                        <p:tgtEl>
                                          <p:spTgt spid="19"/>
                                        </p:tgtEl>
                                      </p:cBhvr>
                                      <p:to x="100000" y="100000"/>
                                    </p:animScale>
                                    <p:animScale>
                                      <p:cBhvr>
                                        <p:cTn id="42" dur="26">
                                          <p:stCondLst>
                                            <p:cond delay="1808"/>
                                          </p:stCondLst>
                                        </p:cTn>
                                        <p:tgtEl>
                                          <p:spTgt spid="19"/>
                                        </p:tgtEl>
                                      </p:cBhvr>
                                      <p:to x="100000" y="95000"/>
                                    </p:animScale>
                                    <p:animScale>
                                      <p:cBhvr>
                                        <p:cTn id="43" dur="166" decel="50000">
                                          <p:stCondLst>
                                            <p:cond delay="1834"/>
                                          </p:stCondLst>
                                        </p:cTn>
                                        <p:tgtEl>
                                          <p:spTgt spid="19"/>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15"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1000" fill="hold"/>
                                        <p:tgtEl>
                                          <p:spTgt spid="18"/>
                                        </p:tgtEl>
                                        <p:attrNameLst>
                                          <p:attrName>ppt_w</p:attrName>
                                        </p:attrNameLst>
                                      </p:cBhvr>
                                      <p:tavLst>
                                        <p:tav tm="0">
                                          <p:val>
                                            <p:fltVal val="0"/>
                                          </p:val>
                                        </p:tav>
                                        <p:tav tm="100000">
                                          <p:val>
                                            <p:strVal val="#ppt_w"/>
                                          </p:val>
                                        </p:tav>
                                      </p:tavLst>
                                    </p:anim>
                                    <p:anim calcmode="lin" valueType="num">
                                      <p:cBhvr>
                                        <p:cTn id="49" dur="1000" fill="hold"/>
                                        <p:tgtEl>
                                          <p:spTgt spid="18"/>
                                        </p:tgtEl>
                                        <p:attrNameLst>
                                          <p:attrName>ppt_h</p:attrName>
                                        </p:attrNameLst>
                                      </p:cBhvr>
                                      <p:tavLst>
                                        <p:tav tm="0">
                                          <p:val>
                                            <p:fltVal val="0"/>
                                          </p:val>
                                        </p:tav>
                                        <p:tav tm="100000">
                                          <p:val>
                                            <p:strVal val="#ppt_h"/>
                                          </p:val>
                                        </p:tav>
                                      </p:tavLst>
                                    </p:anim>
                                    <p:anim calcmode="lin" valueType="num">
                                      <p:cBhvr>
                                        <p:cTn id="50"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18"/>
                                        </p:tgtEl>
                                        <p:attrNameLst>
                                          <p:attrName>ppt_y</p:attrName>
                                        </p:attrNameLst>
                                      </p:cBhvr>
                                      <p:tavLst>
                                        <p:tav tm="0" fmla="#ppt_y+(sin(-2*pi*(1-$))*-#ppt_x+cos(-2*pi*(1-$))*(1-#ppt_y))*(1-$)">
                                          <p:val>
                                            <p:fltVal val="0"/>
                                          </p:val>
                                        </p:tav>
                                        <p:tav tm="100000">
                                          <p:val>
                                            <p:fltVal val="1"/>
                                          </p:val>
                                        </p:tav>
                                      </p:tavLst>
                                    </p:anim>
                                  </p:childTnLst>
                                </p:cTn>
                              </p:par>
                              <p:par>
                                <p:cTn id="52" presetID="15" presetClass="entr" presetSubtype="0"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1000" fill="hold"/>
                                        <p:tgtEl>
                                          <p:spTgt spid="17"/>
                                        </p:tgtEl>
                                        <p:attrNameLst>
                                          <p:attrName>ppt_w</p:attrName>
                                        </p:attrNameLst>
                                      </p:cBhvr>
                                      <p:tavLst>
                                        <p:tav tm="0">
                                          <p:val>
                                            <p:fltVal val="0"/>
                                          </p:val>
                                        </p:tav>
                                        <p:tav tm="100000">
                                          <p:val>
                                            <p:strVal val="#ppt_w"/>
                                          </p:val>
                                        </p:tav>
                                      </p:tavLst>
                                    </p:anim>
                                    <p:anim calcmode="lin" valueType="num">
                                      <p:cBhvr>
                                        <p:cTn id="55" dur="1000" fill="hold"/>
                                        <p:tgtEl>
                                          <p:spTgt spid="17"/>
                                        </p:tgtEl>
                                        <p:attrNameLst>
                                          <p:attrName>ppt_h</p:attrName>
                                        </p:attrNameLst>
                                      </p:cBhvr>
                                      <p:tavLst>
                                        <p:tav tm="0">
                                          <p:val>
                                            <p:fltVal val="0"/>
                                          </p:val>
                                        </p:tav>
                                        <p:tav tm="100000">
                                          <p:val>
                                            <p:strVal val="#ppt_h"/>
                                          </p:val>
                                        </p:tav>
                                      </p:tavLst>
                                    </p:anim>
                                    <p:anim calcmode="lin" valueType="num">
                                      <p:cBhvr>
                                        <p:cTn id="56"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167E989-995B-418D-911F-33D3554289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83538"/>
            <a:ext cx="11776841" cy="8099193"/>
          </a:xfrm>
          <a:prstGeom prst="rect">
            <a:avLst/>
          </a:prstGeom>
        </p:spPr>
      </p:pic>
      <p:pic>
        <p:nvPicPr>
          <p:cNvPr id="13" name="图片 12" descr="图片包含 玩偶, 玩具, 室内, 天空&#10;&#10;已生成极高可信度的说明">
            <a:extLst>
              <a:ext uri="{FF2B5EF4-FFF2-40B4-BE49-F238E27FC236}">
                <a16:creationId xmlns:a16="http://schemas.microsoft.com/office/drawing/2014/main" id="{50B367B6-A700-4BF0-AEE1-998AC79D8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49815">
            <a:off x="9340913" y="4484323"/>
            <a:ext cx="2874517" cy="2874517"/>
          </a:xfrm>
          <a:prstGeom prst="rect">
            <a:avLst/>
          </a:prstGeom>
        </p:spPr>
      </p:pic>
      <p:sp>
        <p:nvSpPr>
          <p:cNvPr id="5" name="Rectangle 4"/>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latin typeface="Times New Roman" pitchFamily="18" charset="0"/>
                <a:cs typeface="Times New Roman" pitchFamily="18" charset="0"/>
              </a:rPr>
              <a:t>BỨC THƯ GỬI CHÚ LÍNH </a:t>
            </a:r>
            <a:r>
              <a:rPr lang="en-US" sz="2800" b="1" dirty="0" smtClean="0">
                <a:latin typeface="Times New Roman" pitchFamily="18" charset="0"/>
                <a:cs typeface="Times New Roman" pitchFamily="18" charset="0"/>
              </a:rPr>
              <a:t>CHÌ DŨNG CẢM</a:t>
            </a:r>
            <a:r>
              <a:rPr lang="en-US" sz="2800" i="1" dirty="0" smtClean="0">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sp>
        <p:nvSpPr>
          <p:cNvPr id="2" name="Rectangle 1"/>
          <p:cNvSpPr/>
          <p:nvPr/>
        </p:nvSpPr>
        <p:spPr>
          <a:xfrm>
            <a:off x="2036212" y="2837847"/>
            <a:ext cx="8053552" cy="3046988"/>
          </a:xfrm>
          <a:prstGeom prst="rect">
            <a:avLst/>
          </a:prstGeom>
        </p:spPr>
        <p:txBody>
          <a:bodyPr wrap="square">
            <a:spAutoFi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nhìn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rẫy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mong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muốn</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Đứng</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bởi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vượt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vốn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mình</a:t>
            </a:r>
            <a:r>
              <a:rPr lang="en-US" sz="2400" dirty="0">
                <a:latin typeface="Times New Roman" pitchFamily="18" charset="0"/>
                <a:cs typeface="Times New Roman" pitchFamily="18" charset="0"/>
              </a:rPr>
              <a:t>.</a:t>
            </a:r>
          </a:p>
        </p:txBody>
      </p:sp>
      <p:pic>
        <p:nvPicPr>
          <p:cNvPr id="7" name="Picture 6">
            <a:extLst>
              <a:ext uri="{FF2B5EF4-FFF2-40B4-BE49-F238E27FC236}">
                <a16:creationId xmlns:a16="http://schemas.microsoft.com/office/drawing/2014/main" id="{9EAEA7A9-3CED-4097-AC74-320E7957D25B}"/>
              </a:ext>
            </a:extLst>
          </p:cNvPr>
          <p:cNvPicPr>
            <a:picLocks noChangeAspect="1"/>
          </p:cNvPicPr>
          <p:nvPr/>
        </p:nvPicPr>
        <p:blipFill>
          <a:blip r:embed="rId5"/>
          <a:stretch>
            <a:fillRect/>
          </a:stretch>
        </p:blipFill>
        <p:spPr>
          <a:xfrm>
            <a:off x="-269740" y="-296044"/>
            <a:ext cx="1672871" cy="1413818"/>
          </a:xfrm>
          <a:prstGeom prst="rect">
            <a:avLst/>
          </a:prstGeom>
        </p:spPr>
      </p:pic>
    </p:spTree>
    <p:extLst>
      <p:ext uri="{BB962C8B-B14F-4D97-AF65-F5344CB8AC3E}">
        <p14:creationId xmlns:p14="http://schemas.microsoft.com/office/powerpoint/2010/main" val="636278490"/>
      </p:ext>
    </p:extLst>
  </p:cSld>
  <p:clrMapOvr>
    <a:masterClrMapping/>
  </p:clrMapOvr>
  <mc:AlternateContent xmlns:mc="http://schemas.openxmlformats.org/markup-compatibility/2006" xmlns:p14="http://schemas.microsoft.com/office/powerpoint/2010/main">
    <mc:Choice Requires="p14">
      <p:transition spd="slow" p14:dur="1600" advClick="0" advTm="4000">
        <p:blinds dir="vert"/>
      </p:transition>
    </mc:Choice>
    <mc:Fallback xmlns="">
      <p:transition spd="slow" advClick="0" advTm="4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47"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a16="http://schemas.microsoft.com/office/drawing/2014/main" id="{D503F71A-BC92-416A-840E-AB61F69DA1E0}"/>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963079" y="465193"/>
            <a:ext cx="7204193" cy="1757120"/>
          </a:xfrm>
          <a:prstGeom prst="rect">
            <a:avLst/>
          </a:prstGeom>
        </p:spPr>
      </p:pic>
      <p:pic>
        <p:nvPicPr>
          <p:cNvPr id="7" name="PA_图片 6">
            <a:extLst>
              <a:ext uri="{FF2B5EF4-FFF2-40B4-BE49-F238E27FC236}">
                <a16:creationId xmlns:a16="http://schemas.microsoft.com/office/drawing/2014/main" id="{444D52FE-8165-4300-A967-CA134A5378D6}"/>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441434" y="-930167"/>
            <a:ext cx="12633434" cy="8655269"/>
          </a:xfrm>
          <a:prstGeom prst="rect">
            <a:avLst/>
          </a:prstGeom>
        </p:spPr>
      </p:pic>
      <p:sp>
        <p:nvSpPr>
          <p:cNvPr id="2" name="Rectangle 1"/>
          <p:cNvSpPr/>
          <p:nvPr/>
        </p:nvSpPr>
        <p:spPr>
          <a:xfrm>
            <a:off x="3432654" y="1461434"/>
            <a:ext cx="4734618" cy="523220"/>
          </a:xfrm>
          <a:prstGeom prst="rect">
            <a:avLst/>
          </a:prstGeom>
        </p:spPr>
        <p:txBody>
          <a:bodyPr wrap="square">
            <a:spAutoFit/>
          </a:bodyPr>
          <a:lstStyle/>
          <a:p>
            <a:pPr lvl="0" algn="ctr">
              <a:defRPr/>
            </a:pPr>
            <a:r>
              <a:rPr lang="en-US" sz="2800" b="1" dirty="0" smtClean="0">
                <a:solidFill>
                  <a:srgbClr val="FF0000"/>
                </a:solidFill>
                <a:latin typeface="Times New Roman" pitchFamily="18" charset="0"/>
                <a:cs typeface="Times New Roman" pitchFamily="18" charset="0"/>
              </a:rPr>
              <a:t>YÊU CẦU CẦN ĐẠT</a:t>
            </a:r>
          </a:p>
        </p:txBody>
      </p:sp>
      <p:pic>
        <p:nvPicPr>
          <p:cNvPr id="8" name="Picture 7">
            <a:extLst>
              <a:ext uri="{FF2B5EF4-FFF2-40B4-BE49-F238E27FC236}">
                <a16:creationId xmlns:a16="http://schemas.microsoft.com/office/drawing/2014/main" id="{9EAEA7A9-3CED-4097-AC74-320E7957D25B}"/>
              </a:ext>
            </a:extLst>
          </p:cNvPr>
          <p:cNvPicPr>
            <a:picLocks noChangeAspect="1"/>
          </p:cNvPicPr>
          <p:nvPr/>
        </p:nvPicPr>
        <p:blipFill>
          <a:blip r:embed="rId7"/>
          <a:stretch>
            <a:fillRect/>
          </a:stretch>
        </p:blipFill>
        <p:spPr>
          <a:xfrm>
            <a:off x="-269740" y="-296044"/>
            <a:ext cx="1672871" cy="1413818"/>
          </a:xfrm>
          <a:prstGeom prst="rect">
            <a:avLst/>
          </a:prstGeom>
        </p:spPr>
      </p:pic>
      <p:sp>
        <p:nvSpPr>
          <p:cNvPr id="3" name="Rectangle 2"/>
          <p:cNvSpPr/>
          <p:nvPr/>
        </p:nvSpPr>
        <p:spPr>
          <a:xfrm>
            <a:off x="3048000" y="2276023"/>
            <a:ext cx="6254404" cy="492443"/>
          </a:xfrm>
          <a:prstGeom prst="rect">
            <a:avLst/>
          </a:prstGeom>
        </p:spPr>
        <p:txBody>
          <a:bodyPr wrap="none">
            <a:spAutoFit/>
          </a:bodyPr>
          <a:lstStyle/>
          <a:p>
            <a:r>
              <a:rPr lang="vi-VN" altLang="zh-CN" sz="2600" dirty="0" smtClean="0">
                <a:solidFill>
                  <a:srgbClr val="0000FF"/>
                </a:solidFill>
                <a:latin typeface="Times New Roman" pitchFamily="18" charset="0"/>
                <a:cs typeface="Times New Roman" pitchFamily="18" charset="0"/>
                <a:sym typeface="+mn-lt"/>
              </a:rPr>
              <a:t>- </a:t>
            </a:r>
            <a:r>
              <a:rPr lang="en-US" altLang="zh-CN" sz="2600" dirty="0" err="1" smtClean="0">
                <a:solidFill>
                  <a:srgbClr val="0000FF"/>
                </a:solidFill>
                <a:latin typeface="Times New Roman" pitchFamily="18" charset="0"/>
                <a:cs typeface="Times New Roman" pitchFamily="18" charset="0"/>
                <a:sym typeface="+mn-lt"/>
              </a:rPr>
              <a:t>Vận</a:t>
            </a:r>
            <a:r>
              <a:rPr lang="en-US" altLang="zh-CN" sz="2600" dirty="0" smtClean="0">
                <a:solidFill>
                  <a:srgbClr val="0000FF"/>
                </a:solidFill>
                <a:latin typeface="Times New Roman" pitchFamily="18" charset="0"/>
                <a:cs typeface="Times New Roman" pitchFamily="18" charset="0"/>
                <a:sym typeface="+mn-lt"/>
              </a:rPr>
              <a:t> </a:t>
            </a:r>
            <a:r>
              <a:rPr lang="en-US" altLang="zh-CN" sz="2600" dirty="0" err="1">
                <a:solidFill>
                  <a:srgbClr val="0000FF"/>
                </a:solidFill>
                <a:latin typeface="Times New Roman" pitchFamily="18" charset="0"/>
                <a:cs typeface="Times New Roman" pitchFamily="18" charset="0"/>
                <a:sym typeface="+mn-lt"/>
              </a:rPr>
              <a:t>dụng</a:t>
            </a:r>
            <a:r>
              <a:rPr lang="en-US" altLang="zh-CN" sz="2600" dirty="0">
                <a:solidFill>
                  <a:srgbClr val="0000FF"/>
                </a:solidFill>
                <a:latin typeface="Times New Roman" pitchFamily="18" charset="0"/>
                <a:cs typeface="Times New Roman" pitchFamily="18" charset="0"/>
                <a:sym typeface="+mn-lt"/>
              </a:rPr>
              <a:t> </a:t>
            </a:r>
            <a:r>
              <a:rPr lang="en-US" altLang="zh-CN" sz="2600" dirty="0" err="1">
                <a:solidFill>
                  <a:srgbClr val="0000FF"/>
                </a:solidFill>
                <a:latin typeface="Times New Roman" pitchFamily="18" charset="0"/>
                <a:cs typeface="Times New Roman" pitchFamily="18" charset="0"/>
                <a:sym typeface="+mn-lt"/>
              </a:rPr>
              <a:t>kĩ</a:t>
            </a:r>
            <a:r>
              <a:rPr lang="en-US" altLang="zh-CN" sz="2600" dirty="0">
                <a:solidFill>
                  <a:srgbClr val="0000FF"/>
                </a:solidFill>
                <a:latin typeface="Times New Roman" pitchFamily="18" charset="0"/>
                <a:cs typeface="Times New Roman" pitchFamily="18" charset="0"/>
                <a:sym typeface="+mn-lt"/>
              </a:rPr>
              <a:t> </a:t>
            </a:r>
            <a:r>
              <a:rPr lang="en-US" altLang="zh-CN" sz="2600" dirty="0" err="1">
                <a:solidFill>
                  <a:srgbClr val="0000FF"/>
                </a:solidFill>
                <a:latin typeface="Times New Roman" pitchFamily="18" charset="0"/>
                <a:cs typeface="Times New Roman" pitchFamily="18" charset="0"/>
                <a:sym typeface="+mn-lt"/>
              </a:rPr>
              <a:t>năng</a:t>
            </a:r>
            <a:r>
              <a:rPr lang="en-US" altLang="zh-CN" sz="2600" dirty="0">
                <a:solidFill>
                  <a:srgbClr val="0000FF"/>
                </a:solidFill>
                <a:latin typeface="Times New Roman" pitchFamily="18" charset="0"/>
                <a:cs typeface="Times New Roman" pitchFamily="18" charset="0"/>
                <a:sym typeface="+mn-lt"/>
              </a:rPr>
              <a:t> </a:t>
            </a:r>
            <a:r>
              <a:rPr lang="en-US" altLang="zh-CN" sz="2600" dirty="0" err="1">
                <a:solidFill>
                  <a:srgbClr val="0000FF"/>
                </a:solidFill>
                <a:latin typeface="Times New Roman" pitchFamily="18" charset="0"/>
                <a:cs typeface="Times New Roman" pitchFamily="18" charset="0"/>
                <a:sym typeface="+mn-lt"/>
              </a:rPr>
              <a:t>đọc</a:t>
            </a:r>
            <a:r>
              <a:rPr lang="en-US" altLang="zh-CN" sz="2600" dirty="0">
                <a:solidFill>
                  <a:srgbClr val="0000FF"/>
                </a:solidFill>
                <a:latin typeface="Times New Roman" pitchFamily="18" charset="0"/>
                <a:cs typeface="Times New Roman" pitchFamily="18" charset="0"/>
                <a:sym typeface="+mn-lt"/>
              </a:rPr>
              <a:t> </a:t>
            </a:r>
            <a:r>
              <a:rPr lang="en-US" altLang="zh-CN" sz="2600" dirty="0" err="1">
                <a:solidFill>
                  <a:srgbClr val="0000FF"/>
                </a:solidFill>
                <a:latin typeface="Times New Roman" pitchFamily="18" charset="0"/>
                <a:cs typeface="Times New Roman" pitchFamily="18" charset="0"/>
                <a:sym typeface="+mn-lt"/>
              </a:rPr>
              <a:t>để</a:t>
            </a:r>
            <a:r>
              <a:rPr lang="en-US" altLang="zh-CN" sz="2600" dirty="0">
                <a:solidFill>
                  <a:srgbClr val="0000FF"/>
                </a:solidFill>
                <a:latin typeface="Times New Roman" pitchFamily="18" charset="0"/>
                <a:cs typeface="Times New Roman" pitchFamily="18" charset="0"/>
                <a:sym typeface="+mn-lt"/>
              </a:rPr>
              <a:t> </a:t>
            </a:r>
            <a:r>
              <a:rPr lang="en-US" altLang="zh-CN" sz="2600" dirty="0" err="1">
                <a:solidFill>
                  <a:srgbClr val="0000FF"/>
                </a:solidFill>
                <a:latin typeface="Times New Roman" pitchFamily="18" charset="0"/>
                <a:cs typeface="Times New Roman" pitchFamily="18" charset="0"/>
                <a:sym typeface="+mn-lt"/>
              </a:rPr>
              <a:t>hiểu</a:t>
            </a:r>
            <a:r>
              <a:rPr lang="en-US" altLang="zh-CN" sz="2600" dirty="0">
                <a:solidFill>
                  <a:srgbClr val="0000FF"/>
                </a:solidFill>
                <a:latin typeface="Times New Roman" pitchFamily="18" charset="0"/>
                <a:cs typeface="Times New Roman" pitchFamily="18" charset="0"/>
                <a:sym typeface="+mn-lt"/>
              </a:rPr>
              <a:t> </a:t>
            </a:r>
            <a:r>
              <a:rPr lang="en-US" altLang="zh-CN" sz="2600" dirty="0" err="1">
                <a:solidFill>
                  <a:srgbClr val="0000FF"/>
                </a:solidFill>
                <a:latin typeface="Times New Roman" pitchFamily="18" charset="0"/>
                <a:cs typeface="Times New Roman" pitchFamily="18" charset="0"/>
                <a:sym typeface="+mn-lt"/>
              </a:rPr>
              <a:t>nội</a:t>
            </a:r>
            <a:r>
              <a:rPr lang="en-US" altLang="zh-CN" sz="2600" dirty="0">
                <a:solidFill>
                  <a:srgbClr val="0000FF"/>
                </a:solidFill>
                <a:latin typeface="Times New Roman" pitchFamily="18" charset="0"/>
                <a:cs typeface="Times New Roman" pitchFamily="18" charset="0"/>
                <a:sym typeface="+mn-lt"/>
              </a:rPr>
              <a:t> dung VB.</a:t>
            </a:r>
            <a:endParaRPr lang="zh-CN" altLang="en-US" sz="2600" dirty="0">
              <a:solidFill>
                <a:srgbClr val="0000FF"/>
              </a:solidFill>
              <a:latin typeface="Times New Roman" pitchFamily="18" charset="0"/>
              <a:cs typeface="Times New Roman" pitchFamily="18" charset="0"/>
              <a:sym typeface="+mn-lt"/>
            </a:endParaRPr>
          </a:p>
        </p:txBody>
      </p:sp>
      <p:sp>
        <p:nvSpPr>
          <p:cNvPr id="4" name="Rectangle 3"/>
          <p:cNvSpPr/>
          <p:nvPr/>
        </p:nvSpPr>
        <p:spPr>
          <a:xfrm>
            <a:off x="3047999" y="2853350"/>
            <a:ext cx="6647794" cy="2092881"/>
          </a:xfrm>
          <a:prstGeom prst="rect">
            <a:avLst/>
          </a:prstGeom>
        </p:spPr>
        <p:txBody>
          <a:bodyPr wrap="square">
            <a:spAutoFit/>
          </a:bodyPr>
          <a:lstStyle/>
          <a:p>
            <a:r>
              <a:rPr lang="vi-VN" sz="2600" dirty="0" smtClean="0">
                <a:solidFill>
                  <a:srgbClr val="0000FF"/>
                </a:solidFill>
                <a:latin typeface="Times New Roman" pitchFamily="18" charset="0"/>
                <a:cs typeface="Times New Roman" pitchFamily="18" charset="0"/>
              </a:rPr>
              <a:t>- </a:t>
            </a:r>
            <a:r>
              <a:rPr lang="en-US" sz="2600" dirty="0" err="1" smtClean="0">
                <a:solidFill>
                  <a:srgbClr val="0000FF"/>
                </a:solidFill>
                <a:latin typeface="Times New Roman" pitchFamily="18" charset="0"/>
                <a:cs typeface="Times New Roman" pitchFamily="18" charset="0"/>
              </a:rPr>
              <a:t>Liên</a:t>
            </a:r>
            <a:r>
              <a:rPr lang="en-US" sz="2600" dirty="0" smtClean="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hệ</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kết</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nối</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với</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văn</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bản</a:t>
            </a:r>
            <a:r>
              <a:rPr lang="en-US" sz="2600" dirty="0">
                <a:solidFill>
                  <a:srgbClr val="0000FF"/>
                </a:solidFill>
                <a:latin typeface="Times New Roman" pitchFamily="18" charset="0"/>
                <a:cs typeface="Times New Roman" pitchFamily="18" charset="0"/>
              </a:rPr>
              <a:t>: </a:t>
            </a:r>
            <a:r>
              <a:rPr lang="en-US" sz="2600" dirty="0" smtClean="0">
                <a:solidFill>
                  <a:srgbClr val="0000FF"/>
                </a:solidFill>
                <a:latin typeface="Times New Roman" pitchFamily="18" charset="0"/>
                <a:cs typeface="Times New Roman" pitchFamily="18" charset="0"/>
              </a:rPr>
              <a:t>“</a:t>
            </a:r>
            <a:r>
              <a:rPr lang="en-US" sz="2600" dirty="0" err="1" smtClean="0">
                <a:solidFill>
                  <a:srgbClr val="0000FF"/>
                </a:solidFill>
                <a:latin typeface="Times New Roman" pitchFamily="18" charset="0"/>
                <a:cs typeface="Times New Roman" pitchFamily="18" charset="0"/>
              </a:rPr>
              <a:t>Em</a:t>
            </a:r>
            <a:r>
              <a:rPr lang="en-US" sz="2600" dirty="0" smtClean="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bé</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thông</a:t>
            </a:r>
            <a:r>
              <a:rPr lang="en-US" sz="2600" dirty="0">
                <a:solidFill>
                  <a:srgbClr val="0000FF"/>
                </a:solidFill>
                <a:latin typeface="Times New Roman" pitchFamily="18" charset="0"/>
                <a:cs typeface="Times New Roman" pitchFamily="18" charset="0"/>
              </a:rPr>
              <a:t> </a:t>
            </a:r>
            <a:r>
              <a:rPr lang="en-US" sz="2600" dirty="0" smtClean="0">
                <a:solidFill>
                  <a:srgbClr val="0000FF"/>
                </a:solidFill>
                <a:latin typeface="Times New Roman" pitchFamily="18" charset="0"/>
                <a:cs typeface="Times New Roman" pitchFamily="18" charset="0"/>
              </a:rPr>
              <a:t>minh–</a:t>
            </a:r>
            <a:r>
              <a:rPr lang="en-US" sz="2600" dirty="0" err="1" smtClean="0">
                <a:solidFill>
                  <a:srgbClr val="0000FF"/>
                </a:solidFill>
                <a:latin typeface="Times New Roman" pitchFamily="18" charset="0"/>
                <a:cs typeface="Times New Roman" pitchFamily="18" charset="0"/>
              </a:rPr>
              <a:t>nhân</a:t>
            </a:r>
            <a:r>
              <a:rPr lang="en-US" sz="2600" dirty="0" smtClean="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vật</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kết</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tinh</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trí</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tuệ</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dân</a:t>
            </a:r>
            <a:r>
              <a:rPr lang="en-US" sz="2600" dirty="0">
                <a:solidFill>
                  <a:srgbClr val="0000FF"/>
                </a:solidFill>
                <a:latin typeface="Times New Roman" pitchFamily="18" charset="0"/>
                <a:cs typeface="Times New Roman" pitchFamily="18" charset="0"/>
              </a:rPr>
              <a:t> </a:t>
            </a:r>
            <a:r>
              <a:rPr lang="en-US" sz="2600" dirty="0" err="1" smtClean="0">
                <a:solidFill>
                  <a:srgbClr val="0000FF"/>
                </a:solidFill>
                <a:latin typeface="Times New Roman" pitchFamily="18" charset="0"/>
                <a:cs typeface="Times New Roman" pitchFamily="18" charset="0"/>
              </a:rPr>
              <a:t>gian</a:t>
            </a:r>
            <a:r>
              <a:rPr lang="en-US" sz="2600" dirty="0" smtClean="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và</a:t>
            </a:r>
            <a:r>
              <a:rPr lang="en-US" sz="2600" dirty="0">
                <a:solidFill>
                  <a:srgbClr val="0000FF"/>
                </a:solidFill>
                <a:latin typeface="Times New Roman" pitchFamily="18" charset="0"/>
                <a:cs typeface="Times New Roman" pitchFamily="18" charset="0"/>
              </a:rPr>
              <a:t> </a:t>
            </a:r>
            <a:r>
              <a:rPr lang="vi-VN" sz="2600" dirty="0" smtClean="0">
                <a:solidFill>
                  <a:srgbClr val="0000FF"/>
                </a:solidFill>
                <a:latin typeface="Times New Roman" pitchFamily="18" charset="0"/>
                <a:cs typeface="Times New Roman" pitchFamily="18" charset="0"/>
              </a:rPr>
              <a:t>     </a:t>
            </a:r>
            <a:r>
              <a:rPr lang="en-US" sz="2600" dirty="0" smtClean="0">
                <a:solidFill>
                  <a:srgbClr val="0000FF"/>
                </a:solidFill>
                <a:latin typeface="Times New Roman" pitchFamily="18" charset="0"/>
                <a:cs typeface="Times New Roman" pitchFamily="18" charset="0"/>
              </a:rPr>
              <a:t>“</a:t>
            </a:r>
            <a:r>
              <a:rPr lang="en-US" sz="2600" dirty="0" err="1" smtClean="0">
                <a:solidFill>
                  <a:srgbClr val="0000FF"/>
                </a:solidFill>
                <a:latin typeface="Times New Roman" pitchFamily="18" charset="0"/>
                <a:cs typeface="Times New Roman" pitchFamily="18" charset="0"/>
              </a:rPr>
              <a:t>Hình</a:t>
            </a:r>
            <a:r>
              <a:rPr lang="en-US" sz="2600" dirty="0" smtClean="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ảnh</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hoa</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sen</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trong</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bài</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ca</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dao</a:t>
            </a:r>
            <a:r>
              <a:rPr lang="en-US" sz="2600" dirty="0">
                <a:solidFill>
                  <a:srgbClr val="0000FF"/>
                </a:solidFill>
                <a:latin typeface="Times New Roman" pitchFamily="18" charset="0"/>
                <a:cs typeface="Times New Roman" pitchFamily="18" charset="0"/>
              </a:rPr>
              <a:t> </a:t>
            </a:r>
            <a:r>
              <a:rPr lang="en-US" sz="2600" i="1" dirty="0" err="1" smtClean="0">
                <a:solidFill>
                  <a:srgbClr val="0000FF"/>
                </a:solidFill>
                <a:latin typeface="Times New Roman" pitchFamily="18" charset="0"/>
                <a:cs typeface="Times New Roman" pitchFamily="18" charset="0"/>
              </a:rPr>
              <a:t>Trong</a:t>
            </a:r>
            <a:r>
              <a:rPr lang="en-US" sz="2600" i="1" dirty="0" smtClean="0">
                <a:solidFill>
                  <a:srgbClr val="0000FF"/>
                </a:solidFill>
                <a:latin typeface="Times New Roman" pitchFamily="18" charset="0"/>
                <a:cs typeface="Times New Roman" pitchFamily="18" charset="0"/>
              </a:rPr>
              <a:t> </a:t>
            </a:r>
            <a:r>
              <a:rPr lang="en-US" sz="2600" i="1" dirty="0" err="1">
                <a:solidFill>
                  <a:srgbClr val="0000FF"/>
                </a:solidFill>
                <a:latin typeface="Times New Roman" pitchFamily="18" charset="0"/>
                <a:cs typeface="Times New Roman" pitchFamily="18" charset="0"/>
              </a:rPr>
              <a:t>đầm</a:t>
            </a:r>
            <a:r>
              <a:rPr lang="en-US" sz="2600" i="1" dirty="0">
                <a:solidFill>
                  <a:srgbClr val="0000FF"/>
                </a:solidFill>
                <a:latin typeface="Times New Roman" pitchFamily="18" charset="0"/>
                <a:cs typeface="Times New Roman" pitchFamily="18" charset="0"/>
              </a:rPr>
              <a:t> </a:t>
            </a:r>
            <a:r>
              <a:rPr lang="en-US" sz="2600" i="1" dirty="0" err="1">
                <a:solidFill>
                  <a:srgbClr val="0000FF"/>
                </a:solidFill>
                <a:latin typeface="Times New Roman" pitchFamily="18" charset="0"/>
                <a:cs typeface="Times New Roman" pitchFamily="18" charset="0"/>
              </a:rPr>
              <a:t>gì</a:t>
            </a:r>
            <a:r>
              <a:rPr lang="en-US" sz="2600" i="1" dirty="0">
                <a:solidFill>
                  <a:srgbClr val="0000FF"/>
                </a:solidFill>
                <a:latin typeface="Times New Roman" pitchFamily="18" charset="0"/>
                <a:cs typeface="Times New Roman" pitchFamily="18" charset="0"/>
              </a:rPr>
              <a:t> </a:t>
            </a:r>
            <a:r>
              <a:rPr lang="en-US" sz="2600" i="1" dirty="0" err="1">
                <a:solidFill>
                  <a:srgbClr val="0000FF"/>
                </a:solidFill>
                <a:latin typeface="Times New Roman" pitchFamily="18" charset="0"/>
                <a:cs typeface="Times New Roman" pitchFamily="18" charset="0"/>
              </a:rPr>
              <a:t>đẹp</a:t>
            </a:r>
            <a:r>
              <a:rPr lang="en-US" sz="2600" i="1" dirty="0">
                <a:solidFill>
                  <a:srgbClr val="0000FF"/>
                </a:solidFill>
                <a:latin typeface="Times New Roman" pitchFamily="18" charset="0"/>
                <a:cs typeface="Times New Roman" pitchFamily="18" charset="0"/>
              </a:rPr>
              <a:t> </a:t>
            </a:r>
            <a:r>
              <a:rPr lang="en-US" sz="2600" i="1" dirty="0" err="1">
                <a:solidFill>
                  <a:srgbClr val="0000FF"/>
                </a:solidFill>
                <a:latin typeface="Times New Roman" pitchFamily="18" charset="0"/>
                <a:cs typeface="Times New Roman" pitchFamily="18" charset="0"/>
              </a:rPr>
              <a:t>bằng</a:t>
            </a:r>
            <a:r>
              <a:rPr lang="en-US" sz="2600" i="1" dirty="0">
                <a:solidFill>
                  <a:srgbClr val="0000FF"/>
                </a:solidFill>
                <a:latin typeface="Times New Roman" pitchFamily="18" charset="0"/>
                <a:cs typeface="Times New Roman" pitchFamily="18" charset="0"/>
              </a:rPr>
              <a:t> </a:t>
            </a:r>
            <a:r>
              <a:rPr lang="en-US" sz="2600" i="1" dirty="0" err="1">
                <a:solidFill>
                  <a:srgbClr val="0000FF"/>
                </a:solidFill>
                <a:latin typeface="Times New Roman" pitchFamily="18" charset="0"/>
                <a:cs typeface="Times New Roman" pitchFamily="18" charset="0"/>
              </a:rPr>
              <a:t>sen</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để</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hiểu</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hơn</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về</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chủ</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điểm</a:t>
            </a:r>
            <a:r>
              <a:rPr lang="en-US" sz="2600" dirty="0">
                <a:solidFill>
                  <a:srgbClr val="0000FF"/>
                </a:solidFill>
                <a:latin typeface="Times New Roman" pitchFamily="18" charset="0"/>
                <a:cs typeface="Times New Roman" pitchFamily="18" charset="0"/>
              </a:rPr>
              <a:t>: </a:t>
            </a:r>
            <a:r>
              <a:rPr lang="en-US" sz="2600" b="1" i="1" dirty="0" err="1">
                <a:solidFill>
                  <a:srgbClr val="0000FF"/>
                </a:solidFill>
                <a:latin typeface="Times New Roman" pitchFamily="18" charset="0"/>
                <a:cs typeface="Times New Roman" pitchFamily="18" charset="0"/>
              </a:rPr>
              <a:t>Những</a:t>
            </a:r>
            <a:r>
              <a:rPr lang="en-US" sz="2600" b="1" i="1" dirty="0">
                <a:solidFill>
                  <a:srgbClr val="0000FF"/>
                </a:solidFill>
                <a:latin typeface="Times New Roman" pitchFamily="18" charset="0"/>
                <a:cs typeface="Times New Roman" pitchFamily="18" charset="0"/>
              </a:rPr>
              <a:t> </a:t>
            </a:r>
            <a:r>
              <a:rPr lang="en-US" sz="2600" b="1" i="1" dirty="0" err="1">
                <a:solidFill>
                  <a:srgbClr val="0000FF"/>
                </a:solidFill>
                <a:latin typeface="Times New Roman" pitchFamily="18" charset="0"/>
                <a:cs typeface="Times New Roman" pitchFamily="18" charset="0"/>
              </a:rPr>
              <a:t>góc</a:t>
            </a:r>
            <a:r>
              <a:rPr lang="en-US" sz="2600" b="1" i="1" dirty="0">
                <a:solidFill>
                  <a:srgbClr val="0000FF"/>
                </a:solidFill>
                <a:latin typeface="Times New Roman" pitchFamily="18" charset="0"/>
                <a:cs typeface="Times New Roman" pitchFamily="18" charset="0"/>
              </a:rPr>
              <a:t> </a:t>
            </a:r>
            <a:r>
              <a:rPr lang="en-US" sz="2600" b="1" i="1" dirty="0" err="1">
                <a:solidFill>
                  <a:srgbClr val="0000FF"/>
                </a:solidFill>
                <a:latin typeface="Times New Roman" pitchFamily="18" charset="0"/>
                <a:cs typeface="Times New Roman" pitchFamily="18" charset="0"/>
              </a:rPr>
              <a:t>nhìn</a:t>
            </a:r>
            <a:r>
              <a:rPr lang="en-US" sz="2600" b="1" i="1" dirty="0">
                <a:solidFill>
                  <a:srgbClr val="0000FF"/>
                </a:solidFill>
                <a:latin typeface="Times New Roman" pitchFamily="18" charset="0"/>
                <a:cs typeface="Times New Roman" pitchFamily="18" charset="0"/>
              </a:rPr>
              <a:t> </a:t>
            </a:r>
            <a:r>
              <a:rPr lang="en-US" sz="2600" b="1" i="1" dirty="0" err="1">
                <a:solidFill>
                  <a:srgbClr val="0000FF"/>
                </a:solidFill>
                <a:latin typeface="Times New Roman" pitchFamily="18" charset="0"/>
                <a:cs typeface="Times New Roman" pitchFamily="18" charset="0"/>
              </a:rPr>
              <a:t>văn</a:t>
            </a:r>
            <a:r>
              <a:rPr lang="en-US" sz="2600" b="1" i="1" dirty="0">
                <a:solidFill>
                  <a:srgbClr val="0000FF"/>
                </a:solidFill>
                <a:latin typeface="Times New Roman" pitchFamily="18" charset="0"/>
                <a:cs typeface="Times New Roman" pitchFamily="18" charset="0"/>
              </a:rPr>
              <a:t> </a:t>
            </a:r>
            <a:r>
              <a:rPr lang="en-US" sz="2600" b="1" i="1" dirty="0" err="1">
                <a:solidFill>
                  <a:srgbClr val="0000FF"/>
                </a:solidFill>
                <a:latin typeface="Times New Roman" pitchFamily="18" charset="0"/>
                <a:cs typeface="Times New Roman" pitchFamily="18" charset="0"/>
              </a:rPr>
              <a:t>chương</a:t>
            </a:r>
            <a:r>
              <a:rPr lang="en-US" sz="2600" b="1" i="1" dirty="0">
                <a:solidFill>
                  <a:srgbClr val="0000FF"/>
                </a:solidFill>
                <a:latin typeface="Times New Roman" pitchFamily="18" charset="0"/>
                <a:cs typeface="Times New Roman" pitchFamily="18" charset="0"/>
              </a:rPr>
              <a:t>.</a:t>
            </a:r>
            <a:endParaRPr lang="en-US" sz="2600" b="1" dirty="0">
              <a:solidFill>
                <a:srgbClr val="0000FF"/>
              </a:solidFill>
              <a:latin typeface="Times New Roman" pitchFamily="18" charset="0"/>
              <a:cs typeface="Times New Roman" pitchFamily="18" charset="0"/>
            </a:endParaRPr>
          </a:p>
        </p:txBody>
      </p:sp>
      <p:sp>
        <p:nvSpPr>
          <p:cNvPr id="9" name="Rectangle 8"/>
          <p:cNvSpPr/>
          <p:nvPr/>
        </p:nvSpPr>
        <p:spPr>
          <a:xfrm>
            <a:off x="1881936" y="88728"/>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5519210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1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图片 4">
            <a:extLst>
              <a:ext uri="{FF2B5EF4-FFF2-40B4-BE49-F238E27FC236}">
                <a16:creationId xmlns:a16="http://schemas.microsoft.com/office/drawing/2014/main" id="{C222FBF7-B403-415C-A64B-E98F05EB3247}"/>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8008885" y="3646582"/>
            <a:ext cx="4114799" cy="3211417"/>
          </a:xfrm>
          <a:prstGeom prst="rect">
            <a:avLst/>
          </a:prstGeom>
        </p:spPr>
      </p:pic>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8161168" y="-101825"/>
            <a:ext cx="3771752" cy="4122731"/>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23738" y="1691518"/>
            <a:ext cx="3568262" cy="232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latin typeface="Times New Roman" pitchFamily="18" charset="0"/>
                <a:cs typeface="Times New Roman" pitchFamily="18" charset="0"/>
              </a:rPr>
              <a:t>BỨC THƯ GỬI CHÚ LÍNH </a:t>
            </a:r>
            <a:r>
              <a:rPr lang="en-US" sz="2800" b="1" dirty="0" smtClean="0">
                <a:latin typeface="Times New Roman" pitchFamily="18" charset="0"/>
                <a:cs typeface="Times New Roman" pitchFamily="18" charset="0"/>
              </a:rPr>
              <a:t>CHÌ DŨNG CẢM</a:t>
            </a:r>
            <a:r>
              <a:rPr lang="en-US" sz="2800" i="1" dirty="0" smtClean="0">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id="{9EAEA7A9-3CED-4097-AC74-320E7957D25B}"/>
              </a:ext>
            </a:extLst>
          </p:cNvPr>
          <p:cNvPicPr>
            <a:picLocks noChangeAspect="1"/>
          </p:cNvPicPr>
          <p:nvPr/>
        </p:nvPicPr>
        <p:blipFill>
          <a:blip r:embed="rId8"/>
          <a:stretch>
            <a:fillRect/>
          </a:stretch>
        </p:blipFill>
        <p:spPr>
          <a:xfrm>
            <a:off x="-269740" y="-296044"/>
            <a:ext cx="1672871" cy="1413818"/>
          </a:xfrm>
          <a:prstGeom prst="rect">
            <a:avLst/>
          </a:prstGeom>
        </p:spPr>
      </p:pic>
      <p:sp>
        <p:nvSpPr>
          <p:cNvPr id="16" name="Rectangle 15"/>
          <p:cNvSpPr/>
          <p:nvPr/>
        </p:nvSpPr>
        <p:spPr>
          <a:xfrm>
            <a:off x="729878" y="1429908"/>
            <a:ext cx="7075650" cy="523220"/>
          </a:xfrm>
          <a:prstGeom prst="rect">
            <a:avLst/>
          </a:prstGeom>
          <a:solidFill>
            <a:schemeClr val="bg1"/>
          </a:solidFill>
        </p:spPr>
        <p:txBody>
          <a:bodyPr wrap="square">
            <a:spAutoFit/>
          </a:bodyPr>
          <a:lstStyle/>
          <a:p>
            <a:pPr algn="ctr"/>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Bài</a:t>
            </a:r>
            <a:r>
              <a:rPr lang="en-US" sz="2800" b="1" dirty="0" smtClean="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chú</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chì</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gợi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ra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người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viết</a:t>
            </a:r>
            <a:r>
              <a:rPr lang="en-US" sz="2800" b="1" dirty="0">
                <a:solidFill>
                  <a:srgbClr val="0000FF"/>
                </a:solidFill>
                <a:latin typeface="Times New Roman" pitchFamily="18" charset="0"/>
                <a:cs typeface="Times New Roman" pitchFamily="18" charset="0"/>
              </a:rPr>
              <a:t> </a:t>
            </a:r>
          </a:p>
        </p:txBody>
      </p:sp>
      <p:pic>
        <p:nvPicPr>
          <p:cNvPr id="19" name="Picture 18">
            <a:extLst>
              <a:ext uri="{FF2B5EF4-FFF2-40B4-BE49-F238E27FC236}">
                <a16:creationId xmlns:a16="http://schemas.microsoft.com/office/drawing/2014/main" id="{84E67009-7879-494D-86AA-3083632F69D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6924"/>
          <a:stretch/>
        </p:blipFill>
        <p:spPr>
          <a:xfrm>
            <a:off x="8623738" y="4144524"/>
            <a:ext cx="3499946" cy="2713475"/>
          </a:xfrm>
          <a:prstGeom prst="rect">
            <a:avLst/>
          </a:prstGeom>
          <a:solidFill>
            <a:srgbClr val="FFFFFF">
              <a:shade val="85000"/>
            </a:srgbClr>
          </a:solidFill>
          <a:ln w="57150" cap="sq">
            <a:solidFill>
              <a:srgbClr val="454A8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文本框 11">
            <a:extLst>
              <a:ext uri="{FF2B5EF4-FFF2-40B4-BE49-F238E27FC236}">
                <a16:creationId xmlns:a16="http://schemas.microsoft.com/office/drawing/2014/main" id="{D1557A60-7CBB-4243-AD03-5B9CB8C538A3}"/>
              </a:ext>
            </a:extLst>
          </p:cNvPr>
          <p:cNvSpPr txBox="1"/>
          <p:nvPr/>
        </p:nvSpPr>
        <p:spPr>
          <a:xfrm>
            <a:off x="729878" y="2089344"/>
            <a:ext cx="7075650" cy="1374735"/>
          </a:xfrm>
          <a:prstGeom prst="rect">
            <a:avLst/>
          </a:prstGeom>
          <a:solidFill>
            <a:schemeClr val="bg1"/>
          </a:solidFill>
        </p:spPr>
        <p:txBody>
          <a:bodyPr wrap="square" rtlCol="0">
            <a:spAutoFit/>
          </a:bodyPr>
          <a:lstStyle>
            <a:defPPr>
              <a:defRPr lang="zh-CN"/>
            </a:defPPr>
            <a:lvl1pPr marR="0" lvl="0" indent="0" fontAlgn="auto">
              <a:lnSpc>
                <a:spcPts val="2500"/>
              </a:lnSpc>
              <a:spcBef>
                <a:spcPts val="0"/>
              </a:spcBef>
              <a:spcAft>
                <a:spcPts val="0"/>
              </a:spcAft>
              <a:buClrTx/>
              <a:buSzTx/>
              <a:buFontTx/>
              <a:buNone/>
              <a:tabLst/>
              <a:defRPr kumimoji="0" sz="2400" b="1" u="none" strike="noStrike" cap="none" spc="0" normalizeH="0" baseline="0">
                <a:ln>
                  <a:noFill/>
                </a:ln>
                <a:solidFill>
                  <a:schemeClr val="tx1">
                    <a:lumMod val="75000"/>
                    <a:lumOff val="25000"/>
                  </a:schemeClr>
                </a:solidFill>
                <a:effectLst/>
                <a:uLnTx/>
                <a:uFillTx/>
                <a:latin typeface="仓耳大漫漫体 W02" panose="02020400000000000000" pitchFamily="18" charset="-122"/>
                <a:ea typeface="仓耳大漫漫体 W02" panose="02020400000000000000" pitchFamily="18" charset="-122"/>
              </a:defRPr>
            </a:lvl1pPr>
          </a:lstStyle>
          <a:p>
            <a:pPr algn="just">
              <a:tabLst>
                <a:tab pos="530225" algn="l"/>
              </a:tabLst>
            </a:pPr>
            <a:r>
              <a:rPr lang="en-US" altLang="zh-CN" b="0" dirty="0" smtClean="0">
                <a:solidFill>
                  <a:srgbClr val="6600CC"/>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 B</a:t>
            </a:r>
            <a:r>
              <a:rPr lang="vi-VN" altLang="zh-CN" b="0" dirty="0" smtClean="0">
                <a:solidFill>
                  <a:srgbClr val="6600CC"/>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ài </a:t>
            </a:r>
            <a:r>
              <a:rPr lang="vi-VN" altLang="zh-CN" b="0" dirty="0">
                <a:solidFill>
                  <a:srgbClr val="6600CC"/>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học về </a:t>
            </a:r>
            <a:r>
              <a:rPr lang="en-US" altLang="zh-CN" b="0" dirty="0" err="1" smtClean="0">
                <a:solidFill>
                  <a:srgbClr val="6600CC"/>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lòng</a:t>
            </a:r>
            <a:r>
              <a:rPr lang="en-US" altLang="zh-CN" b="0" dirty="0" smtClean="0">
                <a:solidFill>
                  <a:srgbClr val="6600CC"/>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 </a:t>
            </a:r>
            <a:r>
              <a:rPr lang="vi-VN" altLang="zh-CN" b="0" dirty="0" smtClean="0">
                <a:solidFill>
                  <a:srgbClr val="6600CC"/>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dũng </a:t>
            </a:r>
            <a:r>
              <a:rPr lang="vi-VN" altLang="zh-CN" b="0" dirty="0">
                <a:solidFill>
                  <a:srgbClr val="6600CC"/>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cảm, can </a:t>
            </a:r>
            <a:r>
              <a:rPr lang="vi-VN" altLang="zh-CN" b="0" dirty="0" smtClean="0">
                <a:solidFill>
                  <a:srgbClr val="6600CC"/>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đảm</a:t>
            </a:r>
            <a:r>
              <a:rPr lang="en-US" altLang="zh-CN" b="0" dirty="0" smtClean="0">
                <a:solidFill>
                  <a:srgbClr val="6600CC"/>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 </a:t>
            </a:r>
            <a:r>
              <a:rPr lang="en-US" altLang="zh-CN" b="0" dirty="0" err="1" smtClean="0">
                <a:solidFill>
                  <a:srgbClr val="6600CC"/>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dám</a:t>
            </a:r>
            <a:r>
              <a:rPr lang="vi-VN" altLang="zh-CN" b="0" dirty="0" smtClean="0">
                <a:solidFill>
                  <a:srgbClr val="6600CC"/>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 </a:t>
            </a:r>
            <a:r>
              <a:rPr lang="vi-VN" altLang="zh-CN" b="0" dirty="0">
                <a:solidFill>
                  <a:srgbClr val="6600CC"/>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đương đầu với những khó khăn, thử thách để vươn lên trong cuộc sống.</a:t>
            </a:r>
          </a:p>
          <a:p>
            <a:pPr algn="just">
              <a:tabLst>
                <a:tab pos="530225" algn="l"/>
              </a:tabLst>
            </a:pPr>
            <a:endParaRPr lang="zh-CN" altLang="en-US" b="0" dirty="0">
              <a:solidFill>
                <a:srgbClr val="6600CC"/>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endParaRPr>
          </a:p>
        </p:txBody>
      </p:sp>
      <p:sp>
        <p:nvSpPr>
          <p:cNvPr id="2" name="Rectangle 1"/>
          <p:cNvSpPr/>
          <p:nvPr/>
        </p:nvSpPr>
        <p:spPr>
          <a:xfrm>
            <a:off x="708589" y="4148074"/>
            <a:ext cx="7075650" cy="830997"/>
          </a:xfrm>
          <a:prstGeom prst="rect">
            <a:avLst/>
          </a:prstGeom>
          <a:solidFill>
            <a:schemeClr val="accent4"/>
          </a:solidFill>
        </p:spPr>
        <p:txBody>
          <a:bodyPr wrap="square">
            <a:spAutoFit/>
          </a:bodyPr>
          <a:lstStyle/>
          <a:p>
            <a:r>
              <a:rPr lang="en-US" sz="2400" b="1" dirty="0" smtClean="0">
                <a:solidFill>
                  <a:srgbClr val="FF0000"/>
                </a:solidFill>
                <a:latin typeface="Times New Roman" pitchFamily="18" charset="0"/>
                <a:cs typeface="Times New Roman" pitchFamily="18" charset="0"/>
              </a:rPr>
              <a:t>=&gt; “</a:t>
            </a:r>
            <a:r>
              <a:rPr lang="en-US" sz="2400" b="1" dirty="0">
                <a:solidFill>
                  <a:srgbClr val="FF0000"/>
                </a:solidFill>
                <a:latin typeface="Times New Roman" pitchFamily="18" charset="0"/>
                <a:cs typeface="Times New Roman" pitchFamily="18" charset="0"/>
              </a:rPr>
              <a:t>Con </a:t>
            </a:r>
            <a:r>
              <a:rPr lang="en-US" sz="2400" b="1" dirty="0" err="1">
                <a:solidFill>
                  <a:srgbClr val="FF0000"/>
                </a:solidFill>
                <a:latin typeface="Times New Roman" pitchFamily="18" charset="0"/>
                <a:cs typeface="Times New Roman" pitchFamily="18" charset="0"/>
              </a:rPr>
              <a:t>người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có</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thể</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bị</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hủy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diệt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nhưng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không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thể</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bị</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đánh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bại</a:t>
            </a:r>
            <a:r>
              <a:rPr lang="en-US" sz="2400" b="1" dirty="0">
                <a:solidFill>
                  <a:srgbClr val="FF0000"/>
                </a:solidFill>
                <a:latin typeface="Times New Roman" pitchFamily="18" charset="0"/>
                <a:cs typeface="Times New Roman" pitchFamily="18" charset="0"/>
              </a:rPr>
              <a:t>”</a:t>
            </a:r>
          </a:p>
        </p:txBody>
      </p:sp>
      <p:sp>
        <p:nvSpPr>
          <p:cNvPr id="14" name="Rectangle 13"/>
          <p:cNvSpPr/>
          <p:nvPr/>
        </p:nvSpPr>
        <p:spPr>
          <a:xfrm>
            <a:off x="661291" y="3464079"/>
            <a:ext cx="7559441" cy="461665"/>
          </a:xfrm>
          <a:prstGeom prst="rect">
            <a:avLst/>
          </a:prstGeom>
        </p:spPr>
        <p:txBody>
          <a:bodyPr wrap="square">
            <a:spAutoFit/>
          </a:bodyPr>
          <a:lstStyle/>
          <a:p>
            <a:r>
              <a:rPr lang="en-US" sz="2400" dirty="0" smtClean="0">
                <a:latin typeface="Times New Roman" pitchFamily="18" charset="0"/>
                <a:cs typeface="Times New Roman" pitchFamily="18" charset="0"/>
              </a:rPr>
              <a:t>-&gt;</a:t>
            </a:r>
            <a:r>
              <a:rPr lang="en-US" sz="2400" dirty="0" err="1" smtClean="0">
                <a:latin typeface="Times New Roman" pitchFamily="18" charset="0"/>
                <a:cs typeface="Times New Roman" pitchFamily="18" charset="0"/>
              </a:rPr>
              <a:t>Lập</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luận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chặt</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chẽ</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hấp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phục</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2950204091"/>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000" fill="hold"/>
                                        <p:tgtEl>
                                          <p:spTgt spid="20"/>
                                        </p:tgtEl>
                                        <p:attrNameLst>
                                          <p:attrName>ppt_w</p:attrName>
                                        </p:attrNameLst>
                                      </p:cBhvr>
                                      <p:tavLst>
                                        <p:tav tm="0">
                                          <p:val>
                                            <p:fltVal val="0"/>
                                          </p:val>
                                        </p:tav>
                                        <p:tav tm="100000">
                                          <p:val>
                                            <p:strVal val="#ppt_w"/>
                                          </p:val>
                                        </p:tav>
                                      </p:tavLst>
                                    </p:anim>
                                    <p:anim calcmode="lin" valueType="num">
                                      <p:cBhvr>
                                        <p:cTn id="19" dur="1000" fill="hold"/>
                                        <p:tgtEl>
                                          <p:spTgt spid="20"/>
                                        </p:tgtEl>
                                        <p:attrNameLst>
                                          <p:attrName>ppt_h</p:attrName>
                                        </p:attrNameLst>
                                      </p:cBhvr>
                                      <p:tavLst>
                                        <p:tav tm="0">
                                          <p:val>
                                            <p:fltVal val="0"/>
                                          </p:val>
                                        </p:tav>
                                        <p:tav tm="100000">
                                          <p:val>
                                            <p:strVal val="#ppt_h"/>
                                          </p:val>
                                        </p:tav>
                                      </p:tavLst>
                                    </p:anim>
                                    <p:anim calcmode="lin" valueType="num">
                                      <p:cBhvr>
                                        <p:cTn id="20"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80">
                                          <p:stCondLst>
                                            <p:cond delay="0"/>
                                          </p:stCondLst>
                                        </p:cTn>
                                        <p:tgtEl>
                                          <p:spTgt spid="14"/>
                                        </p:tgtEl>
                                      </p:cBhvr>
                                    </p:animEffect>
                                    <p:anim calcmode="lin" valueType="num">
                                      <p:cBhvr>
                                        <p:cTn id="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2" dur="26">
                                          <p:stCondLst>
                                            <p:cond delay="650"/>
                                          </p:stCondLst>
                                        </p:cTn>
                                        <p:tgtEl>
                                          <p:spTgt spid="14"/>
                                        </p:tgtEl>
                                      </p:cBhvr>
                                      <p:to x="100000" y="60000"/>
                                    </p:animScale>
                                    <p:animScale>
                                      <p:cBhvr>
                                        <p:cTn id="33" dur="166" decel="50000">
                                          <p:stCondLst>
                                            <p:cond delay="676"/>
                                          </p:stCondLst>
                                        </p:cTn>
                                        <p:tgtEl>
                                          <p:spTgt spid="14"/>
                                        </p:tgtEl>
                                      </p:cBhvr>
                                      <p:to x="100000" y="100000"/>
                                    </p:animScale>
                                    <p:animScale>
                                      <p:cBhvr>
                                        <p:cTn id="34" dur="26">
                                          <p:stCondLst>
                                            <p:cond delay="1312"/>
                                          </p:stCondLst>
                                        </p:cTn>
                                        <p:tgtEl>
                                          <p:spTgt spid="14"/>
                                        </p:tgtEl>
                                      </p:cBhvr>
                                      <p:to x="100000" y="80000"/>
                                    </p:animScale>
                                    <p:animScale>
                                      <p:cBhvr>
                                        <p:cTn id="35" dur="166" decel="50000">
                                          <p:stCondLst>
                                            <p:cond delay="1338"/>
                                          </p:stCondLst>
                                        </p:cTn>
                                        <p:tgtEl>
                                          <p:spTgt spid="14"/>
                                        </p:tgtEl>
                                      </p:cBhvr>
                                      <p:to x="100000" y="100000"/>
                                    </p:animScale>
                                    <p:animScale>
                                      <p:cBhvr>
                                        <p:cTn id="36" dur="26">
                                          <p:stCondLst>
                                            <p:cond delay="1642"/>
                                          </p:stCondLst>
                                        </p:cTn>
                                        <p:tgtEl>
                                          <p:spTgt spid="14"/>
                                        </p:tgtEl>
                                      </p:cBhvr>
                                      <p:to x="100000" y="90000"/>
                                    </p:animScale>
                                    <p:animScale>
                                      <p:cBhvr>
                                        <p:cTn id="37" dur="166" decel="50000">
                                          <p:stCondLst>
                                            <p:cond delay="1668"/>
                                          </p:stCondLst>
                                        </p:cTn>
                                        <p:tgtEl>
                                          <p:spTgt spid="14"/>
                                        </p:tgtEl>
                                      </p:cBhvr>
                                      <p:to x="100000" y="100000"/>
                                    </p:animScale>
                                    <p:animScale>
                                      <p:cBhvr>
                                        <p:cTn id="38" dur="26">
                                          <p:stCondLst>
                                            <p:cond delay="1808"/>
                                          </p:stCondLst>
                                        </p:cTn>
                                        <p:tgtEl>
                                          <p:spTgt spid="14"/>
                                        </p:tgtEl>
                                      </p:cBhvr>
                                      <p:to x="100000" y="95000"/>
                                    </p:animScale>
                                    <p:animScale>
                                      <p:cBhvr>
                                        <p:cTn id="39" dur="166" decel="50000">
                                          <p:stCondLst>
                                            <p:cond delay="1834"/>
                                          </p:stCondLst>
                                        </p:cTn>
                                        <p:tgtEl>
                                          <p:spTgt spid="14"/>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5"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47" dur="1000" fill="hold"/>
                                        <p:tgtEl>
                                          <p:spTgt spid="2"/>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图片 4">
            <a:extLst>
              <a:ext uri="{FF2B5EF4-FFF2-40B4-BE49-F238E27FC236}">
                <a16:creationId xmlns:a16="http://schemas.microsoft.com/office/drawing/2014/main" id="{C222FBF7-B403-415C-A64B-E98F05EB3247}"/>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8008885" y="3646582"/>
            <a:ext cx="4114799" cy="3211417"/>
          </a:xfrm>
          <a:prstGeom prst="rect">
            <a:avLst/>
          </a:prstGeom>
        </p:spPr>
      </p:pic>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8161168" y="-101825"/>
            <a:ext cx="3771752" cy="4122731"/>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71035" y="2352971"/>
            <a:ext cx="3568262" cy="232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latin typeface="Times New Roman" pitchFamily="18" charset="0"/>
                <a:cs typeface="Times New Roman" pitchFamily="18" charset="0"/>
              </a:rPr>
              <a:t>BỨC THƯ GỬI CHÚ LÍNH </a:t>
            </a:r>
            <a:r>
              <a:rPr lang="en-US" sz="2800" b="1" dirty="0" smtClean="0">
                <a:latin typeface="Times New Roman" pitchFamily="18" charset="0"/>
                <a:cs typeface="Times New Roman" pitchFamily="18" charset="0"/>
              </a:rPr>
              <a:t>CHÌ DŨNG CẢM</a:t>
            </a:r>
            <a:r>
              <a:rPr lang="en-US" sz="2800" i="1" dirty="0" smtClean="0">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id="{9EAEA7A9-3CED-4097-AC74-320E7957D25B}"/>
              </a:ext>
            </a:extLst>
          </p:cNvPr>
          <p:cNvPicPr>
            <a:picLocks noChangeAspect="1"/>
          </p:cNvPicPr>
          <p:nvPr/>
        </p:nvPicPr>
        <p:blipFill>
          <a:blip r:embed="rId8"/>
          <a:stretch>
            <a:fillRect/>
          </a:stretch>
        </p:blipFill>
        <p:spPr>
          <a:xfrm>
            <a:off x="-269740" y="-296044"/>
            <a:ext cx="1672871" cy="1413818"/>
          </a:xfrm>
          <a:prstGeom prst="rect">
            <a:avLst/>
          </a:prstGeom>
        </p:spPr>
      </p:pic>
      <p:sp>
        <p:nvSpPr>
          <p:cNvPr id="16" name="Rectangle 15"/>
          <p:cNvSpPr/>
          <p:nvPr/>
        </p:nvSpPr>
        <p:spPr>
          <a:xfrm>
            <a:off x="635282" y="1429908"/>
            <a:ext cx="9612304" cy="523220"/>
          </a:xfrm>
          <a:prstGeom prst="rect">
            <a:avLst/>
          </a:prstGeom>
          <a:solidFill>
            <a:schemeClr val="bg1"/>
          </a:solidFill>
        </p:spPr>
        <p:txBody>
          <a:bodyPr wrap="square">
            <a:spAutoFit/>
          </a:bodyPr>
          <a:lstStyle/>
          <a:p>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Suy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nghĩ</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kết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thúc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truyện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Chú</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chì</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pic>
        <p:nvPicPr>
          <p:cNvPr id="11" name="Picture 10">
            <a:extLst>
              <a:ext uri="{FF2B5EF4-FFF2-40B4-BE49-F238E27FC236}">
                <a16:creationId xmlns:a16="http://schemas.microsoft.com/office/drawing/2014/main" id="{018696B6-8EE4-AC42-9600-CB03FF9BA66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083" r="38312"/>
          <a:stretch/>
        </p:blipFill>
        <p:spPr>
          <a:xfrm>
            <a:off x="8671035" y="4682359"/>
            <a:ext cx="3520965" cy="2108680"/>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Square">
            <a:extLst>
              <a:ext uri="{FF2B5EF4-FFF2-40B4-BE49-F238E27FC236}">
                <a16:creationId xmlns:a16="http://schemas.microsoft.com/office/drawing/2014/main" id="{B17BA492-80A2-AE45-A0BF-9E47A152C46D}"/>
              </a:ext>
            </a:extLst>
          </p:cNvPr>
          <p:cNvSpPr/>
          <p:nvPr/>
        </p:nvSpPr>
        <p:spPr>
          <a:xfrm>
            <a:off x="566694" y="2402222"/>
            <a:ext cx="7852091" cy="3726350"/>
          </a:xfrm>
          <a:prstGeom prst="rect">
            <a:avLst/>
          </a:prstGeom>
          <a:solidFill>
            <a:srgbClr val="CCFF33"/>
          </a:solidFill>
          <a:ln w="12700">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4" name="文本框 11">
            <a:extLst>
              <a:ext uri="{FF2B5EF4-FFF2-40B4-BE49-F238E27FC236}">
                <a16:creationId xmlns:a16="http://schemas.microsoft.com/office/drawing/2014/main" id="{9D611319-76AE-A346-94E7-0AC58714F58C}"/>
              </a:ext>
            </a:extLst>
          </p:cNvPr>
          <p:cNvSpPr txBox="1"/>
          <p:nvPr/>
        </p:nvSpPr>
        <p:spPr>
          <a:xfrm>
            <a:off x="804041" y="2712589"/>
            <a:ext cx="7357127" cy="3302314"/>
          </a:xfrm>
          <a:prstGeom prst="rect">
            <a:avLst/>
          </a:prstGeom>
          <a:noFill/>
        </p:spPr>
        <p:txBody>
          <a:bodyPr wrap="square" rtlCol="0">
            <a:spAutoFit/>
          </a:bodyPr>
          <a:lstStyle>
            <a:defPPr>
              <a:defRPr lang="zh-CN"/>
            </a:defPPr>
            <a:lvl1pPr marR="0" lvl="0" indent="0" fontAlgn="auto">
              <a:lnSpc>
                <a:spcPts val="2500"/>
              </a:lnSpc>
              <a:spcBef>
                <a:spcPts val="0"/>
              </a:spcBef>
              <a:spcAft>
                <a:spcPts val="0"/>
              </a:spcAft>
              <a:buClrTx/>
              <a:buSzTx/>
              <a:buFontTx/>
              <a:buNone/>
              <a:tabLst/>
              <a:defRPr kumimoji="0" sz="2400" b="1" u="none" strike="noStrike" cap="none" spc="0" normalizeH="0" baseline="0">
                <a:ln>
                  <a:noFill/>
                </a:ln>
                <a:solidFill>
                  <a:schemeClr val="tx1">
                    <a:lumMod val="75000"/>
                    <a:lumOff val="25000"/>
                  </a:schemeClr>
                </a:solidFill>
                <a:effectLst/>
                <a:uLnTx/>
                <a:uFillTx/>
                <a:latin typeface="仓耳大漫漫体 W02" panose="02020400000000000000" pitchFamily="18" charset="-122"/>
                <a:ea typeface="仓耳大漫漫体 W02" panose="02020400000000000000" pitchFamily="18" charset="-122"/>
              </a:defRPr>
            </a:lvl1pPr>
          </a:lstStyle>
          <a:p>
            <a:pPr algn="just">
              <a:tabLst>
                <a:tab pos="530225" algn="l"/>
              </a:tabLst>
            </a:pPr>
            <a:r>
              <a:rPr lang="vi-VN" altLang="zh-CN" sz="2800" b="0" i="1" dirty="0">
                <a:solidFill>
                  <a:srgbClr val="0000F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	Tôi muốn nói lời cảm ơn nhà văn An-đéc-xen vì ông đã “dập tắt hi vọng” về “một kết thúc có hậu” như ta thường gặp trong các câu chuyện cổ tích. Trẻ em chúng ta đang sống trong một thế giới thực, nơi mà hằng ngày vẫn diễn ra chiến tranh, đau thương, tệ nạn, ma tuý, cảnh nghèo đói, … Chính vì thế, phải nhìn nhận một cách nghiêm túc những mặt trái của cuộc sống thực tại để tìm cách giải quyết có hiệu quả, và từ đó, chúng ta sẽ xây dựng một thế giới tươi đẹp hơn.</a:t>
            </a:r>
            <a:endParaRPr lang="zh-CN" altLang="en-US" sz="2800" b="0" i="1" dirty="0">
              <a:solidFill>
                <a:srgbClr val="0000F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endParaRPr>
          </a:p>
        </p:txBody>
      </p:sp>
    </p:spTree>
    <p:extLst>
      <p:ext uri="{BB962C8B-B14F-4D97-AF65-F5344CB8AC3E}">
        <p14:creationId xmlns:p14="http://schemas.microsoft.com/office/powerpoint/2010/main" val="2192474725"/>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5000" fill="hold"/>
                                        <p:tgtEl>
                                          <p:spTgt spid="16"/>
                                        </p:tgtEl>
                                        <p:attrNameLst>
                                          <p:attrName>ppt_x</p:attrName>
                                        </p:attrNameLst>
                                      </p:cBhvr>
                                      <p:tavLst>
                                        <p:tav tm="0">
                                          <p:val>
                                            <p:strVal val="#ppt_x"/>
                                          </p:val>
                                        </p:tav>
                                        <p:tav tm="100000">
                                          <p:val>
                                            <p:strVal val="#ppt_x"/>
                                          </p:val>
                                        </p:tav>
                                      </p:tavLst>
                                    </p:anim>
                                    <p:anim calcmode="lin" valueType="num">
                                      <p:cBhvr>
                                        <p:cTn id="8" dur="15000" fill="hold"/>
                                        <p:tgtEl>
                                          <p:spTgt spid="16"/>
                                        </p:tgtEl>
                                        <p:attrNameLst>
                                          <p:attrName>ppt_y</p:attrName>
                                        </p:attrNameLst>
                                      </p:cBhvr>
                                      <p:tavLst>
                                        <p:tav tm="0">
                                          <p:val>
                                            <p:strVal val="#ppt_y+1"/>
                                          </p:val>
                                        </p:tav>
                                        <p:tav tm="100000">
                                          <p:val>
                                            <p:strVal val="#ppt_y-1"/>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图片 4">
            <a:extLst>
              <a:ext uri="{FF2B5EF4-FFF2-40B4-BE49-F238E27FC236}">
                <a16:creationId xmlns:a16="http://schemas.microsoft.com/office/drawing/2014/main" id="{C222FBF7-B403-415C-A64B-E98F05EB3247}"/>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8008885" y="3646582"/>
            <a:ext cx="4114799" cy="3211417"/>
          </a:xfrm>
          <a:prstGeom prst="rect">
            <a:avLst/>
          </a:prstGeom>
        </p:spPr>
      </p:pic>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8161168" y="-101825"/>
            <a:ext cx="3771752" cy="4122731"/>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71035" y="2352971"/>
            <a:ext cx="3568262" cy="232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latin typeface="Times New Roman" pitchFamily="18" charset="0"/>
                <a:cs typeface="Times New Roman" pitchFamily="18" charset="0"/>
              </a:rPr>
              <a:t>BỨC THƯ GỬI CHÚ LÍNH </a:t>
            </a:r>
            <a:r>
              <a:rPr lang="en-US" sz="2800" b="1" dirty="0" smtClean="0">
                <a:latin typeface="Times New Roman" pitchFamily="18" charset="0"/>
                <a:cs typeface="Times New Roman" pitchFamily="18" charset="0"/>
              </a:rPr>
              <a:t>CHÌ DŨNG CẢM</a:t>
            </a:r>
            <a:r>
              <a:rPr lang="en-US" sz="2800" i="1" dirty="0" smtClean="0">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id="{9EAEA7A9-3CED-4097-AC74-320E7957D25B}"/>
              </a:ext>
            </a:extLst>
          </p:cNvPr>
          <p:cNvPicPr>
            <a:picLocks noChangeAspect="1"/>
          </p:cNvPicPr>
          <p:nvPr/>
        </p:nvPicPr>
        <p:blipFill>
          <a:blip r:embed="rId8"/>
          <a:stretch>
            <a:fillRect/>
          </a:stretch>
        </p:blipFill>
        <p:spPr>
          <a:xfrm>
            <a:off x="-269740" y="-296044"/>
            <a:ext cx="1672871" cy="1413818"/>
          </a:xfrm>
          <a:prstGeom prst="rect">
            <a:avLst/>
          </a:prstGeom>
        </p:spPr>
      </p:pic>
      <p:sp>
        <p:nvSpPr>
          <p:cNvPr id="16" name="Rectangle 15"/>
          <p:cNvSpPr/>
          <p:nvPr/>
        </p:nvSpPr>
        <p:spPr>
          <a:xfrm>
            <a:off x="635282" y="1429908"/>
            <a:ext cx="9612304" cy="523220"/>
          </a:xfrm>
          <a:prstGeom prst="rect">
            <a:avLst/>
          </a:prstGeom>
          <a:solidFill>
            <a:schemeClr val="bg1"/>
          </a:solidFill>
        </p:spPr>
        <p:txBody>
          <a:bodyPr wrap="square">
            <a:spAutoFit/>
          </a:bodyPr>
          <a:lstStyle/>
          <a:p>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Suy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nghĩ</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kết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thúc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truyện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Chú</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chì</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pic>
        <p:nvPicPr>
          <p:cNvPr id="15" name="图片 3">
            <a:extLst>
              <a:ext uri="{FF2B5EF4-FFF2-40B4-BE49-F238E27FC236}">
                <a16:creationId xmlns:a16="http://schemas.microsoft.com/office/drawing/2014/main" id="{8167E989-995B-418D-911F-33D35542897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7852" y="-296044"/>
            <a:ext cx="9148887" cy="7421275"/>
          </a:xfrm>
          <a:prstGeom prst="rect">
            <a:avLst/>
          </a:prstGeom>
        </p:spPr>
      </p:pic>
      <p:sp>
        <p:nvSpPr>
          <p:cNvPr id="17" name="Rectangle 16"/>
          <p:cNvSpPr/>
          <p:nvPr/>
        </p:nvSpPr>
        <p:spPr>
          <a:xfrm>
            <a:off x="1222978" y="3257532"/>
            <a:ext cx="6483254" cy="2062103"/>
          </a:xfrm>
          <a:prstGeom prst="rect">
            <a:avLst/>
          </a:prstGeom>
        </p:spPr>
        <p:txBody>
          <a:bodyPr wrap="square">
            <a:spAutoFit/>
          </a:bodyPr>
          <a:lstStyle/>
          <a:p>
            <a:pPr algn="ctr"/>
            <a:r>
              <a:rPr lang="en-US" sz="3200" dirty="0" err="1">
                <a:solidFill>
                  <a:srgbClr val="0000FF"/>
                </a:solidFill>
                <a:latin typeface="Times New Roman" pitchFamily="18" charset="0"/>
                <a:cs typeface="Times New Roman" pitchFamily="18" charset="0"/>
              </a:rPr>
              <a:t>Tác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giả</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bức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thư</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suy</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nghĩ</a:t>
            </a:r>
            <a:r>
              <a:rPr lang="en-US" sz="3200" dirty="0">
                <a:solidFill>
                  <a:srgbClr val="0000FF"/>
                </a:solidFill>
                <a:latin typeface="Times New Roman" pitchFamily="18" charset="0"/>
                <a:cs typeface="Times New Roman" pitchFamily="18" charset="0"/>
              </a:rPr>
              <a:t> </a:t>
            </a:r>
          </a:p>
          <a:p>
            <a:pPr algn="ctr"/>
            <a:r>
              <a:rPr lang="en-US" sz="3200" dirty="0" err="1">
                <a:solidFill>
                  <a:srgbClr val="0000FF"/>
                </a:solidFill>
                <a:latin typeface="Times New Roman" pitchFamily="18" charset="0"/>
                <a:cs typeface="Times New Roman" pitchFamily="18" charset="0"/>
              </a:rPr>
              <a:t>như</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thế</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nào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về</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kết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thúc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không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có</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hậu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của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truyện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Chú</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lính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chì</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dũng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cảm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Em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có</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đồng</a:t>
            </a:r>
            <a:r>
              <a:rPr lang="en-US" sz="3200" dirty="0">
                <a:solidFill>
                  <a:srgbClr val="0000FF"/>
                </a:solidFill>
                <a:latin typeface="Times New Roman" pitchFamily="18" charset="0"/>
                <a:cs typeface="Times New Roman" pitchFamily="18" charset="0"/>
              </a:rPr>
              <a:t> ý </a:t>
            </a:r>
            <a:r>
              <a:rPr lang="en-US" sz="3200" dirty="0" err="1">
                <a:solidFill>
                  <a:srgbClr val="0000FF"/>
                </a:solidFill>
                <a:latin typeface="Times New Roman" pitchFamily="18" charset="0"/>
                <a:cs typeface="Times New Roman" pitchFamily="18" charset="0"/>
              </a:rPr>
              <a:t>với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điều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đó</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không</a:t>
            </a:r>
            <a:r>
              <a:rPr lang="en-US" sz="3200"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1485205754"/>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heel(1)">
                                      <p:cBhvr>
                                        <p:cTn id="1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图片 4">
            <a:extLst>
              <a:ext uri="{FF2B5EF4-FFF2-40B4-BE49-F238E27FC236}">
                <a16:creationId xmlns:a16="http://schemas.microsoft.com/office/drawing/2014/main" id="{C222FBF7-B403-415C-A64B-E98F05EB3247}"/>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8008885" y="3646582"/>
            <a:ext cx="4114799" cy="3211417"/>
          </a:xfrm>
          <a:prstGeom prst="rect">
            <a:avLst/>
          </a:prstGeom>
        </p:spPr>
      </p:pic>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8161168" y="-101825"/>
            <a:ext cx="3771752" cy="4122731"/>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71035" y="2352971"/>
            <a:ext cx="3568262" cy="232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latin typeface="Times New Roman" pitchFamily="18" charset="0"/>
                <a:cs typeface="Times New Roman" pitchFamily="18" charset="0"/>
              </a:rPr>
              <a:t>BỨC THƯ GỬI CHÚ LÍNH </a:t>
            </a:r>
            <a:r>
              <a:rPr lang="en-US" sz="2800" b="1" dirty="0" smtClean="0">
                <a:latin typeface="Times New Roman" pitchFamily="18" charset="0"/>
                <a:cs typeface="Times New Roman" pitchFamily="18" charset="0"/>
              </a:rPr>
              <a:t>CHÌ DŨNG CẢM</a:t>
            </a:r>
            <a:r>
              <a:rPr lang="en-US" sz="2800" i="1" dirty="0" smtClean="0">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id="{9EAEA7A9-3CED-4097-AC74-320E7957D25B}"/>
              </a:ext>
            </a:extLst>
          </p:cNvPr>
          <p:cNvPicPr>
            <a:picLocks noChangeAspect="1"/>
          </p:cNvPicPr>
          <p:nvPr/>
        </p:nvPicPr>
        <p:blipFill>
          <a:blip r:embed="rId8"/>
          <a:stretch>
            <a:fillRect/>
          </a:stretch>
        </p:blipFill>
        <p:spPr>
          <a:xfrm>
            <a:off x="-269740" y="-296044"/>
            <a:ext cx="1672871" cy="1413818"/>
          </a:xfrm>
          <a:prstGeom prst="rect">
            <a:avLst/>
          </a:prstGeom>
        </p:spPr>
      </p:pic>
      <p:sp>
        <p:nvSpPr>
          <p:cNvPr id="16" name="Rectangle 15"/>
          <p:cNvSpPr/>
          <p:nvPr/>
        </p:nvSpPr>
        <p:spPr>
          <a:xfrm>
            <a:off x="635282" y="1429908"/>
            <a:ext cx="9612304" cy="523220"/>
          </a:xfrm>
          <a:prstGeom prst="rect">
            <a:avLst/>
          </a:prstGeom>
          <a:solidFill>
            <a:schemeClr val="bg1"/>
          </a:solidFill>
        </p:spPr>
        <p:txBody>
          <a:bodyPr wrap="square">
            <a:spAutoFit/>
          </a:bodyPr>
          <a:lstStyle/>
          <a:p>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Suy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nghĩ</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kết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thúc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truyện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Chú</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chì</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id="{24E8DD67-E0AD-4643-B824-031FF424B2A8}"/>
              </a:ext>
            </a:extLst>
          </p:cNvPr>
          <p:cNvSpPr/>
          <p:nvPr/>
        </p:nvSpPr>
        <p:spPr>
          <a:xfrm>
            <a:off x="635282" y="2004703"/>
            <a:ext cx="9612304" cy="830997"/>
          </a:xfrm>
          <a:prstGeom prst="rect">
            <a:avLst/>
          </a:prstGeom>
          <a:solidFill>
            <a:srgbClr val="FFFF00"/>
          </a:solidFill>
        </p:spPr>
        <p:txBody>
          <a:bodyPr wrap="square">
            <a:spAutoFit/>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An-</a:t>
            </a:r>
            <a:r>
              <a:rPr lang="en-US" sz="2400" dirty="0" err="1">
                <a:latin typeface="Times New Roman" pitchFamily="18" charset="0"/>
                <a:cs typeface="Times New Roman" pitchFamily="18" charset="0"/>
              </a:rPr>
              <a:t>đéc</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xen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hậu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a:t>
            </a:r>
          </a:p>
        </p:txBody>
      </p:sp>
      <p:sp>
        <p:nvSpPr>
          <p:cNvPr id="12" name="Rectangle 11"/>
          <p:cNvSpPr/>
          <p:nvPr/>
        </p:nvSpPr>
        <p:spPr>
          <a:xfrm>
            <a:off x="635282" y="2917500"/>
            <a:ext cx="9612304" cy="1200329"/>
          </a:xfrm>
          <a:prstGeom prst="rect">
            <a:avLst/>
          </a:prstGeom>
          <a:solidFill>
            <a:srgbClr val="CCFF33"/>
          </a:solidFill>
        </p:spPr>
        <p:txBody>
          <a:bodyPr wrap="square">
            <a:spAutoFit/>
          </a:bodyPr>
          <a:lstStyle/>
          <a:p>
            <a:r>
              <a:rPr lang="en-US" sz="2400" dirty="0">
                <a:latin typeface="Times New Roman" pitchFamily="18" charset="0"/>
                <a:cs typeface="Times New Roman" pitchFamily="18" charset="0"/>
              </a:rPr>
              <a:t>+ Theo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đang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nạn</a:t>
            </a:r>
            <a:r>
              <a:rPr lang="en-US" sz="2400" dirty="0">
                <a:latin typeface="Times New Roman" pitchFamily="18" charset="0"/>
                <a:cs typeface="Times New Roman" pitchFamily="18" charset="0"/>
              </a:rPr>
              <a:t> ma </a:t>
            </a:r>
            <a:r>
              <a:rPr lang="en-US" sz="2400" dirty="0" err="1">
                <a:latin typeface="Times New Roman" pitchFamily="18" charset="0"/>
                <a:cs typeface="Times New Roman" pitchFamily="18" charset="0"/>
              </a:rPr>
              <a:t>túy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nghèo</a:t>
            </a:r>
            <a:r>
              <a:rPr lang="en-US" sz="2400" dirty="0">
                <a:latin typeface="Times New Roman" pitchFamily="18" charset="0"/>
                <a:cs typeface="Times New Roman" pitchFamily="18" charset="0"/>
              </a:rPr>
              <a:t>, …</a:t>
            </a:r>
          </a:p>
        </p:txBody>
      </p:sp>
    </p:spTree>
    <p:extLst>
      <p:ext uri="{BB962C8B-B14F-4D97-AF65-F5344CB8AC3E}">
        <p14:creationId xmlns:p14="http://schemas.microsoft.com/office/powerpoint/2010/main" val="2217291981"/>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图片 4">
            <a:extLst>
              <a:ext uri="{FF2B5EF4-FFF2-40B4-BE49-F238E27FC236}">
                <a16:creationId xmlns:a16="http://schemas.microsoft.com/office/drawing/2014/main" id="{C222FBF7-B403-415C-A64B-E98F05EB3247}"/>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7961587" y="3646582"/>
            <a:ext cx="4114799" cy="3211417"/>
          </a:xfrm>
          <a:prstGeom prst="rect">
            <a:avLst/>
          </a:prstGeom>
        </p:spPr>
      </p:pic>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8161168" y="-101825"/>
            <a:ext cx="3771752" cy="4122731"/>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29332" y="1959540"/>
            <a:ext cx="3303588"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latin typeface="Times New Roman" pitchFamily="18" charset="0"/>
                <a:cs typeface="Times New Roman" pitchFamily="18" charset="0"/>
              </a:rPr>
              <a:t>BỨC THƯ GỬI CHÚ LÍNH </a:t>
            </a:r>
            <a:r>
              <a:rPr lang="en-US" sz="2800" b="1" dirty="0" smtClean="0">
                <a:latin typeface="Times New Roman" pitchFamily="18" charset="0"/>
                <a:cs typeface="Times New Roman" pitchFamily="18" charset="0"/>
              </a:rPr>
              <a:t>CHÌ DŨNG CẢM</a:t>
            </a:r>
            <a:r>
              <a:rPr lang="en-US" sz="2800" i="1" dirty="0" smtClean="0">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id="{9EAEA7A9-3CED-4097-AC74-320E7957D25B}"/>
              </a:ext>
            </a:extLst>
          </p:cNvPr>
          <p:cNvPicPr>
            <a:picLocks noChangeAspect="1"/>
          </p:cNvPicPr>
          <p:nvPr/>
        </p:nvPicPr>
        <p:blipFill>
          <a:blip r:embed="rId8"/>
          <a:stretch>
            <a:fillRect/>
          </a:stretch>
        </p:blipFill>
        <p:spPr>
          <a:xfrm>
            <a:off x="-269740" y="-296044"/>
            <a:ext cx="1672871" cy="1413818"/>
          </a:xfrm>
          <a:prstGeom prst="rect">
            <a:avLst/>
          </a:prstGeom>
        </p:spPr>
      </p:pic>
      <p:pic>
        <p:nvPicPr>
          <p:cNvPr id="12" name="Picture 11">
            <a:extLst>
              <a:ext uri="{FF2B5EF4-FFF2-40B4-BE49-F238E27FC236}">
                <a16:creationId xmlns:a16="http://schemas.microsoft.com/office/drawing/2014/main" id="{27F4EAFC-C099-F94A-965B-93EF9191E86B}"/>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72077" b="92000" l="5462" r="55154">
                        <a14:foregroundMark x1="17615" y1="74385" x2="10769" y2="76077"/>
                        <a14:foregroundMark x1="10769" y1="76077" x2="5615" y2="81231"/>
                        <a14:foregroundMark x1="5615" y1="81231" x2="8923" y2="88000"/>
                        <a14:foregroundMark x1="8923" y1="88000" x2="23462" y2="92462"/>
                        <a14:foregroundMark x1="23462" y1="92462" x2="37846" y2="93077"/>
                        <a14:foregroundMark x1="37846" y1="93077" x2="45077" y2="91923"/>
                        <a14:foregroundMark x1="45077" y1="91923" x2="51615" y2="88615"/>
                        <a14:foregroundMark x1="51615" y1="88615" x2="55769" y2="82692"/>
                        <a14:foregroundMark x1="55769" y1="82692" x2="51308" y2="77077"/>
                        <a14:foregroundMark x1="51308" y1="77077" x2="37692" y2="72077"/>
                        <a14:foregroundMark x1="37692" y1="72077" x2="15769" y2="73692"/>
                        <a14:foregroundMark x1="52154" y1="78000" x2="52154" y2="78000"/>
                        <a14:foregroundMark x1="52846" y1="79077" x2="54462" y2="86000"/>
                        <a14:foregroundMark x1="54462" y1="86000" x2="54000" y2="87462"/>
                        <a14:foregroundMark x1="55154" y1="82231" x2="53077" y2="78000"/>
                      </a14:backgroundRemoval>
                    </a14:imgEffect>
                  </a14:imgLayer>
                </a14:imgProps>
              </a:ext>
            </a:extLst>
          </a:blip>
          <a:srcRect t="69969" r="42482" b="5531"/>
          <a:stretch/>
        </p:blipFill>
        <p:spPr>
          <a:xfrm rot="21195327">
            <a:off x="-25825" y="1197620"/>
            <a:ext cx="7607001" cy="5114919"/>
          </a:xfrm>
          <a:prstGeom prst="rect">
            <a:avLst/>
          </a:prstGeom>
        </p:spPr>
      </p:pic>
      <p:sp>
        <p:nvSpPr>
          <p:cNvPr id="13" name="Rectangle 12">
            <a:extLst>
              <a:ext uri="{FF2B5EF4-FFF2-40B4-BE49-F238E27FC236}">
                <a16:creationId xmlns:a16="http://schemas.microsoft.com/office/drawing/2014/main" id="{24E8DD67-E0AD-4643-B824-031FF424B2A8}"/>
              </a:ext>
            </a:extLst>
          </p:cNvPr>
          <p:cNvSpPr/>
          <p:nvPr/>
        </p:nvSpPr>
        <p:spPr>
          <a:xfrm>
            <a:off x="1577702" y="2682078"/>
            <a:ext cx="5106877" cy="2677656"/>
          </a:xfrm>
          <a:prstGeom prst="rect">
            <a:avLst/>
          </a:prstGeom>
        </p:spPr>
        <p:txBody>
          <a:bodyPr wrap="square">
            <a:spAutoFit/>
          </a:bodyPr>
          <a:lstStyle/>
          <a:p>
            <a:pPr algn="just">
              <a:tabLst>
                <a:tab pos="530225" algn="l"/>
              </a:tabLst>
            </a:pPr>
            <a:r>
              <a:rPr lang="vi-VN" altLang="zh-CN" sz="2400"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Tác giả lá thư cho rằng kết thúc không có hậu của truyện “Chú lính chì dũng cảm” sẽ giúp người đọc nhận ra những mặt trái của đời sống thực. Để từ đó, chúng ta sẽ tìm cách giải quyết vấn đề có hiệu quả và xây dựng một thế giới tươi đẹp hơn.</a:t>
            </a:r>
          </a:p>
        </p:txBody>
      </p:sp>
    </p:spTree>
    <p:extLst>
      <p:ext uri="{BB962C8B-B14F-4D97-AF65-F5344CB8AC3E}">
        <p14:creationId xmlns:p14="http://schemas.microsoft.com/office/powerpoint/2010/main" val="116582667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图片 4">
            <a:extLst>
              <a:ext uri="{FF2B5EF4-FFF2-40B4-BE49-F238E27FC236}">
                <a16:creationId xmlns:a16="http://schemas.microsoft.com/office/drawing/2014/main" id="{C222FBF7-B403-415C-A64B-E98F05EB3247}"/>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8008885" y="3646582"/>
            <a:ext cx="4114799" cy="3211417"/>
          </a:xfrm>
          <a:prstGeom prst="rect">
            <a:avLst/>
          </a:prstGeom>
        </p:spPr>
      </p:pic>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8161168" y="-101825"/>
            <a:ext cx="3771752" cy="4122731"/>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71035" y="2352971"/>
            <a:ext cx="3568262" cy="232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latin typeface="Times New Roman" pitchFamily="18" charset="0"/>
                <a:cs typeface="Times New Roman" pitchFamily="18" charset="0"/>
              </a:rPr>
              <a:t>BỨC THƯ GỬI CHÚ LÍNH </a:t>
            </a:r>
            <a:r>
              <a:rPr lang="en-US" sz="2800" b="1" dirty="0" smtClean="0">
                <a:latin typeface="Times New Roman" pitchFamily="18" charset="0"/>
                <a:cs typeface="Times New Roman" pitchFamily="18" charset="0"/>
              </a:rPr>
              <a:t>CHÌ DŨNG CẢM</a:t>
            </a:r>
            <a:r>
              <a:rPr lang="en-US" sz="2800" i="1" dirty="0" smtClean="0">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id="{9EAEA7A9-3CED-4097-AC74-320E7957D25B}"/>
              </a:ext>
            </a:extLst>
          </p:cNvPr>
          <p:cNvPicPr>
            <a:picLocks noChangeAspect="1"/>
          </p:cNvPicPr>
          <p:nvPr/>
        </p:nvPicPr>
        <p:blipFill>
          <a:blip r:embed="rId8"/>
          <a:stretch>
            <a:fillRect/>
          </a:stretch>
        </p:blipFill>
        <p:spPr>
          <a:xfrm>
            <a:off x="-269740" y="-296044"/>
            <a:ext cx="1672871" cy="1413818"/>
          </a:xfrm>
          <a:prstGeom prst="rect">
            <a:avLst/>
          </a:prstGeom>
        </p:spPr>
      </p:pic>
      <p:sp>
        <p:nvSpPr>
          <p:cNvPr id="16" name="Rectangle 15"/>
          <p:cNvSpPr/>
          <p:nvPr/>
        </p:nvSpPr>
        <p:spPr>
          <a:xfrm>
            <a:off x="635282" y="1429908"/>
            <a:ext cx="9612304" cy="523220"/>
          </a:xfrm>
          <a:prstGeom prst="rect">
            <a:avLst/>
          </a:prstGeom>
          <a:solidFill>
            <a:schemeClr val="bg1"/>
          </a:solidFill>
        </p:spPr>
        <p:txBody>
          <a:bodyPr wrap="square">
            <a:spAutoFit/>
          </a:bodyPr>
          <a:lstStyle/>
          <a:p>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Suy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nghĩ</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kết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thúc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truyện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Chú</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chì</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id="{24E8DD67-E0AD-4643-B824-031FF424B2A8}"/>
              </a:ext>
            </a:extLst>
          </p:cNvPr>
          <p:cNvSpPr/>
          <p:nvPr/>
        </p:nvSpPr>
        <p:spPr>
          <a:xfrm>
            <a:off x="635282" y="2004703"/>
            <a:ext cx="9612304" cy="830997"/>
          </a:xfrm>
          <a:prstGeom prst="rect">
            <a:avLst/>
          </a:prstGeom>
          <a:solidFill>
            <a:srgbClr val="FFFF00"/>
          </a:solidFill>
        </p:spPr>
        <p:txBody>
          <a:bodyPr wrap="square">
            <a:spAutoFit/>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An-</a:t>
            </a:r>
            <a:r>
              <a:rPr lang="en-US" sz="2400" dirty="0" err="1">
                <a:latin typeface="Times New Roman" pitchFamily="18" charset="0"/>
                <a:cs typeface="Times New Roman" pitchFamily="18" charset="0"/>
              </a:rPr>
              <a:t>đéc</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xen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hậu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a:t>
            </a:r>
          </a:p>
        </p:txBody>
      </p:sp>
      <p:sp>
        <p:nvSpPr>
          <p:cNvPr id="12" name="Rectangle 11"/>
          <p:cNvSpPr/>
          <p:nvPr/>
        </p:nvSpPr>
        <p:spPr>
          <a:xfrm>
            <a:off x="635282" y="2917500"/>
            <a:ext cx="9612304" cy="1200329"/>
          </a:xfrm>
          <a:prstGeom prst="rect">
            <a:avLst/>
          </a:prstGeom>
          <a:solidFill>
            <a:srgbClr val="CCFF33"/>
          </a:solidFill>
        </p:spPr>
        <p:txBody>
          <a:bodyPr wrap="square">
            <a:spAutoFit/>
          </a:bodyPr>
          <a:lstStyle/>
          <a:p>
            <a:r>
              <a:rPr lang="en-US" sz="2400" dirty="0">
                <a:latin typeface="Times New Roman" pitchFamily="18" charset="0"/>
                <a:cs typeface="Times New Roman" pitchFamily="18" charset="0"/>
              </a:rPr>
              <a:t>+ Theo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đang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nạn</a:t>
            </a:r>
            <a:r>
              <a:rPr lang="en-US" sz="2400" dirty="0">
                <a:latin typeface="Times New Roman" pitchFamily="18" charset="0"/>
                <a:cs typeface="Times New Roman" pitchFamily="18" charset="0"/>
              </a:rPr>
              <a:t> ma </a:t>
            </a:r>
            <a:r>
              <a:rPr lang="en-US" sz="2400" dirty="0" err="1">
                <a:latin typeface="Times New Roman" pitchFamily="18" charset="0"/>
                <a:cs typeface="Times New Roman" pitchFamily="18" charset="0"/>
              </a:rPr>
              <a:t>túy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nghèo</a:t>
            </a:r>
            <a:r>
              <a:rPr lang="en-US" sz="2400" dirty="0">
                <a:latin typeface="Times New Roman" pitchFamily="18" charset="0"/>
                <a:cs typeface="Times New Roman" pitchFamily="18" charset="0"/>
              </a:rPr>
              <a:t>, …</a:t>
            </a:r>
          </a:p>
        </p:txBody>
      </p:sp>
      <p:sp>
        <p:nvSpPr>
          <p:cNvPr id="13" name="Rectangle 12"/>
          <p:cNvSpPr/>
          <p:nvPr/>
        </p:nvSpPr>
        <p:spPr>
          <a:xfrm>
            <a:off x="635282" y="4404609"/>
            <a:ext cx="9612304" cy="1200329"/>
          </a:xfrm>
          <a:prstGeom prst="rect">
            <a:avLst/>
          </a:prstGeom>
          <a:solidFill>
            <a:srgbClr val="FFCCCC"/>
          </a:solidFill>
        </p:spPr>
        <p:txBody>
          <a:bodyPr wrap="square">
            <a:spAutoFit/>
          </a:bodyPr>
          <a:lstStyle/>
          <a:p>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thúc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hậu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An-</a:t>
            </a:r>
            <a:r>
              <a:rPr lang="en-US" sz="2400" dirty="0" err="1">
                <a:latin typeface="Times New Roman" pitchFamily="18" charset="0"/>
                <a:cs typeface="Times New Roman" pitchFamily="18" charset="0"/>
              </a:rPr>
              <a:t>đec</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xen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giúp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nhìn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T</a:t>
            </a:r>
            <a:r>
              <a:rPr lang="vi-VN" altLang="zh-CN"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ừ </a:t>
            </a:r>
            <a:r>
              <a:rPr lang="vi-VN" altLang="zh-CN"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đó, chúng ta sẽ tìm cách giải quyết vấn đề có hiệu quả và xây dựng một thế giới tươi đẹp hơn</a:t>
            </a:r>
            <a:r>
              <a:rPr lang="vi-VN" altLang="zh-CN"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a:t>
            </a:r>
            <a:endParaRPr lang="vi-VN" altLang="zh-CN"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4" name="Rectangle 13"/>
          <p:cNvSpPr/>
          <p:nvPr/>
        </p:nvSpPr>
        <p:spPr>
          <a:xfrm>
            <a:off x="658845" y="5900935"/>
            <a:ext cx="9612304" cy="523220"/>
          </a:xfrm>
          <a:prstGeom prst="rect">
            <a:avLst/>
          </a:prstGeom>
          <a:solidFill>
            <a:schemeClr val="bg1"/>
          </a:solidFill>
        </p:spPr>
        <p:txBody>
          <a:bodyPr wrap="square">
            <a:spAutoFit/>
          </a:bodyPr>
          <a:lstStyle/>
          <a:p>
            <a:r>
              <a:rPr lang="en-US" sz="2800" b="1" dirty="0" smtClean="0">
                <a:solidFill>
                  <a:srgbClr val="FF0000"/>
                </a:solidFill>
                <a:latin typeface="Times New Roman" pitchFamily="18" charset="0"/>
                <a:cs typeface="Times New Roman" pitchFamily="18" charset="0"/>
              </a:rPr>
              <a:t>=&gt; </a:t>
            </a:r>
            <a:r>
              <a:rPr lang="en-US" sz="2800" b="1" dirty="0" err="1">
                <a:solidFill>
                  <a:srgbClr val="FF0000"/>
                </a:solidFill>
                <a:latin typeface="Times New Roman" pitchFamily="18" charset="0"/>
                <a:cs typeface="Times New Roman" pitchFamily="18" charset="0"/>
              </a:rPr>
              <a:t>S</a:t>
            </a:r>
            <a:r>
              <a:rPr lang="en-US" sz="2800" b="1" dirty="0" err="1" smtClean="0">
                <a:solidFill>
                  <a:srgbClr val="FF0000"/>
                </a:solidFill>
                <a:latin typeface="Times New Roman" pitchFamily="18" charset="0"/>
                <a:cs typeface="Times New Roman" pitchFamily="18" charset="0"/>
              </a:rPr>
              <a:t>uy</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nghĩ</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hết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sức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trị</a:t>
            </a:r>
            <a:r>
              <a:rPr lang="en-US" sz="2800" b="1" dirty="0">
                <a:solidFill>
                  <a:srgbClr val="FF0000"/>
                </a:solidFill>
                <a:latin typeface="Times New Roman" pitchFamily="18" charset="0"/>
                <a:cs typeface="Times New Roman" pitchFamily="18" charset="0"/>
              </a:rPr>
              <a:t> to </a:t>
            </a:r>
            <a:r>
              <a:rPr lang="en-US" sz="2800" b="1" dirty="0" err="1">
                <a:solidFill>
                  <a:srgbClr val="FF0000"/>
                </a:solidFill>
                <a:latin typeface="Times New Roman" pitchFamily="18" charset="0"/>
                <a:cs typeface="Times New Roman" pitchFamily="18" charset="0"/>
              </a:rPr>
              <a:t>lớn</a:t>
            </a:r>
            <a:r>
              <a:rPr lang="en-US" sz="28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118432629"/>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a16="http://schemas.microsoft.com/office/drawing/2014/main" id="{D503F71A-BC92-416A-840E-AB61F69DA1E0}"/>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963079" y="465193"/>
            <a:ext cx="7204193" cy="1757120"/>
          </a:xfrm>
          <a:prstGeom prst="rect">
            <a:avLst/>
          </a:prstGeom>
        </p:spPr>
      </p:pic>
      <p:sp>
        <p:nvSpPr>
          <p:cNvPr id="2" name="Rectangle 1"/>
          <p:cNvSpPr/>
          <p:nvPr/>
        </p:nvSpPr>
        <p:spPr>
          <a:xfrm>
            <a:off x="4045600" y="1357377"/>
            <a:ext cx="3377848" cy="646331"/>
          </a:xfrm>
          <a:prstGeom prst="rect">
            <a:avLst/>
          </a:prstGeom>
          <a:solidFill>
            <a:srgbClr val="FFFF00"/>
          </a:solidFill>
        </p:spPr>
        <p:txBody>
          <a:bodyPr wrap="none">
            <a:spAutoFit/>
          </a:bodyPr>
          <a:lstStyle/>
          <a:p>
            <a:pPr lvl="0" algn="ctr">
              <a:defRPr/>
            </a:pPr>
            <a:r>
              <a:rPr kumimoji="0" lang="vi-VN" sz="36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matic SC"/>
              </a:rPr>
              <a:t>I</a:t>
            </a:r>
            <a:r>
              <a:rPr kumimoji="0" lang="en-US" sz="36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matic SC"/>
              </a:rPr>
              <a:t>V</a:t>
            </a:r>
            <a:r>
              <a:rPr kumimoji="0" lang="vi-VN" sz="36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matic SC"/>
              </a:rPr>
              <a:t>. </a:t>
            </a:r>
            <a:r>
              <a:rPr kumimoji="0" lang="en-US" sz="36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matic SC"/>
              </a:rPr>
              <a:t>TỔNG</a:t>
            </a:r>
            <a:r>
              <a:rPr kumimoji="0" lang="en-US" sz="3600" b="1" i="0" u="none" strike="noStrike" kern="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matic SC"/>
              </a:rPr>
              <a:t> KẾT</a:t>
            </a:r>
            <a:endParaRPr kumimoji="0" lang="en-US" sz="3600" b="0" i="0" u="none" strike="noStrike" kern="0" cap="none" spc="0" normalizeH="0" baseline="0" noProof="0" dirty="0">
              <a:ln>
                <a:noFill/>
              </a:ln>
              <a:solidFill>
                <a:srgbClr val="0000FF"/>
              </a:solidFill>
              <a:effectLst/>
              <a:uLnTx/>
              <a:uFillTx/>
              <a:latin typeface="Times New Roman" pitchFamily="18" charset="0"/>
              <a:cs typeface="Times New Roman" pitchFamily="18" charset="0"/>
            </a:endParaRPr>
          </a:p>
        </p:txBody>
      </p:sp>
      <p:pic>
        <p:nvPicPr>
          <p:cNvPr id="9" name="图片 5">
            <a:extLst>
              <a:ext uri="{FF2B5EF4-FFF2-40B4-BE49-F238E27FC236}">
                <a16:creationId xmlns:a16="http://schemas.microsoft.com/office/drawing/2014/main" id="{0C011631-D0F3-48AB-B7B6-6712906A7139}"/>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001333" y="5108028"/>
            <a:ext cx="2174909" cy="1749971"/>
          </a:xfrm>
          <a:prstGeom prst="rect">
            <a:avLst/>
          </a:prstGeom>
          <a:solidFill>
            <a:srgbClr val="00B050"/>
          </a:solidFill>
        </p:spPr>
      </p:pic>
      <p:pic>
        <p:nvPicPr>
          <p:cNvPr id="10" name="Picture 9">
            <a:extLst>
              <a:ext uri="{FF2B5EF4-FFF2-40B4-BE49-F238E27FC236}">
                <a16:creationId xmlns:a16="http://schemas.microsoft.com/office/drawing/2014/main" id="{9EAEA7A9-3CED-4097-AC74-320E7957D25B}"/>
              </a:ext>
            </a:extLst>
          </p:cNvPr>
          <p:cNvPicPr>
            <a:picLocks noChangeAspect="1"/>
          </p:cNvPicPr>
          <p:nvPr/>
        </p:nvPicPr>
        <p:blipFill>
          <a:blip r:embed="rId7"/>
          <a:stretch>
            <a:fillRect/>
          </a:stretch>
        </p:blipFill>
        <p:spPr>
          <a:xfrm>
            <a:off x="-238209" y="-241716"/>
            <a:ext cx="1672871" cy="1413818"/>
          </a:xfrm>
          <a:prstGeom prst="rect">
            <a:avLst/>
          </a:prstGeom>
        </p:spPr>
      </p:pic>
      <p:sp>
        <p:nvSpPr>
          <p:cNvPr id="12" name="Rectangle 11"/>
          <p:cNvSpPr/>
          <p:nvPr/>
        </p:nvSpPr>
        <p:spPr>
          <a:xfrm>
            <a:off x="1881936" y="88728"/>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13" name="Picture 12">
            <a:extLst>
              <a:ext uri="{FF2B5EF4-FFF2-40B4-BE49-F238E27FC236}">
                <a16:creationId xmlns:a16="http://schemas.microsoft.com/office/drawing/2014/main" id="{11A4B837-C19F-D24E-BD05-36496AE6F9A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4889" b="98000" l="9932" r="89932">
                        <a14:foregroundMark x1="48980" y1="10889" x2="56327" y2="4000"/>
                        <a14:foregroundMark x1="56327" y1="4000" x2="64082" y2="1778"/>
                        <a14:foregroundMark x1="64082" y1="1778" x2="71701" y2="5333"/>
                        <a14:foregroundMark x1="71701" y1="5333" x2="74014" y2="10444"/>
                        <a14:foregroundMark x1="35102" y1="46222" x2="37415" y2="50889"/>
                        <a14:foregroundMark x1="49252" y1="66222" x2="59048" y2="57111"/>
                        <a14:foregroundMark x1="54830" y1="74222" x2="59728" y2="57111"/>
                        <a14:foregroundMark x1="67483" y1="58444" x2="67483" y2="58444"/>
                        <a14:foregroundMark x1="19048" y1="71111" x2="16599" y2="58444"/>
                        <a14:foregroundMark x1="16599" y1="58444" x2="9524" y2="79778"/>
                        <a14:foregroundMark x1="9524" y1="79778" x2="11837" y2="90222"/>
                        <a14:foregroundMark x1="11837" y1="90222" x2="19048" y2="95556"/>
                        <a14:foregroundMark x1="19048" y1="95556" x2="25170" y2="90444"/>
                        <a14:foregroundMark x1="25170" y1="90444" x2="26939" y2="79556"/>
                        <a14:foregroundMark x1="26939" y1="79556" x2="19320" y2="59556"/>
                        <a14:foregroundMark x1="19320" y1="59556" x2="18367" y2="58444"/>
                        <a14:foregroundMark x1="8299" y1="99111" x2="15238" y2="99556"/>
                        <a14:foregroundMark x1="15238" y1="99556" x2="54150" y2="94889"/>
                        <a14:foregroundMark x1="54150" y1="94889" x2="86395" y2="98000"/>
                        <a14:foregroundMark x1="86395" y1="98000" x2="84898" y2="86889"/>
                        <a14:foregroundMark x1="84898" y1="86889" x2="80544" y2="76000"/>
                        <a14:foregroundMark x1="80544" y1="76000" x2="78776" y2="74000"/>
                        <a14:foregroundMark x1="32109" y1="88222" x2="57959" y2="88889"/>
                        <a14:foregroundMark x1="57959" y1="88889" x2="64762" y2="88000"/>
                        <a14:foregroundMark x1="64762" y1="88000" x2="65306" y2="88222"/>
                      </a14:backgroundRemoval>
                    </a14:imgEffect>
                  </a14:imgLayer>
                </a14:imgProps>
              </a:ext>
            </a:extLst>
          </a:blip>
          <a:stretch>
            <a:fillRect/>
          </a:stretch>
        </p:blipFill>
        <p:spPr>
          <a:xfrm flipH="1">
            <a:off x="-90371" y="4322885"/>
            <a:ext cx="3258061" cy="2535114"/>
          </a:xfrm>
          <a:prstGeom prst="rect">
            <a:avLst/>
          </a:prstGeom>
        </p:spPr>
      </p:pic>
      <p:pic>
        <p:nvPicPr>
          <p:cNvPr id="16" name="图片 3">
            <a:extLst>
              <a:ext uri="{FF2B5EF4-FFF2-40B4-BE49-F238E27FC236}">
                <a16:creationId xmlns:a16="http://schemas.microsoft.com/office/drawing/2014/main" id="{8167E989-995B-418D-911F-33D35542897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0277" y="-614855"/>
            <a:ext cx="9148887" cy="7444108"/>
          </a:xfrm>
          <a:prstGeom prst="rect">
            <a:avLst/>
          </a:prstGeom>
        </p:spPr>
      </p:pic>
      <p:sp>
        <p:nvSpPr>
          <p:cNvPr id="17" name="Rectangle 16">
            <a:extLst>
              <a:ext uri="{FF2B5EF4-FFF2-40B4-BE49-F238E27FC236}">
                <a16:creationId xmlns:a16="http://schemas.microsoft.com/office/drawing/2014/main" id="{E11BC58A-D0E9-9641-89C6-4726B47AFDBA}"/>
              </a:ext>
            </a:extLst>
          </p:cNvPr>
          <p:cNvSpPr/>
          <p:nvPr/>
        </p:nvSpPr>
        <p:spPr>
          <a:xfrm>
            <a:off x="2204607" y="2998972"/>
            <a:ext cx="6277242" cy="2985433"/>
          </a:xfrm>
          <a:prstGeom prst="rect">
            <a:avLst/>
          </a:prstGeom>
        </p:spPr>
        <p:txBody>
          <a:bodyPr wrap="square">
            <a:spAutoFit/>
          </a:bodyPr>
          <a:lstStyle/>
          <a:p>
            <a:r>
              <a:rPr lang="en-US" sz="2400" dirty="0" err="1">
                <a:solidFill>
                  <a:srgbClr val="0000FF"/>
                </a:solidFill>
                <a:latin typeface="Times New Roman" pitchFamily="18" charset="0"/>
                <a:cs typeface="Times New Roman" pitchFamily="18" charset="0"/>
              </a:rPr>
              <a:t>Văn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bản</a:t>
            </a:r>
            <a:r>
              <a:rPr lang="en-US" sz="2400"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Bức</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thư</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gửi</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chú</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lính</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chì</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dũng</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cảm</a:t>
            </a:r>
            <a:r>
              <a:rPr lang="en-US" sz="2400" i="1"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lời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bày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tỏ</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tình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cảm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yêu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mến</a:t>
            </a:r>
            <a:r>
              <a:rPr lang="en-US" sz="2400" dirty="0">
                <a:solidFill>
                  <a:srgbClr val="0000FF"/>
                </a:solidFill>
                <a:latin typeface="Times New Roman" pitchFamily="18" charset="0"/>
                <a:cs typeface="Times New Roman" pitchFamily="18" charset="0"/>
              </a:rPr>
              <a:t>, </a:t>
            </a:r>
            <a:r>
              <a:rPr lang="vi-VN" sz="2400" i="1" dirty="0">
                <a:solidFill>
                  <a:srgbClr val="0000FF"/>
                </a:solidFill>
                <a:latin typeface="Times New Roman" pitchFamily="18" charset="0"/>
                <a:cs typeface="Times New Roman" pitchFamily="18" charset="0"/>
              </a:rPr>
              <a:t>, nể phục</a:t>
            </a:r>
            <a:r>
              <a:rPr lang="vi-VN"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giả</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dành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vật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chú</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lính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chì</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dũng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cảm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trong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truyện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cổ</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tích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An-</a:t>
            </a:r>
            <a:r>
              <a:rPr lang="en-US" sz="2400" dirty="0" err="1">
                <a:solidFill>
                  <a:srgbClr val="0000FF"/>
                </a:solidFill>
                <a:latin typeface="Times New Roman" pitchFamily="18" charset="0"/>
                <a:cs typeface="Times New Roman" pitchFamily="18" charset="0"/>
              </a:rPr>
              <a:t>đéc</a:t>
            </a:r>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xen</a:t>
            </a:r>
            <a:r>
              <a:rPr lang="en-US" sz="2400" i="1" dirty="0">
                <a:solidFill>
                  <a:srgbClr val="0000FF"/>
                </a:solidFill>
                <a:latin typeface="Times New Roman" pitchFamily="18" charset="0"/>
                <a:cs typeface="Times New Roman" pitchFamily="18" charset="0"/>
              </a:rPr>
              <a:t>. </a:t>
            </a:r>
            <a:r>
              <a:rPr lang="vi-VN" sz="2400" dirty="0">
                <a:solidFill>
                  <a:srgbClr val="0000FF"/>
                </a:solidFill>
                <a:latin typeface="Times New Roman" pitchFamily="18" charset="0"/>
                <a:cs typeface="Times New Roman" pitchFamily="18" charset="0"/>
              </a:rPr>
              <a:t>Đồng thời, tác giả bức thư </a:t>
            </a:r>
            <a:r>
              <a:rPr lang="en-US" sz="2400" dirty="0" err="1">
                <a:solidFill>
                  <a:srgbClr val="0000FF"/>
                </a:solidFill>
                <a:latin typeface="Times New Roman" pitchFamily="18" charset="0"/>
                <a:cs typeface="Times New Roman" pitchFamily="18" charset="0"/>
              </a:rPr>
              <a:t>đã</a:t>
            </a:r>
            <a:r>
              <a:rPr lang="en-US" sz="2400" dirty="0">
                <a:solidFill>
                  <a:srgbClr val="0000FF"/>
                </a:solidFill>
                <a:latin typeface="Times New Roman" pitchFamily="18" charset="0"/>
                <a:cs typeface="Times New Roman" pitchFamily="18" charset="0"/>
              </a:rPr>
              <a:t> </a:t>
            </a:r>
            <a:r>
              <a:rPr lang="vi-VN" sz="2400" dirty="0">
                <a:solidFill>
                  <a:srgbClr val="0000FF"/>
                </a:solidFill>
                <a:latin typeface="Times New Roman" pitchFamily="18" charset="0"/>
                <a:cs typeface="Times New Roman" pitchFamily="18" charset="0"/>
              </a:rPr>
              <a:t>rút ra những bài học ý nghĩa cũng như đưa ra quan điểm cá nhân về kết thúc không có hậu của truyện “Chú lính chì dũng cảm”.</a:t>
            </a:r>
            <a:endParaRPr lang="en-US" sz="2400" dirty="0">
              <a:solidFill>
                <a:srgbClr val="0000FF"/>
              </a:solidFill>
              <a:latin typeface="Times New Roman" pitchFamily="18" charset="0"/>
              <a:cs typeface="Times New Roman" pitchFamily="18" charset="0"/>
            </a:endParaRPr>
          </a:p>
          <a:p>
            <a:pPr algn="just">
              <a:tabLst>
                <a:tab pos="530225" algn="l"/>
              </a:tabLst>
            </a:pPr>
            <a:endParaRPr lang="vi-VN" altLang="zh-CN" sz="20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3" name="Rectangle 2"/>
          <p:cNvSpPr/>
          <p:nvPr/>
        </p:nvSpPr>
        <p:spPr>
          <a:xfrm>
            <a:off x="1517175" y="2222313"/>
            <a:ext cx="6096000" cy="461665"/>
          </a:xfrm>
          <a:prstGeom prst="rect">
            <a:avLst/>
          </a:prstGeom>
        </p:spPr>
        <p:txBody>
          <a:bodyPr>
            <a:spAutoFit/>
          </a:bodyPr>
          <a:lstStyle/>
          <a:p>
            <a:r>
              <a:rPr lang="en-US" sz="2400" b="1" dirty="0">
                <a:latin typeface="Times New Roman" pitchFamily="18" charset="0"/>
                <a:cs typeface="Times New Roman" pitchFamily="18" charset="0"/>
              </a:rPr>
              <a:t>1. </a:t>
            </a:r>
            <a:r>
              <a:rPr lang="en-US" sz="2400" b="1" dirty="0" err="1">
                <a:latin typeface="Times New Roman" pitchFamily="18" charset="0"/>
                <a:cs typeface="Times New Roman" pitchFamily="18" charset="0"/>
              </a:rPr>
              <a:t>Nội</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dung</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4023244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1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21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2600"/>
                            </p:stCondLst>
                            <p:childTnLst>
                              <p:par>
                                <p:cTn id="17" presetID="42"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1000" fill="hold"/>
                                        <p:tgtEl>
                                          <p:spTgt spid="17"/>
                                        </p:tgtEl>
                                        <p:attrNameLst>
                                          <p:attrName>ppt_w</p:attrName>
                                        </p:attrNameLst>
                                      </p:cBhvr>
                                      <p:tavLst>
                                        <p:tav tm="0">
                                          <p:val>
                                            <p:strVal val="#ppt_w*0.70"/>
                                          </p:val>
                                        </p:tav>
                                        <p:tav tm="100000">
                                          <p:val>
                                            <p:strVal val="#ppt_w"/>
                                          </p:val>
                                        </p:tav>
                                      </p:tavLst>
                                    </p:anim>
                                    <p:anim calcmode="lin" valueType="num">
                                      <p:cBhvr>
                                        <p:cTn id="32" dur="1000" fill="hold"/>
                                        <p:tgtEl>
                                          <p:spTgt spid="17"/>
                                        </p:tgtEl>
                                        <p:attrNameLst>
                                          <p:attrName>ppt_h</p:attrName>
                                        </p:attrNameLst>
                                      </p:cBhvr>
                                      <p:tavLst>
                                        <p:tav tm="0">
                                          <p:val>
                                            <p:strVal val="#ppt_h"/>
                                          </p:val>
                                        </p:tav>
                                        <p:tav tm="100000">
                                          <p:val>
                                            <p:strVal val="#ppt_h"/>
                                          </p:val>
                                        </p:tav>
                                      </p:tavLst>
                                    </p:anim>
                                    <p:animEffect transition="in" filter="fade">
                                      <p:cBhvr>
                                        <p:cTn id="3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a16="http://schemas.microsoft.com/office/drawing/2014/main" id="{D503F71A-BC92-416A-840E-AB61F69DA1E0}"/>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963079" y="465193"/>
            <a:ext cx="7204193" cy="1757120"/>
          </a:xfrm>
          <a:prstGeom prst="rect">
            <a:avLst/>
          </a:prstGeom>
        </p:spPr>
      </p:pic>
      <p:sp>
        <p:nvSpPr>
          <p:cNvPr id="2" name="Rectangle 1"/>
          <p:cNvSpPr/>
          <p:nvPr/>
        </p:nvSpPr>
        <p:spPr>
          <a:xfrm>
            <a:off x="4045600" y="1357377"/>
            <a:ext cx="3377848" cy="646331"/>
          </a:xfrm>
          <a:prstGeom prst="rect">
            <a:avLst/>
          </a:prstGeom>
          <a:solidFill>
            <a:srgbClr val="FFFF00"/>
          </a:solidFill>
        </p:spPr>
        <p:txBody>
          <a:bodyPr wrap="none">
            <a:spAutoFit/>
          </a:bodyPr>
          <a:lstStyle/>
          <a:p>
            <a:pPr lvl="0" algn="ctr">
              <a:defRPr/>
            </a:pPr>
            <a:r>
              <a:rPr kumimoji="0" lang="vi-VN" sz="36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matic SC"/>
              </a:rPr>
              <a:t>I</a:t>
            </a:r>
            <a:r>
              <a:rPr kumimoji="0" lang="en-US" sz="36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matic SC"/>
              </a:rPr>
              <a:t>V</a:t>
            </a:r>
            <a:r>
              <a:rPr kumimoji="0" lang="vi-VN" sz="36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matic SC"/>
              </a:rPr>
              <a:t>. </a:t>
            </a:r>
            <a:r>
              <a:rPr kumimoji="0" lang="en-US" sz="36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matic SC"/>
              </a:rPr>
              <a:t>TỔNG</a:t>
            </a:r>
            <a:r>
              <a:rPr kumimoji="0" lang="en-US" sz="3600" b="1" i="0" u="none" strike="noStrike" kern="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matic SC"/>
              </a:rPr>
              <a:t> KẾT</a:t>
            </a:r>
            <a:endParaRPr kumimoji="0" lang="en-US" sz="3600" b="0" i="0" u="none" strike="noStrike" kern="0" cap="none" spc="0" normalizeH="0" baseline="0" noProof="0" dirty="0">
              <a:ln>
                <a:noFill/>
              </a:ln>
              <a:solidFill>
                <a:srgbClr val="0000FF"/>
              </a:solidFill>
              <a:effectLst/>
              <a:uLnTx/>
              <a:uFillTx/>
              <a:latin typeface="Times New Roman" pitchFamily="18" charset="0"/>
              <a:cs typeface="Times New Roman" pitchFamily="18" charset="0"/>
            </a:endParaRPr>
          </a:p>
        </p:txBody>
      </p:sp>
      <p:pic>
        <p:nvPicPr>
          <p:cNvPr id="9" name="图片 5">
            <a:extLst>
              <a:ext uri="{FF2B5EF4-FFF2-40B4-BE49-F238E27FC236}">
                <a16:creationId xmlns:a16="http://schemas.microsoft.com/office/drawing/2014/main" id="{0C011631-D0F3-48AB-B7B6-6712906A7139}"/>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001333" y="5108028"/>
            <a:ext cx="2174909" cy="1749971"/>
          </a:xfrm>
          <a:prstGeom prst="rect">
            <a:avLst/>
          </a:prstGeom>
          <a:solidFill>
            <a:srgbClr val="00B050"/>
          </a:solidFill>
        </p:spPr>
      </p:pic>
      <p:pic>
        <p:nvPicPr>
          <p:cNvPr id="10" name="Picture 9">
            <a:extLst>
              <a:ext uri="{FF2B5EF4-FFF2-40B4-BE49-F238E27FC236}">
                <a16:creationId xmlns:a16="http://schemas.microsoft.com/office/drawing/2014/main" id="{9EAEA7A9-3CED-4097-AC74-320E7957D25B}"/>
              </a:ext>
            </a:extLst>
          </p:cNvPr>
          <p:cNvPicPr>
            <a:picLocks noChangeAspect="1"/>
          </p:cNvPicPr>
          <p:nvPr/>
        </p:nvPicPr>
        <p:blipFill>
          <a:blip r:embed="rId7"/>
          <a:stretch>
            <a:fillRect/>
          </a:stretch>
        </p:blipFill>
        <p:spPr>
          <a:xfrm>
            <a:off x="-238209" y="-241716"/>
            <a:ext cx="1672871" cy="1413818"/>
          </a:xfrm>
          <a:prstGeom prst="rect">
            <a:avLst/>
          </a:prstGeom>
        </p:spPr>
      </p:pic>
      <p:sp>
        <p:nvSpPr>
          <p:cNvPr id="12" name="Rectangle 11"/>
          <p:cNvSpPr/>
          <p:nvPr/>
        </p:nvSpPr>
        <p:spPr>
          <a:xfrm>
            <a:off x="1881936" y="88728"/>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13" name="Picture 12">
            <a:extLst>
              <a:ext uri="{FF2B5EF4-FFF2-40B4-BE49-F238E27FC236}">
                <a16:creationId xmlns:a16="http://schemas.microsoft.com/office/drawing/2014/main" id="{11A4B837-C19F-D24E-BD05-36496AE6F9A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4889" b="98000" l="9932" r="89932">
                        <a14:foregroundMark x1="48980" y1="10889" x2="56327" y2="4000"/>
                        <a14:foregroundMark x1="56327" y1="4000" x2="64082" y2="1778"/>
                        <a14:foregroundMark x1="64082" y1="1778" x2="71701" y2="5333"/>
                        <a14:foregroundMark x1="71701" y1="5333" x2="74014" y2="10444"/>
                        <a14:foregroundMark x1="35102" y1="46222" x2="37415" y2="50889"/>
                        <a14:foregroundMark x1="49252" y1="66222" x2="59048" y2="57111"/>
                        <a14:foregroundMark x1="54830" y1="74222" x2="59728" y2="57111"/>
                        <a14:foregroundMark x1="67483" y1="58444" x2="67483" y2="58444"/>
                        <a14:foregroundMark x1="19048" y1="71111" x2="16599" y2="58444"/>
                        <a14:foregroundMark x1="16599" y1="58444" x2="9524" y2="79778"/>
                        <a14:foregroundMark x1="9524" y1="79778" x2="11837" y2="90222"/>
                        <a14:foregroundMark x1="11837" y1="90222" x2="19048" y2="95556"/>
                        <a14:foregroundMark x1="19048" y1="95556" x2="25170" y2="90444"/>
                        <a14:foregroundMark x1="25170" y1="90444" x2="26939" y2="79556"/>
                        <a14:foregroundMark x1="26939" y1="79556" x2="19320" y2="59556"/>
                        <a14:foregroundMark x1="19320" y1="59556" x2="18367" y2="58444"/>
                        <a14:foregroundMark x1="8299" y1="99111" x2="15238" y2="99556"/>
                        <a14:foregroundMark x1="15238" y1="99556" x2="54150" y2="94889"/>
                        <a14:foregroundMark x1="54150" y1="94889" x2="86395" y2="98000"/>
                        <a14:foregroundMark x1="86395" y1="98000" x2="84898" y2="86889"/>
                        <a14:foregroundMark x1="84898" y1="86889" x2="80544" y2="76000"/>
                        <a14:foregroundMark x1="80544" y1="76000" x2="78776" y2="74000"/>
                        <a14:foregroundMark x1="32109" y1="88222" x2="57959" y2="88889"/>
                        <a14:foregroundMark x1="57959" y1="88889" x2="64762" y2="88000"/>
                        <a14:foregroundMark x1="64762" y1="88000" x2="65306" y2="88222"/>
                      </a14:backgroundRemoval>
                    </a14:imgEffect>
                  </a14:imgLayer>
                </a14:imgProps>
              </a:ext>
            </a:extLst>
          </a:blip>
          <a:stretch>
            <a:fillRect/>
          </a:stretch>
        </p:blipFill>
        <p:spPr>
          <a:xfrm flipH="1">
            <a:off x="-90371" y="4322885"/>
            <a:ext cx="3258061" cy="2535114"/>
          </a:xfrm>
          <a:prstGeom prst="rect">
            <a:avLst/>
          </a:prstGeom>
        </p:spPr>
      </p:pic>
      <p:pic>
        <p:nvPicPr>
          <p:cNvPr id="16" name="图片 3">
            <a:extLst>
              <a:ext uri="{FF2B5EF4-FFF2-40B4-BE49-F238E27FC236}">
                <a16:creationId xmlns:a16="http://schemas.microsoft.com/office/drawing/2014/main" id="{8167E989-995B-418D-911F-33D35542897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0277" y="-614855"/>
            <a:ext cx="9148887" cy="7444108"/>
          </a:xfrm>
          <a:prstGeom prst="rect">
            <a:avLst/>
          </a:prstGeom>
        </p:spPr>
      </p:pic>
      <p:sp>
        <p:nvSpPr>
          <p:cNvPr id="17" name="Rectangle 16">
            <a:extLst>
              <a:ext uri="{FF2B5EF4-FFF2-40B4-BE49-F238E27FC236}">
                <a16:creationId xmlns:a16="http://schemas.microsoft.com/office/drawing/2014/main" id="{E11BC58A-D0E9-9641-89C6-4726B47AFDBA}"/>
              </a:ext>
            </a:extLst>
          </p:cNvPr>
          <p:cNvSpPr/>
          <p:nvPr/>
        </p:nvSpPr>
        <p:spPr>
          <a:xfrm>
            <a:off x="2646040" y="3199500"/>
            <a:ext cx="6513725" cy="2246769"/>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giàu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xúc</a:t>
            </a:r>
            <a:r>
              <a:rPr lang="en-US" sz="2800" dirty="0">
                <a:latin typeface="Times New Roman" pitchFamily="18" charset="0"/>
                <a:cs typeface="Times New Roman" pitchFamily="18" charset="0"/>
              </a:rPr>
              <a:t> </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dẫn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giàu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thuyết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phục</a:t>
            </a:r>
            <a:r>
              <a:rPr lang="en-US" sz="2800" dirty="0">
                <a:latin typeface="Times New Roman" pitchFamily="18" charset="0"/>
                <a:cs typeface="Times New Roman" pitchFamily="18" charset="0"/>
              </a:rPr>
              <a:t>.</a:t>
            </a:r>
          </a:p>
          <a:p>
            <a:pPr algn="just">
              <a:tabLst>
                <a:tab pos="530225" algn="l"/>
              </a:tabLst>
            </a:pPr>
            <a:endParaRPr lang="vi-VN" altLang="zh-CN" sz="28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3" name="Rectangle 2"/>
          <p:cNvSpPr/>
          <p:nvPr/>
        </p:nvSpPr>
        <p:spPr>
          <a:xfrm>
            <a:off x="2827283" y="2623493"/>
            <a:ext cx="6096000" cy="523220"/>
          </a:xfrm>
          <a:prstGeom prst="rect">
            <a:avLst/>
          </a:prstGeom>
        </p:spPr>
        <p:txBody>
          <a:bodyPr>
            <a:spAutoFit/>
          </a:bodyPr>
          <a:lstStyle/>
          <a:p>
            <a:r>
              <a:rPr lang="en-US" sz="2800" b="1" u="sng" dirty="0">
                <a:latin typeface="Times New Roman" pitchFamily="18" charset="0"/>
                <a:cs typeface="Times New Roman" pitchFamily="18" charset="0"/>
              </a:rPr>
              <a:t>2</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Nghệ</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thuật</a:t>
            </a:r>
            <a:endParaRPr lang="en-US" sz="2800" u="sng" dirty="0">
              <a:latin typeface="Times New Roman" pitchFamily="18" charset="0"/>
              <a:cs typeface="Times New Roman" pitchFamily="18" charset="0"/>
            </a:endParaRPr>
          </a:p>
        </p:txBody>
      </p:sp>
    </p:spTree>
    <p:extLst>
      <p:ext uri="{BB962C8B-B14F-4D97-AF65-F5344CB8AC3E}">
        <p14:creationId xmlns:p14="http://schemas.microsoft.com/office/powerpoint/2010/main" val="1688810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1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21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2600"/>
                            </p:stCondLst>
                            <p:childTnLst>
                              <p:par>
                                <p:cTn id="17" presetID="42"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1000" fill="hold"/>
                                        <p:tgtEl>
                                          <p:spTgt spid="17"/>
                                        </p:tgtEl>
                                        <p:attrNameLst>
                                          <p:attrName>ppt_w</p:attrName>
                                        </p:attrNameLst>
                                      </p:cBhvr>
                                      <p:tavLst>
                                        <p:tav tm="0">
                                          <p:val>
                                            <p:strVal val="#ppt_w*0.70"/>
                                          </p:val>
                                        </p:tav>
                                        <p:tav tm="100000">
                                          <p:val>
                                            <p:strVal val="#ppt_w"/>
                                          </p:val>
                                        </p:tav>
                                      </p:tavLst>
                                    </p:anim>
                                    <p:anim calcmode="lin" valueType="num">
                                      <p:cBhvr>
                                        <p:cTn id="32" dur="1000" fill="hold"/>
                                        <p:tgtEl>
                                          <p:spTgt spid="17"/>
                                        </p:tgtEl>
                                        <p:attrNameLst>
                                          <p:attrName>ppt_h</p:attrName>
                                        </p:attrNameLst>
                                      </p:cBhvr>
                                      <p:tavLst>
                                        <p:tav tm="0">
                                          <p:val>
                                            <p:strVal val="#ppt_h"/>
                                          </p:val>
                                        </p:tav>
                                        <p:tav tm="100000">
                                          <p:val>
                                            <p:strVal val="#ppt_h"/>
                                          </p:val>
                                        </p:tav>
                                      </p:tavLst>
                                    </p:anim>
                                    <p:animEffect transition="in" filter="fade">
                                      <p:cBhvr>
                                        <p:cTn id="3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图片 4">
            <a:extLst>
              <a:ext uri="{FF2B5EF4-FFF2-40B4-BE49-F238E27FC236}">
                <a16:creationId xmlns:a16="http://schemas.microsoft.com/office/drawing/2014/main" id="{C222FBF7-B403-415C-A64B-E98F05EB3247}"/>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4871545"/>
            <a:ext cx="2919419" cy="1986455"/>
          </a:xfrm>
          <a:prstGeom prst="rect">
            <a:avLst/>
          </a:prstGeom>
        </p:spPr>
      </p:pic>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0050050" y="697982"/>
            <a:ext cx="1068526" cy="1167957"/>
          </a:xfrm>
          <a:prstGeom prst="rect">
            <a:avLst/>
          </a:prstGeom>
        </p:spPr>
      </p:pic>
      <p:sp>
        <p:nvSpPr>
          <p:cNvPr id="5" name="Horizontal Scroll 4"/>
          <p:cNvSpPr/>
          <p:nvPr/>
        </p:nvSpPr>
        <p:spPr>
          <a:xfrm>
            <a:off x="2882477" y="0"/>
            <a:ext cx="6048672" cy="3072341"/>
          </a:xfrm>
          <a:prstGeom prst="horizontalScroll">
            <a:avLst/>
          </a:prstGeom>
          <a:solidFill>
            <a:srgbClr val="FFCCCC"/>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3577184" y="857928"/>
            <a:ext cx="4217821" cy="995209"/>
          </a:xfrm>
          <a:prstGeom prst="rect">
            <a:avLst/>
          </a:prstGeom>
          <a:noFill/>
        </p:spPr>
        <p:txBody>
          <a:bodyPr wrap="none" rtlCol="0">
            <a:spAutoFit/>
          </a:bodyPr>
          <a:lstStyle/>
          <a:p>
            <a:r>
              <a:rPr lang="en-US" sz="5867" b="1" dirty="0" smtClean="0">
                <a:solidFill>
                  <a:srgbClr val="FF0000"/>
                </a:solidFill>
                <a:latin typeface="Times New Roman" panose="02020603050405020304" pitchFamily="18" charset="0"/>
                <a:cs typeface="Times New Roman" panose="02020603050405020304" pitchFamily="18" charset="0"/>
              </a:rPr>
              <a:t>VẬN DỤNG</a:t>
            </a:r>
            <a:endParaRPr lang="en-US" sz="5867" b="1" dirty="0">
              <a:solidFill>
                <a:srgbClr val="FF0000"/>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9EAEA7A9-3CED-4097-AC74-320E7957D25B}"/>
              </a:ext>
            </a:extLst>
          </p:cNvPr>
          <p:cNvPicPr>
            <a:picLocks noChangeAspect="1"/>
          </p:cNvPicPr>
          <p:nvPr/>
        </p:nvPicPr>
        <p:blipFill>
          <a:blip r:embed="rId7"/>
          <a:stretch>
            <a:fillRect/>
          </a:stretch>
        </p:blipFill>
        <p:spPr>
          <a:xfrm>
            <a:off x="-141668" y="-113873"/>
            <a:ext cx="1052482" cy="889499"/>
          </a:xfrm>
          <a:prstGeom prst="rect">
            <a:avLst/>
          </a:prstGeom>
        </p:spPr>
      </p:pic>
      <p:pic>
        <p:nvPicPr>
          <p:cNvPr id="10" name="图片 3">
            <a:extLst>
              <a:ext uri="{FF2B5EF4-FFF2-40B4-BE49-F238E27FC236}">
                <a16:creationId xmlns:a16="http://schemas.microsoft.com/office/drawing/2014/main" id="{8167E989-995B-418D-911F-33D35542897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50131" y="0"/>
            <a:ext cx="9148887" cy="6858000"/>
          </a:xfrm>
          <a:prstGeom prst="rect">
            <a:avLst/>
          </a:prstGeom>
        </p:spPr>
      </p:pic>
      <p:pic>
        <p:nvPicPr>
          <p:cNvPr id="11" name="图片 12" descr="图片包含 玩偶, 玩具, 室内, 天空&#10;&#10;已生成极高可信度的说明">
            <a:extLst>
              <a:ext uri="{FF2B5EF4-FFF2-40B4-BE49-F238E27FC236}">
                <a16:creationId xmlns:a16="http://schemas.microsoft.com/office/drawing/2014/main" id="{50B367B6-A700-4BF0-AEE1-998AC79D8A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949815">
            <a:off x="56386" y="973681"/>
            <a:ext cx="2327672" cy="2327672"/>
          </a:xfrm>
          <a:prstGeom prst="rect">
            <a:avLst/>
          </a:prstGeom>
        </p:spPr>
      </p:pic>
      <p:sp>
        <p:nvSpPr>
          <p:cNvPr id="12" name="Rectangle 11"/>
          <p:cNvSpPr/>
          <p:nvPr/>
        </p:nvSpPr>
        <p:spPr>
          <a:xfrm>
            <a:off x="3418022" y="4114833"/>
            <a:ext cx="6632028" cy="954107"/>
          </a:xfrm>
          <a:prstGeom prst="rect">
            <a:avLst/>
          </a:prstGeom>
        </p:spPr>
        <p:txBody>
          <a:bodyPr wrap="square">
            <a:spAutoFit/>
          </a:bodyPr>
          <a:lstStyle/>
          <a:p>
            <a:r>
              <a:rPr lang="en-US" sz="2800" b="1" dirty="0" err="1" smtClean="0">
                <a:solidFill>
                  <a:srgbClr val="0000FF"/>
                </a:solidFill>
                <a:latin typeface="Times New Roman" pitchFamily="18" charset="0"/>
                <a:cs typeface="Times New Roman" pitchFamily="18" charset="0"/>
              </a:rPr>
              <a:t>Hãy</a:t>
            </a:r>
            <a:r>
              <a:rPr lang="en-US" sz="2800" b="1" dirty="0" smtClean="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thiệu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bạn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em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ấn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tượng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sâu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sắc</a:t>
            </a:r>
            <a:r>
              <a:rPr lang="en-US" sz="2800" b="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3835907631"/>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167E989-995B-418D-911F-33D3554289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242" y="-1083537"/>
            <a:ext cx="9148887" cy="6858000"/>
          </a:xfrm>
          <a:prstGeom prst="rect">
            <a:avLst/>
          </a:prstGeom>
        </p:spPr>
      </p:pic>
      <p:pic>
        <p:nvPicPr>
          <p:cNvPr id="13" name="图片 12" descr="图片包含 玩偶, 玩具, 室内, 天空&#10;&#10;已生成极高可信度的说明">
            <a:extLst>
              <a:ext uri="{FF2B5EF4-FFF2-40B4-BE49-F238E27FC236}">
                <a16:creationId xmlns:a16="http://schemas.microsoft.com/office/drawing/2014/main" id="{50B367B6-A700-4BF0-AEE1-998AC79D8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49815">
            <a:off x="2381133" y="-715774"/>
            <a:ext cx="3542059" cy="3542059"/>
          </a:xfrm>
          <a:prstGeom prst="rect">
            <a:avLst/>
          </a:prstGeom>
        </p:spPr>
      </p:pic>
      <p:pic>
        <p:nvPicPr>
          <p:cNvPr id="5" name="Picture 4">
            <a:extLst>
              <a:ext uri="{FF2B5EF4-FFF2-40B4-BE49-F238E27FC236}">
                <a16:creationId xmlns:a16="http://schemas.microsoft.com/office/drawing/2014/main" id="{9EAEA7A9-3CED-4097-AC74-320E7957D25B}"/>
              </a:ext>
            </a:extLst>
          </p:cNvPr>
          <p:cNvPicPr>
            <a:picLocks noChangeAspect="1"/>
          </p:cNvPicPr>
          <p:nvPr/>
        </p:nvPicPr>
        <p:blipFill>
          <a:blip r:embed="rId5"/>
          <a:stretch>
            <a:fillRect/>
          </a:stretch>
        </p:blipFill>
        <p:spPr>
          <a:xfrm>
            <a:off x="-141668" y="-113873"/>
            <a:ext cx="1052482" cy="889499"/>
          </a:xfrm>
          <a:prstGeom prst="rect">
            <a:avLst/>
          </a:prstGeom>
        </p:spPr>
      </p:pic>
      <p:sp>
        <p:nvSpPr>
          <p:cNvPr id="2" name="Rectangle 1"/>
          <p:cNvSpPr/>
          <p:nvPr/>
        </p:nvSpPr>
        <p:spPr>
          <a:xfrm>
            <a:off x="2669627" y="2695932"/>
            <a:ext cx="6632028" cy="954107"/>
          </a:xfrm>
          <a:prstGeom prst="rect">
            <a:avLst/>
          </a:prstGeom>
        </p:spPr>
        <p:txBody>
          <a:bodyPr wrap="square">
            <a:spAutoFit/>
          </a:bodyPr>
          <a:lstStyle/>
          <a:p>
            <a:r>
              <a:rPr lang="en-US" sz="2800" b="1" dirty="0" err="1" smtClean="0">
                <a:solidFill>
                  <a:srgbClr val="0000FF"/>
                </a:solidFill>
                <a:latin typeface="Times New Roman" pitchFamily="18" charset="0"/>
                <a:cs typeface="Times New Roman" pitchFamily="18" charset="0"/>
              </a:rPr>
              <a:t>Hãy</a:t>
            </a:r>
            <a:r>
              <a:rPr lang="en-US" sz="2800" b="1" dirty="0" smtClean="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thiệu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bạn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em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ấn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tượng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sâu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sắc</a:t>
            </a:r>
            <a:r>
              <a:rPr lang="en-US" sz="2800" b="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1537554812"/>
      </p:ext>
    </p:extLst>
  </p:cSld>
  <p:clrMapOvr>
    <a:masterClrMapping/>
  </p:clrMapOvr>
  <mc:AlternateContent xmlns:mc="http://schemas.openxmlformats.org/markup-compatibility/2006" xmlns:p14="http://schemas.microsoft.com/office/powerpoint/2010/main">
    <mc:Choice Requires="p14">
      <p:transition spd="slow" p14:dur="1600" advClick="0" advTm="4000">
        <p:blinds dir="vert"/>
      </p:transition>
    </mc:Choice>
    <mc:Fallback xmlns="">
      <p:transition spd="slow" advClick="0" advTm="4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a16="http://schemas.microsoft.com/office/drawing/2014/main" id="{D503F71A-BC92-416A-840E-AB61F69DA1E0}"/>
              </a:ext>
            </a:extLst>
          </p:cNvPr>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963079" y="465193"/>
            <a:ext cx="7204193" cy="1757120"/>
          </a:xfrm>
          <a:prstGeom prst="rect">
            <a:avLst/>
          </a:prstGeom>
        </p:spPr>
      </p:pic>
      <p:pic>
        <p:nvPicPr>
          <p:cNvPr id="11" name="PA_图片 7">
            <a:extLst>
              <a:ext uri="{FF2B5EF4-FFF2-40B4-BE49-F238E27FC236}">
                <a16:creationId xmlns:a16="http://schemas.microsoft.com/office/drawing/2014/main" id="{EAC6A015-BDF6-4D4D-A23E-6E68F30F2A39}"/>
              </a:ext>
            </a:extLst>
          </p:cNvPr>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6926615" y="1041356"/>
            <a:ext cx="5818605" cy="5518590"/>
          </a:xfrm>
          <a:prstGeom prst="rect">
            <a:avLst/>
          </a:prstGeom>
        </p:spPr>
      </p:pic>
      <p:sp>
        <p:nvSpPr>
          <p:cNvPr id="2" name="Rectangle 1"/>
          <p:cNvSpPr/>
          <p:nvPr/>
        </p:nvSpPr>
        <p:spPr>
          <a:xfrm>
            <a:off x="3406646" y="1343753"/>
            <a:ext cx="5327099" cy="646331"/>
          </a:xfrm>
          <a:prstGeom prst="rect">
            <a:avLst/>
          </a:prstGeom>
          <a:solidFill>
            <a:srgbClr val="FFCCCC"/>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matic SC"/>
              </a:rPr>
              <a:t>TIẾN</a:t>
            </a:r>
            <a:r>
              <a:rPr kumimoji="0" lang="vi-VN" sz="3600" b="1" i="0" u="none" strike="noStrike" kern="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matic SC"/>
              </a:rPr>
              <a:t> TRÌNH TIẾT HỌC</a:t>
            </a:r>
            <a:endParaRPr kumimoji="0" lang="en-US" sz="3600" b="0" i="0" u="none" strike="noStrike" kern="0" cap="none" spc="0" normalizeH="0" baseline="0" noProof="0" dirty="0">
              <a:ln>
                <a:noFill/>
              </a:ln>
              <a:solidFill>
                <a:srgbClr val="0000FF"/>
              </a:solidFill>
              <a:effectLst/>
              <a:uLnTx/>
              <a:uFillTx/>
            </a:endParaRPr>
          </a:p>
        </p:txBody>
      </p:sp>
      <p:pic>
        <p:nvPicPr>
          <p:cNvPr id="9" name="图片 5">
            <a:extLst>
              <a:ext uri="{FF2B5EF4-FFF2-40B4-BE49-F238E27FC236}">
                <a16:creationId xmlns:a16="http://schemas.microsoft.com/office/drawing/2014/main" id="{0C011631-D0F3-48AB-B7B6-6712906A7139}"/>
              </a:ext>
            </a:extLst>
          </p:cNvPr>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095128" y="4967084"/>
            <a:ext cx="2019272" cy="1624743"/>
          </a:xfrm>
          <a:prstGeom prst="rect">
            <a:avLst/>
          </a:prstGeom>
          <a:solidFill>
            <a:srgbClr val="00B050"/>
          </a:solidFill>
        </p:spPr>
      </p:pic>
      <p:pic>
        <p:nvPicPr>
          <p:cNvPr id="10" name="Picture 9">
            <a:extLst>
              <a:ext uri="{FF2B5EF4-FFF2-40B4-BE49-F238E27FC236}">
                <a16:creationId xmlns:a16="http://schemas.microsoft.com/office/drawing/2014/main" id="{9EAEA7A9-3CED-4097-AC74-320E7957D25B}"/>
              </a:ext>
            </a:extLst>
          </p:cNvPr>
          <p:cNvPicPr>
            <a:picLocks noChangeAspect="1"/>
          </p:cNvPicPr>
          <p:nvPr/>
        </p:nvPicPr>
        <p:blipFill>
          <a:blip r:embed="rId13"/>
          <a:stretch>
            <a:fillRect/>
          </a:stretch>
        </p:blipFill>
        <p:spPr>
          <a:xfrm>
            <a:off x="-238209" y="-241716"/>
            <a:ext cx="1672871" cy="1413818"/>
          </a:xfrm>
          <a:prstGeom prst="rect">
            <a:avLst/>
          </a:prstGeom>
        </p:spPr>
      </p:pic>
      <p:sp>
        <p:nvSpPr>
          <p:cNvPr id="12" name="Rectangle 11"/>
          <p:cNvSpPr/>
          <p:nvPr/>
        </p:nvSpPr>
        <p:spPr>
          <a:xfrm>
            <a:off x="1881936" y="88728"/>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13" name="PA_图片 6">
            <a:extLst>
              <a:ext uri="{FF2B5EF4-FFF2-40B4-BE49-F238E27FC236}">
                <a16:creationId xmlns:a16="http://schemas.microsoft.com/office/drawing/2014/main" id="{444D52FE-8165-4300-A967-CA134A5378D6}"/>
              </a:ext>
            </a:extLst>
          </p:cNvPr>
          <p:cNvPicPr>
            <a:picLocks noChangeAspect="1"/>
          </p:cNvPicPr>
          <p:nvPr>
            <p:custDataLst>
              <p:tags r:id="rId3"/>
            </p:custDataLst>
          </p:nvPr>
        </p:nvPicPr>
        <p:blipFill>
          <a:blip r:embed="rId14">
            <a:extLst>
              <a:ext uri="{28A0092B-C50C-407E-A947-70E740481C1C}">
                <a14:useLocalDpi xmlns:a14="http://schemas.microsoft.com/office/drawing/2010/main" val="0"/>
              </a:ext>
            </a:extLst>
          </a:blip>
          <a:stretch>
            <a:fillRect/>
          </a:stretch>
        </p:blipFill>
        <p:spPr>
          <a:xfrm>
            <a:off x="6070195" y="3205110"/>
            <a:ext cx="3395074" cy="3667927"/>
          </a:xfrm>
          <a:prstGeom prst="rect">
            <a:avLst/>
          </a:prstGeom>
        </p:spPr>
      </p:pic>
      <p:pic>
        <p:nvPicPr>
          <p:cNvPr id="14" name="PA_图片 6">
            <a:extLst>
              <a:ext uri="{FF2B5EF4-FFF2-40B4-BE49-F238E27FC236}">
                <a16:creationId xmlns:a16="http://schemas.microsoft.com/office/drawing/2014/main" id="{444D52FE-8165-4300-A967-CA134A5378D6}"/>
              </a:ext>
            </a:extLst>
          </p:cNvPr>
          <p:cNvPicPr>
            <a:picLocks noChangeAspect="1"/>
          </p:cNvPicPr>
          <p:nvPr>
            <p:custDataLst>
              <p:tags r:id="rId4"/>
            </p:custDataLst>
          </p:nvPr>
        </p:nvPicPr>
        <p:blipFill>
          <a:blip r:embed="rId14">
            <a:extLst>
              <a:ext uri="{28A0092B-C50C-407E-A947-70E740481C1C}">
                <a14:useLocalDpi xmlns:a14="http://schemas.microsoft.com/office/drawing/2010/main" val="0"/>
              </a:ext>
            </a:extLst>
          </a:blip>
          <a:stretch>
            <a:fillRect/>
          </a:stretch>
        </p:blipFill>
        <p:spPr>
          <a:xfrm>
            <a:off x="2686497" y="2751640"/>
            <a:ext cx="3554520" cy="3840187"/>
          </a:xfrm>
          <a:prstGeom prst="rect">
            <a:avLst/>
          </a:prstGeom>
        </p:spPr>
      </p:pic>
      <p:pic>
        <p:nvPicPr>
          <p:cNvPr id="15" name="PA_图片 6">
            <a:extLst>
              <a:ext uri="{FF2B5EF4-FFF2-40B4-BE49-F238E27FC236}">
                <a16:creationId xmlns:a16="http://schemas.microsoft.com/office/drawing/2014/main" id="{444D52FE-8165-4300-A967-CA134A5378D6}"/>
              </a:ext>
            </a:extLst>
          </p:cNvPr>
          <p:cNvPicPr>
            <a:picLocks noChangeAspect="1"/>
          </p:cNvPicPr>
          <p:nvPr>
            <p:custDataLst>
              <p:tags r:id="rId5"/>
            </p:custDataLst>
          </p:nvPr>
        </p:nvPicPr>
        <p:blipFill>
          <a:blip r:embed="rId14">
            <a:extLst>
              <a:ext uri="{28A0092B-C50C-407E-A947-70E740481C1C}">
                <a14:useLocalDpi xmlns:a14="http://schemas.microsoft.com/office/drawing/2010/main" val="0"/>
              </a:ext>
            </a:extLst>
          </a:blip>
          <a:stretch>
            <a:fillRect/>
          </a:stretch>
        </p:blipFill>
        <p:spPr>
          <a:xfrm>
            <a:off x="8463553" y="1343753"/>
            <a:ext cx="3650847" cy="3944256"/>
          </a:xfrm>
          <a:prstGeom prst="rect">
            <a:avLst/>
          </a:prstGeom>
        </p:spPr>
      </p:pic>
      <p:pic>
        <p:nvPicPr>
          <p:cNvPr id="16" name="PA_图片 6">
            <a:extLst>
              <a:ext uri="{FF2B5EF4-FFF2-40B4-BE49-F238E27FC236}">
                <a16:creationId xmlns:a16="http://schemas.microsoft.com/office/drawing/2014/main" id="{444D52FE-8165-4300-A967-CA134A5378D6}"/>
              </a:ext>
            </a:extLst>
          </p:cNvPr>
          <p:cNvPicPr>
            <a:picLocks noChangeAspect="1"/>
          </p:cNvPicPr>
          <p:nvPr>
            <p:custDataLst>
              <p:tags r:id="rId6"/>
            </p:custDataLst>
          </p:nvPr>
        </p:nvPicPr>
        <p:blipFill>
          <a:blip r:embed="rId14">
            <a:extLst>
              <a:ext uri="{28A0092B-C50C-407E-A947-70E740481C1C}">
                <a14:useLocalDpi xmlns:a14="http://schemas.microsoft.com/office/drawing/2010/main" val="0"/>
              </a:ext>
            </a:extLst>
          </a:blip>
          <a:stretch>
            <a:fillRect/>
          </a:stretch>
        </p:blipFill>
        <p:spPr>
          <a:xfrm>
            <a:off x="-238209" y="1443136"/>
            <a:ext cx="4172209" cy="3523948"/>
          </a:xfrm>
          <a:prstGeom prst="rect">
            <a:avLst/>
          </a:prstGeom>
        </p:spPr>
      </p:pic>
      <p:sp>
        <p:nvSpPr>
          <p:cNvPr id="17" name="文本框 9">
            <a:extLst>
              <a:ext uri="{FF2B5EF4-FFF2-40B4-BE49-F238E27FC236}">
                <a16:creationId xmlns:a16="http://schemas.microsoft.com/office/drawing/2014/main" id="{3B6DD758-D307-E544-8A00-F5F5E6B8CDEB}"/>
              </a:ext>
            </a:extLst>
          </p:cNvPr>
          <p:cNvSpPr txBox="1"/>
          <p:nvPr/>
        </p:nvSpPr>
        <p:spPr>
          <a:xfrm>
            <a:off x="598226" y="2751887"/>
            <a:ext cx="2346625" cy="11279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9200">
              <a:spcBef>
                <a:spcPct val="0"/>
              </a:spcBef>
              <a:defRPr cap="all">
                <a:solidFill>
                  <a:schemeClr val="tx1">
                    <a:lumMod val="65000"/>
                    <a:lumOff val="35000"/>
                  </a:schemeClr>
                </a:solidFill>
                <a:latin typeface="微软雅黑" panose="020B0503020204020204" pitchFamily="34" charset="-122"/>
                <a:ea typeface="微软雅黑" panose="020B0503020204020204" pitchFamily="34" charset="-122"/>
                <a:cs typeface="+mj-cs"/>
              </a:defRPr>
            </a:lvl1pPr>
            <a:lvl2pPr marL="0" lvl="1" defTabSz="1219200">
              <a:defRPr sz="2055">
                <a:solidFill>
                  <a:schemeClr val="tx1">
                    <a:lumMod val="65000"/>
                    <a:lumOff val="35000"/>
                  </a:schemeClr>
                </a:solidFill>
                <a:latin typeface="微软雅黑" panose="020B0503020204020204" pitchFamily="34" charset="-122"/>
                <a:ea typeface="微软雅黑" panose="020B0503020204020204" pitchFamily="34" charset="-122"/>
              </a:defRPr>
            </a:lvl2pPr>
            <a:lvl3pPr marL="1219200" defTabSz="1219200">
              <a:defRPr sz="2400"/>
            </a:lvl3pPr>
            <a:lvl4pPr marL="1828800" defTabSz="1219200">
              <a:defRPr sz="2400"/>
            </a:lvl4pPr>
            <a:lvl5pPr marL="2438400" defTabSz="1219200">
              <a:defRPr sz="2400"/>
            </a:lvl5pPr>
            <a:lvl6pPr marL="3048000" defTabSz="1219200">
              <a:defRPr sz="2400"/>
            </a:lvl6pPr>
            <a:lvl7pPr marL="3657600" defTabSz="1219200">
              <a:defRPr sz="2400"/>
            </a:lvl7pPr>
            <a:lvl8pPr marL="4267200" defTabSz="1219200">
              <a:defRPr sz="2400"/>
            </a:lvl8pPr>
            <a:lvl9pPr marL="4876800" defTabSz="1219200">
              <a:defRPr sz="2400"/>
            </a:lvl9pPr>
          </a:lstStyle>
          <a:p>
            <a:pPr algn="ctr"/>
            <a:r>
              <a:rPr lang="en-US" altLang="zh-CN" sz="2400" b="1" dirty="0">
                <a:solidFill>
                  <a:srgbClr val="6600CC"/>
                </a:solidFill>
                <a:latin typeface="Times New Roman" pitchFamily="18" charset="0"/>
                <a:ea typeface="Kaufmann" panose="020B0500000000000000" pitchFamily="34" charset="0"/>
                <a:cs typeface="Times New Roman" pitchFamily="18" charset="0"/>
                <a:sym typeface="+mn-lt"/>
              </a:rPr>
              <a:t>I. </a:t>
            </a:r>
            <a:r>
              <a:rPr lang="en-US" altLang="zh-CN" sz="2400" b="1" dirty="0" err="1">
                <a:solidFill>
                  <a:srgbClr val="6600CC"/>
                </a:solidFill>
                <a:latin typeface="Times New Roman" pitchFamily="18" charset="0"/>
                <a:ea typeface="Kaufmann" panose="020B0500000000000000" pitchFamily="34" charset="0"/>
                <a:cs typeface="Times New Roman" pitchFamily="18" charset="0"/>
                <a:sym typeface="+mn-lt"/>
              </a:rPr>
              <a:t>Chuẩn</a:t>
            </a:r>
            <a:r>
              <a:rPr lang="en-US" altLang="zh-CN" sz="2400" b="1" dirty="0">
                <a:solidFill>
                  <a:srgbClr val="6600CC"/>
                </a:solidFill>
                <a:latin typeface="Times New Roman" pitchFamily="18" charset="0"/>
                <a:ea typeface="Kaufmann" panose="020B0500000000000000" pitchFamily="34" charset="0"/>
                <a:cs typeface="Times New Roman" pitchFamily="18" charset="0"/>
                <a:sym typeface="+mn-lt"/>
              </a:rPr>
              <a:t> </a:t>
            </a:r>
            <a:r>
              <a:rPr lang="en-US" altLang="zh-CN" sz="2400" b="1" dirty="0" err="1">
                <a:solidFill>
                  <a:srgbClr val="6600CC"/>
                </a:solidFill>
                <a:latin typeface="Times New Roman" pitchFamily="18" charset="0"/>
                <a:ea typeface="Kaufmann" panose="020B0500000000000000" pitchFamily="34" charset="0"/>
                <a:cs typeface="Times New Roman" pitchFamily="18" charset="0"/>
                <a:sym typeface="+mn-lt"/>
              </a:rPr>
              <a:t>bị</a:t>
            </a:r>
            <a:r>
              <a:rPr lang="en-US" altLang="zh-CN" sz="2400" b="1" dirty="0">
                <a:solidFill>
                  <a:srgbClr val="6600CC"/>
                </a:solidFill>
                <a:latin typeface="Times New Roman" pitchFamily="18" charset="0"/>
                <a:ea typeface="Kaufmann" panose="020B0500000000000000" pitchFamily="34" charset="0"/>
                <a:cs typeface="Times New Roman" pitchFamily="18" charset="0"/>
                <a:sym typeface="+mn-lt"/>
              </a:rPr>
              <a:t> </a:t>
            </a:r>
            <a:r>
              <a:rPr lang="en-US" altLang="zh-CN" sz="2400" b="1" dirty="0" err="1">
                <a:solidFill>
                  <a:srgbClr val="6600CC"/>
                </a:solidFill>
                <a:latin typeface="Times New Roman" pitchFamily="18" charset="0"/>
                <a:ea typeface="Kaufmann" panose="020B0500000000000000" pitchFamily="34" charset="0"/>
                <a:cs typeface="Times New Roman" pitchFamily="18" charset="0"/>
                <a:sym typeface="+mn-lt"/>
              </a:rPr>
              <a:t>đọc</a:t>
            </a:r>
            <a:endParaRPr lang="zh-CN" altLang="en-US" sz="2400" b="1" dirty="0">
              <a:solidFill>
                <a:srgbClr val="6600CC"/>
              </a:solidFill>
              <a:latin typeface="Times New Roman" pitchFamily="18" charset="0"/>
              <a:ea typeface="Kaufmann" panose="020B0500000000000000" pitchFamily="34" charset="0"/>
              <a:cs typeface="Times New Roman" pitchFamily="18" charset="0"/>
              <a:sym typeface="+mn-lt"/>
            </a:endParaRPr>
          </a:p>
        </p:txBody>
      </p:sp>
      <p:sp>
        <p:nvSpPr>
          <p:cNvPr id="18" name="文本框 9">
            <a:extLst>
              <a:ext uri="{FF2B5EF4-FFF2-40B4-BE49-F238E27FC236}">
                <a16:creationId xmlns:a16="http://schemas.microsoft.com/office/drawing/2014/main" id="{4BDDB829-A6DA-E048-AE11-D024DF1DADB0}"/>
              </a:ext>
            </a:extLst>
          </p:cNvPr>
          <p:cNvSpPr txBox="1"/>
          <p:nvPr/>
        </p:nvSpPr>
        <p:spPr>
          <a:xfrm>
            <a:off x="3274921" y="3781828"/>
            <a:ext cx="1943466" cy="177981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9200">
              <a:spcBef>
                <a:spcPct val="0"/>
              </a:spcBef>
              <a:defRPr cap="all">
                <a:solidFill>
                  <a:schemeClr val="tx1">
                    <a:lumMod val="65000"/>
                    <a:lumOff val="35000"/>
                  </a:schemeClr>
                </a:solidFill>
                <a:latin typeface="微软雅黑" panose="020B0503020204020204" pitchFamily="34" charset="-122"/>
                <a:ea typeface="微软雅黑" panose="020B0503020204020204" pitchFamily="34" charset="-122"/>
                <a:cs typeface="+mj-cs"/>
              </a:defRPr>
            </a:lvl1pPr>
            <a:lvl2pPr marL="0" lvl="1" defTabSz="1219200">
              <a:defRPr sz="2055">
                <a:solidFill>
                  <a:schemeClr val="tx1">
                    <a:lumMod val="65000"/>
                    <a:lumOff val="35000"/>
                  </a:schemeClr>
                </a:solidFill>
                <a:latin typeface="微软雅黑" panose="020B0503020204020204" pitchFamily="34" charset="-122"/>
                <a:ea typeface="微软雅黑" panose="020B0503020204020204" pitchFamily="34" charset="-122"/>
              </a:defRPr>
            </a:lvl2pPr>
            <a:lvl3pPr marL="1219200" defTabSz="1219200">
              <a:defRPr sz="2400"/>
            </a:lvl3pPr>
            <a:lvl4pPr marL="1828800" defTabSz="1219200">
              <a:defRPr sz="2400"/>
            </a:lvl4pPr>
            <a:lvl5pPr marL="2438400" defTabSz="1219200">
              <a:defRPr sz="2400"/>
            </a:lvl5pPr>
            <a:lvl6pPr marL="3048000" defTabSz="1219200">
              <a:defRPr sz="2400"/>
            </a:lvl6pPr>
            <a:lvl7pPr marL="3657600" defTabSz="1219200">
              <a:defRPr sz="2400"/>
            </a:lvl7pPr>
            <a:lvl8pPr marL="4267200" defTabSz="1219200">
              <a:defRPr sz="2400"/>
            </a:lvl8pPr>
            <a:lvl9pPr marL="4876800" defTabSz="1219200">
              <a:defRPr sz="2400"/>
            </a:lvl9pPr>
          </a:lstStyle>
          <a:p>
            <a:pPr algn="ctr"/>
            <a:r>
              <a:rPr lang="en-US" altLang="zh-CN" sz="2400" b="1" dirty="0">
                <a:solidFill>
                  <a:srgbClr val="6600CC"/>
                </a:solidFill>
                <a:latin typeface="Times New Roman" pitchFamily="18" charset="0"/>
                <a:ea typeface="Kaufmann" panose="020B0500000000000000" pitchFamily="34" charset="0"/>
                <a:cs typeface="Times New Roman" pitchFamily="18" charset="0"/>
                <a:sym typeface="+mn-lt"/>
              </a:rPr>
              <a:t>II. </a:t>
            </a:r>
            <a:r>
              <a:rPr lang="en-US" altLang="zh-CN" sz="2400" b="1" dirty="0" err="1">
                <a:solidFill>
                  <a:srgbClr val="6600CC"/>
                </a:solidFill>
                <a:latin typeface="Times New Roman" pitchFamily="18" charset="0"/>
                <a:ea typeface="Kaufmann" panose="020B0500000000000000" pitchFamily="34" charset="0"/>
                <a:cs typeface="Times New Roman" pitchFamily="18" charset="0"/>
                <a:sym typeface="+mn-lt"/>
              </a:rPr>
              <a:t>Trải</a:t>
            </a:r>
            <a:r>
              <a:rPr lang="en-US" altLang="zh-CN" sz="2400" b="1" dirty="0">
                <a:solidFill>
                  <a:srgbClr val="6600CC"/>
                </a:solidFill>
                <a:latin typeface="Times New Roman" pitchFamily="18" charset="0"/>
                <a:ea typeface="Kaufmann" panose="020B0500000000000000" pitchFamily="34" charset="0"/>
                <a:cs typeface="Times New Roman" pitchFamily="18" charset="0"/>
                <a:sym typeface="+mn-lt"/>
              </a:rPr>
              <a:t> </a:t>
            </a:r>
            <a:r>
              <a:rPr lang="en-US" altLang="zh-CN" sz="2400" b="1" dirty="0" err="1">
                <a:solidFill>
                  <a:srgbClr val="6600CC"/>
                </a:solidFill>
                <a:latin typeface="Times New Roman" pitchFamily="18" charset="0"/>
                <a:ea typeface="Kaufmann" panose="020B0500000000000000" pitchFamily="34" charset="0"/>
                <a:cs typeface="Times New Roman" pitchFamily="18" charset="0"/>
                <a:sym typeface="+mn-lt"/>
              </a:rPr>
              <a:t>nghiệm</a:t>
            </a:r>
            <a:r>
              <a:rPr lang="en-US" altLang="zh-CN" sz="2400" b="1" dirty="0">
                <a:solidFill>
                  <a:srgbClr val="6600CC"/>
                </a:solidFill>
                <a:latin typeface="Times New Roman" pitchFamily="18" charset="0"/>
                <a:ea typeface="Kaufmann" panose="020B0500000000000000" pitchFamily="34" charset="0"/>
                <a:cs typeface="Times New Roman" pitchFamily="18" charset="0"/>
                <a:sym typeface="+mn-lt"/>
              </a:rPr>
              <a:t> </a:t>
            </a:r>
            <a:r>
              <a:rPr lang="en-US" altLang="zh-CN" sz="2400" b="1" dirty="0" err="1">
                <a:solidFill>
                  <a:srgbClr val="6600CC"/>
                </a:solidFill>
                <a:latin typeface="Times New Roman" pitchFamily="18" charset="0"/>
                <a:ea typeface="Kaufmann" panose="020B0500000000000000" pitchFamily="34" charset="0"/>
                <a:cs typeface="Times New Roman" pitchFamily="18" charset="0"/>
                <a:sym typeface="+mn-lt"/>
              </a:rPr>
              <a:t>cùng</a:t>
            </a:r>
            <a:r>
              <a:rPr lang="en-US" altLang="zh-CN" sz="2400" b="1" dirty="0">
                <a:solidFill>
                  <a:srgbClr val="6600CC"/>
                </a:solidFill>
                <a:latin typeface="Times New Roman" pitchFamily="18" charset="0"/>
                <a:ea typeface="Kaufmann" panose="020B0500000000000000" pitchFamily="34" charset="0"/>
                <a:cs typeface="Times New Roman" pitchFamily="18" charset="0"/>
                <a:sym typeface="+mn-lt"/>
              </a:rPr>
              <a:t> </a:t>
            </a:r>
            <a:endParaRPr lang="vi-VN" altLang="zh-CN" sz="2400" b="1" dirty="0" smtClean="0">
              <a:solidFill>
                <a:srgbClr val="6600CC"/>
              </a:solidFill>
              <a:latin typeface="Times New Roman" pitchFamily="18" charset="0"/>
              <a:ea typeface="Kaufmann" panose="020B0500000000000000" pitchFamily="34" charset="0"/>
              <a:cs typeface="Times New Roman" pitchFamily="18" charset="0"/>
              <a:sym typeface="+mn-lt"/>
            </a:endParaRPr>
          </a:p>
          <a:p>
            <a:pPr algn="ctr"/>
            <a:r>
              <a:rPr lang="en-US" altLang="zh-CN" sz="2400" b="1" dirty="0" err="1" smtClean="0">
                <a:solidFill>
                  <a:srgbClr val="6600CC"/>
                </a:solidFill>
                <a:latin typeface="Times New Roman" pitchFamily="18" charset="0"/>
                <a:ea typeface="Kaufmann" panose="020B0500000000000000" pitchFamily="34" charset="0"/>
                <a:cs typeface="Times New Roman" pitchFamily="18" charset="0"/>
                <a:sym typeface="+mn-lt"/>
              </a:rPr>
              <a:t>văn</a:t>
            </a:r>
            <a:r>
              <a:rPr lang="en-US" altLang="zh-CN" sz="2400" b="1" dirty="0" smtClean="0">
                <a:solidFill>
                  <a:srgbClr val="6600CC"/>
                </a:solidFill>
                <a:latin typeface="Times New Roman" pitchFamily="18" charset="0"/>
                <a:ea typeface="Kaufmann" panose="020B0500000000000000" pitchFamily="34" charset="0"/>
                <a:cs typeface="Times New Roman" pitchFamily="18" charset="0"/>
                <a:sym typeface="+mn-lt"/>
              </a:rPr>
              <a:t> </a:t>
            </a:r>
            <a:r>
              <a:rPr lang="en-US" altLang="zh-CN" sz="2400" b="1" dirty="0" err="1">
                <a:solidFill>
                  <a:srgbClr val="6600CC"/>
                </a:solidFill>
                <a:latin typeface="Times New Roman" pitchFamily="18" charset="0"/>
                <a:ea typeface="Kaufmann" panose="020B0500000000000000" pitchFamily="34" charset="0"/>
                <a:cs typeface="Times New Roman" pitchFamily="18" charset="0"/>
                <a:sym typeface="+mn-lt"/>
              </a:rPr>
              <a:t>bản</a:t>
            </a:r>
            <a:endParaRPr lang="en-US" altLang="zh-CN" sz="2400" b="1" dirty="0">
              <a:solidFill>
                <a:srgbClr val="6600CC"/>
              </a:solidFill>
              <a:latin typeface="Times New Roman" pitchFamily="18" charset="0"/>
              <a:ea typeface="Kaufmann" panose="020B0500000000000000" pitchFamily="34" charset="0"/>
              <a:cs typeface="Times New Roman" pitchFamily="18" charset="0"/>
              <a:sym typeface="+mn-lt"/>
            </a:endParaRPr>
          </a:p>
        </p:txBody>
      </p:sp>
      <p:sp>
        <p:nvSpPr>
          <p:cNvPr id="19" name="文本框 9">
            <a:extLst>
              <a:ext uri="{FF2B5EF4-FFF2-40B4-BE49-F238E27FC236}">
                <a16:creationId xmlns:a16="http://schemas.microsoft.com/office/drawing/2014/main" id="{4BDDB829-A6DA-E048-AE11-D024DF1DADB0}"/>
              </a:ext>
            </a:extLst>
          </p:cNvPr>
          <p:cNvSpPr txBox="1"/>
          <p:nvPr/>
        </p:nvSpPr>
        <p:spPr>
          <a:xfrm>
            <a:off x="6795999" y="4149168"/>
            <a:ext cx="1943466" cy="177981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9200">
              <a:spcBef>
                <a:spcPct val="0"/>
              </a:spcBef>
              <a:defRPr cap="all">
                <a:solidFill>
                  <a:schemeClr val="tx1">
                    <a:lumMod val="65000"/>
                    <a:lumOff val="35000"/>
                  </a:schemeClr>
                </a:solidFill>
                <a:latin typeface="微软雅黑" panose="020B0503020204020204" pitchFamily="34" charset="-122"/>
                <a:ea typeface="微软雅黑" panose="020B0503020204020204" pitchFamily="34" charset="-122"/>
                <a:cs typeface="+mj-cs"/>
              </a:defRPr>
            </a:lvl1pPr>
            <a:lvl2pPr marL="0" lvl="1" defTabSz="1219200">
              <a:defRPr sz="2055">
                <a:solidFill>
                  <a:schemeClr val="tx1">
                    <a:lumMod val="65000"/>
                    <a:lumOff val="35000"/>
                  </a:schemeClr>
                </a:solidFill>
                <a:latin typeface="微软雅黑" panose="020B0503020204020204" pitchFamily="34" charset="-122"/>
                <a:ea typeface="微软雅黑" panose="020B0503020204020204" pitchFamily="34" charset="-122"/>
              </a:defRPr>
            </a:lvl2pPr>
            <a:lvl3pPr marL="1219200" defTabSz="1219200">
              <a:defRPr sz="2400"/>
            </a:lvl3pPr>
            <a:lvl4pPr marL="1828800" defTabSz="1219200">
              <a:defRPr sz="2400"/>
            </a:lvl4pPr>
            <a:lvl5pPr marL="2438400" defTabSz="1219200">
              <a:defRPr sz="2400"/>
            </a:lvl5pPr>
            <a:lvl6pPr marL="3048000" defTabSz="1219200">
              <a:defRPr sz="2400"/>
            </a:lvl6pPr>
            <a:lvl7pPr marL="3657600" defTabSz="1219200">
              <a:defRPr sz="2400"/>
            </a:lvl7pPr>
            <a:lvl8pPr marL="4267200" defTabSz="1219200">
              <a:defRPr sz="2400"/>
            </a:lvl8pPr>
            <a:lvl9pPr marL="4876800" defTabSz="1219200">
              <a:defRPr sz="2400"/>
            </a:lvl9pPr>
          </a:lstStyle>
          <a:p>
            <a:pPr algn="ctr"/>
            <a:r>
              <a:rPr lang="en-US" altLang="zh-CN" sz="2400" b="1" dirty="0" smtClean="0">
                <a:solidFill>
                  <a:srgbClr val="6600CC"/>
                </a:solidFill>
                <a:latin typeface="Times New Roman" pitchFamily="18" charset="0"/>
                <a:ea typeface="Kaufmann" panose="020B0500000000000000" pitchFamily="34" charset="0"/>
                <a:cs typeface="Times New Roman" pitchFamily="18" charset="0"/>
                <a:sym typeface="+mn-lt"/>
              </a:rPr>
              <a:t>II</a:t>
            </a:r>
            <a:r>
              <a:rPr lang="vi-VN" altLang="zh-CN" sz="2400" b="1" dirty="0" smtClean="0">
                <a:solidFill>
                  <a:srgbClr val="6600CC"/>
                </a:solidFill>
                <a:latin typeface="Times New Roman" pitchFamily="18" charset="0"/>
                <a:ea typeface="Kaufmann" panose="020B0500000000000000" pitchFamily="34" charset="0"/>
                <a:cs typeface="Times New Roman" pitchFamily="18" charset="0"/>
                <a:sym typeface="+mn-lt"/>
              </a:rPr>
              <a:t>I</a:t>
            </a:r>
            <a:r>
              <a:rPr lang="en-US" altLang="zh-CN" sz="2400" b="1" dirty="0" smtClean="0">
                <a:solidFill>
                  <a:srgbClr val="6600CC"/>
                </a:solidFill>
                <a:latin typeface="Times New Roman" pitchFamily="18" charset="0"/>
                <a:ea typeface="Kaufmann" panose="020B0500000000000000" pitchFamily="34" charset="0"/>
                <a:cs typeface="Times New Roman" pitchFamily="18" charset="0"/>
                <a:sym typeface="+mn-lt"/>
              </a:rPr>
              <a:t>. </a:t>
            </a:r>
            <a:r>
              <a:rPr lang="vi-VN" altLang="zh-CN" sz="2400" b="1" dirty="0" smtClean="0">
                <a:solidFill>
                  <a:srgbClr val="6600CC"/>
                </a:solidFill>
                <a:latin typeface="Times New Roman" pitchFamily="18" charset="0"/>
                <a:ea typeface="Kaufmann" panose="020B0500000000000000" pitchFamily="34" charset="0"/>
                <a:cs typeface="Times New Roman" pitchFamily="18" charset="0"/>
                <a:sym typeface="+mn-lt"/>
              </a:rPr>
              <a:t>SUY NGẪM VÀ PHẢN HỒI</a:t>
            </a:r>
            <a:endParaRPr lang="en-US" altLang="zh-CN" sz="2400" b="1" dirty="0">
              <a:solidFill>
                <a:srgbClr val="6600CC"/>
              </a:solidFill>
              <a:latin typeface="Times New Roman" pitchFamily="18" charset="0"/>
              <a:ea typeface="Kaufmann" panose="020B0500000000000000" pitchFamily="34" charset="0"/>
              <a:cs typeface="Times New Roman" pitchFamily="18" charset="0"/>
              <a:sym typeface="+mn-lt"/>
            </a:endParaRPr>
          </a:p>
        </p:txBody>
      </p:sp>
      <p:sp>
        <p:nvSpPr>
          <p:cNvPr id="20" name="文本框 9">
            <a:extLst>
              <a:ext uri="{FF2B5EF4-FFF2-40B4-BE49-F238E27FC236}">
                <a16:creationId xmlns:a16="http://schemas.microsoft.com/office/drawing/2014/main" id="{4BDDB829-A6DA-E048-AE11-D024DF1DADB0}"/>
              </a:ext>
            </a:extLst>
          </p:cNvPr>
          <p:cNvSpPr txBox="1"/>
          <p:nvPr/>
        </p:nvSpPr>
        <p:spPr>
          <a:xfrm>
            <a:off x="9317243" y="2921355"/>
            <a:ext cx="1943466" cy="98795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9200">
              <a:spcBef>
                <a:spcPct val="0"/>
              </a:spcBef>
              <a:defRPr cap="all">
                <a:solidFill>
                  <a:schemeClr val="tx1">
                    <a:lumMod val="65000"/>
                    <a:lumOff val="35000"/>
                  </a:schemeClr>
                </a:solidFill>
                <a:latin typeface="微软雅黑" panose="020B0503020204020204" pitchFamily="34" charset="-122"/>
                <a:ea typeface="微软雅黑" panose="020B0503020204020204" pitchFamily="34" charset="-122"/>
                <a:cs typeface="+mj-cs"/>
              </a:defRPr>
            </a:lvl1pPr>
            <a:lvl2pPr marL="0" lvl="1" defTabSz="1219200">
              <a:defRPr sz="2055">
                <a:solidFill>
                  <a:schemeClr val="tx1">
                    <a:lumMod val="65000"/>
                    <a:lumOff val="35000"/>
                  </a:schemeClr>
                </a:solidFill>
                <a:latin typeface="微软雅黑" panose="020B0503020204020204" pitchFamily="34" charset="-122"/>
                <a:ea typeface="微软雅黑" panose="020B0503020204020204" pitchFamily="34" charset="-122"/>
              </a:defRPr>
            </a:lvl2pPr>
            <a:lvl3pPr marL="1219200" defTabSz="1219200">
              <a:defRPr sz="2400"/>
            </a:lvl3pPr>
            <a:lvl4pPr marL="1828800" defTabSz="1219200">
              <a:defRPr sz="2400"/>
            </a:lvl4pPr>
            <a:lvl5pPr marL="2438400" defTabSz="1219200">
              <a:defRPr sz="2400"/>
            </a:lvl5pPr>
            <a:lvl6pPr marL="3048000" defTabSz="1219200">
              <a:defRPr sz="2400"/>
            </a:lvl6pPr>
            <a:lvl7pPr marL="3657600" defTabSz="1219200">
              <a:defRPr sz="2400"/>
            </a:lvl7pPr>
            <a:lvl8pPr marL="4267200" defTabSz="1219200">
              <a:defRPr sz="2400"/>
            </a:lvl8pPr>
            <a:lvl9pPr marL="4876800" defTabSz="1219200">
              <a:defRPr sz="2400"/>
            </a:lvl9pPr>
          </a:lstStyle>
          <a:p>
            <a:pPr algn="ctr"/>
            <a:r>
              <a:rPr lang="vi-VN" altLang="zh-CN" sz="2400" b="1" dirty="0" smtClean="0">
                <a:solidFill>
                  <a:srgbClr val="6600CC"/>
                </a:solidFill>
                <a:latin typeface="Times New Roman" pitchFamily="18" charset="0"/>
                <a:ea typeface="Kaufmann" panose="020B0500000000000000" pitchFamily="34" charset="0"/>
                <a:cs typeface="Times New Roman" pitchFamily="18" charset="0"/>
                <a:sym typeface="+mn-lt"/>
              </a:rPr>
              <a:t>IV</a:t>
            </a:r>
            <a:r>
              <a:rPr lang="en-US" altLang="zh-CN" sz="2400" b="1" dirty="0" smtClean="0">
                <a:solidFill>
                  <a:srgbClr val="6600CC"/>
                </a:solidFill>
                <a:latin typeface="Times New Roman" pitchFamily="18" charset="0"/>
                <a:ea typeface="Kaufmann" panose="020B0500000000000000" pitchFamily="34" charset="0"/>
                <a:cs typeface="Times New Roman" pitchFamily="18" charset="0"/>
                <a:sym typeface="+mn-lt"/>
              </a:rPr>
              <a:t>. </a:t>
            </a:r>
            <a:r>
              <a:rPr lang="vi-VN" altLang="zh-CN" sz="2400" b="1" dirty="0" smtClean="0">
                <a:solidFill>
                  <a:srgbClr val="6600CC"/>
                </a:solidFill>
                <a:latin typeface="Times New Roman" pitchFamily="18" charset="0"/>
                <a:ea typeface="Kaufmann" panose="020B0500000000000000" pitchFamily="34" charset="0"/>
                <a:cs typeface="Times New Roman" pitchFamily="18" charset="0"/>
                <a:sym typeface="+mn-lt"/>
              </a:rPr>
              <a:t>TỔNG KẾT</a:t>
            </a:r>
            <a:endParaRPr lang="en-US" altLang="zh-CN" sz="2400" b="1" dirty="0">
              <a:solidFill>
                <a:srgbClr val="6600CC"/>
              </a:solidFill>
              <a:latin typeface="Times New Roman" pitchFamily="18" charset="0"/>
              <a:ea typeface="Kaufmann" panose="020B0500000000000000" pitchFamily="34" charset="0"/>
              <a:cs typeface="Times New Roman" pitchFamily="18" charset="0"/>
              <a:sym typeface="+mn-lt"/>
            </a:endParaRPr>
          </a:p>
        </p:txBody>
      </p:sp>
    </p:spTree>
    <p:extLst>
      <p:ext uri="{BB962C8B-B14F-4D97-AF65-F5344CB8AC3E}">
        <p14:creationId xmlns:p14="http://schemas.microsoft.com/office/powerpoint/2010/main" val="101820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1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2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32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42" presetClass="entr" presetSubtype="0" fill="hold" nodeType="withEffect">
                                  <p:stCondLst>
                                    <p:cond delay="55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55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55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55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14" presetClass="entr" presetSubtype="1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randombar(horizontal)">
                                      <p:cBhvr>
                                        <p:cTn id="44" dur="500"/>
                                        <p:tgtEl>
                                          <p:spTgt spid="17"/>
                                        </p:tgtEl>
                                      </p:cBhvr>
                                    </p:animEffect>
                                  </p:childTnLst>
                                </p:cTn>
                              </p:par>
                            </p:childTnLst>
                          </p:cTn>
                        </p:par>
                        <p:par>
                          <p:cTn id="45" fill="hold">
                            <p:stCondLst>
                              <p:cond delay="5250"/>
                            </p:stCondLst>
                            <p:childTnLst>
                              <p:par>
                                <p:cTn id="46" presetID="14" presetClass="entr" presetSubtype="10"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randombar(horizontal)">
                                      <p:cBhvr>
                                        <p:cTn id="48" dur="500"/>
                                        <p:tgtEl>
                                          <p:spTgt spid="18"/>
                                        </p:tgtEl>
                                      </p:cBhvr>
                                    </p:animEffect>
                                  </p:childTnLst>
                                </p:cTn>
                              </p:par>
                            </p:childTnLst>
                          </p:cTn>
                        </p:par>
                        <p:par>
                          <p:cTn id="49" fill="hold">
                            <p:stCondLst>
                              <p:cond delay="5750"/>
                            </p:stCondLst>
                            <p:childTnLst>
                              <p:par>
                                <p:cTn id="50" presetID="14" presetClass="entr" presetSubtype="10"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randombar(horizontal)">
                                      <p:cBhvr>
                                        <p:cTn id="52" dur="500"/>
                                        <p:tgtEl>
                                          <p:spTgt spid="19"/>
                                        </p:tgtEl>
                                      </p:cBhvr>
                                    </p:animEffect>
                                  </p:childTnLst>
                                </p:cTn>
                              </p:par>
                            </p:childTnLst>
                          </p:cTn>
                        </p:par>
                        <p:par>
                          <p:cTn id="53" fill="hold">
                            <p:stCondLst>
                              <p:cond delay="6250"/>
                            </p:stCondLst>
                            <p:childTnLst>
                              <p:par>
                                <p:cTn id="54" presetID="14" presetClass="entr" presetSubtype="10"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randombar(horizontal)">
                                      <p:cBhvr>
                                        <p:cTn id="5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grpSp>
        <p:nvGrpSpPr>
          <p:cNvPr id="24" name="组合 23">
            <a:extLst>
              <a:ext uri="{FF2B5EF4-FFF2-40B4-BE49-F238E27FC236}">
                <a16:creationId xmlns:a16="http://schemas.microsoft.com/office/drawing/2014/main" id="{3378732E-4E49-4ADA-9A59-34FF8418106A}"/>
              </a:ext>
            </a:extLst>
          </p:cNvPr>
          <p:cNvGrpSpPr/>
          <p:nvPr/>
        </p:nvGrpSpPr>
        <p:grpSpPr>
          <a:xfrm>
            <a:off x="933076" y="-1092561"/>
            <a:ext cx="10316140" cy="5760000"/>
            <a:chOff x="3297693" y="-335112"/>
            <a:chExt cx="5596613" cy="5760000"/>
          </a:xfrm>
        </p:grpSpPr>
        <p:grpSp>
          <p:nvGrpSpPr>
            <p:cNvPr id="17" name="组合 16">
              <a:extLst>
                <a:ext uri="{FF2B5EF4-FFF2-40B4-BE49-F238E27FC236}">
                  <a16:creationId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2785C2FF-6646-4D8E-A4D4-4477539FA402}"/>
                  </a:ext>
                </a:extLst>
              </p:cNvPr>
              <p:cNvPicPr>
                <a:picLocks noChangeAspect="1"/>
              </p:cNvPicPr>
              <p:nvPr/>
            </p:nvPicPr>
            <p:blipFill rotWithShape="1">
              <a:blip r:embed="rId2"/>
              <a:srcRect t="48492"/>
              <a:stretch/>
            </p:blipFill>
            <p:spPr>
              <a:xfrm>
                <a:off x="3297693" y="2256270"/>
                <a:ext cx="5596613" cy="2885850"/>
              </a:xfrm>
              <a:prstGeom prst="rect">
                <a:avLst/>
              </a:prstGeom>
            </p:spPr>
          </p:pic>
        </p:grpSp>
        <p:pic>
          <p:nvPicPr>
            <p:cNvPr id="7" name="图片 6">
              <a:extLst>
                <a:ext uri="{FF2B5EF4-FFF2-40B4-BE49-F238E27FC236}">
                  <a16:creationId xmlns:a16="http://schemas.microsoft.com/office/drawing/2014/main" id="{E3262840-AD48-47F6-A0A1-446DB542520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4100092" y="967646"/>
              <a:ext cx="4127718" cy="830327"/>
            </a:xfrm>
            <a:prstGeom prst="rect">
              <a:avLst/>
            </a:prstGeom>
          </p:spPr>
        </p:pic>
      </p:gr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18" name="文本框 17">
            <a:extLst>
              <a:ext uri="{FF2B5EF4-FFF2-40B4-BE49-F238E27FC236}">
                <a16:creationId xmlns:a16="http://schemas.microsoft.com/office/drawing/2014/main" id="{813D66B9-4A09-462C-AA26-03692FE6AEA6}"/>
              </a:ext>
            </a:extLst>
          </p:cNvPr>
          <p:cNvSpPr txBox="1"/>
          <p:nvPr/>
        </p:nvSpPr>
        <p:spPr>
          <a:xfrm>
            <a:off x="2040996" y="1134030"/>
            <a:ext cx="9050561" cy="5324535"/>
          </a:xfrm>
          <a:prstGeom prst="rect">
            <a:avLst/>
          </a:prstGeom>
          <a:noFill/>
        </p:spPr>
        <p:txBody>
          <a:bodyPr wrap="square" rtlCol="0">
            <a:spAutoFit/>
          </a:bodyPr>
          <a:lstStyle/>
          <a:p>
            <a:pPr algn="ctr"/>
            <a:r>
              <a:rPr lang="vi-VN" sz="2000" b="1" dirty="0" smtClean="0">
                <a:solidFill>
                  <a:srgbClr val="0000FF"/>
                </a:solidFill>
                <a:latin typeface="Times New Roman" pitchFamily="18" charset="0"/>
                <a:cs typeface="Times New Roman" pitchFamily="18" charset="0"/>
              </a:rPr>
              <a:t>ĐOẠN VĂN THAM KHẢO</a:t>
            </a:r>
            <a:endParaRPr lang="en-US" sz="2000" b="1" dirty="0">
              <a:solidFill>
                <a:srgbClr val="0000FF"/>
              </a:solidFill>
              <a:latin typeface="Times New Roman" pitchFamily="18" charset="0"/>
              <a:cs typeface="Times New Roman" pitchFamily="18" charset="0"/>
            </a:endParaRPr>
          </a:p>
          <a:p>
            <a:r>
              <a:rPr lang="vi-VN" sz="2000" b="1" dirty="0">
                <a:latin typeface="Times New Roman" pitchFamily="18" charset="0"/>
                <a:cs typeface="Times New Roman" pitchFamily="18" charset="0"/>
              </a:rPr>
              <a:t>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diêm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truyện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diêm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An-</a:t>
            </a:r>
            <a:r>
              <a:rPr lang="en-US" sz="2000" dirty="0" err="1">
                <a:latin typeface="Times New Roman" pitchFamily="18" charset="0"/>
                <a:cs typeface="Times New Roman" pitchFamily="18" charset="0"/>
              </a:rPr>
              <a:t>đéc</a:t>
            </a:r>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xen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lòng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nghèo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mồ</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mẹ</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cha hay </a:t>
            </a:r>
            <a:r>
              <a:rPr lang="en-US" sz="2000" dirty="0" err="1">
                <a:latin typeface="Times New Roman" pitchFamily="18" charset="0"/>
                <a:cs typeface="Times New Roman" pitchFamily="18" charset="0"/>
              </a:rPr>
              <a:t>đánh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nhiếc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chửi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sống</a:t>
            </a: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xép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lẽo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diêm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kiếm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sống</a:t>
            </a:r>
            <a:r>
              <a:rPr lang="en-US" sz="2000" dirty="0">
                <a:latin typeface="Times New Roman" pitchFamily="18" charset="0"/>
                <a:cs typeface="Times New Roman" pitchFamily="18" charset="0"/>
              </a:rPr>
              <a:t> qua </a:t>
            </a:r>
            <a:r>
              <a:rPr lang="en-US" sz="2000" dirty="0" err="1">
                <a:latin typeface="Times New Roman" pitchFamily="18" charset="0"/>
                <a:cs typeface="Times New Roman" pitchFamily="18" charset="0"/>
              </a:rPr>
              <a:t>ngày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đêm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thừa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bụng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dò</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dẫm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Suốt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hôm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diêm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Ngay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nhìn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mua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ném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ngồi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nép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rét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diêm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bị</a:t>
            </a:r>
            <a:r>
              <a:rPr lang="en-US" sz="2000" dirty="0">
                <a:latin typeface="Times New Roman" pitchFamily="18" charset="0"/>
                <a:cs typeface="Times New Roman" pitchFamily="18" charset="0"/>
              </a:rPr>
              <a:t> cha </a:t>
            </a:r>
            <a:r>
              <a:rPr lang="en-US" sz="2000" dirty="0" err="1">
                <a:latin typeface="Times New Roman" pitchFamily="18" charset="0"/>
                <a:cs typeface="Times New Roman" pitchFamily="18" charset="0"/>
              </a:rPr>
              <a:t>mắng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dám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Giữa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rét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duy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mẹ</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còn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đứa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phúc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phúc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ửng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chứng</a:t>
            </a:r>
            <a:r>
              <a:rPr lang="en-US" sz="2000" dirty="0">
                <a:latin typeface="Times New Roman" pitchFamily="18" charset="0"/>
                <a:cs typeface="Times New Roman" pitchFamily="18" charset="0"/>
              </a:rPr>
              <a:t> minh </a:t>
            </a:r>
            <a:r>
              <a:rPr lang="en-US" sz="2000" dirty="0" err="1">
                <a:latin typeface="Times New Roman" pitchFamily="18" charset="0"/>
                <a:cs typeface="Times New Roman" pitchFamily="18" charset="0"/>
              </a:rPr>
              <a:t>rằng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phúc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Qua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mặt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nhẫn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nghèo</a:t>
            </a:r>
            <a:r>
              <a:rPr lang="en-US" sz="2000" dirty="0">
                <a:latin typeface="Times New Roman" pitchFamily="18" charset="0"/>
                <a:cs typeface="Times New Roman" pitchFamily="18" charset="0"/>
              </a:rPr>
              <a:t>.</a:t>
            </a: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pic>
        <p:nvPicPr>
          <p:cNvPr id="15" name="图片 3">
            <a:extLst>
              <a:ext uri="{FF2B5EF4-FFF2-40B4-BE49-F238E27FC236}">
                <a16:creationId xmlns:a16="http://schemas.microsoft.com/office/drawing/2014/main" id="{8167E989-995B-418D-911F-33D3554289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730" y="1567132"/>
            <a:ext cx="1823595" cy="2832717"/>
          </a:xfrm>
          <a:prstGeom prst="rect">
            <a:avLst/>
          </a:prstGeom>
        </p:spPr>
      </p:pic>
      <p:sp>
        <p:nvSpPr>
          <p:cNvPr id="2" name="Rectangle 1"/>
          <p:cNvSpPr/>
          <p:nvPr/>
        </p:nvSpPr>
        <p:spPr>
          <a:xfrm>
            <a:off x="773676" y="3086830"/>
            <a:ext cx="1297150" cy="461665"/>
          </a:xfrm>
          <a:prstGeom prst="rect">
            <a:avLst/>
          </a:prstGeom>
        </p:spPr>
        <p:txBody>
          <a:bodyPr wrap="none">
            <a:spAutoFit/>
          </a:bodyPr>
          <a:lstStyle/>
          <a:p>
            <a:r>
              <a:rPr lang="en-US" sz="2400" b="1" u="sng" dirty="0" err="1">
                <a:solidFill>
                  <a:srgbClr val="FF0000"/>
                </a:solidFill>
                <a:latin typeface="Times New Roman" pitchFamily="18" charset="0"/>
                <a:cs typeface="Times New Roman" pitchFamily="18" charset="0"/>
              </a:rPr>
              <a:t>Đoạn</a:t>
            </a:r>
            <a:r>
              <a:rPr lang="en-US" sz="2400" b="1" u="sng" dirty="0">
                <a:solidFill>
                  <a:srgbClr val="FF0000"/>
                </a:solidFill>
                <a:latin typeface="Times New Roman" pitchFamily="18" charset="0"/>
                <a:cs typeface="Times New Roman" pitchFamily="18" charset="0"/>
              </a:rPr>
              <a:t> 1</a:t>
            </a:r>
            <a:r>
              <a:rPr lang="en-US" sz="2400" b="1" u="sng" dirty="0" smtClean="0">
                <a:solidFill>
                  <a:srgbClr val="FF0000"/>
                </a:solidFill>
                <a:latin typeface="Times New Roman" pitchFamily="18" charset="0"/>
                <a:cs typeface="Times New Roman" pitchFamily="18" charset="0"/>
              </a:rPr>
              <a:t>:</a:t>
            </a:r>
            <a:r>
              <a:rPr lang="en-US" sz="2400" b="1" dirty="0" smtClean="0">
                <a:solidFill>
                  <a:srgbClr val="FF0000"/>
                </a:solidFill>
                <a:latin typeface="Times New Roman" pitchFamily="18" charset="0"/>
                <a:cs typeface="Times New Roman" pitchFamily="18" charset="0"/>
              </a:rPr>
              <a:t> </a:t>
            </a:r>
            <a:endParaRPr lang="en-US" sz="2400" dirty="0">
              <a:solidFill>
                <a:srgbClr val="FF0000"/>
              </a:solidFill>
            </a:endParaRPr>
          </a:p>
        </p:txBody>
      </p:sp>
      <p:pic>
        <p:nvPicPr>
          <p:cNvPr id="20" name="Picture 19">
            <a:extLst>
              <a:ext uri="{FF2B5EF4-FFF2-40B4-BE49-F238E27FC236}">
                <a16:creationId xmlns:a16="http://schemas.microsoft.com/office/drawing/2014/main" id="{9EAEA7A9-3CED-4097-AC74-320E7957D25B}"/>
              </a:ext>
            </a:extLst>
          </p:cNvPr>
          <p:cNvPicPr>
            <a:picLocks noChangeAspect="1"/>
          </p:cNvPicPr>
          <p:nvPr/>
        </p:nvPicPr>
        <p:blipFill>
          <a:blip r:embed="rId7"/>
          <a:stretch>
            <a:fillRect/>
          </a:stretch>
        </p:blipFill>
        <p:spPr>
          <a:xfrm>
            <a:off x="-78604" y="-50809"/>
            <a:ext cx="1052482" cy="889499"/>
          </a:xfrm>
          <a:prstGeom prst="rect">
            <a:avLst/>
          </a:prstGeom>
        </p:spPr>
      </p:pic>
    </p:spTree>
    <p:extLst>
      <p:ext uri="{BB962C8B-B14F-4D97-AF65-F5344CB8AC3E}">
        <p14:creationId xmlns:p14="http://schemas.microsoft.com/office/powerpoint/2010/main" val="33275456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18"/>
                                        </p:tgtEl>
                                        <p:attrNameLst>
                                          <p:attrName>style.visibility</p:attrName>
                                        </p:attrNameLst>
                                      </p:cBhvr>
                                      <p:to>
                                        <p:strVal val="visible"/>
                                      </p:to>
                                    </p:set>
                                    <p:anim by="(-#ppt_w*2)" calcmode="lin" valueType="num">
                                      <p:cBhvr rctx="PPT">
                                        <p:cTn id="47" dur="500" autoRev="1" fill="hold">
                                          <p:stCondLst>
                                            <p:cond delay="0"/>
                                          </p:stCondLst>
                                        </p:cTn>
                                        <p:tgtEl>
                                          <p:spTgt spid="18"/>
                                        </p:tgtEl>
                                        <p:attrNameLst>
                                          <p:attrName>ppt_w</p:attrName>
                                        </p:attrNameLst>
                                      </p:cBhvr>
                                    </p:anim>
                                    <p:anim by="(#ppt_w*0.50)" calcmode="lin" valueType="num">
                                      <p:cBhvr>
                                        <p:cTn id="48" dur="500" decel="50000" autoRev="1" fill="hold">
                                          <p:stCondLst>
                                            <p:cond delay="0"/>
                                          </p:stCondLst>
                                        </p:cTn>
                                        <p:tgtEl>
                                          <p:spTgt spid="18"/>
                                        </p:tgtEl>
                                        <p:attrNameLst>
                                          <p:attrName>ppt_x</p:attrName>
                                        </p:attrNameLst>
                                      </p:cBhvr>
                                    </p:anim>
                                    <p:anim from="(-#ppt_h/2)" to="(#ppt_y)" calcmode="lin" valueType="num">
                                      <p:cBhvr>
                                        <p:cTn id="49" dur="1000" fill="hold">
                                          <p:stCondLst>
                                            <p:cond delay="0"/>
                                          </p:stCondLst>
                                        </p:cTn>
                                        <p:tgtEl>
                                          <p:spTgt spid="18"/>
                                        </p:tgtEl>
                                        <p:attrNameLst>
                                          <p:attrName>ppt_y</p:attrName>
                                        </p:attrNameLst>
                                      </p:cBhvr>
                                    </p:anim>
                                    <p:animRot by="21600000">
                                      <p:cBhvr>
                                        <p:cTn id="50" dur="1000" fill="hold">
                                          <p:stCondLst>
                                            <p:cond delay="0"/>
                                          </p:stCondLst>
                                        </p:cTn>
                                        <p:tgtEl>
                                          <p:spTgt spid="18"/>
                                        </p:tgtEl>
                                        <p:attrNameLst>
                                          <p:attrName>r</p:attrName>
                                        </p:attrNameLst>
                                      </p:cBhvr>
                                    </p:animRot>
                                  </p:childTnLst>
                                </p:cTn>
                              </p:par>
                              <p:par>
                                <p:cTn id="51" presetID="26" presetClass="emph" presetSubtype="0" repeatCount="indefinite" fill="hold" grpId="1" nodeType="withEffect">
                                  <p:stCondLst>
                                    <p:cond delay="0"/>
                                  </p:stCondLst>
                                  <p:endCondLst>
                                    <p:cond evt="onNext" delay="0">
                                      <p:tgtEl>
                                        <p:sldTgt/>
                                      </p:tgtEl>
                                    </p:cond>
                                  </p:endCondLst>
                                  <p:childTnLst>
                                    <p:animEffect transition="out" filter="fade">
                                      <p:cBhvr>
                                        <p:cTn id="52" dur="1000" tmFilter="0, 0; .2, .5; .8, .5; 1, 0"/>
                                        <p:tgtEl>
                                          <p:spTgt spid="22"/>
                                        </p:tgtEl>
                                      </p:cBhvr>
                                    </p:animEffect>
                                    <p:animScale>
                                      <p:cBhvr>
                                        <p:cTn id="53" dur="500" autoRev="1" fill="hold"/>
                                        <p:tgtEl>
                                          <p:spTgt spid="22"/>
                                        </p:tgtEl>
                                      </p:cBhvr>
                                      <p:by x="105000" y="105000"/>
                                    </p:animScale>
                                  </p:childTnLst>
                                </p:cTn>
                              </p:par>
                              <p:par>
                                <p:cTn id="54" presetID="26" presetClass="emph" presetSubtype="0" repeatCount="indefinite" fill="hold" grpId="1" nodeType="withEffect">
                                  <p:stCondLst>
                                    <p:cond delay="0"/>
                                  </p:stCondLst>
                                  <p:endCondLst>
                                    <p:cond evt="onNext" delay="0">
                                      <p:tgtEl>
                                        <p:sldTgt/>
                                      </p:tgtEl>
                                    </p:cond>
                                  </p:endCondLst>
                                  <p:childTnLst>
                                    <p:animEffect transition="out" filter="fade">
                                      <p:cBhvr>
                                        <p:cTn id="55" dur="1000" tmFilter="0, 0; .2, .5; .8, .5; 1, 0"/>
                                        <p:tgtEl>
                                          <p:spTgt spid="23"/>
                                        </p:tgtEl>
                                      </p:cBhvr>
                                    </p:animEffect>
                                    <p:animScale>
                                      <p:cBhvr>
                                        <p:cTn id="56" dur="500" autoRev="1" fill="hold"/>
                                        <p:tgtEl>
                                          <p:spTgt spid="23"/>
                                        </p:tgtEl>
                                      </p:cBhvr>
                                      <p:by x="105000" y="105000"/>
                                    </p:animScale>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1000" tmFilter="0, 0; .2, .5; .8, .5; 1, 0"/>
                                        <p:tgtEl>
                                          <p:spTgt spid="6"/>
                                        </p:tgtEl>
                                      </p:cBhvr>
                                    </p:animEffect>
                                    <p:animScale>
                                      <p:cBhvr>
                                        <p:cTn id="59" dur="500" autoRev="1" fill="hold"/>
                                        <p:tgtEl>
                                          <p:spTgt spid="6"/>
                                        </p:tgtEl>
                                      </p:cBhvr>
                                      <p:by x="105000" y="105000"/>
                                    </p:animScale>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1000" tmFilter="0, 0; .2, .5; .8, .5; 1, 0"/>
                                        <p:tgtEl>
                                          <p:spTgt spid="10"/>
                                        </p:tgtEl>
                                      </p:cBhvr>
                                    </p:animEffect>
                                    <p:animScale>
                                      <p:cBhvr>
                                        <p:cTn id="62" dur="500" autoRev="1" fill="hold"/>
                                        <p:tgtEl>
                                          <p:spTgt spid="10"/>
                                        </p:tgtEl>
                                      </p:cBhvr>
                                      <p:by x="105000" y="105000"/>
                                    </p:animScale>
                                  </p:childTnLst>
                                </p:cTn>
                              </p:par>
                              <p:par>
                                <p:cTn id="63" presetID="26" presetClass="emph" presetSubtype="0" repeatCount="indefinite" fill="hold" grpId="1" nodeType="withEffect">
                                  <p:stCondLst>
                                    <p:cond delay="0"/>
                                  </p:stCondLst>
                                  <p:endCondLst>
                                    <p:cond evt="onNext" delay="0">
                                      <p:tgtEl>
                                        <p:sldTgt/>
                                      </p:tgtEl>
                                    </p:cond>
                                  </p:endCondLst>
                                  <p:childTnLst>
                                    <p:animEffect transition="out" filter="fade">
                                      <p:cBhvr>
                                        <p:cTn id="64" dur="1000" tmFilter="0, 0; .2, .5; .8, .5; 1, 0"/>
                                        <p:tgtEl>
                                          <p:spTgt spid="4"/>
                                        </p:tgtEl>
                                      </p:cBhvr>
                                    </p:animEffect>
                                    <p:animScale>
                                      <p:cBhvr>
                                        <p:cTn id="65" dur="500" autoRev="1" fill="hold"/>
                                        <p:tgtEl>
                                          <p:spTgt spid="4"/>
                                        </p:tgtEl>
                                      </p:cBhvr>
                                      <p:by x="105000" y="105000"/>
                                    </p:animScale>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par>
                                <p:cTn id="69" presetID="47" presetClass="entr" presetSubtype="0"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grpSp>
        <p:nvGrpSpPr>
          <p:cNvPr id="24" name="组合 23">
            <a:extLst>
              <a:ext uri="{FF2B5EF4-FFF2-40B4-BE49-F238E27FC236}">
                <a16:creationId xmlns:a16="http://schemas.microsoft.com/office/drawing/2014/main" id="{3378732E-4E49-4ADA-9A59-34FF8418106A}"/>
              </a:ext>
            </a:extLst>
          </p:cNvPr>
          <p:cNvGrpSpPr/>
          <p:nvPr/>
        </p:nvGrpSpPr>
        <p:grpSpPr>
          <a:xfrm>
            <a:off x="933076" y="-1092561"/>
            <a:ext cx="10316140" cy="5760000"/>
            <a:chOff x="3297693" y="-335112"/>
            <a:chExt cx="5596613" cy="5760000"/>
          </a:xfrm>
        </p:grpSpPr>
        <p:grpSp>
          <p:nvGrpSpPr>
            <p:cNvPr id="17" name="组合 16">
              <a:extLst>
                <a:ext uri="{FF2B5EF4-FFF2-40B4-BE49-F238E27FC236}">
                  <a16:creationId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2785C2FF-6646-4D8E-A4D4-4477539FA402}"/>
                  </a:ext>
                </a:extLst>
              </p:cNvPr>
              <p:cNvPicPr>
                <a:picLocks noChangeAspect="1"/>
              </p:cNvPicPr>
              <p:nvPr/>
            </p:nvPicPr>
            <p:blipFill rotWithShape="1">
              <a:blip r:embed="rId2"/>
              <a:srcRect t="48492"/>
              <a:stretch/>
            </p:blipFill>
            <p:spPr>
              <a:xfrm>
                <a:off x="3297693" y="2256270"/>
                <a:ext cx="5596613" cy="2885850"/>
              </a:xfrm>
              <a:prstGeom prst="rect">
                <a:avLst/>
              </a:prstGeom>
            </p:spPr>
          </p:pic>
        </p:grpSp>
        <p:pic>
          <p:nvPicPr>
            <p:cNvPr id="7" name="图片 6">
              <a:extLst>
                <a:ext uri="{FF2B5EF4-FFF2-40B4-BE49-F238E27FC236}">
                  <a16:creationId xmlns:a16="http://schemas.microsoft.com/office/drawing/2014/main" id="{E3262840-AD48-47F6-A0A1-446DB542520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4100092" y="967646"/>
              <a:ext cx="4127718" cy="830327"/>
            </a:xfrm>
            <a:prstGeom prst="rect">
              <a:avLst/>
            </a:prstGeom>
          </p:spPr>
        </p:pic>
      </p:gr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18" name="文本框 17">
            <a:extLst>
              <a:ext uri="{FF2B5EF4-FFF2-40B4-BE49-F238E27FC236}">
                <a16:creationId xmlns:a16="http://schemas.microsoft.com/office/drawing/2014/main" id="{813D66B9-4A09-462C-AA26-03692FE6AEA6}"/>
              </a:ext>
            </a:extLst>
          </p:cNvPr>
          <p:cNvSpPr txBox="1"/>
          <p:nvPr/>
        </p:nvSpPr>
        <p:spPr>
          <a:xfrm>
            <a:off x="2040996" y="1134030"/>
            <a:ext cx="9050561" cy="5478423"/>
          </a:xfrm>
          <a:prstGeom prst="rect">
            <a:avLst/>
          </a:prstGeom>
          <a:noFill/>
        </p:spPr>
        <p:txBody>
          <a:bodyPr wrap="square" rtlCol="0">
            <a:spAutoFit/>
          </a:bodyPr>
          <a:lstStyle/>
          <a:p>
            <a:pPr algn="ctr"/>
            <a:r>
              <a:rPr lang="vi-VN" sz="2000" b="1" dirty="0" smtClean="0">
                <a:solidFill>
                  <a:srgbClr val="0000FF"/>
                </a:solidFill>
                <a:latin typeface="Times New Roman" pitchFamily="18" charset="0"/>
                <a:cs typeface="Times New Roman" pitchFamily="18" charset="0"/>
              </a:rPr>
              <a:t>ĐOẠN VĂN THAM KHẢO</a:t>
            </a:r>
            <a:endParaRPr lang="en-US" sz="2000" b="1" dirty="0">
              <a:solidFill>
                <a:srgbClr val="0000FF"/>
              </a:solidFill>
              <a:latin typeface="Times New Roman" pitchFamily="18" charset="0"/>
              <a:cs typeface="Times New Roman" pitchFamily="18" charset="0"/>
            </a:endParaRPr>
          </a:p>
          <a:p>
            <a:r>
              <a:rPr lang="vi-VN" sz="2000" b="1" dirty="0">
                <a:latin typeface="Times New Roman" pitchFamily="18" charset="0"/>
                <a:cs typeface="Times New Roman" pitchFamily="18" charset="0"/>
              </a:rPr>
              <a:t>	</a:t>
            </a:r>
            <a:r>
              <a:rPr lang="en-US" sz="2200" dirty="0" err="1">
                <a:latin typeface="Times New Roman" pitchFamily="18" charset="0"/>
                <a:cs typeface="Times New Roman" pitchFamily="18" charset="0"/>
              </a:rPr>
              <a:t>Nhân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ấn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tượng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sâu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sắc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cô</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diêm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truyện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cổ</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tích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Andersen. </a:t>
            </a:r>
            <a:r>
              <a:rPr lang="en-US" sz="2200" dirty="0" err="1">
                <a:latin typeface="Times New Roman" pitchFamily="18" charset="0"/>
                <a:cs typeface="Times New Roman" pitchFamily="18" charset="0"/>
              </a:rPr>
              <a:t>Đó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cô</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hạnh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cha </a:t>
            </a:r>
            <a:r>
              <a:rPr lang="en-US" sz="2200" dirty="0" err="1">
                <a:latin typeface="Times New Roman" pitchFamily="18" charset="0"/>
                <a:cs typeface="Times New Roman" pitchFamily="18" charset="0"/>
              </a:rPr>
              <a:t>hà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khắc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hay </a:t>
            </a:r>
            <a:r>
              <a:rPr lang="en-US" sz="2200" dirty="0" err="1">
                <a:latin typeface="Times New Roman" pitchFamily="18" charset="0"/>
                <a:cs typeface="Times New Roman" pitchFamily="18" charset="0"/>
              </a:rPr>
              <a:t>uống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rượu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chuyện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đêm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cuối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năm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rét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cô</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ngoài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diêm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đủ</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ấm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đêm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tuyết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lạnh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lẽo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Khoảnh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khắc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lãnh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lão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cô</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quẹt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diêm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mang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theo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nhỏ</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cô</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bỏng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quẹt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lò</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sưởi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hai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quẹt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ăn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con </a:t>
            </a:r>
            <a:r>
              <a:rPr lang="en-US" sz="2200" dirty="0" err="1">
                <a:latin typeface="Times New Roman" pitchFamily="18" charset="0"/>
                <a:cs typeface="Times New Roman" pitchFamily="18" charset="0"/>
              </a:rPr>
              <a:t>ngỗng</a:t>
            </a:r>
            <a:r>
              <a:rPr lang="en-US" sz="2200" dirty="0">
                <a:latin typeface="Times New Roman" pitchFamily="18" charset="0"/>
                <a:cs typeface="Times New Roman" pitchFamily="18" charset="0"/>
              </a:rPr>
              <a:t> quay </a:t>
            </a:r>
            <a:r>
              <a:rPr lang="en-US" sz="2200" dirty="0" err="1">
                <a:latin typeface="Times New Roman" pitchFamily="18" charset="0"/>
                <a:cs typeface="Times New Roman" pitchFamily="18" charset="0"/>
              </a:rPr>
              <a:t>trước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mắt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quẹt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thông</a:t>
            </a:r>
            <a:r>
              <a:rPr lang="en-US" sz="2200" dirty="0">
                <a:latin typeface="Times New Roman" pitchFamily="18" charset="0"/>
                <a:cs typeface="Times New Roman" pitchFamily="18" charset="0"/>
              </a:rPr>
              <a:t> noel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diêm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tư</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mang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ảnh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từ</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Nhưng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diêm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tắt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lúc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cô</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vì</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lạnh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Cô</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đốt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diêm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vọng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sưởi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ấm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đói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rét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ảnh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tưởng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tượng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muốn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nhỏ</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cô</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hạnh</a:t>
            </a:r>
            <a:r>
              <a:rPr lang="en-US" sz="2200" dirty="0">
                <a:latin typeface="Times New Roman" pitchFamily="18" charset="0"/>
                <a:cs typeface="Times New Roman" pitchFamily="18" charset="0"/>
              </a:rPr>
              <a:t>. Qua </a:t>
            </a:r>
            <a:r>
              <a:rPr lang="en-US" sz="2200" dirty="0" err="1">
                <a:latin typeface="Times New Roman" pitchFamily="18" charset="0"/>
                <a:cs typeface="Times New Roman" pitchFamily="18" charset="0"/>
              </a:rPr>
              <a:t>nhân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muốn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phê</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thờ</a:t>
            </a:r>
            <a:r>
              <a:rPr lang="en-US" sz="2200" dirty="0">
                <a:latin typeface="Times New Roman" pitchFamily="18" charset="0"/>
                <a:cs typeface="Times New Roman" pitchFamily="18" charset="0"/>
              </a:rPr>
              <a:t> ơ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con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thực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tồn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hội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lúc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bấy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giờ</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cô</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diêm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chỉ</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chuyện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dù</a:t>
            </a:r>
            <a:r>
              <a:rPr lang="en-US" sz="2200" dirty="0">
                <a:latin typeface="Times New Roman" pitchFamily="18" charset="0"/>
                <a:cs typeface="Times New Roman" pitchFamily="18" charset="0"/>
              </a:rPr>
              <a:t> bi </a:t>
            </a:r>
            <a:r>
              <a:rPr lang="en-US" sz="2200" dirty="0" err="1">
                <a:latin typeface="Times New Roman" pitchFamily="18" charset="0"/>
                <a:cs typeface="Times New Roman" pitchFamily="18" charset="0"/>
              </a:rPr>
              <a:t>thương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nhưng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ấn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tượng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sâu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sắc</a:t>
            </a:r>
            <a:r>
              <a:rPr lang="en-US" sz="2200" dirty="0">
                <a:latin typeface="Times New Roman" pitchFamily="18" charset="0"/>
                <a:cs typeface="Times New Roman" pitchFamily="18" charset="0"/>
              </a:rPr>
              <a:t>.</a:t>
            </a: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pic>
        <p:nvPicPr>
          <p:cNvPr id="15" name="图片 3">
            <a:extLst>
              <a:ext uri="{FF2B5EF4-FFF2-40B4-BE49-F238E27FC236}">
                <a16:creationId xmlns:a16="http://schemas.microsoft.com/office/drawing/2014/main" id="{8167E989-995B-418D-911F-33D3554289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730" y="1567132"/>
            <a:ext cx="1823595" cy="2832717"/>
          </a:xfrm>
          <a:prstGeom prst="rect">
            <a:avLst/>
          </a:prstGeom>
        </p:spPr>
      </p:pic>
      <p:sp>
        <p:nvSpPr>
          <p:cNvPr id="2" name="Rectangle 1"/>
          <p:cNvSpPr/>
          <p:nvPr/>
        </p:nvSpPr>
        <p:spPr>
          <a:xfrm>
            <a:off x="773676" y="3086830"/>
            <a:ext cx="1297150" cy="461665"/>
          </a:xfrm>
          <a:prstGeom prst="rect">
            <a:avLst/>
          </a:prstGeom>
        </p:spPr>
        <p:txBody>
          <a:bodyPr wrap="none">
            <a:spAutoFit/>
          </a:bodyPr>
          <a:lstStyle/>
          <a:p>
            <a:r>
              <a:rPr lang="en-US" sz="2400" b="1" u="sng" dirty="0" err="1">
                <a:solidFill>
                  <a:srgbClr val="FF0000"/>
                </a:solidFill>
                <a:latin typeface="Times New Roman" pitchFamily="18" charset="0"/>
                <a:cs typeface="Times New Roman" pitchFamily="18" charset="0"/>
              </a:rPr>
              <a:t>Đoạn</a:t>
            </a:r>
            <a:r>
              <a:rPr lang="en-US" sz="2400" b="1" u="sng" dirty="0">
                <a:solidFill>
                  <a:srgbClr val="FF0000"/>
                </a:solidFill>
                <a:latin typeface="Times New Roman" pitchFamily="18" charset="0"/>
                <a:cs typeface="Times New Roman" pitchFamily="18" charset="0"/>
              </a:rPr>
              <a:t> </a:t>
            </a:r>
            <a:r>
              <a:rPr lang="en-US" sz="2400" b="1" u="sng" dirty="0" smtClean="0">
                <a:solidFill>
                  <a:srgbClr val="FF0000"/>
                </a:solidFill>
                <a:latin typeface="Times New Roman" pitchFamily="18" charset="0"/>
                <a:cs typeface="Times New Roman" pitchFamily="18" charset="0"/>
              </a:rPr>
              <a:t>2:</a:t>
            </a:r>
            <a:r>
              <a:rPr lang="en-US" sz="2400" b="1" dirty="0" smtClean="0">
                <a:solidFill>
                  <a:srgbClr val="FF0000"/>
                </a:solidFill>
                <a:latin typeface="Times New Roman" pitchFamily="18" charset="0"/>
                <a:cs typeface="Times New Roman" pitchFamily="18" charset="0"/>
              </a:rPr>
              <a:t> </a:t>
            </a:r>
            <a:endParaRPr lang="en-US" sz="2400" dirty="0">
              <a:solidFill>
                <a:srgbClr val="FF0000"/>
              </a:solidFill>
            </a:endParaRPr>
          </a:p>
        </p:txBody>
      </p:sp>
      <p:pic>
        <p:nvPicPr>
          <p:cNvPr id="20" name="Picture 19">
            <a:extLst>
              <a:ext uri="{FF2B5EF4-FFF2-40B4-BE49-F238E27FC236}">
                <a16:creationId xmlns:a16="http://schemas.microsoft.com/office/drawing/2014/main" id="{9EAEA7A9-3CED-4097-AC74-320E7957D25B}"/>
              </a:ext>
            </a:extLst>
          </p:cNvPr>
          <p:cNvPicPr>
            <a:picLocks noChangeAspect="1"/>
          </p:cNvPicPr>
          <p:nvPr/>
        </p:nvPicPr>
        <p:blipFill>
          <a:blip r:embed="rId7"/>
          <a:stretch>
            <a:fillRect/>
          </a:stretch>
        </p:blipFill>
        <p:spPr>
          <a:xfrm>
            <a:off x="-78604" y="-50809"/>
            <a:ext cx="1052482" cy="889499"/>
          </a:xfrm>
          <a:prstGeom prst="rect">
            <a:avLst/>
          </a:prstGeom>
        </p:spPr>
      </p:pic>
    </p:spTree>
    <p:extLst>
      <p:ext uri="{BB962C8B-B14F-4D97-AF65-F5344CB8AC3E}">
        <p14:creationId xmlns:p14="http://schemas.microsoft.com/office/powerpoint/2010/main" val="9332212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18"/>
                                        </p:tgtEl>
                                        <p:attrNameLst>
                                          <p:attrName>style.visibility</p:attrName>
                                        </p:attrNameLst>
                                      </p:cBhvr>
                                      <p:to>
                                        <p:strVal val="visible"/>
                                      </p:to>
                                    </p:set>
                                    <p:anim by="(-#ppt_w*2)" calcmode="lin" valueType="num">
                                      <p:cBhvr rctx="PPT">
                                        <p:cTn id="47" dur="500" autoRev="1" fill="hold">
                                          <p:stCondLst>
                                            <p:cond delay="0"/>
                                          </p:stCondLst>
                                        </p:cTn>
                                        <p:tgtEl>
                                          <p:spTgt spid="18"/>
                                        </p:tgtEl>
                                        <p:attrNameLst>
                                          <p:attrName>ppt_w</p:attrName>
                                        </p:attrNameLst>
                                      </p:cBhvr>
                                    </p:anim>
                                    <p:anim by="(#ppt_w*0.50)" calcmode="lin" valueType="num">
                                      <p:cBhvr>
                                        <p:cTn id="48" dur="500" decel="50000" autoRev="1" fill="hold">
                                          <p:stCondLst>
                                            <p:cond delay="0"/>
                                          </p:stCondLst>
                                        </p:cTn>
                                        <p:tgtEl>
                                          <p:spTgt spid="18"/>
                                        </p:tgtEl>
                                        <p:attrNameLst>
                                          <p:attrName>ppt_x</p:attrName>
                                        </p:attrNameLst>
                                      </p:cBhvr>
                                    </p:anim>
                                    <p:anim from="(-#ppt_h/2)" to="(#ppt_y)" calcmode="lin" valueType="num">
                                      <p:cBhvr>
                                        <p:cTn id="49" dur="1000" fill="hold">
                                          <p:stCondLst>
                                            <p:cond delay="0"/>
                                          </p:stCondLst>
                                        </p:cTn>
                                        <p:tgtEl>
                                          <p:spTgt spid="18"/>
                                        </p:tgtEl>
                                        <p:attrNameLst>
                                          <p:attrName>ppt_y</p:attrName>
                                        </p:attrNameLst>
                                      </p:cBhvr>
                                    </p:anim>
                                    <p:animRot by="21600000">
                                      <p:cBhvr>
                                        <p:cTn id="50" dur="1000" fill="hold">
                                          <p:stCondLst>
                                            <p:cond delay="0"/>
                                          </p:stCondLst>
                                        </p:cTn>
                                        <p:tgtEl>
                                          <p:spTgt spid="18"/>
                                        </p:tgtEl>
                                        <p:attrNameLst>
                                          <p:attrName>r</p:attrName>
                                        </p:attrNameLst>
                                      </p:cBhvr>
                                    </p:animRot>
                                  </p:childTnLst>
                                </p:cTn>
                              </p:par>
                              <p:par>
                                <p:cTn id="51" presetID="26" presetClass="emph" presetSubtype="0" repeatCount="indefinite" fill="hold" grpId="1" nodeType="withEffect">
                                  <p:stCondLst>
                                    <p:cond delay="0"/>
                                  </p:stCondLst>
                                  <p:endCondLst>
                                    <p:cond evt="onNext" delay="0">
                                      <p:tgtEl>
                                        <p:sldTgt/>
                                      </p:tgtEl>
                                    </p:cond>
                                  </p:endCondLst>
                                  <p:childTnLst>
                                    <p:animEffect transition="out" filter="fade">
                                      <p:cBhvr>
                                        <p:cTn id="52" dur="1000" tmFilter="0, 0; .2, .5; .8, .5; 1, 0"/>
                                        <p:tgtEl>
                                          <p:spTgt spid="22"/>
                                        </p:tgtEl>
                                      </p:cBhvr>
                                    </p:animEffect>
                                    <p:animScale>
                                      <p:cBhvr>
                                        <p:cTn id="53" dur="500" autoRev="1" fill="hold"/>
                                        <p:tgtEl>
                                          <p:spTgt spid="22"/>
                                        </p:tgtEl>
                                      </p:cBhvr>
                                      <p:by x="105000" y="105000"/>
                                    </p:animScale>
                                  </p:childTnLst>
                                </p:cTn>
                              </p:par>
                              <p:par>
                                <p:cTn id="54" presetID="26" presetClass="emph" presetSubtype="0" repeatCount="indefinite" fill="hold" grpId="1" nodeType="withEffect">
                                  <p:stCondLst>
                                    <p:cond delay="0"/>
                                  </p:stCondLst>
                                  <p:endCondLst>
                                    <p:cond evt="onNext" delay="0">
                                      <p:tgtEl>
                                        <p:sldTgt/>
                                      </p:tgtEl>
                                    </p:cond>
                                  </p:endCondLst>
                                  <p:childTnLst>
                                    <p:animEffect transition="out" filter="fade">
                                      <p:cBhvr>
                                        <p:cTn id="55" dur="1000" tmFilter="0, 0; .2, .5; .8, .5; 1, 0"/>
                                        <p:tgtEl>
                                          <p:spTgt spid="23"/>
                                        </p:tgtEl>
                                      </p:cBhvr>
                                    </p:animEffect>
                                    <p:animScale>
                                      <p:cBhvr>
                                        <p:cTn id="56" dur="500" autoRev="1" fill="hold"/>
                                        <p:tgtEl>
                                          <p:spTgt spid="23"/>
                                        </p:tgtEl>
                                      </p:cBhvr>
                                      <p:by x="105000" y="105000"/>
                                    </p:animScale>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1000" tmFilter="0, 0; .2, .5; .8, .5; 1, 0"/>
                                        <p:tgtEl>
                                          <p:spTgt spid="6"/>
                                        </p:tgtEl>
                                      </p:cBhvr>
                                    </p:animEffect>
                                    <p:animScale>
                                      <p:cBhvr>
                                        <p:cTn id="59" dur="500" autoRev="1" fill="hold"/>
                                        <p:tgtEl>
                                          <p:spTgt spid="6"/>
                                        </p:tgtEl>
                                      </p:cBhvr>
                                      <p:by x="105000" y="105000"/>
                                    </p:animScale>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1000" tmFilter="0, 0; .2, .5; .8, .5; 1, 0"/>
                                        <p:tgtEl>
                                          <p:spTgt spid="10"/>
                                        </p:tgtEl>
                                      </p:cBhvr>
                                    </p:animEffect>
                                    <p:animScale>
                                      <p:cBhvr>
                                        <p:cTn id="62" dur="500" autoRev="1" fill="hold"/>
                                        <p:tgtEl>
                                          <p:spTgt spid="10"/>
                                        </p:tgtEl>
                                      </p:cBhvr>
                                      <p:by x="105000" y="105000"/>
                                    </p:animScale>
                                  </p:childTnLst>
                                </p:cTn>
                              </p:par>
                              <p:par>
                                <p:cTn id="63" presetID="26" presetClass="emph" presetSubtype="0" repeatCount="indefinite" fill="hold" grpId="1" nodeType="withEffect">
                                  <p:stCondLst>
                                    <p:cond delay="0"/>
                                  </p:stCondLst>
                                  <p:endCondLst>
                                    <p:cond evt="onNext" delay="0">
                                      <p:tgtEl>
                                        <p:sldTgt/>
                                      </p:tgtEl>
                                    </p:cond>
                                  </p:endCondLst>
                                  <p:childTnLst>
                                    <p:animEffect transition="out" filter="fade">
                                      <p:cBhvr>
                                        <p:cTn id="64" dur="1000" tmFilter="0, 0; .2, .5; .8, .5; 1, 0"/>
                                        <p:tgtEl>
                                          <p:spTgt spid="4"/>
                                        </p:tgtEl>
                                      </p:cBhvr>
                                    </p:animEffect>
                                    <p:animScale>
                                      <p:cBhvr>
                                        <p:cTn id="65" dur="500" autoRev="1" fill="hold"/>
                                        <p:tgtEl>
                                          <p:spTgt spid="4"/>
                                        </p:tgtEl>
                                      </p:cBhvr>
                                      <p:by x="105000" y="105000"/>
                                    </p:animScale>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par>
                                <p:cTn id="69" presetID="47" presetClass="entr" presetSubtype="0"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167E989-995B-418D-911F-33D3554289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60" y="-1083538"/>
            <a:ext cx="11619186" cy="7736585"/>
          </a:xfrm>
          <a:prstGeom prst="rect">
            <a:avLst/>
          </a:prstGeom>
        </p:spPr>
      </p:pic>
      <p:pic>
        <p:nvPicPr>
          <p:cNvPr id="13" name="图片 12" descr="图片包含 玩偶, 玩具, 室内, 天空&#10;&#10;已生成极高可信度的说明">
            <a:extLst>
              <a:ext uri="{FF2B5EF4-FFF2-40B4-BE49-F238E27FC236}">
                <a16:creationId xmlns:a16="http://schemas.microsoft.com/office/drawing/2014/main" id="{50B367B6-A700-4BF0-AEE1-998AC79D8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49815">
            <a:off x="-157116" y="-179746"/>
            <a:ext cx="3542059" cy="3542059"/>
          </a:xfrm>
          <a:prstGeom prst="rect">
            <a:avLst/>
          </a:prstGeom>
        </p:spPr>
      </p:pic>
      <p:pic>
        <p:nvPicPr>
          <p:cNvPr id="5" name="Picture 4">
            <a:extLst>
              <a:ext uri="{FF2B5EF4-FFF2-40B4-BE49-F238E27FC236}">
                <a16:creationId xmlns:a16="http://schemas.microsoft.com/office/drawing/2014/main" id="{9EAEA7A9-3CED-4097-AC74-320E7957D25B}"/>
              </a:ext>
            </a:extLst>
          </p:cNvPr>
          <p:cNvPicPr>
            <a:picLocks noChangeAspect="1"/>
          </p:cNvPicPr>
          <p:nvPr/>
        </p:nvPicPr>
        <p:blipFill>
          <a:blip r:embed="rId5"/>
          <a:stretch>
            <a:fillRect/>
          </a:stretch>
        </p:blipFill>
        <p:spPr>
          <a:xfrm>
            <a:off x="-141668" y="-113873"/>
            <a:ext cx="1052482" cy="889499"/>
          </a:xfrm>
          <a:prstGeom prst="rect">
            <a:avLst/>
          </a:prstGeom>
        </p:spPr>
      </p:pic>
      <p:sp>
        <p:nvSpPr>
          <p:cNvPr id="6" name="文本框 17">
            <a:extLst>
              <a:ext uri="{FF2B5EF4-FFF2-40B4-BE49-F238E27FC236}">
                <a16:creationId xmlns:a16="http://schemas.microsoft.com/office/drawing/2014/main" id="{069AB095-F8D2-4BC8-A6FB-89AEAB009398}"/>
              </a:ext>
            </a:extLst>
          </p:cNvPr>
          <p:cNvSpPr txBox="1"/>
          <p:nvPr/>
        </p:nvSpPr>
        <p:spPr>
          <a:xfrm>
            <a:off x="2795227" y="2341869"/>
            <a:ext cx="7607748" cy="584775"/>
          </a:xfrm>
          <a:prstGeom prst="rect">
            <a:avLst/>
          </a:prstGeom>
          <a:noFill/>
        </p:spPr>
        <p:txBody>
          <a:bodyPr wrap="square" rtlCol="0">
            <a:spAutoFit/>
          </a:bodyPr>
          <a:lstStyle/>
          <a:p>
            <a:pPr lvl="0" algn="ctr">
              <a:defRPr/>
            </a:pPr>
            <a:r>
              <a:rPr lang="en-US" altLang="zh-CN" sz="3200" b="1" dirty="0" smtClean="0">
                <a:solidFill>
                  <a:srgbClr val="FF0000"/>
                </a:solidFill>
                <a:latin typeface="Times New Roman" panose="02020603050405020304" pitchFamily="18" charset="0"/>
                <a:cs typeface="Times New Roman" panose="02020603050405020304" pitchFamily="18" charset="0"/>
              </a:rPr>
              <a:t>HƯỚNG DẪN HỌC TẬP Ở NHÀ</a:t>
            </a:r>
            <a:endParaRPr kumimoji="0" lang="zh-CN"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黑体"/>
              <a:cs typeface="Times New Roman" panose="02020603050405020304" pitchFamily="18" charset="0"/>
            </a:endParaRPr>
          </a:p>
        </p:txBody>
      </p:sp>
      <p:sp>
        <p:nvSpPr>
          <p:cNvPr id="3" name="Rectangle 2"/>
          <p:cNvSpPr/>
          <p:nvPr/>
        </p:nvSpPr>
        <p:spPr>
          <a:xfrm>
            <a:off x="2795227" y="3173333"/>
            <a:ext cx="7987864" cy="1815882"/>
          </a:xfrm>
          <a:prstGeom prst="rect">
            <a:avLst/>
          </a:prstGeom>
        </p:spPr>
        <p:txBody>
          <a:bodyPr wrap="square">
            <a:spAutoFit/>
          </a:bodyPr>
          <a:lstStyle/>
          <a:p>
            <a:pPr marL="457200" indent="-457200">
              <a:buFontTx/>
              <a:buChar char="-"/>
            </a:pPr>
            <a:r>
              <a:rPr lang="en-US" sz="2800" dirty="0" err="1" smtClean="0">
                <a:latin typeface="Times New Roman" pitchFamily="18" charset="0"/>
                <a:cs typeface="Times New Roman" pitchFamily="18" charset="0"/>
              </a:rPr>
              <a:t>Nắm</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kĩ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 dung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smtClean="0">
                <a:latin typeface="Times New Roman" pitchFamily="18" charset="0"/>
                <a:cs typeface="Times New Roman" pitchFamily="18" charset="0"/>
              </a:rPr>
              <a:t>.</a:t>
            </a:r>
          </a:p>
          <a:p>
            <a:pPr marL="457200" indent="-457200">
              <a:buFontTx/>
              <a:buChar char="-"/>
            </a:pP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Chuẩn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trước</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b="1" i="1" dirty="0">
                <a:latin typeface="Times New Roman" pitchFamily="18" charset="0"/>
                <a:cs typeface="Times New Roman" pitchFamily="18" charset="0"/>
              </a:rPr>
              <a:t>“</a:t>
            </a:r>
            <a:r>
              <a:rPr lang="en-US" sz="2800" b="1" i="1" dirty="0" err="1">
                <a:latin typeface="Times New Roman" pitchFamily="18" charset="0"/>
                <a:cs typeface="Times New Roman" pitchFamily="18" charset="0"/>
              </a:rPr>
              <a:t>Thực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hành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Tiếng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Việt</a:t>
            </a:r>
            <a:r>
              <a:rPr lang="en-US" sz="2800" b="1" i="1" dirty="0">
                <a:latin typeface="Times New Roman" pitchFamily="18" charset="0"/>
                <a:cs typeface="Times New Roman" pitchFamily="18" charset="0"/>
              </a:rPr>
              <a:t>”</a:t>
            </a:r>
            <a:r>
              <a:rPr lang="en-US" sz="2800" dirty="0">
                <a:latin typeface="Times New Roman" pitchFamily="18" charset="0"/>
                <a:cs typeface="Times New Roman" pitchFamily="18" charset="0"/>
              </a:rPr>
              <a:t>,</a:t>
            </a:r>
            <a:r>
              <a:rPr lang="en-US" sz="2800" b="1" i="1" dirty="0">
                <a:latin typeface="Times New Roman" pitchFamily="18" charset="0"/>
                <a:cs typeface="Times New Roman" pitchFamily="18" charset="0"/>
              </a:rPr>
              <a:t> </a:t>
            </a:r>
            <a:r>
              <a:rPr lang="en-US" sz="2800" dirty="0" err="1">
                <a:latin typeface="Times New Roman" pitchFamily="18" charset="0"/>
                <a:cs typeface="Times New Roman" pitchFamily="18" charset="0"/>
              </a:rPr>
              <a:t>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Việt</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lớp</a:t>
            </a:r>
            <a:r>
              <a:rPr lang="en-US" sz="2800" dirty="0">
                <a:latin typeface="Times New Roman" pitchFamily="18" charset="0"/>
                <a:cs typeface="Times New Roman" pitchFamily="18" charset="0"/>
              </a:rPr>
              <a:t> 6.</a:t>
            </a:r>
          </a:p>
        </p:txBody>
      </p:sp>
    </p:spTree>
    <p:extLst>
      <p:ext uri="{BB962C8B-B14F-4D97-AF65-F5344CB8AC3E}">
        <p14:creationId xmlns:p14="http://schemas.microsoft.com/office/powerpoint/2010/main" val="1159044093"/>
      </p:ext>
    </p:extLst>
  </p:cSld>
  <p:clrMapOvr>
    <a:masterClrMapping/>
  </p:clrMapOvr>
  <mc:AlternateContent xmlns:mc="http://schemas.openxmlformats.org/markup-compatibility/2006" xmlns:p14="http://schemas.microsoft.com/office/powerpoint/2010/main">
    <mc:Choice Requires="p14">
      <p:transition spd="slow" p14:dur="1600" advClick="0" advTm="4000">
        <p:blinds dir="vert"/>
      </p:transition>
    </mc:Choice>
    <mc:Fallback xmlns="">
      <p:transition spd="slow" advClick="0" advTm="4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EDD0C69-F685-4E7C-8BA9-67B6E91DF4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850" y="1065435"/>
            <a:ext cx="4112067" cy="5650675"/>
          </a:xfrm>
          <a:prstGeom prst="rect">
            <a:avLst/>
          </a:prstGeom>
        </p:spPr>
      </p:pic>
      <p:pic>
        <p:nvPicPr>
          <p:cNvPr id="9" name="PA_图片 12" descr="图片包含 玩具, 玩偶, 室内&#10;&#10;已生成极高可信度的说明">
            <a:extLst>
              <a:ext uri="{FF2B5EF4-FFF2-40B4-BE49-F238E27FC236}">
                <a16:creationId xmlns:a16="http://schemas.microsoft.com/office/drawing/2014/main" id="{4FD38BB5-099A-45D5-9704-F0C2C9ECD442}"/>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254917" y="3799490"/>
            <a:ext cx="7937083" cy="3094341"/>
          </a:xfrm>
          <a:prstGeom prst="rect">
            <a:avLst/>
          </a:prstGeom>
        </p:spPr>
      </p:pic>
      <p:sp>
        <p:nvSpPr>
          <p:cNvPr id="4" name="TextBox 3"/>
          <p:cNvSpPr txBox="1"/>
          <p:nvPr/>
        </p:nvSpPr>
        <p:spPr>
          <a:xfrm>
            <a:off x="2419541" y="403716"/>
            <a:ext cx="8302273" cy="1323439"/>
          </a:xfrm>
          <a:prstGeom prst="rect">
            <a:avLst/>
          </a:prstGeom>
          <a:solidFill>
            <a:srgbClr val="66FF33"/>
          </a:solidFill>
        </p:spPr>
        <p:txBody>
          <a:bodyPr wrap="none" rtlCol="0">
            <a:spAutoFit/>
          </a:bodyPr>
          <a:lstStyle/>
          <a:p>
            <a:pPr algn="l"/>
            <a:r>
              <a:rPr lang="en-US" altLang="zh-CN" sz="8000" b="1" spc="-200" dirty="0" err="1" smtClean="0">
                <a:ln w="9525">
                  <a:noFill/>
                </a:ln>
                <a:solidFill>
                  <a:srgbClr val="FF0000"/>
                </a:solidFill>
                <a:effectLst>
                  <a:outerShdw blurRad="50800" dist="38100" dir="5400000" algn="t" rotWithShape="0">
                    <a:schemeClr val="bg1">
                      <a:alpha val="69000"/>
                    </a:schemeClr>
                  </a:outerShdw>
                </a:effectLst>
                <a:latin typeface="Times New Roman" pitchFamily="18" charset="0"/>
                <a:ea typeface="方正卡通简体" pitchFamily="65" charset="-122"/>
                <a:cs typeface="Times New Roman" pitchFamily="18" charset="0"/>
              </a:rPr>
              <a:t>Hẹn</a:t>
            </a:r>
            <a:r>
              <a:rPr lang="en-US" altLang="zh-CN" sz="8000" b="1" spc="-200" dirty="0" smtClean="0">
                <a:ln w="9525">
                  <a:noFill/>
                </a:ln>
                <a:solidFill>
                  <a:srgbClr val="FF0000"/>
                </a:solidFill>
                <a:effectLst>
                  <a:outerShdw blurRad="50800" dist="38100" dir="5400000" algn="t" rotWithShape="0">
                    <a:schemeClr val="bg1">
                      <a:alpha val="69000"/>
                    </a:schemeClr>
                  </a:outerShdw>
                </a:effectLst>
                <a:latin typeface="Times New Roman" pitchFamily="18" charset="0"/>
                <a:ea typeface="方正卡通简体" pitchFamily="65" charset="-122"/>
                <a:cs typeface="Times New Roman" pitchFamily="18" charset="0"/>
              </a:rPr>
              <a:t> </a:t>
            </a:r>
            <a:r>
              <a:rPr lang="en-US" altLang="zh-CN" sz="8000" b="1" spc="-200" dirty="0" err="1" smtClean="0">
                <a:ln w="9525">
                  <a:noFill/>
                </a:ln>
                <a:solidFill>
                  <a:srgbClr val="FF0000"/>
                </a:solidFill>
                <a:effectLst>
                  <a:outerShdw blurRad="50800" dist="38100" dir="5400000" algn="t" rotWithShape="0">
                    <a:schemeClr val="bg1">
                      <a:alpha val="69000"/>
                    </a:schemeClr>
                  </a:outerShdw>
                </a:effectLst>
                <a:latin typeface="Times New Roman" pitchFamily="18" charset="0"/>
                <a:ea typeface="方正卡通简体" pitchFamily="65" charset="-122"/>
                <a:cs typeface="Times New Roman" pitchFamily="18" charset="0"/>
              </a:rPr>
              <a:t>gặp</a:t>
            </a:r>
            <a:r>
              <a:rPr lang="en-US" altLang="zh-CN" sz="8000" b="1" spc="-200" dirty="0" smtClean="0">
                <a:ln w="9525">
                  <a:noFill/>
                </a:ln>
                <a:solidFill>
                  <a:srgbClr val="FF0000"/>
                </a:solidFill>
                <a:effectLst>
                  <a:outerShdw blurRad="50800" dist="38100" dir="5400000" algn="t" rotWithShape="0">
                    <a:schemeClr val="bg1">
                      <a:alpha val="69000"/>
                    </a:schemeClr>
                  </a:outerShdw>
                </a:effectLst>
                <a:latin typeface="Times New Roman" pitchFamily="18" charset="0"/>
                <a:ea typeface="方正卡通简体" pitchFamily="65" charset="-122"/>
                <a:cs typeface="Times New Roman" pitchFamily="18" charset="0"/>
              </a:rPr>
              <a:t> </a:t>
            </a:r>
            <a:r>
              <a:rPr lang="en-US" altLang="zh-CN" sz="8000" b="1" spc="-200" dirty="0" err="1" smtClean="0">
                <a:ln w="9525">
                  <a:noFill/>
                </a:ln>
                <a:solidFill>
                  <a:srgbClr val="FF0000"/>
                </a:solidFill>
                <a:effectLst>
                  <a:outerShdw blurRad="50800" dist="38100" dir="5400000" algn="t" rotWithShape="0">
                    <a:schemeClr val="bg1">
                      <a:alpha val="69000"/>
                    </a:schemeClr>
                  </a:outerShdw>
                </a:effectLst>
                <a:latin typeface="Times New Roman" pitchFamily="18" charset="0"/>
                <a:ea typeface="方正卡通简体" pitchFamily="65" charset="-122"/>
                <a:cs typeface="Times New Roman" pitchFamily="18" charset="0"/>
              </a:rPr>
              <a:t>lại</a:t>
            </a:r>
            <a:r>
              <a:rPr lang="en-US" altLang="zh-CN" sz="8000" b="1" spc="-200" dirty="0" smtClean="0">
                <a:ln w="9525">
                  <a:noFill/>
                </a:ln>
                <a:solidFill>
                  <a:srgbClr val="FF0000"/>
                </a:solidFill>
                <a:effectLst>
                  <a:outerShdw blurRad="50800" dist="38100" dir="5400000" algn="t" rotWithShape="0">
                    <a:schemeClr val="bg1">
                      <a:alpha val="69000"/>
                    </a:schemeClr>
                  </a:outerShdw>
                </a:effectLst>
                <a:latin typeface="Times New Roman" pitchFamily="18" charset="0"/>
                <a:ea typeface="方正卡通简体" pitchFamily="65" charset="-122"/>
                <a:cs typeface="Times New Roman" pitchFamily="18" charset="0"/>
              </a:rPr>
              <a:t> </a:t>
            </a:r>
            <a:r>
              <a:rPr lang="en-US" altLang="zh-CN" sz="8000" b="1" spc="-200" dirty="0" err="1" smtClean="0">
                <a:ln w="9525">
                  <a:noFill/>
                </a:ln>
                <a:solidFill>
                  <a:srgbClr val="FF0000"/>
                </a:solidFill>
                <a:effectLst>
                  <a:outerShdw blurRad="50800" dist="38100" dir="5400000" algn="t" rotWithShape="0">
                    <a:schemeClr val="bg1">
                      <a:alpha val="69000"/>
                    </a:schemeClr>
                  </a:outerShdw>
                </a:effectLst>
                <a:latin typeface="Times New Roman" pitchFamily="18" charset="0"/>
                <a:ea typeface="方正卡通简体" pitchFamily="65" charset="-122"/>
                <a:cs typeface="Times New Roman" pitchFamily="18" charset="0"/>
              </a:rPr>
              <a:t>các</a:t>
            </a:r>
            <a:r>
              <a:rPr lang="en-US" altLang="zh-CN" sz="8000" b="1" spc="-200" dirty="0" smtClean="0">
                <a:ln w="9525">
                  <a:noFill/>
                </a:ln>
                <a:solidFill>
                  <a:srgbClr val="FF0000"/>
                </a:solidFill>
                <a:effectLst>
                  <a:outerShdw blurRad="50800" dist="38100" dir="5400000" algn="t" rotWithShape="0">
                    <a:schemeClr val="bg1">
                      <a:alpha val="69000"/>
                    </a:schemeClr>
                  </a:outerShdw>
                </a:effectLst>
                <a:latin typeface="Times New Roman" pitchFamily="18" charset="0"/>
                <a:ea typeface="方正卡通简体" pitchFamily="65" charset="-122"/>
                <a:cs typeface="Times New Roman" pitchFamily="18" charset="0"/>
              </a:rPr>
              <a:t> </a:t>
            </a:r>
            <a:r>
              <a:rPr lang="en-US" altLang="zh-CN" sz="8000" b="1" spc="-200" dirty="0" err="1" smtClean="0">
                <a:ln w="9525">
                  <a:noFill/>
                </a:ln>
                <a:solidFill>
                  <a:srgbClr val="FF0000"/>
                </a:solidFill>
                <a:effectLst>
                  <a:outerShdw blurRad="50800" dist="38100" dir="5400000" algn="t" rotWithShape="0">
                    <a:schemeClr val="bg1">
                      <a:alpha val="69000"/>
                    </a:schemeClr>
                  </a:outerShdw>
                </a:effectLst>
                <a:latin typeface="Times New Roman" pitchFamily="18" charset="0"/>
                <a:ea typeface="方正卡通简体" pitchFamily="65" charset="-122"/>
                <a:cs typeface="Times New Roman" pitchFamily="18" charset="0"/>
              </a:rPr>
              <a:t>em</a:t>
            </a:r>
            <a:r>
              <a:rPr lang="en-US" altLang="zh-CN" sz="8000" b="1" spc="-200" dirty="0" smtClean="0">
                <a:ln w="9525">
                  <a:noFill/>
                </a:ln>
                <a:solidFill>
                  <a:srgbClr val="FF0000"/>
                </a:solidFill>
                <a:effectLst>
                  <a:outerShdw blurRad="50800" dist="38100" dir="5400000" algn="t" rotWithShape="0">
                    <a:schemeClr val="bg1">
                      <a:alpha val="69000"/>
                    </a:schemeClr>
                  </a:outerShdw>
                </a:effectLst>
                <a:latin typeface="Times New Roman" pitchFamily="18" charset="0"/>
                <a:ea typeface="方正卡通简体" pitchFamily="65" charset="-122"/>
                <a:cs typeface="Times New Roman" pitchFamily="18" charset="0"/>
              </a:rPr>
              <a:t>!</a:t>
            </a:r>
            <a:endParaRPr lang="zh-CN" altLang="en-US" sz="8000" b="1" spc="-200" dirty="0">
              <a:ln w="9525">
                <a:noFill/>
              </a:ln>
              <a:solidFill>
                <a:srgbClr val="FF0000"/>
              </a:solidFill>
              <a:effectLst>
                <a:outerShdw blurRad="50800" dist="38100" dir="5400000" algn="t" rotWithShape="0">
                  <a:schemeClr val="bg1">
                    <a:alpha val="69000"/>
                  </a:schemeClr>
                </a:outerShdw>
              </a:effectLst>
              <a:latin typeface="Times New Roman" pitchFamily="18" charset="0"/>
              <a:ea typeface="方正卡通简体" pitchFamily="65" charset="-122"/>
              <a:cs typeface="Times New Roman" pitchFamily="18" charset="0"/>
            </a:endParaRPr>
          </a:p>
        </p:txBody>
      </p:sp>
      <p:pic>
        <p:nvPicPr>
          <p:cNvPr id="6" name="Picture 5">
            <a:extLst>
              <a:ext uri="{FF2B5EF4-FFF2-40B4-BE49-F238E27FC236}">
                <a16:creationId xmlns:a16="http://schemas.microsoft.com/office/drawing/2014/main" id="{9EAEA7A9-3CED-4097-AC74-320E7957D25B}"/>
              </a:ext>
            </a:extLst>
          </p:cNvPr>
          <p:cNvPicPr>
            <a:picLocks noChangeAspect="1"/>
          </p:cNvPicPr>
          <p:nvPr/>
        </p:nvPicPr>
        <p:blipFill>
          <a:blip r:embed="rId6"/>
          <a:stretch>
            <a:fillRect/>
          </a:stretch>
        </p:blipFill>
        <p:spPr>
          <a:xfrm>
            <a:off x="-141668" y="-113873"/>
            <a:ext cx="1052482" cy="889499"/>
          </a:xfrm>
          <a:prstGeom prst="rect">
            <a:avLst/>
          </a:prstGeom>
        </p:spPr>
      </p:pic>
      <p:sp>
        <p:nvSpPr>
          <p:cNvPr id="7" name="文本框 11"/>
          <p:cNvSpPr txBox="1">
            <a:spLocks noChangeArrowheads="1"/>
          </p:cNvSpPr>
          <p:nvPr/>
        </p:nvSpPr>
        <p:spPr bwMode="auto">
          <a:xfrm>
            <a:off x="4532755" y="2039241"/>
            <a:ext cx="5255738" cy="1323439"/>
          </a:xfrm>
          <a:prstGeom prst="rect">
            <a:avLst/>
          </a:prstGeom>
          <a:solidFill>
            <a:schemeClr val="bg1"/>
          </a:solidFill>
          <a:ln>
            <a:noFill/>
          </a:ln>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CHÚC CÁC EM </a:t>
            </a:r>
            <a:endParaRPr lang="en-US" altLang="zh-CN" sz="40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a:p>
            <a:pPr algn="ctr" eaLnBrk="1" hangingPunct="1"/>
            <a:r>
              <a:rPr lang="en-US" altLang="zh-CN" sz="40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HỌC </a:t>
            </a:r>
            <a:r>
              <a:rPr lang="en-US" altLang="zh-CN" sz="4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TỐT!</a:t>
            </a:r>
            <a:endParaRPr lang="zh-CN" altLang="en-US" sz="4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03945704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0" presetClass="path" presetSubtype="0" accel="50000" decel="50000" fill="hold" nodeType="withEffect">
                                  <p:stCondLst>
                                    <p:cond delay="0"/>
                                  </p:stCondLst>
                                  <p:childTnLst>
                                    <p:animMotion origin="layout" path="M 0.69844 -0.03518 L 0.69844 -0.03518 L 0.68438 -0.04074 C 0.68216 -0.04166 0.68021 -0.04305 0.67813 -0.04351 C 0.66823 -0.04676 0.66016 -0.04745 0.65 -0.04907 C 0.64466 -0.05 0.63945 -0.05069 0.63438 -0.05185 C 0.62852 -0.05347 0.62292 -0.05601 0.61719 -0.0574 C 0.58815 -0.06527 0.61797 -0.05439 0.58906 -0.06574 C 0.5776 -0.06481 0.56602 -0.06527 0.55469 -0.06296 C 0.5513 -0.0625 0.54844 -0.05926 0.54531 -0.0574 L 0.54063 -0.05463 C 0.53724 -0.05277 0.53451 -0.04861 0.53125 -0.04629 C 0.5276 -0.04398 0.52396 -0.04259 0.52031 -0.04074 C 0.50677 -0.02638 0.51823 -0.03773 0.50469 -0.02685 C 0.50247 -0.02523 0.50052 -0.02268 0.49844 -0.02129 C 0.49583 -0.0199 0.4931 -0.0199 0.49063 -0.01851 C 0.48737 -0.01713 0.48438 -0.01458 0.48125 -0.01296 C 0.46042 -0.00301 0.48294 -0.01597 0.46875 -0.0074 L 0.40938 -0.01018 C 0.40247 -0.01088 0.39583 -0.01296 0.38906 -0.01296 C 0.37435 -0.01296 0.3599 -0.01111 0.34531 -0.01018 C 0.31458 -0.00115 0.3599 -0.01527 0.325 -0.00185 C 0.32135 -0.00069 0.31758 -0.00023 0.31406 0.00093 C 0.31081 0.00162 0.30768 0.00255 0.30469 0.00371 C 0.29622 0.00625 0.2862 0.01088 0.27813 0.01204 L 0.25469 0.01482 L 0.23125 0.01204 C 0.21914 0.01019 0.20716 0.00741 0.19531 0.00371 C 0.19258 0.00278 0.1901 0.00162 0.1875 0.00093 C 0.18385 -0.00023 0.18008 -0.00069 0.17656 -0.00185 C 0.17227 -0.00347 0.16406 -0.0074 0.16406 -0.0074 C 0.15169 -0.00509 0.15208 -0.00578 0.14219 -0.00185 C 0.13997 -0.00115 0.13789 -0.00023 0.13594 0.00093 C 0.13138 0.00301 0.12982 0.0051 0.125 0.00649 C 0.11979 0.00764 0.11458 0.00834 0.10938 0.00926 C 0.1026 0.00834 0.0957 0.00857 0.08906 0.00649 C 0.08672 0.00556 0.08477 0.00301 0.08281 0.00093 C 0.07995 -0.00231 0.07513 -0.01018 0.07188 -0.01296 C 0.07031 -0.01435 0.06862 -0.01458 0.06719 -0.01574 C 0.06094 -0.02129 0.06432 -0.02176 0.05781 -0.02407 C 0.05417 -0.02546 0.05052 -0.02592 0.04688 -0.02685 C 0.04375 -0.02592 0.04049 -0.02546 0.0375 -0.02407 L 0.02344 -0.01574 L 0.01875 -0.01296 C 0.01719 -0.01203 0.0151 -0.01226 0.01406 -0.01018 L 0.0125 -0.0074 L 0.0125 -0.0074 " pathEditMode="relative" ptsTypes="AAAAAAAAAAAAAAAAAAAAAAAAAAAAAAAAAAAAAAAAAAAAAAA">
                                      <p:cBhvr>
                                        <p:cTn id="9" dur="2000" fill="hold"/>
                                        <p:tgtEl>
                                          <p:spTgt spid="9"/>
                                        </p:tgtEl>
                                        <p:attrNameLst>
                                          <p:attrName>ppt_x</p:attrName>
                                          <p:attrName>ppt_y</p:attrName>
                                        </p:attrNameLst>
                                      </p:cBhvr>
                                    </p:animMotion>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23" presetClass="entr" presetSubtype="36" fill="hold" grpId="0" nodeType="with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strVal val="(6*min(max(#ppt_w*#ppt_h,.3),1)-7.4)/-.7*#ppt_w"/>
                                          </p:val>
                                        </p:tav>
                                        <p:tav tm="100000">
                                          <p:val>
                                            <p:strVal val="#ppt_w"/>
                                          </p:val>
                                        </p:tav>
                                      </p:tavLst>
                                    </p:anim>
                                    <p:anim calcmode="lin" valueType="num">
                                      <p:cBhvr>
                                        <p:cTn id="18" dur="750" fill="hold"/>
                                        <p:tgtEl>
                                          <p:spTgt spid="4"/>
                                        </p:tgtEl>
                                        <p:attrNameLst>
                                          <p:attrName>ppt_h</p:attrName>
                                        </p:attrNameLst>
                                      </p:cBhvr>
                                      <p:tavLst>
                                        <p:tav tm="0">
                                          <p:val>
                                            <p:strVal val="(6*min(max(#ppt_w*#ppt_h,.3),1)-7.4)/-.7*#ppt_h"/>
                                          </p:val>
                                        </p:tav>
                                        <p:tav tm="100000">
                                          <p:val>
                                            <p:strVal val="#ppt_h"/>
                                          </p:val>
                                        </p:tav>
                                      </p:tavLst>
                                    </p:anim>
                                    <p:anim calcmode="lin" valueType="num">
                                      <p:cBhvr>
                                        <p:cTn id="19" dur="750" fill="hold"/>
                                        <p:tgtEl>
                                          <p:spTgt spid="4"/>
                                        </p:tgtEl>
                                        <p:attrNameLst>
                                          <p:attrName>ppt_x</p:attrName>
                                        </p:attrNameLst>
                                      </p:cBhvr>
                                      <p:tavLst>
                                        <p:tav tm="0">
                                          <p:val>
                                            <p:fltVal val="0.5"/>
                                          </p:val>
                                        </p:tav>
                                        <p:tav tm="100000">
                                          <p:val>
                                            <p:strVal val="#ppt_x"/>
                                          </p:val>
                                        </p:tav>
                                      </p:tavLst>
                                    </p:anim>
                                    <p:anim calcmode="lin" valueType="num">
                                      <p:cBhvr>
                                        <p:cTn id="20" dur="750" fill="hold"/>
                                        <p:tgtEl>
                                          <p:spTgt spid="4"/>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a16="http://schemas.microsoft.com/office/drawing/2014/main" id="{D503F71A-BC92-416A-840E-AB61F69DA1E0}"/>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963079" y="465193"/>
            <a:ext cx="7204193" cy="1757120"/>
          </a:xfrm>
          <a:prstGeom prst="rect">
            <a:avLst/>
          </a:prstGeom>
        </p:spPr>
      </p:pic>
      <p:pic>
        <p:nvPicPr>
          <p:cNvPr id="7" name="PA_图片 6">
            <a:extLst>
              <a:ext uri="{FF2B5EF4-FFF2-40B4-BE49-F238E27FC236}">
                <a16:creationId xmlns:a16="http://schemas.microsoft.com/office/drawing/2014/main" id="{444D52FE-8165-4300-A967-CA134A5378D6}"/>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1789012" y="1109040"/>
            <a:ext cx="8269388" cy="3776537"/>
          </a:xfrm>
          <a:prstGeom prst="rect">
            <a:avLst/>
          </a:prstGeom>
        </p:spPr>
      </p:pic>
      <p:sp>
        <p:nvSpPr>
          <p:cNvPr id="2" name="Rectangle 1"/>
          <p:cNvSpPr/>
          <p:nvPr/>
        </p:nvSpPr>
        <p:spPr>
          <a:xfrm>
            <a:off x="3907769" y="2319594"/>
            <a:ext cx="4031874" cy="646331"/>
          </a:xfrm>
          <a:prstGeom prst="rect">
            <a:avLst/>
          </a:prstGeom>
        </p:spPr>
        <p:txBody>
          <a:bodyPr wrap="none">
            <a:spAutoFit/>
          </a:bodyPr>
          <a:lstStyle/>
          <a:p>
            <a:pPr marR="0" lvl="0" algn="ctr" defTabSz="914400" eaLnBrk="1" fontAlgn="auto" latinLnBrk="0" hangingPunct="1">
              <a:lnSpc>
                <a:spcPct val="100000"/>
              </a:lnSpc>
              <a:spcBef>
                <a:spcPts val="0"/>
              </a:spcBef>
              <a:spcAft>
                <a:spcPts val="0"/>
              </a:spcAft>
              <a:buClrTx/>
              <a:buSzTx/>
              <a:tabLst/>
              <a:defRPr/>
            </a:pPr>
            <a:r>
              <a:rPr kumimoji="0" lang="vi-VN" sz="3600" b="1" i="0" u="none" strike="noStrike" kern="0" cap="none" spc="0" normalizeH="0" baseline="0" noProof="0" dirty="0" smtClean="0">
                <a:ln>
                  <a:noFill/>
                </a:ln>
                <a:solidFill>
                  <a:srgbClr val="6600CC"/>
                </a:solidFill>
                <a:effectLst/>
                <a:uLnTx/>
                <a:uFillTx/>
                <a:latin typeface="Times New Roman" panose="02020603050405020304" pitchFamily="18" charset="0"/>
                <a:cs typeface="Times New Roman" panose="02020603050405020304" pitchFamily="18" charset="0"/>
                <a:sym typeface="Amatic SC"/>
              </a:rPr>
              <a:t>I. CHUẨN</a:t>
            </a:r>
            <a:r>
              <a:rPr kumimoji="0" lang="vi-VN" sz="3600" b="1" i="0" u="none" strike="noStrike" kern="0" cap="none" spc="0" normalizeH="0" noProof="0" dirty="0" smtClean="0">
                <a:ln>
                  <a:noFill/>
                </a:ln>
                <a:solidFill>
                  <a:srgbClr val="6600CC"/>
                </a:solidFill>
                <a:effectLst/>
                <a:uLnTx/>
                <a:uFillTx/>
                <a:latin typeface="Times New Roman" panose="02020603050405020304" pitchFamily="18" charset="0"/>
                <a:cs typeface="Times New Roman" panose="02020603050405020304" pitchFamily="18" charset="0"/>
                <a:sym typeface="Amatic SC"/>
              </a:rPr>
              <a:t> BỊ ĐỌC</a:t>
            </a:r>
            <a:endParaRPr kumimoji="0" lang="en-US" sz="3600" b="0" i="0" u="none" strike="noStrike" kern="0" cap="none" spc="0" normalizeH="0" baseline="0" noProof="0" dirty="0">
              <a:ln>
                <a:noFill/>
              </a:ln>
              <a:solidFill>
                <a:srgbClr val="6600CC"/>
              </a:solidFill>
              <a:effectLst/>
              <a:uLnTx/>
              <a:uFillTx/>
            </a:endParaRPr>
          </a:p>
        </p:txBody>
      </p:sp>
      <p:pic>
        <p:nvPicPr>
          <p:cNvPr id="9" name="图片 5">
            <a:extLst>
              <a:ext uri="{FF2B5EF4-FFF2-40B4-BE49-F238E27FC236}">
                <a16:creationId xmlns:a16="http://schemas.microsoft.com/office/drawing/2014/main" id="{0C011631-D0F3-48AB-B7B6-6712906A7139}"/>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9210680" y="4193003"/>
            <a:ext cx="2981320" cy="2398824"/>
          </a:xfrm>
          <a:prstGeom prst="rect">
            <a:avLst/>
          </a:prstGeom>
          <a:solidFill>
            <a:srgbClr val="00B050"/>
          </a:solidFill>
        </p:spPr>
      </p:pic>
      <p:pic>
        <p:nvPicPr>
          <p:cNvPr id="10" name="Picture 9">
            <a:extLst>
              <a:ext uri="{FF2B5EF4-FFF2-40B4-BE49-F238E27FC236}">
                <a16:creationId xmlns:a16="http://schemas.microsoft.com/office/drawing/2014/main" id="{9EAEA7A9-3CED-4097-AC74-320E7957D25B}"/>
              </a:ext>
            </a:extLst>
          </p:cNvPr>
          <p:cNvPicPr>
            <a:picLocks noChangeAspect="1"/>
          </p:cNvPicPr>
          <p:nvPr/>
        </p:nvPicPr>
        <p:blipFill>
          <a:blip r:embed="rId9"/>
          <a:stretch>
            <a:fillRect/>
          </a:stretch>
        </p:blipFill>
        <p:spPr>
          <a:xfrm>
            <a:off x="-238209" y="-241716"/>
            <a:ext cx="1672871" cy="1413818"/>
          </a:xfrm>
          <a:prstGeom prst="rect">
            <a:avLst/>
          </a:prstGeom>
        </p:spPr>
      </p:pic>
      <p:sp>
        <p:nvSpPr>
          <p:cNvPr id="12" name="Rectangle 11"/>
          <p:cNvSpPr/>
          <p:nvPr/>
        </p:nvSpPr>
        <p:spPr>
          <a:xfrm>
            <a:off x="1881936" y="88728"/>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13" name="Picture 12">
            <a:extLst>
              <a:ext uri="{FF2B5EF4-FFF2-40B4-BE49-F238E27FC236}">
                <a16:creationId xmlns:a16="http://schemas.microsoft.com/office/drawing/2014/main" id="{11A4B837-C19F-D24E-BD05-36496AE6F9A7}"/>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4889" b="98000" l="9932" r="89932">
                        <a14:foregroundMark x1="48980" y1="10889" x2="56327" y2="4000"/>
                        <a14:foregroundMark x1="56327" y1="4000" x2="64082" y2="1778"/>
                        <a14:foregroundMark x1="64082" y1="1778" x2="71701" y2="5333"/>
                        <a14:foregroundMark x1="71701" y1="5333" x2="74014" y2="10444"/>
                        <a14:foregroundMark x1="35102" y1="46222" x2="37415" y2="50889"/>
                        <a14:foregroundMark x1="49252" y1="66222" x2="59048" y2="57111"/>
                        <a14:foregroundMark x1="54830" y1="74222" x2="59728" y2="57111"/>
                        <a14:foregroundMark x1="67483" y1="58444" x2="67483" y2="58444"/>
                        <a14:foregroundMark x1="19048" y1="71111" x2="16599" y2="58444"/>
                        <a14:foregroundMark x1="16599" y1="58444" x2="9524" y2="79778"/>
                        <a14:foregroundMark x1="9524" y1="79778" x2="11837" y2="90222"/>
                        <a14:foregroundMark x1="11837" y1="90222" x2="19048" y2="95556"/>
                        <a14:foregroundMark x1="19048" y1="95556" x2="25170" y2="90444"/>
                        <a14:foregroundMark x1="25170" y1="90444" x2="26939" y2="79556"/>
                        <a14:foregroundMark x1="26939" y1="79556" x2="19320" y2="59556"/>
                        <a14:foregroundMark x1="19320" y1="59556" x2="18367" y2="58444"/>
                        <a14:foregroundMark x1="8299" y1="99111" x2="15238" y2="99556"/>
                        <a14:foregroundMark x1="15238" y1="99556" x2="54150" y2="94889"/>
                        <a14:foregroundMark x1="54150" y1="94889" x2="86395" y2="98000"/>
                        <a14:foregroundMark x1="86395" y1="98000" x2="84898" y2="86889"/>
                        <a14:foregroundMark x1="84898" y1="86889" x2="80544" y2="76000"/>
                        <a14:foregroundMark x1="80544" y1="76000" x2="78776" y2="74000"/>
                        <a14:foregroundMark x1="32109" y1="88222" x2="57959" y2="88889"/>
                        <a14:foregroundMark x1="57959" y1="88889" x2="64762" y2="88000"/>
                        <a14:foregroundMark x1="64762" y1="88000" x2="65306" y2="88222"/>
                      </a14:backgroundRemoval>
                    </a14:imgEffect>
                  </a14:imgLayer>
                </a14:imgProps>
              </a:ext>
            </a:extLst>
          </a:blip>
          <a:stretch>
            <a:fillRect/>
          </a:stretch>
        </p:blipFill>
        <p:spPr>
          <a:xfrm flipH="1">
            <a:off x="303240" y="3752386"/>
            <a:ext cx="3944613" cy="2535114"/>
          </a:xfrm>
          <a:prstGeom prst="rect">
            <a:avLst/>
          </a:prstGeom>
        </p:spPr>
      </p:pic>
    </p:spTree>
    <p:extLst>
      <p:ext uri="{BB962C8B-B14F-4D97-AF65-F5344CB8AC3E}">
        <p14:creationId xmlns:p14="http://schemas.microsoft.com/office/powerpoint/2010/main" val="38429278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1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21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600"/>
                            </p:stCondLst>
                            <p:childTnLst>
                              <p:par>
                                <p:cTn id="22" presetID="42"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2A12925-2C2E-41E0-BCD7-147217C81A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49267" y="756768"/>
            <a:ext cx="2702993" cy="2342835"/>
          </a:xfrm>
          <a:prstGeom prst="rect">
            <a:avLst/>
          </a:prstGeom>
        </p:spPr>
      </p:pic>
      <p:pic>
        <p:nvPicPr>
          <p:cNvPr id="4" name="PA_图片 4">
            <a:extLst>
              <a:ext uri="{FF2B5EF4-FFF2-40B4-BE49-F238E27FC236}">
                <a16:creationId xmlns:a16="http://schemas.microsoft.com/office/drawing/2014/main" id="{493A8E0B-764A-406F-B739-AA3D58B777DE}"/>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0" y="756768"/>
            <a:ext cx="8404546" cy="6858000"/>
          </a:xfrm>
          <a:prstGeom prst="rect">
            <a:avLst/>
          </a:prstGeom>
        </p:spPr>
      </p:pic>
      <p:pic>
        <p:nvPicPr>
          <p:cNvPr id="10" name="PA_图片 6">
            <a:extLst>
              <a:ext uri="{FF2B5EF4-FFF2-40B4-BE49-F238E27FC236}">
                <a16:creationId xmlns:a16="http://schemas.microsoft.com/office/drawing/2014/main" id="{6F81C8F6-CFA1-4562-85E0-63759927E6C8}"/>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7391400" y="3512591"/>
            <a:ext cx="4800600" cy="3190875"/>
          </a:xfrm>
          <a:prstGeom prst="rect">
            <a:avLst/>
          </a:prstGeom>
        </p:spPr>
      </p:pic>
      <p:sp>
        <p:nvSpPr>
          <p:cNvPr id="11" name="TextBox 10"/>
          <p:cNvSpPr txBox="1"/>
          <p:nvPr/>
        </p:nvSpPr>
        <p:spPr>
          <a:xfrm>
            <a:off x="1576552" y="2754607"/>
            <a:ext cx="4694683" cy="2862322"/>
          </a:xfrm>
          <a:prstGeom prst="rect">
            <a:avLst/>
          </a:prstGeom>
          <a:noFill/>
        </p:spPr>
        <p:txBody>
          <a:bodyPr wrap="square" rtlCol="0">
            <a:spAutoFit/>
          </a:bodyPr>
          <a:lstStyle/>
          <a:p>
            <a:pPr algn="ctr"/>
            <a:r>
              <a:rPr lang="de-DE" sz="3600" b="1" i="1" dirty="0">
                <a:solidFill>
                  <a:srgbClr val="0000FF"/>
                </a:solidFill>
                <a:latin typeface="Times New Roman" pitchFamily="18" charset="0"/>
                <a:cs typeface="Times New Roman" pitchFamily="18" charset="0"/>
              </a:rPr>
              <a:t>Trong các tác phẩm truyện đã học, nhân vật nào đã để lại cho em </a:t>
            </a:r>
            <a:endParaRPr lang="de-DE" sz="3600" b="1" i="1" dirty="0" smtClean="0">
              <a:solidFill>
                <a:srgbClr val="0000FF"/>
              </a:solidFill>
              <a:latin typeface="Times New Roman" pitchFamily="18" charset="0"/>
              <a:cs typeface="Times New Roman" pitchFamily="18" charset="0"/>
            </a:endParaRPr>
          </a:p>
          <a:p>
            <a:pPr algn="ctr"/>
            <a:r>
              <a:rPr lang="de-DE" sz="3600" b="1" i="1" dirty="0" smtClean="0">
                <a:solidFill>
                  <a:srgbClr val="0000FF"/>
                </a:solidFill>
                <a:latin typeface="Times New Roman" pitchFamily="18" charset="0"/>
                <a:cs typeface="Times New Roman" pitchFamily="18" charset="0"/>
              </a:rPr>
              <a:t>ấn </a:t>
            </a:r>
            <a:r>
              <a:rPr lang="de-DE" sz="3600" b="1" i="1" dirty="0">
                <a:solidFill>
                  <a:srgbClr val="0000FF"/>
                </a:solidFill>
                <a:latin typeface="Times New Roman" pitchFamily="18" charset="0"/>
                <a:cs typeface="Times New Roman" pitchFamily="18" charset="0"/>
              </a:rPr>
              <a:t>tượng sâu sắc nhất? </a:t>
            </a:r>
            <a:endParaRPr lang="de-DE" sz="3600" b="1" i="1" dirty="0" smtClean="0">
              <a:solidFill>
                <a:srgbClr val="0000FF"/>
              </a:solidFill>
              <a:latin typeface="Times New Roman" pitchFamily="18" charset="0"/>
              <a:cs typeface="Times New Roman" pitchFamily="18" charset="0"/>
            </a:endParaRPr>
          </a:p>
          <a:p>
            <a:pPr algn="ctr"/>
            <a:r>
              <a:rPr lang="de-DE" sz="3600" b="1" i="1" dirty="0" smtClean="0">
                <a:solidFill>
                  <a:srgbClr val="0000FF"/>
                </a:solidFill>
                <a:latin typeface="Times New Roman" pitchFamily="18" charset="0"/>
                <a:cs typeface="Times New Roman" pitchFamily="18" charset="0"/>
              </a:rPr>
              <a:t>Vì </a:t>
            </a:r>
            <a:r>
              <a:rPr lang="de-DE" sz="3600" b="1" i="1" dirty="0">
                <a:solidFill>
                  <a:srgbClr val="0000FF"/>
                </a:solidFill>
                <a:latin typeface="Times New Roman" pitchFamily="18" charset="0"/>
                <a:cs typeface="Times New Roman" pitchFamily="18" charset="0"/>
              </a:rPr>
              <a:t>sao?</a:t>
            </a:r>
            <a:endParaRPr lang="en-US" sz="3600" b="1" dirty="0">
              <a:solidFill>
                <a:srgbClr val="0000FF"/>
              </a:solidFill>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id="{9EAEA7A9-3CED-4097-AC74-320E7957D25B}"/>
              </a:ext>
            </a:extLst>
          </p:cNvPr>
          <p:cNvPicPr>
            <a:picLocks noChangeAspect="1"/>
          </p:cNvPicPr>
          <p:nvPr/>
        </p:nvPicPr>
        <p:blipFill>
          <a:blip r:embed="rId9"/>
          <a:stretch>
            <a:fillRect/>
          </a:stretch>
        </p:blipFill>
        <p:spPr>
          <a:xfrm>
            <a:off x="-269740" y="-296044"/>
            <a:ext cx="1672871" cy="1413818"/>
          </a:xfrm>
          <a:prstGeom prst="rect">
            <a:avLst/>
          </a:prstGeom>
        </p:spPr>
      </p:pic>
      <p:pic>
        <p:nvPicPr>
          <p:cNvPr id="7" name="PA_图片 6">
            <a:extLst>
              <a:ext uri="{FF2B5EF4-FFF2-40B4-BE49-F238E27FC236}">
                <a16:creationId xmlns:a16="http://schemas.microsoft.com/office/drawing/2014/main" id="{444D52FE-8165-4300-A967-CA134A5378D6}"/>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1833506" y="914400"/>
            <a:ext cx="8269388" cy="1954925"/>
          </a:xfrm>
          <a:prstGeom prst="rect">
            <a:avLst/>
          </a:prstGeom>
        </p:spPr>
      </p:pic>
      <p:sp>
        <p:nvSpPr>
          <p:cNvPr id="8" name="Rectangle 7"/>
          <p:cNvSpPr/>
          <p:nvPr/>
        </p:nvSpPr>
        <p:spPr>
          <a:xfrm>
            <a:off x="4120005" y="1673263"/>
            <a:ext cx="4031874" cy="646331"/>
          </a:xfrm>
          <a:prstGeom prst="rect">
            <a:avLst/>
          </a:prstGeom>
        </p:spPr>
        <p:txBody>
          <a:bodyPr wrap="none">
            <a:spAutoFit/>
          </a:bodyPr>
          <a:lstStyle/>
          <a:p>
            <a:pPr marR="0" lvl="0" algn="ctr" defTabSz="914400" eaLnBrk="1" fontAlgn="auto" latinLnBrk="0" hangingPunct="1">
              <a:lnSpc>
                <a:spcPct val="100000"/>
              </a:lnSpc>
              <a:spcBef>
                <a:spcPts val="0"/>
              </a:spcBef>
              <a:spcAft>
                <a:spcPts val="0"/>
              </a:spcAft>
              <a:buClrTx/>
              <a:buSzTx/>
              <a:tabLst/>
              <a:defRPr/>
            </a:pPr>
            <a:r>
              <a:rPr kumimoji="0" lang="vi-VN" sz="3600" b="1" i="0" u="none" strike="noStrike" kern="0" cap="none" spc="0" normalizeH="0" baseline="0" noProof="0" dirty="0" smtClean="0">
                <a:ln>
                  <a:noFill/>
                </a:ln>
                <a:solidFill>
                  <a:srgbClr val="6600CC"/>
                </a:solidFill>
                <a:effectLst/>
                <a:uLnTx/>
                <a:uFillTx/>
                <a:latin typeface="Times New Roman" panose="02020603050405020304" pitchFamily="18" charset="0"/>
                <a:cs typeface="Times New Roman" panose="02020603050405020304" pitchFamily="18" charset="0"/>
                <a:sym typeface="Amatic SC"/>
              </a:rPr>
              <a:t>I. CHUẨN</a:t>
            </a:r>
            <a:r>
              <a:rPr kumimoji="0" lang="vi-VN" sz="3600" b="1" i="0" u="none" strike="noStrike" kern="0" cap="none" spc="0" normalizeH="0" noProof="0" dirty="0" smtClean="0">
                <a:ln>
                  <a:noFill/>
                </a:ln>
                <a:solidFill>
                  <a:srgbClr val="6600CC"/>
                </a:solidFill>
                <a:effectLst/>
                <a:uLnTx/>
                <a:uFillTx/>
                <a:latin typeface="Times New Roman" panose="02020603050405020304" pitchFamily="18" charset="0"/>
                <a:cs typeface="Times New Roman" panose="02020603050405020304" pitchFamily="18" charset="0"/>
                <a:sym typeface="Amatic SC"/>
              </a:rPr>
              <a:t> BỊ ĐỌC</a:t>
            </a:r>
            <a:endParaRPr kumimoji="0" lang="en-US" sz="3600" b="0" i="0" u="none" strike="noStrike" kern="0" cap="none" spc="0" normalizeH="0" baseline="0" noProof="0" dirty="0">
              <a:ln>
                <a:noFill/>
              </a:ln>
              <a:solidFill>
                <a:srgbClr val="6600CC"/>
              </a:solidFill>
              <a:effectLst/>
              <a:uLnTx/>
              <a:uFillTx/>
            </a:endParaRPr>
          </a:p>
        </p:txBody>
      </p:sp>
      <p:sp>
        <p:nvSpPr>
          <p:cNvPr id="12" name="Rectangle 11"/>
          <p:cNvSpPr/>
          <p:nvPr/>
        </p:nvSpPr>
        <p:spPr>
          <a:xfrm>
            <a:off x="1881936" y="88728"/>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13" name="Picture 12">
            <a:extLst>
              <a:ext uri="{FF2B5EF4-FFF2-40B4-BE49-F238E27FC236}">
                <a16:creationId xmlns:a16="http://schemas.microsoft.com/office/drawing/2014/main" id="{11A4B837-C19F-D24E-BD05-36496AE6F9A7}"/>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4889" b="98000" l="9932" r="89932">
                        <a14:foregroundMark x1="48980" y1="10889" x2="56327" y2="4000"/>
                        <a14:foregroundMark x1="56327" y1="4000" x2="64082" y2="1778"/>
                        <a14:foregroundMark x1="64082" y1="1778" x2="71701" y2="5333"/>
                        <a14:foregroundMark x1="71701" y1="5333" x2="74014" y2="10444"/>
                        <a14:foregroundMark x1="35102" y1="46222" x2="37415" y2="50889"/>
                        <a14:foregroundMark x1="49252" y1="66222" x2="59048" y2="57111"/>
                        <a14:foregroundMark x1="54830" y1="74222" x2="59728" y2="57111"/>
                        <a14:foregroundMark x1="67483" y1="58444" x2="67483" y2="58444"/>
                        <a14:foregroundMark x1="19048" y1="71111" x2="16599" y2="58444"/>
                        <a14:foregroundMark x1="16599" y1="58444" x2="9524" y2="79778"/>
                        <a14:foregroundMark x1="9524" y1="79778" x2="11837" y2="90222"/>
                        <a14:foregroundMark x1="11837" y1="90222" x2="19048" y2="95556"/>
                        <a14:foregroundMark x1="19048" y1="95556" x2="25170" y2="90444"/>
                        <a14:foregroundMark x1="25170" y1="90444" x2="26939" y2="79556"/>
                        <a14:foregroundMark x1="26939" y1="79556" x2="19320" y2="59556"/>
                        <a14:foregroundMark x1="19320" y1="59556" x2="18367" y2="58444"/>
                        <a14:foregroundMark x1="8299" y1="99111" x2="15238" y2="99556"/>
                        <a14:foregroundMark x1="15238" y1="99556" x2="54150" y2="94889"/>
                        <a14:foregroundMark x1="54150" y1="94889" x2="86395" y2="98000"/>
                        <a14:foregroundMark x1="86395" y1="98000" x2="84898" y2="86889"/>
                        <a14:foregroundMark x1="84898" y1="86889" x2="80544" y2="76000"/>
                        <a14:foregroundMark x1="80544" y1="76000" x2="78776" y2="74000"/>
                        <a14:foregroundMark x1="32109" y1="88222" x2="57959" y2="88889"/>
                        <a14:foregroundMark x1="57959" y1="88889" x2="64762" y2="88000"/>
                        <a14:foregroundMark x1="64762" y1="88000" x2="65306" y2="88222"/>
                      </a14:backgroundRemoval>
                    </a14:imgEffect>
                  </a14:imgLayer>
                </a14:imgProps>
              </a:ext>
            </a:extLst>
          </a:blip>
          <a:stretch>
            <a:fillRect/>
          </a:stretch>
        </p:blipFill>
        <p:spPr>
          <a:xfrm flipH="1">
            <a:off x="-1" y="5108029"/>
            <a:ext cx="2722939" cy="1749972"/>
          </a:xfrm>
          <a:prstGeom prst="rect">
            <a:avLst/>
          </a:prstGeom>
        </p:spPr>
      </p:pic>
    </p:spTree>
    <p:extLst>
      <p:ext uri="{BB962C8B-B14F-4D97-AF65-F5344CB8AC3E}">
        <p14:creationId xmlns:p14="http://schemas.microsoft.com/office/powerpoint/2010/main" val="29222196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42" presetClass="entr" presetSubtype="0" fill="hold" nodeType="withEffect">
                                  <p:stCondLst>
                                    <p:cond delay="11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par>
                          <p:cTn id="18" fill="hold">
                            <p:stCondLst>
                              <p:cond delay="500"/>
                            </p:stCondLst>
                            <p:childTnLst>
                              <p:par>
                                <p:cTn id="19" presetID="42"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a16="http://schemas.microsoft.com/office/drawing/2014/main" id="{D503F71A-BC92-416A-840E-AB61F69DA1E0}"/>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963079" y="465193"/>
            <a:ext cx="7204193" cy="1757120"/>
          </a:xfrm>
          <a:prstGeom prst="rect">
            <a:avLst/>
          </a:prstGeom>
        </p:spPr>
      </p:pic>
      <p:pic>
        <p:nvPicPr>
          <p:cNvPr id="7" name="PA_图片 6">
            <a:extLst>
              <a:ext uri="{FF2B5EF4-FFF2-40B4-BE49-F238E27FC236}">
                <a16:creationId xmlns:a16="http://schemas.microsoft.com/office/drawing/2014/main" id="{444D52FE-8165-4300-A967-CA134A5378D6}"/>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1789012" y="1109040"/>
            <a:ext cx="8269388" cy="3776537"/>
          </a:xfrm>
          <a:prstGeom prst="rect">
            <a:avLst/>
          </a:prstGeom>
        </p:spPr>
      </p:pic>
      <p:sp>
        <p:nvSpPr>
          <p:cNvPr id="2" name="Rectangle 1"/>
          <p:cNvSpPr/>
          <p:nvPr/>
        </p:nvSpPr>
        <p:spPr>
          <a:xfrm>
            <a:off x="3856478" y="2319594"/>
            <a:ext cx="4134465" cy="1200329"/>
          </a:xfrm>
          <a:prstGeom prst="rect">
            <a:avLst/>
          </a:prstGeom>
        </p:spPr>
        <p:txBody>
          <a:bodyPr wrap="none">
            <a:spAutoFit/>
          </a:bodyPr>
          <a:lstStyle/>
          <a:p>
            <a:pPr marR="0" lvl="0" algn="ctr" defTabSz="914400" eaLnBrk="1" fontAlgn="auto" latinLnBrk="0" hangingPunct="1">
              <a:lnSpc>
                <a:spcPct val="100000"/>
              </a:lnSpc>
              <a:spcBef>
                <a:spcPts val="0"/>
              </a:spcBef>
              <a:spcAft>
                <a:spcPts val="0"/>
              </a:spcAft>
              <a:buClrTx/>
              <a:buSzTx/>
              <a:tabLst/>
              <a:defRPr/>
            </a:pPr>
            <a:r>
              <a:rPr kumimoji="0" lang="vi-VN" sz="3600" b="1" i="0" u="none" strike="noStrike" kern="0" cap="none" spc="0" normalizeH="0" baseline="0" noProof="0" dirty="0" smtClean="0">
                <a:ln>
                  <a:noFill/>
                </a:ln>
                <a:solidFill>
                  <a:srgbClr val="6600CC"/>
                </a:solidFill>
                <a:effectLst/>
                <a:uLnTx/>
                <a:uFillTx/>
                <a:latin typeface="Times New Roman" panose="02020603050405020304" pitchFamily="18" charset="0"/>
                <a:cs typeface="Times New Roman" panose="02020603050405020304" pitchFamily="18" charset="0"/>
                <a:sym typeface="Amatic SC"/>
              </a:rPr>
              <a:t>II. TRẢI</a:t>
            </a:r>
            <a:r>
              <a:rPr kumimoji="0" lang="vi-VN" sz="3600" b="1" i="0" u="none" strike="noStrike" kern="0" cap="none" spc="0" normalizeH="0" noProof="0" dirty="0" smtClean="0">
                <a:ln>
                  <a:noFill/>
                </a:ln>
                <a:solidFill>
                  <a:srgbClr val="6600CC"/>
                </a:solidFill>
                <a:effectLst/>
                <a:uLnTx/>
                <a:uFillTx/>
                <a:latin typeface="Times New Roman" panose="02020603050405020304" pitchFamily="18" charset="0"/>
                <a:cs typeface="Times New Roman" panose="02020603050405020304" pitchFamily="18" charset="0"/>
                <a:sym typeface="Amatic SC"/>
              </a:rPr>
              <a:t> NGHIỆM </a:t>
            </a:r>
          </a:p>
          <a:p>
            <a:pPr marR="0" lvl="0" algn="ctr" defTabSz="914400" eaLnBrk="1" fontAlgn="auto" latinLnBrk="0" hangingPunct="1">
              <a:lnSpc>
                <a:spcPct val="100000"/>
              </a:lnSpc>
              <a:spcBef>
                <a:spcPts val="0"/>
              </a:spcBef>
              <a:spcAft>
                <a:spcPts val="0"/>
              </a:spcAft>
              <a:buClrTx/>
              <a:buSzTx/>
              <a:tabLst/>
              <a:defRPr/>
            </a:pPr>
            <a:r>
              <a:rPr kumimoji="0" lang="vi-VN" sz="3600" b="1" i="0" u="none" strike="noStrike" kern="0" cap="none" spc="0" normalizeH="0" noProof="0" dirty="0" smtClean="0">
                <a:ln>
                  <a:noFill/>
                </a:ln>
                <a:solidFill>
                  <a:srgbClr val="6600CC"/>
                </a:solidFill>
                <a:effectLst/>
                <a:uLnTx/>
                <a:uFillTx/>
                <a:latin typeface="Times New Roman" panose="02020603050405020304" pitchFamily="18" charset="0"/>
                <a:cs typeface="Times New Roman" panose="02020603050405020304" pitchFamily="18" charset="0"/>
                <a:sym typeface="Amatic SC"/>
              </a:rPr>
              <a:t>CÙNG VĂN BẢN</a:t>
            </a:r>
            <a:endParaRPr kumimoji="0" lang="en-US" sz="3600" b="0" i="0" u="none" strike="noStrike" kern="0" cap="none" spc="0" normalizeH="0" baseline="0" noProof="0" dirty="0">
              <a:ln>
                <a:noFill/>
              </a:ln>
              <a:solidFill>
                <a:srgbClr val="6600CC"/>
              </a:solidFill>
              <a:effectLst/>
              <a:uLnTx/>
              <a:uFillTx/>
            </a:endParaRPr>
          </a:p>
        </p:txBody>
      </p:sp>
      <p:pic>
        <p:nvPicPr>
          <p:cNvPr id="9" name="图片 5">
            <a:extLst>
              <a:ext uri="{FF2B5EF4-FFF2-40B4-BE49-F238E27FC236}">
                <a16:creationId xmlns:a16="http://schemas.microsoft.com/office/drawing/2014/main" id="{0C011631-D0F3-48AB-B7B6-6712906A7139}"/>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9194923" y="4459176"/>
            <a:ext cx="2981320" cy="2398824"/>
          </a:xfrm>
          <a:prstGeom prst="rect">
            <a:avLst/>
          </a:prstGeom>
          <a:solidFill>
            <a:srgbClr val="00B050"/>
          </a:solidFill>
        </p:spPr>
      </p:pic>
      <p:pic>
        <p:nvPicPr>
          <p:cNvPr id="10" name="Picture 9">
            <a:extLst>
              <a:ext uri="{FF2B5EF4-FFF2-40B4-BE49-F238E27FC236}">
                <a16:creationId xmlns:a16="http://schemas.microsoft.com/office/drawing/2014/main" id="{9EAEA7A9-3CED-4097-AC74-320E7957D25B}"/>
              </a:ext>
            </a:extLst>
          </p:cNvPr>
          <p:cNvPicPr>
            <a:picLocks noChangeAspect="1"/>
          </p:cNvPicPr>
          <p:nvPr/>
        </p:nvPicPr>
        <p:blipFill>
          <a:blip r:embed="rId9"/>
          <a:stretch>
            <a:fillRect/>
          </a:stretch>
        </p:blipFill>
        <p:spPr>
          <a:xfrm>
            <a:off x="-238209" y="-241716"/>
            <a:ext cx="1672871" cy="1413818"/>
          </a:xfrm>
          <a:prstGeom prst="rect">
            <a:avLst/>
          </a:prstGeom>
        </p:spPr>
      </p:pic>
      <p:sp>
        <p:nvSpPr>
          <p:cNvPr id="12" name="Rectangle 11"/>
          <p:cNvSpPr/>
          <p:nvPr/>
        </p:nvSpPr>
        <p:spPr>
          <a:xfrm>
            <a:off x="1881936" y="88728"/>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13" name="Picture 12">
            <a:extLst>
              <a:ext uri="{FF2B5EF4-FFF2-40B4-BE49-F238E27FC236}">
                <a16:creationId xmlns:a16="http://schemas.microsoft.com/office/drawing/2014/main" id="{11A4B837-C19F-D24E-BD05-36496AE6F9A7}"/>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4889" b="98000" l="9932" r="89932">
                        <a14:foregroundMark x1="48980" y1="10889" x2="56327" y2="4000"/>
                        <a14:foregroundMark x1="56327" y1="4000" x2="64082" y2="1778"/>
                        <a14:foregroundMark x1="64082" y1="1778" x2="71701" y2="5333"/>
                        <a14:foregroundMark x1="71701" y1="5333" x2="74014" y2="10444"/>
                        <a14:foregroundMark x1="35102" y1="46222" x2="37415" y2="50889"/>
                        <a14:foregroundMark x1="49252" y1="66222" x2="59048" y2="57111"/>
                        <a14:foregroundMark x1="54830" y1="74222" x2="59728" y2="57111"/>
                        <a14:foregroundMark x1="67483" y1="58444" x2="67483" y2="58444"/>
                        <a14:foregroundMark x1="19048" y1="71111" x2="16599" y2="58444"/>
                        <a14:foregroundMark x1="16599" y1="58444" x2="9524" y2="79778"/>
                        <a14:foregroundMark x1="9524" y1="79778" x2="11837" y2="90222"/>
                        <a14:foregroundMark x1="11837" y1="90222" x2="19048" y2="95556"/>
                        <a14:foregroundMark x1="19048" y1="95556" x2="25170" y2="90444"/>
                        <a14:foregroundMark x1="25170" y1="90444" x2="26939" y2="79556"/>
                        <a14:foregroundMark x1="26939" y1="79556" x2="19320" y2="59556"/>
                        <a14:foregroundMark x1="19320" y1="59556" x2="18367" y2="58444"/>
                        <a14:foregroundMark x1="8299" y1="99111" x2="15238" y2="99556"/>
                        <a14:foregroundMark x1="15238" y1="99556" x2="54150" y2="94889"/>
                        <a14:foregroundMark x1="54150" y1="94889" x2="86395" y2="98000"/>
                        <a14:foregroundMark x1="86395" y1="98000" x2="84898" y2="86889"/>
                        <a14:foregroundMark x1="84898" y1="86889" x2="80544" y2="76000"/>
                        <a14:foregroundMark x1="80544" y1="76000" x2="78776" y2="74000"/>
                        <a14:foregroundMark x1="32109" y1="88222" x2="57959" y2="88889"/>
                        <a14:foregroundMark x1="57959" y1="88889" x2="64762" y2="88000"/>
                        <a14:foregroundMark x1="64762" y1="88000" x2="65306" y2="88222"/>
                      </a14:backgroundRemoval>
                    </a14:imgEffect>
                  </a14:imgLayer>
                </a14:imgProps>
              </a:ext>
            </a:extLst>
          </a:blip>
          <a:stretch>
            <a:fillRect/>
          </a:stretch>
        </p:blipFill>
        <p:spPr>
          <a:xfrm flipH="1">
            <a:off x="-90371" y="4209586"/>
            <a:ext cx="3944613" cy="2535114"/>
          </a:xfrm>
          <a:prstGeom prst="rect">
            <a:avLst/>
          </a:prstGeom>
        </p:spPr>
      </p:pic>
    </p:spTree>
    <p:extLst>
      <p:ext uri="{BB962C8B-B14F-4D97-AF65-F5344CB8AC3E}">
        <p14:creationId xmlns:p14="http://schemas.microsoft.com/office/powerpoint/2010/main" val="7358727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1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21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600"/>
                            </p:stCondLst>
                            <p:childTnLst>
                              <p:par>
                                <p:cTn id="22" presetID="42"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167E989-995B-418D-911F-33D3554289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3242" y="-1083538"/>
            <a:ext cx="9148887" cy="6858000"/>
          </a:xfrm>
          <a:prstGeom prst="rect">
            <a:avLst/>
          </a:prstGeom>
        </p:spPr>
      </p:pic>
      <p:sp>
        <p:nvSpPr>
          <p:cNvPr id="12" name="PA_矩形 94">
            <a:extLst>
              <a:ext uri="{FF2B5EF4-FFF2-40B4-BE49-F238E27FC236}">
                <a16:creationId xmlns:a16="http://schemas.microsoft.com/office/drawing/2014/main" id="{C3714A55-AEFC-41CA-95E6-51DA46264322}"/>
              </a:ext>
            </a:extLst>
          </p:cNvPr>
          <p:cNvSpPr/>
          <p:nvPr>
            <p:custDataLst>
              <p:tags r:id="rId1"/>
            </p:custDataLst>
          </p:nvPr>
        </p:nvSpPr>
        <p:spPr>
          <a:xfrm>
            <a:off x="2995447" y="1639250"/>
            <a:ext cx="4603531" cy="92333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54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mn-lt"/>
              </a:rPr>
              <a:t>       </a:t>
            </a:r>
            <a:r>
              <a:rPr lang="en-US" altLang="zh-CN" sz="5400" dirty="0">
                <a:solidFill>
                  <a:srgbClr val="0000FF"/>
                </a:solidFill>
                <a:latin typeface="Times New Roman" panose="02020603050405020304" pitchFamily="18" charset="0"/>
                <a:cs typeface="Times New Roman" panose="02020603050405020304" pitchFamily="18" charset="0"/>
                <a:sym typeface="+mn-lt"/>
              </a:rPr>
              <a:t>1</a:t>
            </a:r>
            <a:r>
              <a:rPr kumimoji="0" lang="en-US" altLang="zh-CN" sz="54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mn-lt"/>
              </a:rPr>
              <a:t>.</a:t>
            </a:r>
            <a:r>
              <a:rPr lang="en-US" altLang="zh-CN" sz="5400" noProof="0" dirty="0">
                <a:solidFill>
                  <a:srgbClr val="0000FF"/>
                </a:solidFill>
                <a:latin typeface="Times New Roman" panose="02020603050405020304" pitchFamily="18" charset="0"/>
                <a:cs typeface="Times New Roman" panose="02020603050405020304" pitchFamily="18" charset="0"/>
                <a:sym typeface="+mn-lt"/>
              </a:rPr>
              <a:t> </a:t>
            </a:r>
            <a:r>
              <a:rPr lang="en-US" altLang="zh-CN" sz="5400" dirty="0" err="1">
                <a:solidFill>
                  <a:srgbClr val="0000FF"/>
                </a:solidFill>
                <a:latin typeface="Times New Roman" panose="02020603050405020304" pitchFamily="18" charset="0"/>
                <a:cs typeface="Times New Roman" panose="02020603050405020304" pitchFamily="18" charset="0"/>
                <a:sym typeface="+mn-lt"/>
              </a:rPr>
              <a:t>Đọc</a:t>
            </a:r>
            <a:r>
              <a:rPr kumimoji="0" lang="en-US" altLang="zh-CN" sz="5400" b="0" i="0" u="none" strike="noStrike" kern="120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sym typeface="+mn-lt"/>
              </a:rPr>
              <a:t>:</a:t>
            </a:r>
            <a:endParaRPr kumimoji="0" lang="zh-CN" altLang="en-US" sz="54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mn-lt"/>
            </a:endParaRPr>
          </a:p>
        </p:txBody>
      </p:sp>
      <p:pic>
        <p:nvPicPr>
          <p:cNvPr id="13" name="图片 12" descr="图片包含 玩偶, 玩具, 室内, 天空&#10;&#10;已生成极高可信度的说明">
            <a:extLst>
              <a:ext uri="{FF2B5EF4-FFF2-40B4-BE49-F238E27FC236}">
                <a16:creationId xmlns:a16="http://schemas.microsoft.com/office/drawing/2014/main" id="{50B367B6-A700-4BF0-AEE1-998AC79D8A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949815">
            <a:off x="8494971" y="574433"/>
            <a:ext cx="3542059" cy="3542059"/>
          </a:xfrm>
          <a:prstGeom prst="rect">
            <a:avLst/>
          </a:prstGeom>
        </p:spPr>
      </p:pic>
      <p:sp>
        <p:nvSpPr>
          <p:cNvPr id="5" name="Rectangle 4"/>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6" name="Picture 5">
            <a:extLst>
              <a:ext uri="{FF2B5EF4-FFF2-40B4-BE49-F238E27FC236}">
                <a16:creationId xmlns:a16="http://schemas.microsoft.com/office/drawing/2014/main" id="{9EAEA7A9-3CED-4097-AC74-320E7957D25B}"/>
              </a:ext>
            </a:extLst>
          </p:cNvPr>
          <p:cNvPicPr>
            <a:picLocks noChangeAspect="1"/>
          </p:cNvPicPr>
          <p:nvPr/>
        </p:nvPicPr>
        <p:blipFill>
          <a:blip r:embed="rId8"/>
          <a:stretch>
            <a:fillRect/>
          </a:stretch>
        </p:blipFill>
        <p:spPr>
          <a:xfrm>
            <a:off x="-269740" y="-296044"/>
            <a:ext cx="1672871" cy="1413818"/>
          </a:xfrm>
          <a:prstGeom prst="rect">
            <a:avLst/>
          </a:prstGeom>
        </p:spPr>
      </p:pic>
      <p:pic>
        <p:nvPicPr>
          <p:cNvPr id="11" name="PA_图片 3">
            <a:extLst>
              <a:ext uri="{FF2B5EF4-FFF2-40B4-BE49-F238E27FC236}">
                <a16:creationId xmlns:a16="http://schemas.microsoft.com/office/drawing/2014/main" id="{F7F0255D-73AA-46F0-BC57-AAE03A24D803}"/>
              </a:ext>
            </a:extLst>
          </p:cNvPr>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747358" y="2424792"/>
            <a:ext cx="6731338" cy="4653925"/>
          </a:xfrm>
          <a:prstGeom prst="rect">
            <a:avLst/>
          </a:prstGeom>
        </p:spPr>
      </p:pic>
      <p:sp>
        <p:nvSpPr>
          <p:cNvPr id="14" name="PA_文本框 6">
            <a:extLst>
              <a:ext uri="{FF2B5EF4-FFF2-40B4-BE49-F238E27FC236}">
                <a16:creationId xmlns:a16="http://schemas.microsoft.com/office/drawing/2014/main" id="{87D47D6A-61AB-433E-8DA4-EE45A3C05EAB}"/>
              </a:ext>
            </a:extLst>
          </p:cNvPr>
          <p:cNvSpPr txBox="1"/>
          <p:nvPr>
            <p:custDataLst>
              <p:tags r:id="rId3"/>
            </p:custDataLst>
          </p:nvPr>
        </p:nvSpPr>
        <p:spPr>
          <a:xfrm>
            <a:off x="1292267" y="3966924"/>
            <a:ext cx="564151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800" noProof="0" dirty="0" err="1">
                <a:solidFill>
                  <a:srgbClr val="0000FF"/>
                </a:solidFill>
                <a:latin typeface="Times New Roman" panose="02020603050405020304" pitchFamily="18" charset="0"/>
                <a:cs typeface="Times New Roman" panose="02020603050405020304" pitchFamily="18" charset="0"/>
                <a:sym typeface="+mn-lt"/>
              </a:rPr>
              <a:t>Đọc</a:t>
            </a:r>
            <a:r>
              <a:rPr lang="en-US" altLang="zh-CN" sz="4800" noProof="0" dirty="0">
                <a:solidFill>
                  <a:srgbClr val="0000FF"/>
                </a:solidFill>
                <a:latin typeface="Times New Roman" panose="02020603050405020304" pitchFamily="18" charset="0"/>
                <a:cs typeface="Times New Roman" panose="02020603050405020304" pitchFamily="18" charset="0"/>
                <a:sym typeface="+mn-lt"/>
              </a:rPr>
              <a:t> </a:t>
            </a:r>
            <a:r>
              <a:rPr lang="en-US" altLang="zh-CN" sz="4800" noProof="0" dirty="0" err="1" smtClean="0">
                <a:solidFill>
                  <a:srgbClr val="0000FF"/>
                </a:solidFill>
                <a:latin typeface="Times New Roman" panose="02020603050405020304" pitchFamily="18" charset="0"/>
                <a:cs typeface="Times New Roman" panose="02020603050405020304" pitchFamily="18" charset="0"/>
                <a:sym typeface="+mn-lt"/>
              </a:rPr>
              <a:t>giọng</a:t>
            </a:r>
            <a:r>
              <a:rPr lang="en-US" altLang="zh-CN" sz="4800" noProof="0" dirty="0" smtClean="0">
                <a:solidFill>
                  <a:srgbClr val="0000FF"/>
                </a:solidFill>
                <a:latin typeface="Times New Roman" panose="02020603050405020304" pitchFamily="18" charset="0"/>
                <a:cs typeface="Times New Roman" panose="02020603050405020304" pitchFamily="18" charset="0"/>
                <a:sym typeface="+mn-lt"/>
              </a:rPr>
              <a:t> </a:t>
            </a:r>
            <a:r>
              <a:rPr lang="en-US" altLang="zh-CN" sz="4800" noProof="0" dirty="0" err="1" smtClean="0">
                <a:solidFill>
                  <a:srgbClr val="0000FF"/>
                </a:solidFill>
                <a:latin typeface="Times New Roman" panose="02020603050405020304" pitchFamily="18" charset="0"/>
                <a:cs typeface="Times New Roman" panose="02020603050405020304" pitchFamily="18" charset="0"/>
                <a:sym typeface="+mn-lt"/>
              </a:rPr>
              <a:t>nhẹ</a:t>
            </a:r>
            <a:r>
              <a:rPr lang="en-US" altLang="zh-CN" sz="4800" noProof="0" dirty="0" smtClean="0">
                <a:solidFill>
                  <a:srgbClr val="0000FF"/>
                </a:solidFill>
                <a:latin typeface="Times New Roman" panose="02020603050405020304" pitchFamily="18" charset="0"/>
                <a:cs typeface="Times New Roman" panose="02020603050405020304" pitchFamily="18" charset="0"/>
                <a:sym typeface="+mn-lt"/>
              </a:rPr>
              <a:t> </a:t>
            </a:r>
            <a:r>
              <a:rPr lang="en-US" altLang="zh-CN" sz="4800" noProof="0" dirty="0" err="1" smtClean="0">
                <a:solidFill>
                  <a:srgbClr val="0000FF"/>
                </a:solidFill>
                <a:latin typeface="Times New Roman" panose="02020603050405020304" pitchFamily="18" charset="0"/>
                <a:cs typeface="Times New Roman" panose="02020603050405020304" pitchFamily="18" charset="0"/>
                <a:sym typeface="+mn-lt"/>
              </a:rPr>
              <a:t>nhàng</a:t>
            </a:r>
            <a:r>
              <a:rPr lang="en-US" altLang="zh-CN" sz="4800" noProof="0" dirty="0" smtClean="0">
                <a:solidFill>
                  <a:srgbClr val="0000FF"/>
                </a:solidFill>
                <a:latin typeface="Times New Roman" panose="02020603050405020304" pitchFamily="18" charset="0"/>
                <a:cs typeface="Times New Roman" panose="02020603050405020304" pitchFamily="18"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800" noProof="0" dirty="0" err="1" smtClean="0">
                <a:solidFill>
                  <a:srgbClr val="0000FF"/>
                </a:solidFill>
                <a:latin typeface="Times New Roman" panose="02020603050405020304" pitchFamily="18" charset="0"/>
                <a:cs typeface="Times New Roman" panose="02020603050405020304" pitchFamily="18" charset="0"/>
                <a:sym typeface="+mn-lt"/>
              </a:rPr>
              <a:t>truyền</a:t>
            </a:r>
            <a:r>
              <a:rPr lang="en-US" altLang="zh-CN" sz="4800" noProof="0" dirty="0" smtClean="0">
                <a:solidFill>
                  <a:srgbClr val="0000FF"/>
                </a:solidFill>
                <a:latin typeface="Times New Roman" panose="02020603050405020304" pitchFamily="18" charset="0"/>
                <a:cs typeface="Times New Roman" panose="02020603050405020304" pitchFamily="18" charset="0"/>
                <a:sym typeface="+mn-lt"/>
              </a:rPr>
              <a:t> </a:t>
            </a:r>
            <a:r>
              <a:rPr lang="en-US" altLang="zh-CN" sz="4800" noProof="0" dirty="0" err="1" smtClean="0">
                <a:solidFill>
                  <a:srgbClr val="0000FF"/>
                </a:solidFill>
                <a:latin typeface="Times New Roman" panose="02020603050405020304" pitchFamily="18" charset="0"/>
                <a:cs typeface="Times New Roman" panose="02020603050405020304" pitchFamily="18" charset="0"/>
                <a:sym typeface="+mn-lt"/>
              </a:rPr>
              <a:t>cảm</a:t>
            </a:r>
            <a:r>
              <a:rPr lang="en-US" altLang="zh-CN" sz="4800" noProof="0" dirty="0" smtClean="0">
                <a:solidFill>
                  <a:srgbClr val="0000FF"/>
                </a:solidFill>
                <a:latin typeface="Times New Roman" panose="02020603050405020304" pitchFamily="18" charset="0"/>
                <a:cs typeface="Times New Roman" panose="02020603050405020304" pitchFamily="18" charset="0"/>
                <a:sym typeface="+mn-lt"/>
              </a:rPr>
              <a:t>.</a:t>
            </a:r>
            <a:endParaRPr kumimoji="0" lang="zh-CN" altLang="en-US" sz="4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168630236"/>
      </p:ext>
    </p:extLst>
  </p:cSld>
  <p:clrMapOvr>
    <a:masterClrMapping/>
  </p:clrMapOvr>
  <mc:AlternateContent xmlns:mc="http://schemas.openxmlformats.org/markup-compatibility/2006" xmlns:p14="http://schemas.microsoft.com/office/powerpoint/2010/main">
    <mc:Choice Requires="p14">
      <p:transition spd="slow" p14:dur="1600" advClick="0" advTm="4000">
        <p:blinds dir="vert"/>
      </p:transition>
    </mc:Choice>
    <mc:Fallback xmlns="">
      <p:transition spd="slow" advClick="0" advTm="4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6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5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2" descr="图片包含 室内, 墙壁&#10;&#10;已生成高可信度的说明">
            <a:extLst>
              <a:ext uri="{FF2B5EF4-FFF2-40B4-BE49-F238E27FC236}">
                <a16:creationId xmlns:a16="http://schemas.microsoft.com/office/drawing/2014/main" id="{60FD21DD-4315-4686-B143-92D9059A835C}"/>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718441" y="-360028"/>
            <a:ext cx="9082089" cy="7501808"/>
          </a:xfrm>
          <a:prstGeom prst="rect">
            <a:avLst/>
          </a:prstGeom>
        </p:spPr>
      </p:pic>
      <p:pic>
        <p:nvPicPr>
          <p:cNvPr id="13" name="PA_图片 8" descr="图片包含 矢量图形&#10;&#10;已生成高可信度的说明">
            <a:extLst>
              <a:ext uri="{FF2B5EF4-FFF2-40B4-BE49-F238E27FC236}">
                <a16:creationId xmlns:a16="http://schemas.microsoft.com/office/drawing/2014/main" id="{4DA5AF76-6DDF-4146-8347-8D8DFFC7778A}"/>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64212" y="3161800"/>
            <a:ext cx="2559562" cy="3696200"/>
          </a:xfrm>
          <a:prstGeom prst="rect">
            <a:avLst/>
          </a:prstGeom>
        </p:spPr>
      </p:pic>
      <p:pic>
        <p:nvPicPr>
          <p:cNvPr id="8" name="Picture 7"/>
          <p:cNvPicPr/>
          <p:nvPr/>
        </p:nvPicPr>
        <p:blipFill>
          <a:blip r:embed="rId7"/>
          <a:stretch>
            <a:fillRect/>
          </a:stretch>
        </p:blipFill>
        <p:spPr>
          <a:xfrm>
            <a:off x="9995332" y="3902692"/>
            <a:ext cx="2166288" cy="2955308"/>
          </a:xfrm>
          <a:prstGeom prst="rect">
            <a:avLst/>
          </a:prstGeom>
        </p:spPr>
      </p:pic>
      <p:sp>
        <p:nvSpPr>
          <p:cNvPr id="7" name="Rectangle 6"/>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id="{9EAEA7A9-3CED-4097-AC74-320E7957D25B}"/>
              </a:ext>
            </a:extLst>
          </p:cNvPr>
          <p:cNvPicPr>
            <a:picLocks noChangeAspect="1"/>
          </p:cNvPicPr>
          <p:nvPr/>
        </p:nvPicPr>
        <p:blipFill>
          <a:blip r:embed="rId8"/>
          <a:stretch>
            <a:fillRect/>
          </a:stretch>
        </p:blipFill>
        <p:spPr>
          <a:xfrm>
            <a:off x="-269740" y="-296044"/>
            <a:ext cx="1672871" cy="1413818"/>
          </a:xfrm>
          <a:prstGeom prst="rect">
            <a:avLst/>
          </a:prstGeom>
        </p:spPr>
      </p:pic>
      <p:sp>
        <p:nvSpPr>
          <p:cNvPr id="10" name="Rectangle 9">
            <a:extLst>
              <a:ext uri="{FF2B5EF4-FFF2-40B4-BE49-F238E27FC236}">
                <a16:creationId xmlns:a16="http://schemas.microsoft.com/office/drawing/2014/main" id="{BA970700-95F1-EE46-A0B0-115F680456F7}"/>
              </a:ext>
            </a:extLst>
          </p:cNvPr>
          <p:cNvSpPr/>
          <p:nvPr/>
        </p:nvSpPr>
        <p:spPr>
          <a:xfrm>
            <a:off x="3499939" y="2554683"/>
            <a:ext cx="6495393" cy="3416320"/>
          </a:xfrm>
          <a:prstGeom prst="rect">
            <a:avLst/>
          </a:prstGeom>
        </p:spPr>
        <p:txBody>
          <a:bodyPr wrap="square">
            <a:spAutoFit/>
          </a:bodyPr>
          <a:lstStyle/>
          <a:p>
            <a:r>
              <a:rPr lang="en-US" sz="2400" b="1" dirty="0" err="1">
                <a:solidFill>
                  <a:srgbClr val="0000FF"/>
                </a:solidFill>
                <a:latin typeface="Times New Roman" panose="02020603050405020304" pitchFamily="18" charset="0"/>
                <a:cs typeface="Times New Roman" panose="02020603050405020304" pitchFamily="18" charset="0"/>
              </a:rPr>
              <a:t>Gửi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chú</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lính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chì</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bé</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nhỏ</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yêu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quý</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của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tôi</a:t>
            </a:r>
            <a:r>
              <a:rPr lang="en-US" sz="2400" b="1" dirty="0">
                <a:solidFill>
                  <a:srgbClr val="0000FF"/>
                </a:solidFill>
                <a:latin typeface="Times New Roman" panose="02020603050405020304" pitchFamily="18" charset="0"/>
                <a:cs typeface="Times New Roman" panose="02020603050405020304" pitchFamily="18" charset="0"/>
              </a:rPr>
              <a:t>!</a:t>
            </a:r>
          </a:p>
          <a:p>
            <a:r>
              <a:rPr lang="en-US" sz="2400" dirty="0" err="1">
                <a:solidFill>
                  <a:srgbClr val="0000FF"/>
                </a:solidFill>
                <a:latin typeface="Times New Roman" panose="02020603050405020304" pitchFamily="18" charset="0"/>
                <a:cs typeface="Times New Roman" panose="02020603050405020304" pitchFamily="18" charset="0"/>
              </a:rPr>
              <a:t>Kí</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ức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cuộc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tôi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bồng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bềnh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trôi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dòng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gian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rồi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lướt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nhanh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sau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đó</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tuôn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trào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như</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dòng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xiết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Tuổi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trưởng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thành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đang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chào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đón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tôi</a:t>
            </a:r>
            <a:r>
              <a:rPr lang="en-US" sz="2400" dirty="0">
                <a:solidFill>
                  <a:srgbClr val="0000FF"/>
                </a:solidFill>
                <a:latin typeface="Times New Roman" panose="02020603050405020304" pitchFamily="18" charset="0"/>
                <a:cs typeface="Times New Roman" panose="02020603050405020304" pitchFamily="18" charset="0"/>
              </a:rPr>
              <a:t>, song </a:t>
            </a:r>
            <a:r>
              <a:rPr lang="en-US" sz="2400" dirty="0" err="1">
                <a:solidFill>
                  <a:srgbClr val="0000FF"/>
                </a:solidFill>
                <a:latin typeface="Times New Roman" panose="02020603050405020304" pitchFamily="18" charset="0"/>
                <a:cs typeface="Times New Roman" panose="02020603050405020304" pitchFamily="18" charset="0"/>
              </a:rPr>
              <a:t>tôi</a:t>
            </a:r>
            <a:r>
              <a:rPr lang="en-US" sz="2400" dirty="0">
                <a:solidFill>
                  <a:srgbClr val="0000FF"/>
                </a:solidFill>
                <a:latin typeface="Times New Roman" panose="02020603050405020304" pitchFamily="18" charset="0"/>
                <a:cs typeface="Times New Roman" panose="02020603050405020304" pitchFamily="18" charset="0"/>
              </a:rPr>
              <a:t> tin </a:t>
            </a:r>
            <a:r>
              <a:rPr lang="en-US" sz="2400" dirty="0" err="1">
                <a:solidFill>
                  <a:srgbClr val="0000FF"/>
                </a:solidFill>
                <a:latin typeface="Times New Roman" panose="02020603050405020304" pitchFamily="18" charset="0"/>
                <a:cs typeface="Times New Roman" panose="02020603050405020304" pitchFamily="18" charset="0"/>
              </a:rPr>
              <a:t>chắc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rằng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tuổi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thơ</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trong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sáng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ngây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thơ</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cùng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trí</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tưởng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tượng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ngọt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ngào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vẫn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mãi</a:t>
            </a:r>
            <a:r>
              <a:rPr lang="en-US" sz="2400" dirty="0">
                <a:solidFill>
                  <a:srgbClr val="0000FF"/>
                </a:solidFill>
                <a:latin typeface="Times New Roman" panose="02020603050405020304" pitchFamily="18" charset="0"/>
                <a:cs typeface="Times New Roman" panose="02020603050405020304" pitchFamily="18" charset="0"/>
              </a:rPr>
              <a:t> in </a:t>
            </a:r>
            <a:r>
              <a:rPr lang="en-US" sz="2400" dirty="0" smtClean="0">
                <a:solidFill>
                  <a:srgbClr val="0000FF"/>
                </a:solidFill>
                <a:latin typeface="Times New Roman" panose="02020603050405020304" pitchFamily="18" charset="0"/>
                <a:cs typeface="Times New Roman" panose="02020603050405020304" pitchFamily="18" charset="0"/>
              </a:rPr>
              <a:t>đ</a:t>
            </a:r>
            <a:r>
              <a:rPr lang="vi-VN" sz="2400" dirty="0" smtClean="0">
                <a:solidFill>
                  <a:srgbClr val="0000FF"/>
                </a:solidFill>
                <a:latin typeface="Times New Roman" panose="02020603050405020304" pitchFamily="18" charset="0"/>
                <a:cs typeface="Times New Roman" panose="02020603050405020304" pitchFamily="18" charset="0"/>
              </a:rPr>
              <a:t>ậm</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trong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trái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tim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tôi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dường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như</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còn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thấm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sâu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từng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huyết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mạch</a:t>
            </a:r>
            <a:r>
              <a:rPr lang="en-US" sz="2400" dirty="0">
                <a:solidFill>
                  <a:srgbClr val="0000FF"/>
                </a:solidFill>
                <a:latin typeface="Times New Roman" panose="02020603050405020304" pitchFamily="18" charset="0"/>
                <a:cs typeface="Times New Roman" panose="02020603050405020304" pitchFamily="18" charset="0"/>
              </a:rPr>
              <a:t>.</a:t>
            </a:r>
          </a:p>
          <a:p>
            <a:r>
              <a:rPr lang="en-US" sz="24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517645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0"/>
                                        </p:tgtEl>
                                        <p:attrNameLst>
                                          <p:attrName>ppt_y</p:attrName>
                                        </p:attrNameLst>
                                      </p:cBhvr>
                                      <p:tavLst>
                                        <p:tav tm="0">
                                          <p:val>
                                            <p:strVal val="#ppt_y"/>
                                          </p:val>
                                        </p:tav>
                                        <p:tav tm="100000">
                                          <p:val>
                                            <p:strVal val="#ppt_y"/>
                                          </p:val>
                                        </p:tav>
                                      </p:tavLst>
                                    </p:anim>
                                    <p:anim calcmode="lin" valueType="num">
                                      <p:cBhvr>
                                        <p:cTn id="1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2" descr="图片包含 室内, 墙壁&#10;&#10;已生成高可信度的说明">
            <a:extLst>
              <a:ext uri="{FF2B5EF4-FFF2-40B4-BE49-F238E27FC236}">
                <a16:creationId xmlns:a16="http://schemas.microsoft.com/office/drawing/2014/main" id="{60FD21DD-4315-4686-B143-92D9059A835C}"/>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718441" y="-360028"/>
            <a:ext cx="9082089" cy="7501808"/>
          </a:xfrm>
          <a:prstGeom prst="rect">
            <a:avLst/>
          </a:prstGeom>
        </p:spPr>
      </p:pic>
      <p:pic>
        <p:nvPicPr>
          <p:cNvPr id="13" name="PA_图片 8" descr="图片包含 矢量图形&#10;&#10;已生成高可信度的说明">
            <a:extLst>
              <a:ext uri="{FF2B5EF4-FFF2-40B4-BE49-F238E27FC236}">
                <a16:creationId xmlns:a16="http://schemas.microsoft.com/office/drawing/2014/main" id="{4DA5AF76-6DDF-4146-8347-8D8DFFC7778A}"/>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64212" y="3161800"/>
            <a:ext cx="2559562" cy="3696200"/>
          </a:xfrm>
          <a:prstGeom prst="rect">
            <a:avLst/>
          </a:prstGeom>
        </p:spPr>
      </p:pic>
      <p:pic>
        <p:nvPicPr>
          <p:cNvPr id="8" name="Picture 7"/>
          <p:cNvPicPr/>
          <p:nvPr/>
        </p:nvPicPr>
        <p:blipFill>
          <a:blip r:embed="rId8"/>
          <a:stretch>
            <a:fillRect/>
          </a:stretch>
        </p:blipFill>
        <p:spPr>
          <a:xfrm>
            <a:off x="9995332" y="3902692"/>
            <a:ext cx="2166288" cy="2955308"/>
          </a:xfrm>
          <a:prstGeom prst="rect">
            <a:avLst/>
          </a:prstGeom>
        </p:spPr>
      </p:pic>
      <p:sp>
        <p:nvSpPr>
          <p:cNvPr id="7" name="Rectangle 6"/>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id="{9EAEA7A9-3CED-4097-AC74-320E7957D25B}"/>
              </a:ext>
            </a:extLst>
          </p:cNvPr>
          <p:cNvPicPr>
            <a:picLocks noChangeAspect="1"/>
          </p:cNvPicPr>
          <p:nvPr/>
        </p:nvPicPr>
        <p:blipFill>
          <a:blip r:embed="rId9"/>
          <a:stretch>
            <a:fillRect/>
          </a:stretch>
        </p:blipFill>
        <p:spPr>
          <a:xfrm>
            <a:off x="-269740" y="-296044"/>
            <a:ext cx="1672871" cy="1413818"/>
          </a:xfrm>
          <a:prstGeom prst="rect">
            <a:avLst/>
          </a:prstGeom>
        </p:spPr>
      </p:pic>
      <p:sp>
        <p:nvSpPr>
          <p:cNvPr id="10" name="Rectangle 9">
            <a:extLst>
              <a:ext uri="{FF2B5EF4-FFF2-40B4-BE49-F238E27FC236}">
                <a16:creationId xmlns:a16="http://schemas.microsoft.com/office/drawing/2014/main" id="{BA970700-95F1-EE46-A0B0-115F680456F7}"/>
              </a:ext>
            </a:extLst>
          </p:cNvPr>
          <p:cNvSpPr/>
          <p:nvPr/>
        </p:nvSpPr>
        <p:spPr>
          <a:xfrm>
            <a:off x="3641829" y="3161800"/>
            <a:ext cx="6495393" cy="954107"/>
          </a:xfrm>
          <a:prstGeom prst="rect">
            <a:avLst/>
          </a:prstGeom>
        </p:spPr>
        <p:txBody>
          <a:bodyPr wrap="square">
            <a:spAutoFit/>
          </a:bodyPr>
          <a:lstStyle/>
          <a:p>
            <a:r>
              <a:rPr lang="en-US" sz="2800" dirty="0" err="1">
                <a:latin typeface="Times New Roman" pitchFamily="18" charset="0"/>
                <a:cs typeface="Times New Roman" pitchFamily="18" charset="0"/>
              </a:rPr>
              <a:t>Trích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giải</a:t>
            </a:r>
            <a:r>
              <a:rPr lang="en-US" sz="2800" dirty="0">
                <a:latin typeface="Times New Roman" pitchFamily="18" charset="0"/>
                <a:cs typeface="Times New Roman" pitchFamily="18" charset="0"/>
              </a:rPr>
              <a:t> UPU </a:t>
            </a:r>
            <a:r>
              <a:rPr lang="en-US" sz="2800" dirty="0" err="1">
                <a:latin typeface="Times New Roman" pitchFamily="18" charset="0"/>
                <a:cs typeface="Times New Roman" pitchFamily="18" charset="0"/>
              </a:rPr>
              <a:t>lần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34, NXB </a:t>
            </a:r>
            <a:r>
              <a:rPr lang="en-US" sz="2800" dirty="0" err="1">
                <a:latin typeface="Times New Roman" pitchFamily="18" charset="0"/>
                <a:cs typeface="Times New Roman" pitchFamily="18" charset="0"/>
              </a:rPr>
              <a:t>Bưu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 2005</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11" name="PA_矩形 94">
            <a:extLst>
              <a:ext uri="{FF2B5EF4-FFF2-40B4-BE49-F238E27FC236}">
                <a16:creationId xmlns:a16="http://schemas.microsoft.com/office/drawing/2014/main" id="{C3714A55-AEFC-41CA-95E6-51DA46264322}"/>
              </a:ext>
            </a:extLst>
          </p:cNvPr>
          <p:cNvSpPr/>
          <p:nvPr>
            <p:custDataLst>
              <p:tags r:id="rId3"/>
            </p:custDataLst>
          </p:nvPr>
        </p:nvSpPr>
        <p:spPr>
          <a:xfrm>
            <a:off x="4439143" y="1807354"/>
            <a:ext cx="4294953" cy="7694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44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mn-lt"/>
              </a:rPr>
              <a:t>       </a:t>
            </a:r>
            <a:r>
              <a:rPr lang="en-US" altLang="zh-CN" sz="4400" b="1" dirty="0" smtClean="0">
                <a:solidFill>
                  <a:srgbClr val="6600CC"/>
                </a:solidFill>
                <a:latin typeface="Times New Roman" panose="02020603050405020304" pitchFamily="18" charset="0"/>
                <a:cs typeface="Times New Roman" panose="02020603050405020304" pitchFamily="18" charset="0"/>
                <a:sym typeface="+mn-lt"/>
              </a:rPr>
              <a:t>2</a:t>
            </a:r>
            <a:r>
              <a:rPr lang="vi-VN" altLang="zh-CN" sz="4400" b="1" dirty="0" smtClean="0">
                <a:solidFill>
                  <a:srgbClr val="6600CC"/>
                </a:solidFill>
                <a:latin typeface="Times New Roman" panose="02020603050405020304" pitchFamily="18" charset="0"/>
                <a:cs typeface="Times New Roman" panose="02020603050405020304" pitchFamily="18" charset="0"/>
                <a:sym typeface="+mn-lt"/>
              </a:rPr>
              <a:t>. </a:t>
            </a:r>
            <a:r>
              <a:rPr lang="en-US" altLang="zh-CN" sz="4400" b="1" dirty="0" err="1" smtClean="0">
                <a:solidFill>
                  <a:srgbClr val="6600CC"/>
                </a:solidFill>
                <a:latin typeface="Times New Roman" panose="02020603050405020304" pitchFamily="18" charset="0"/>
                <a:cs typeface="Times New Roman" panose="02020603050405020304" pitchFamily="18" charset="0"/>
                <a:sym typeface="+mn-lt"/>
              </a:rPr>
              <a:t>Xuất</a:t>
            </a:r>
            <a:r>
              <a:rPr lang="en-US" altLang="zh-CN" sz="4400" b="1" dirty="0" smtClean="0">
                <a:solidFill>
                  <a:srgbClr val="6600CC"/>
                </a:solidFill>
                <a:latin typeface="Times New Roman" panose="02020603050405020304" pitchFamily="18" charset="0"/>
                <a:cs typeface="Times New Roman" panose="02020603050405020304" pitchFamily="18" charset="0"/>
                <a:sym typeface="+mn-lt"/>
              </a:rPr>
              <a:t> </a:t>
            </a:r>
            <a:r>
              <a:rPr lang="en-US" altLang="zh-CN" sz="4400" b="1" dirty="0" err="1" smtClean="0">
                <a:solidFill>
                  <a:srgbClr val="6600CC"/>
                </a:solidFill>
                <a:latin typeface="Times New Roman" panose="02020603050405020304" pitchFamily="18" charset="0"/>
                <a:cs typeface="Times New Roman" panose="02020603050405020304" pitchFamily="18" charset="0"/>
                <a:sym typeface="+mn-lt"/>
              </a:rPr>
              <a:t>xứ</a:t>
            </a:r>
            <a:endParaRPr kumimoji="0" lang="zh-CN" altLang="en-US" sz="4400" b="1" i="0" u="none" strike="noStrike" kern="1200" cap="none" spc="0" normalizeH="0" baseline="0" noProof="0" dirty="0">
              <a:ln>
                <a:noFill/>
              </a:ln>
              <a:solidFill>
                <a:srgbClr val="6600CC"/>
              </a:solidFill>
              <a:effectLst/>
              <a:uLnTx/>
              <a:uFillTx/>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9533963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200"/>
                                  </p:stCondLst>
                                  <p:iterate type="lt">
                                    <p:tmPct val="10000"/>
                                  </p:iterate>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anim calcmode="lin" valueType="num">
                                      <p:cBhvr>
                                        <p:cTn id="1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23.xml><?xml version="1.0" encoding="utf-8"?>
<p:tagLst xmlns:a="http://schemas.openxmlformats.org/drawingml/2006/main" xmlns:r="http://schemas.openxmlformats.org/officeDocument/2006/relationships" xmlns:p="http://schemas.openxmlformats.org/presentationml/2006/main">
  <p:tag name="PA" val="v3.2.0"/>
</p:tagLst>
</file>

<file path=ppt/tags/tag24.xml><?xml version="1.0" encoding="utf-8"?>
<p:tagLst xmlns:a="http://schemas.openxmlformats.org/drawingml/2006/main" xmlns:r="http://schemas.openxmlformats.org/officeDocument/2006/relationships" xmlns:p="http://schemas.openxmlformats.org/presentationml/2006/main">
  <p:tag name="PA" val="v3.2.0"/>
</p:tagLst>
</file>

<file path=ppt/tags/tag25.xml><?xml version="1.0" encoding="utf-8"?>
<p:tagLst xmlns:a="http://schemas.openxmlformats.org/drawingml/2006/main" xmlns:r="http://schemas.openxmlformats.org/officeDocument/2006/relationships" xmlns:p="http://schemas.openxmlformats.org/presentationml/2006/main">
  <p:tag name="PA" val="v3.2.0"/>
</p:tagLst>
</file>

<file path=ppt/tags/tag26.xml><?xml version="1.0" encoding="utf-8"?>
<p:tagLst xmlns:a="http://schemas.openxmlformats.org/drawingml/2006/main" xmlns:r="http://schemas.openxmlformats.org/officeDocument/2006/relationships" xmlns:p="http://schemas.openxmlformats.org/presentationml/2006/main">
  <p:tag name="PA" val="v3.2.0"/>
</p:tagLst>
</file>

<file path=ppt/tags/tag27.xml><?xml version="1.0" encoding="utf-8"?>
<p:tagLst xmlns:a="http://schemas.openxmlformats.org/drawingml/2006/main" xmlns:r="http://schemas.openxmlformats.org/officeDocument/2006/relationships" xmlns:p="http://schemas.openxmlformats.org/presentationml/2006/main">
  <p:tag name="PA" val="v3.2.0"/>
</p:tagLst>
</file>

<file path=ppt/tags/tag28.xml><?xml version="1.0" encoding="utf-8"?>
<p:tagLst xmlns:a="http://schemas.openxmlformats.org/drawingml/2006/main" xmlns:r="http://schemas.openxmlformats.org/officeDocument/2006/relationships" xmlns:p="http://schemas.openxmlformats.org/presentationml/2006/main">
  <p:tag name="PA" val="v3.2.0"/>
</p:tagLst>
</file>

<file path=ppt/tags/tag29.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30.xml><?xml version="1.0" encoding="utf-8"?>
<p:tagLst xmlns:a="http://schemas.openxmlformats.org/drawingml/2006/main" xmlns:r="http://schemas.openxmlformats.org/officeDocument/2006/relationships" xmlns:p="http://schemas.openxmlformats.org/presentationml/2006/main">
  <p:tag name="PA" val="v3.2.0"/>
</p:tagLst>
</file>

<file path=ppt/tags/tag31.xml><?xml version="1.0" encoding="utf-8"?>
<p:tagLst xmlns:a="http://schemas.openxmlformats.org/drawingml/2006/main" xmlns:r="http://schemas.openxmlformats.org/officeDocument/2006/relationships" xmlns:p="http://schemas.openxmlformats.org/presentationml/2006/main">
  <p:tag name="PA" val="v3.2.0"/>
</p:tagLst>
</file>

<file path=ppt/tags/tag32.xml><?xml version="1.0" encoding="utf-8"?>
<p:tagLst xmlns:a="http://schemas.openxmlformats.org/drawingml/2006/main" xmlns:r="http://schemas.openxmlformats.org/officeDocument/2006/relationships" xmlns:p="http://schemas.openxmlformats.org/presentationml/2006/main">
  <p:tag name="PA" val="v3.2.0"/>
</p:tagLst>
</file>

<file path=ppt/tags/tag33.xml><?xml version="1.0" encoding="utf-8"?>
<p:tagLst xmlns:a="http://schemas.openxmlformats.org/drawingml/2006/main" xmlns:r="http://schemas.openxmlformats.org/officeDocument/2006/relationships" xmlns:p="http://schemas.openxmlformats.org/presentationml/2006/main">
  <p:tag name="PA" val="v3.2.0"/>
</p:tagLst>
</file>

<file path=ppt/tags/tag34.xml><?xml version="1.0" encoding="utf-8"?>
<p:tagLst xmlns:a="http://schemas.openxmlformats.org/drawingml/2006/main" xmlns:r="http://schemas.openxmlformats.org/officeDocument/2006/relationships" xmlns:p="http://schemas.openxmlformats.org/presentationml/2006/main">
  <p:tag name="PA" val="v3.2.0"/>
</p:tagLst>
</file>

<file path=ppt/tags/tag35.xml><?xml version="1.0" encoding="utf-8"?>
<p:tagLst xmlns:a="http://schemas.openxmlformats.org/drawingml/2006/main" xmlns:r="http://schemas.openxmlformats.org/officeDocument/2006/relationships" xmlns:p="http://schemas.openxmlformats.org/presentationml/2006/main">
  <p:tag name="PA" val="v3.2.0"/>
</p:tagLst>
</file>

<file path=ppt/tags/tag36.xml><?xml version="1.0" encoding="utf-8"?>
<p:tagLst xmlns:a="http://schemas.openxmlformats.org/drawingml/2006/main" xmlns:r="http://schemas.openxmlformats.org/officeDocument/2006/relationships" xmlns:p="http://schemas.openxmlformats.org/presentationml/2006/main">
  <p:tag name="PA" val="v3.2.0"/>
</p:tagLst>
</file>

<file path=ppt/tags/tag37.xml><?xml version="1.0" encoding="utf-8"?>
<p:tagLst xmlns:a="http://schemas.openxmlformats.org/drawingml/2006/main" xmlns:r="http://schemas.openxmlformats.org/officeDocument/2006/relationships" xmlns:p="http://schemas.openxmlformats.org/presentationml/2006/main">
  <p:tag name="PA" val="v3.2.0"/>
</p:tagLst>
</file>

<file path=ppt/tags/tag38.xml><?xml version="1.0" encoding="utf-8"?>
<p:tagLst xmlns:a="http://schemas.openxmlformats.org/drawingml/2006/main" xmlns:r="http://schemas.openxmlformats.org/officeDocument/2006/relationships" xmlns:p="http://schemas.openxmlformats.org/presentationml/2006/main">
  <p:tag name="PA" val="v3.2.0"/>
</p:tagLst>
</file>

<file path=ppt/tags/tag39.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40.xml><?xml version="1.0" encoding="utf-8"?>
<p:tagLst xmlns:a="http://schemas.openxmlformats.org/drawingml/2006/main" xmlns:r="http://schemas.openxmlformats.org/officeDocument/2006/relationships" xmlns:p="http://schemas.openxmlformats.org/presentationml/2006/main">
  <p:tag name="PA" val="v3.2.0"/>
</p:tagLst>
</file>

<file path=ppt/tags/tag41.xml><?xml version="1.0" encoding="utf-8"?>
<p:tagLst xmlns:a="http://schemas.openxmlformats.org/drawingml/2006/main" xmlns:r="http://schemas.openxmlformats.org/officeDocument/2006/relationships" xmlns:p="http://schemas.openxmlformats.org/presentationml/2006/main">
  <p:tag name="PA" val="v3.2.0"/>
</p:tagLst>
</file>

<file path=ppt/tags/tag42.xml><?xml version="1.0" encoding="utf-8"?>
<p:tagLst xmlns:a="http://schemas.openxmlformats.org/drawingml/2006/main" xmlns:r="http://schemas.openxmlformats.org/officeDocument/2006/relationships" xmlns:p="http://schemas.openxmlformats.org/presentationml/2006/main">
  <p:tag name="PA" val="v3.2.0"/>
</p:tagLst>
</file>

<file path=ppt/tags/tag43.xml><?xml version="1.0" encoding="utf-8"?>
<p:tagLst xmlns:a="http://schemas.openxmlformats.org/drawingml/2006/main" xmlns:r="http://schemas.openxmlformats.org/officeDocument/2006/relationships" xmlns:p="http://schemas.openxmlformats.org/presentationml/2006/main">
  <p:tag name="PA" val="v3.2.0"/>
</p:tagLst>
</file>

<file path=ppt/tags/tag44.xml><?xml version="1.0" encoding="utf-8"?>
<p:tagLst xmlns:a="http://schemas.openxmlformats.org/drawingml/2006/main" xmlns:r="http://schemas.openxmlformats.org/officeDocument/2006/relationships" xmlns:p="http://schemas.openxmlformats.org/presentationml/2006/main">
  <p:tag name="PA" val="v3.2.0"/>
</p:tagLst>
</file>

<file path=ppt/tags/tag45.xml><?xml version="1.0" encoding="utf-8"?>
<p:tagLst xmlns:a="http://schemas.openxmlformats.org/drawingml/2006/main" xmlns:r="http://schemas.openxmlformats.org/officeDocument/2006/relationships" xmlns:p="http://schemas.openxmlformats.org/presentationml/2006/main">
  <p:tag name="PA" val="v3.2.0"/>
</p:tagLst>
</file>

<file path=ppt/tags/tag46.xml><?xml version="1.0" encoding="utf-8"?>
<p:tagLst xmlns:a="http://schemas.openxmlformats.org/drawingml/2006/main" xmlns:r="http://schemas.openxmlformats.org/officeDocument/2006/relationships" xmlns:p="http://schemas.openxmlformats.org/presentationml/2006/main">
  <p:tag name="PA" val="v3.2.0"/>
</p:tagLst>
</file>

<file path=ppt/tags/tag47.xml><?xml version="1.0" encoding="utf-8"?>
<p:tagLst xmlns:a="http://schemas.openxmlformats.org/drawingml/2006/main" xmlns:r="http://schemas.openxmlformats.org/officeDocument/2006/relationships" xmlns:p="http://schemas.openxmlformats.org/presentationml/2006/main">
  <p:tag name="PA" val="v3.2.0"/>
</p:tagLst>
</file>

<file path=ppt/tags/tag48.xml><?xml version="1.0" encoding="utf-8"?>
<p:tagLst xmlns:a="http://schemas.openxmlformats.org/drawingml/2006/main" xmlns:r="http://schemas.openxmlformats.org/officeDocument/2006/relationships" xmlns:p="http://schemas.openxmlformats.org/presentationml/2006/main">
  <p:tag name="PA" val="v3.2.0"/>
</p:tagLst>
</file>

<file path=ppt/tags/tag49.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50.xml><?xml version="1.0" encoding="utf-8"?>
<p:tagLst xmlns:a="http://schemas.openxmlformats.org/drawingml/2006/main" xmlns:r="http://schemas.openxmlformats.org/officeDocument/2006/relationships" xmlns:p="http://schemas.openxmlformats.org/presentationml/2006/main">
  <p:tag name="PA" val="v3.2.0"/>
</p:tagLst>
</file>

<file path=ppt/tags/tag51.xml><?xml version="1.0" encoding="utf-8"?>
<p:tagLst xmlns:a="http://schemas.openxmlformats.org/drawingml/2006/main" xmlns:r="http://schemas.openxmlformats.org/officeDocument/2006/relationships" xmlns:p="http://schemas.openxmlformats.org/presentationml/2006/main">
  <p:tag name="PA" val="v3.2.0"/>
</p:tagLst>
</file>

<file path=ppt/tags/tag52.xml><?xml version="1.0" encoding="utf-8"?>
<p:tagLst xmlns:a="http://schemas.openxmlformats.org/drawingml/2006/main" xmlns:r="http://schemas.openxmlformats.org/officeDocument/2006/relationships" xmlns:p="http://schemas.openxmlformats.org/presentationml/2006/main">
  <p:tag name="PA" val="v3.2.0"/>
</p:tagLst>
</file>

<file path=ppt/tags/tag53.xml><?xml version="1.0" encoding="utf-8"?>
<p:tagLst xmlns:a="http://schemas.openxmlformats.org/drawingml/2006/main" xmlns:r="http://schemas.openxmlformats.org/officeDocument/2006/relationships" xmlns:p="http://schemas.openxmlformats.org/presentationml/2006/main">
  <p:tag name="PA" val="v3.2.0"/>
</p:tagLst>
</file>

<file path=ppt/tags/tag54.xml><?xml version="1.0" encoding="utf-8"?>
<p:tagLst xmlns:a="http://schemas.openxmlformats.org/drawingml/2006/main" xmlns:r="http://schemas.openxmlformats.org/officeDocument/2006/relationships" xmlns:p="http://schemas.openxmlformats.org/presentationml/2006/main">
  <p:tag name="PA" val="v3.2.0"/>
</p:tagLst>
</file>

<file path=ppt/tags/tag55.xml><?xml version="1.0" encoding="utf-8"?>
<p:tagLst xmlns:a="http://schemas.openxmlformats.org/drawingml/2006/main" xmlns:r="http://schemas.openxmlformats.org/officeDocument/2006/relationships" xmlns:p="http://schemas.openxmlformats.org/presentationml/2006/main">
  <p:tag name="PA" val="v3.2.0"/>
</p:tagLst>
</file>

<file path=ppt/tags/tag56.xml><?xml version="1.0" encoding="utf-8"?>
<p:tagLst xmlns:a="http://schemas.openxmlformats.org/drawingml/2006/main" xmlns:r="http://schemas.openxmlformats.org/officeDocument/2006/relationships" xmlns:p="http://schemas.openxmlformats.org/presentationml/2006/main">
  <p:tag name="PA" val="v3.2.0"/>
</p:tagLst>
</file>

<file path=ppt/tags/tag57.xml><?xml version="1.0" encoding="utf-8"?>
<p:tagLst xmlns:a="http://schemas.openxmlformats.org/drawingml/2006/main" xmlns:r="http://schemas.openxmlformats.org/officeDocument/2006/relationships" xmlns:p="http://schemas.openxmlformats.org/presentationml/2006/main">
  <p:tag name="PA" val="v3.2.0"/>
</p:tagLst>
</file>

<file path=ppt/tags/tag58.xml><?xml version="1.0" encoding="utf-8"?>
<p:tagLst xmlns:a="http://schemas.openxmlformats.org/drawingml/2006/main" xmlns:r="http://schemas.openxmlformats.org/officeDocument/2006/relationships" xmlns:p="http://schemas.openxmlformats.org/presentationml/2006/main">
  <p:tag name="PA" val="v3.2.0"/>
</p:tagLst>
</file>

<file path=ppt/tags/tag59.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60.xml><?xml version="1.0" encoding="utf-8"?>
<p:tagLst xmlns:a="http://schemas.openxmlformats.org/drawingml/2006/main" xmlns:r="http://schemas.openxmlformats.org/officeDocument/2006/relationships" xmlns:p="http://schemas.openxmlformats.org/presentationml/2006/main">
  <p:tag name="PA" val="v3.2.0"/>
</p:tagLst>
</file>

<file path=ppt/tags/tag61.xml><?xml version="1.0" encoding="utf-8"?>
<p:tagLst xmlns:a="http://schemas.openxmlformats.org/drawingml/2006/main" xmlns:r="http://schemas.openxmlformats.org/officeDocument/2006/relationships" xmlns:p="http://schemas.openxmlformats.org/presentationml/2006/main">
  <p:tag name="PA" val="v3.2.0"/>
</p:tagLst>
</file>

<file path=ppt/tags/tag62.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p">
      <a:majorFont>
        <a:latin typeface="Arial"/>
        <a:ea typeface=".黑体-韩语"/>
        <a:cs typeface=""/>
      </a:majorFont>
      <a:minorFont>
        <a:latin typeface="Arial"/>
        <a:ea typeface=".黑体-韩语"/>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p">
      <a:majorFont>
        <a:latin typeface="Arial"/>
        <a:ea typeface=".黑体-韩语"/>
        <a:cs typeface=""/>
      </a:majorFont>
      <a:minorFont>
        <a:latin typeface="Arial"/>
        <a:ea typeface=".黑体-韩语"/>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p">
      <a:majorFont>
        <a:latin typeface="Arial"/>
        <a:ea typeface=".黑体-韩语"/>
        <a:cs typeface=""/>
      </a:majorFont>
      <a:minorFont>
        <a:latin typeface="Arial"/>
        <a:ea typeface=".黑体-韩语"/>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p">
      <a:majorFont>
        <a:latin typeface="Arial"/>
        <a:ea typeface=".黑体-韩语"/>
        <a:cs typeface=""/>
      </a:majorFont>
      <a:minorFont>
        <a:latin typeface="Arial"/>
        <a:ea typeface=".黑体-韩语"/>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p">
      <a:majorFont>
        <a:latin typeface="Arial"/>
        <a:ea typeface=".黑体-韩语"/>
        <a:cs typeface=""/>
      </a:majorFont>
      <a:minorFont>
        <a:latin typeface="Arial"/>
        <a:ea typeface=".黑体-韩语"/>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p">
      <a:majorFont>
        <a:latin typeface="Arial"/>
        <a:ea typeface=".黑体-韩语"/>
        <a:cs typeface=""/>
      </a:majorFont>
      <a:minorFont>
        <a:latin typeface="Arial"/>
        <a:ea typeface=".黑体-韩语"/>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Đáng yêu</Template>
  <TotalTime>10246</TotalTime>
  <Words>1938</Words>
  <Application>Microsoft Office PowerPoint</Application>
  <PresentationFormat>Widescreen</PresentationFormat>
  <Paragraphs>191</Paragraphs>
  <Slides>33</Slides>
  <Notes>31</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33</vt:i4>
      </vt:variant>
    </vt:vector>
  </HeadingPairs>
  <TitlesOfParts>
    <vt:vector size="51" baseType="lpstr">
      <vt:lpstr>微软雅黑</vt:lpstr>
      <vt:lpstr>宋体</vt:lpstr>
      <vt:lpstr>.黑体-韩语</vt:lpstr>
      <vt:lpstr>Amatic SC</vt:lpstr>
      <vt:lpstr>Arial</vt:lpstr>
      <vt:lpstr>Arial Unicode MS</vt:lpstr>
      <vt:lpstr>Calibri</vt:lpstr>
      <vt:lpstr>Kaufmann</vt:lpstr>
      <vt:lpstr>黑体</vt:lpstr>
      <vt:lpstr>Times New Roman</vt:lpstr>
      <vt:lpstr>印品黑体</vt:lpstr>
      <vt:lpstr>方正卡通简体</vt:lpstr>
      <vt:lpstr>Office 主题​​</vt:lpstr>
      <vt:lpstr>1_Office 主题​​</vt:lpstr>
      <vt:lpstr>2_Office 主题​​</vt:lpstr>
      <vt:lpstr>3_Office 主题​​</vt:lpstr>
      <vt:lpstr>4_Office 主题​​</vt:lpstr>
      <vt:lpstr>5_Office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251</cp:revision>
  <dcterms:created xsi:type="dcterms:W3CDTF">2021-09-19T03:01:38Z</dcterms:created>
  <dcterms:modified xsi:type="dcterms:W3CDTF">2024-10-18T13:53:35Z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2052-10.1.0.6260</vt:lpwstr>
  </property>
</Properties>
</file>