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60" r:id="rId2"/>
    <p:sldId id="259" r:id="rId3"/>
    <p:sldId id="262" r:id="rId4"/>
    <p:sldId id="265" r:id="rId5"/>
    <p:sldId id="256" r:id="rId6"/>
    <p:sldId id="352" r:id="rId7"/>
    <p:sldId id="385" r:id="rId8"/>
    <p:sldId id="266" r:id="rId9"/>
    <p:sldId id="374" r:id="rId10"/>
    <p:sldId id="377" r:id="rId11"/>
    <p:sldId id="386" r:id="rId12"/>
    <p:sldId id="389" r:id="rId13"/>
    <p:sldId id="379" r:id="rId14"/>
    <p:sldId id="391" r:id="rId15"/>
    <p:sldId id="387" r:id="rId16"/>
    <p:sldId id="392" r:id="rId17"/>
    <p:sldId id="388" r:id="rId18"/>
    <p:sldId id="381" r:id="rId19"/>
    <p:sldId id="360" r:id="rId20"/>
    <p:sldId id="346" r:id="rId21"/>
    <p:sldId id="393" r:id="rId22"/>
    <p:sldId id="394" r:id="rId23"/>
    <p:sldId id="395" r:id="rId24"/>
    <p:sldId id="396" r:id="rId25"/>
    <p:sldId id="397" r:id="rId26"/>
    <p:sldId id="398" r:id="rId27"/>
    <p:sldId id="318" r:id="rId28"/>
    <p:sldId id="37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C600"/>
    <a:srgbClr val="009C00"/>
    <a:srgbClr val="33CC33"/>
    <a:srgbClr val="024688"/>
    <a:srgbClr val="05B5FE"/>
    <a:srgbClr val="3A863A"/>
    <a:srgbClr val="009F00"/>
    <a:srgbClr val="009B00"/>
    <a:srgbClr val="3AA0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85" d="100"/>
          <a:sy n="85" d="100"/>
        </p:scale>
        <p:origin x="162" y="84"/>
      </p:cViewPr>
      <p:guideLst>
        <p:guide orient="horz" pos="2160"/>
        <p:guide pos="386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573D61-E7E7-4C64-A1E6-9101E68CB93B}" type="datetimeFigureOut">
              <a:rPr lang="en-US" smtClean="0"/>
              <a:t>9/24/2024</a:t>
            </a:fld>
            <a:endParaRPr lang="en-US"/>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D23DDB-E885-4642-A216-C61AB2D5BF8A}" type="slidenum">
              <a:rPr lang="en-US" smtClean="0"/>
              <a:t>‹#›</a:t>
            </a:fld>
            <a:endParaRPr lang="en-US"/>
          </a:p>
        </p:txBody>
      </p:sp>
    </p:spTree>
    <p:extLst>
      <p:ext uri="{BB962C8B-B14F-4D97-AF65-F5344CB8AC3E}">
        <p14:creationId xmlns:p14="http://schemas.microsoft.com/office/powerpoint/2010/main" val="668413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
            </a:r>
          </a:p>
        </p:txBody>
      </p:sp>
      <p:sp>
        <p:nvSpPr>
          <p:cNvPr id="4" name="Slide Number Placeholder 3"/>
          <p:cNvSpPr>
            <a:spLocks noGrp="1"/>
          </p:cNvSpPr>
          <p:nvPr>
            <p:ph type="sldNum" sz="quarter" idx="5"/>
          </p:nvPr>
        </p:nvSpPr>
        <p:spPr/>
        <p:txBody>
          <a:bodyPr/>
          <a:lstStyle/>
          <a:p>
            <a:fld id="{0CBE523B-B555-446B-8992-6ECEFD2DFB0D}" type="slidenum">
              <a:rPr lang="en-US" smtClean="0"/>
              <a:t>22</a:t>
            </a:fld>
            <a:endParaRPr lang="en-US"/>
          </a:p>
        </p:txBody>
      </p:sp>
    </p:spTree>
    <p:extLst>
      <p:ext uri="{BB962C8B-B14F-4D97-AF65-F5344CB8AC3E}">
        <p14:creationId xmlns:p14="http://schemas.microsoft.com/office/powerpoint/2010/main" val="3365882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
            </a:r>
          </a:p>
        </p:txBody>
      </p:sp>
      <p:sp>
        <p:nvSpPr>
          <p:cNvPr id="4" name="Slide Number Placeholder 3"/>
          <p:cNvSpPr>
            <a:spLocks noGrp="1"/>
          </p:cNvSpPr>
          <p:nvPr>
            <p:ph type="sldNum" sz="quarter" idx="5"/>
          </p:nvPr>
        </p:nvSpPr>
        <p:spPr/>
        <p:txBody>
          <a:bodyPr/>
          <a:lstStyle/>
          <a:p>
            <a:fld id="{0CBE523B-B555-446B-8992-6ECEFD2DFB0D}" type="slidenum">
              <a:rPr lang="en-US" smtClean="0"/>
              <a:t>23</a:t>
            </a:fld>
            <a:endParaRPr lang="en-US"/>
          </a:p>
        </p:txBody>
      </p:sp>
    </p:spTree>
    <p:extLst>
      <p:ext uri="{BB962C8B-B14F-4D97-AF65-F5344CB8AC3E}">
        <p14:creationId xmlns:p14="http://schemas.microsoft.com/office/powerpoint/2010/main" val="1695414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
            </a:r>
          </a:p>
        </p:txBody>
      </p:sp>
      <p:sp>
        <p:nvSpPr>
          <p:cNvPr id="4" name="Slide Number Placeholder 3"/>
          <p:cNvSpPr>
            <a:spLocks noGrp="1"/>
          </p:cNvSpPr>
          <p:nvPr>
            <p:ph type="sldNum" sz="quarter" idx="5"/>
          </p:nvPr>
        </p:nvSpPr>
        <p:spPr/>
        <p:txBody>
          <a:bodyPr/>
          <a:lstStyle/>
          <a:p>
            <a:fld id="{0CBE523B-B555-446B-8992-6ECEFD2DFB0D}" type="slidenum">
              <a:rPr lang="en-US" smtClean="0"/>
              <a:t>24</a:t>
            </a:fld>
            <a:endParaRPr lang="en-US"/>
          </a:p>
        </p:txBody>
      </p:sp>
    </p:spTree>
    <p:extLst>
      <p:ext uri="{BB962C8B-B14F-4D97-AF65-F5344CB8AC3E}">
        <p14:creationId xmlns:p14="http://schemas.microsoft.com/office/powerpoint/2010/main" val="2328022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
            </a:r>
          </a:p>
        </p:txBody>
      </p:sp>
      <p:sp>
        <p:nvSpPr>
          <p:cNvPr id="4" name="Slide Number Placeholder 3"/>
          <p:cNvSpPr>
            <a:spLocks noGrp="1"/>
          </p:cNvSpPr>
          <p:nvPr>
            <p:ph type="sldNum" sz="quarter" idx="5"/>
          </p:nvPr>
        </p:nvSpPr>
        <p:spPr/>
        <p:txBody>
          <a:bodyPr/>
          <a:lstStyle/>
          <a:p>
            <a:fld id="{0CBE523B-B555-446B-8992-6ECEFD2DFB0D}" type="slidenum">
              <a:rPr lang="en-US" smtClean="0"/>
              <a:t>25</a:t>
            </a:fld>
            <a:endParaRPr lang="en-US"/>
          </a:p>
        </p:txBody>
      </p:sp>
    </p:spTree>
    <p:extLst>
      <p:ext uri="{BB962C8B-B14F-4D97-AF65-F5344CB8AC3E}">
        <p14:creationId xmlns:p14="http://schemas.microsoft.com/office/powerpoint/2010/main" val="809878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
            </a:r>
          </a:p>
        </p:txBody>
      </p:sp>
      <p:sp>
        <p:nvSpPr>
          <p:cNvPr id="4" name="Slide Number Placeholder 3"/>
          <p:cNvSpPr>
            <a:spLocks noGrp="1"/>
          </p:cNvSpPr>
          <p:nvPr>
            <p:ph type="sldNum" sz="quarter" idx="5"/>
          </p:nvPr>
        </p:nvSpPr>
        <p:spPr/>
        <p:txBody>
          <a:bodyPr/>
          <a:lstStyle/>
          <a:p>
            <a:fld id="{0CBE523B-B555-446B-8992-6ECEFD2DFB0D}" type="slidenum">
              <a:rPr lang="en-US" smtClean="0"/>
              <a:t>26</a:t>
            </a:fld>
            <a:endParaRPr lang="en-US"/>
          </a:p>
        </p:txBody>
      </p:sp>
    </p:spTree>
    <p:extLst>
      <p:ext uri="{BB962C8B-B14F-4D97-AF65-F5344CB8AC3E}">
        <p14:creationId xmlns:p14="http://schemas.microsoft.com/office/powerpoint/2010/main" val="3885265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0EE9175-CB00-9049-3BF2-2F72A0198964}"/>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250FA622-6D83-D14A-4850-B6488B2886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877F08FA-286D-4775-61CF-75CA097BB826}"/>
              </a:ext>
            </a:extLst>
          </p:cNvPr>
          <p:cNvSpPr>
            <a:spLocks noGrp="1"/>
          </p:cNvSpPr>
          <p:nvPr>
            <p:ph type="dt" sz="half" idx="10"/>
          </p:nvPr>
        </p:nvSpPr>
        <p:spPr/>
        <p:txBody>
          <a:bodyPr/>
          <a:lstStyle/>
          <a:p>
            <a:fld id="{A62A7420-80DA-4F93-BA6D-F6A4F36616FF}" type="datetimeFigureOut">
              <a:rPr lang="en-US" smtClean="0"/>
              <a:t>9/24/2024</a:t>
            </a:fld>
            <a:endParaRPr lang="en-US"/>
          </a:p>
        </p:txBody>
      </p:sp>
      <p:sp>
        <p:nvSpPr>
          <p:cNvPr id="5" name="Chỗ dành sẵn cho Chân trang 4">
            <a:extLst>
              <a:ext uri="{FF2B5EF4-FFF2-40B4-BE49-F238E27FC236}">
                <a16:creationId xmlns:a16="http://schemas.microsoft.com/office/drawing/2014/main" id="{0D64BCFC-30A9-D86F-D7D6-7630E41280C5}"/>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AC658232-FA0D-8ACE-DE8F-C89897295C80}"/>
              </a:ext>
            </a:extLst>
          </p:cNvPr>
          <p:cNvSpPr>
            <a:spLocks noGrp="1"/>
          </p:cNvSpPr>
          <p:nvPr>
            <p:ph type="sldNum" sz="quarter" idx="12"/>
          </p:nvPr>
        </p:nvSpPr>
        <p:spPr/>
        <p:txBody>
          <a:bodyPr/>
          <a:lstStyle/>
          <a:p>
            <a:fld id="{20DE6FF0-BAD2-475C-B703-4DED7AEFD766}" type="slidenum">
              <a:rPr lang="en-US" smtClean="0"/>
              <a:t>‹#›</a:t>
            </a:fld>
            <a:endParaRPr lang="en-US"/>
          </a:p>
        </p:txBody>
      </p:sp>
    </p:spTree>
    <p:extLst>
      <p:ext uri="{BB962C8B-B14F-4D97-AF65-F5344CB8AC3E}">
        <p14:creationId xmlns:p14="http://schemas.microsoft.com/office/powerpoint/2010/main" val="155843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26DC926-B46F-D68F-2F3B-98616492A133}"/>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703E7448-D999-B5F3-C242-35E4BA279402}"/>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2A8860E3-A455-A90E-E624-3CD75707506F}"/>
              </a:ext>
            </a:extLst>
          </p:cNvPr>
          <p:cNvSpPr>
            <a:spLocks noGrp="1"/>
          </p:cNvSpPr>
          <p:nvPr>
            <p:ph type="dt" sz="half" idx="10"/>
          </p:nvPr>
        </p:nvSpPr>
        <p:spPr/>
        <p:txBody>
          <a:bodyPr/>
          <a:lstStyle/>
          <a:p>
            <a:fld id="{A62A7420-80DA-4F93-BA6D-F6A4F36616FF}" type="datetimeFigureOut">
              <a:rPr lang="en-US" smtClean="0"/>
              <a:t>9/24/2024</a:t>
            </a:fld>
            <a:endParaRPr lang="en-US"/>
          </a:p>
        </p:txBody>
      </p:sp>
      <p:sp>
        <p:nvSpPr>
          <p:cNvPr id="5" name="Chỗ dành sẵn cho Chân trang 4">
            <a:extLst>
              <a:ext uri="{FF2B5EF4-FFF2-40B4-BE49-F238E27FC236}">
                <a16:creationId xmlns:a16="http://schemas.microsoft.com/office/drawing/2014/main" id="{4851CCA5-3789-9E37-D906-8ED158A62D1C}"/>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F6FD3F11-C5BD-F284-74A0-FC6E8451511C}"/>
              </a:ext>
            </a:extLst>
          </p:cNvPr>
          <p:cNvSpPr>
            <a:spLocks noGrp="1"/>
          </p:cNvSpPr>
          <p:nvPr>
            <p:ph type="sldNum" sz="quarter" idx="12"/>
          </p:nvPr>
        </p:nvSpPr>
        <p:spPr/>
        <p:txBody>
          <a:bodyPr/>
          <a:lstStyle/>
          <a:p>
            <a:fld id="{20DE6FF0-BAD2-475C-B703-4DED7AEFD766}" type="slidenum">
              <a:rPr lang="en-US" smtClean="0"/>
              <a:t>‹#›</a:t>
            </a:fld>
            <a:endParaRPr lang="en-US"/>
          </a:p>
        </p:txBody>
      </p:sp>
    </p:spTree>
    <p:extLst>
      <p:ext uri="{BB962C8B-B14F-4D97-AF65-F5344CB8AC3E}">
        <p14:creationId xmlns:p14="http://schemas.microsoft.com/office/powerpoint/2010/main" val="1987224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FBB0540D-44E4-3598-2813-8D88FCFDB661}"/>
              </a:ext>
            </a:extLst>
          </p:cNvPr>
          <p:cNvSpPr>
            <a:spLocks noGrp="1"/>
          </p:cNvSpPr>
          <p:nvPr>
            <p:ph type="title" orient="vert"/>
          </p:nvPr>
        </p:nvSpPr>
        <p:spPr>
          <a:xfrm>
            <a:off x="8724900" y="365125"/>
            <a:ext cx="2628900" cy="5811838"/>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E034003D-1591-9D64-EF7B-A9908322F558}"/>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9F182F4E-315B-5FC9-55BB-8A52302016B8}"/>
              </a:ext>
            </a:extLst>
          </p:cNvPr>
          <p:cNvSpPr>
            <a:spLocks noGrp="1"/>
          </p:cNvSpPr>
          <p:nvPr>
            <p:ph type="dt" sz="half" idx="10"/>
          </p:nvPr>
        </p:nvSpPr>
        <p:spPr/>
        <p:txBody>
          <a:bodyPr/>
          <a:lstStyle/>
          <a:p>
            <a:fld id="{A62A7420-80DA-4F93-BA6D-F6A4F36616FF}" type="datetimeFigureOut">
              <a:rPr lang="en-US" smtClean="0"/>
              <a:t>9/24/2024</a:t>
            </a:fld>
            <a:endParaRPr lang="en-US"/>
          </a:p>
        </p:txBody>
      </p:sp>
      <p:sp>
        <p:nvSpPr>
          <p:cNvPr id="5" name="Chỗ dành sẵn cho Chân trang 4">
            <a:extLst>
              <a:ext uri="{FF2B5EF4-FFF2-40B4-BE49-F238E27FC236}">
                <a16:creationId xmlns:a16="http://schemas.microsoft.com/office/drawing/2014/main" id="{C98DA3D2-F791-E356-A534-74D0B4B472AD}"/>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7B9B0968-CA41-622C-66CA-45809230EC5A}"/>
              </a:ext>
            </a:extLst>
          </p:cNvPr>
          <p:cNvSpPr>
            <a:spLocks noGrp="1"/>
          </p:cNvSpPr>
          <p:nvPr>
            <p:ph type="sldNum" sz="quarter" idx="12"/>
          </p:nvPr>
        </p:nvSpPr>
        <p:spPr/>
        <p:txBody>
          <a:bodyPr/>
          <a:lstStyle/>
          <a:p>
            <a:fld id="{20DE6FF0-BAD2-475C-B703-4DED7AEFD766}" type="slidenum">
              <a:rPr lang="en-US" smtClean="0"/>
              <a:t>‹#›</a:t>
            </a:fld>
            <a:endParaRPr lang="en-US"/>
          </a:p>
        </p:txBody>
      </p:sp>
    </p:spTree>
    <p:extLst>
      <p:ext uri="{BB962C8B-B14F-4D97-AF65-F5344CB8AC3E}">
        <p14:creationId xmlns:p14="http://schemas.microsoft.com/office/powerpoint/2010/main" val="3697637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1684B80-CD7D-78EC-63EA-A36FD85FC348}"/>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2C9C1BE5-F6B9-D2A9-A7CF-4CBC05AC168C}"/>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46B1B247-32CE-AF05-3788-0C3C348EDB6C}"/>
              </a:ext>
            </a:extLst>
          </p:cNvPr>
          <p:cNvSpPr>
            <a:spLocks noGrp="1"/>
          </p:cNvSpPr>
          <p:nvPr>
            <p:ph type="dt" sz="half" idx="10"/>
          </p:nvPr>
        </p:nvSpPr>
        <p:spPr/>
        <p:txBody>
          <a:bodyPr/>
          <a:lstStyle/>
          <a:p>
            <a:fld id="{A62A7420-80DA-4F93-BA6D-F6A4F36616FF}" type="datetimeFigureOut">
              <a:rPr lang="en-US" smtClean="0"/>
              <a:t>9/24/2024</a:t>
            </a:fld>
            <a:endParaRPr lang="en-US"/>
          </a:p>
        </p:txBody>
      </p:sp>
      <p:sp>
        <p:nvSpPr>
          <p:cNvPr id="5" name="Chỗ dành sẵn cho Chân trang 4">
            <a:extLst>
              <a:ext uri="{FF2B5EF4-FFF2-40B4-BE49-F238E27FC236}">
                <a16:creationId xmlns:a16="http://schemas.microsoft.com/office/drawing/2014/main" id="{DA6B40C3-C9D4-5601-5CFF-8386E9552526}"/>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078E18F1-B484-E776-BE4F-E9085BC4B7AE}"/>
              </a:ext>
            </a:extLst>
          </p:cNvPr>
          <p:cNvSpPr>
            <a:spLocks noGrp="1"/>
          </p:cNvSpPr>
          <p:nvPr>
            <p:ph type="sldNum" sz="quarter" idx="12"/>
          </p:nvPr>
        </p:nvSpPr>
        <p:spPr/>
        <p:txBody>
          <a:bodyPr/>
          <a:lstStyle/>
          <a:p>
            <a:fld id="{20DE6FF0-BAD2-475C-B703-4DED7AEFD766}" type="slidenum">
              <a:rPr lang="en-US" smtClean="0"/>
              <a:t>‹#›</a:t>
            </a:fld>
            <a:endParaRPr lang="en-US"/>
          </a:p>
        </p:txBody>
      </p:sp>
    </p:spTree>
    <p:extLst>
      <p:ext uri="{BB962C8B-B14F-4D97-AF65-F5344CB8AC3E}">
        <p14:creationId xmlns:p14="http://schemas.microsoft.com/office/powerpoint/2010/main" val="1010207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D1A2700-8B28-0CA7-12BD-2E3BC93C50BE}"/>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8DFE3986-F4CD-3F65-75A5-E6F5CE232D5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64B1BE3D-B522-A849-F9D4-E3B445093944}"/>
              </a:ext>
            </a:extLst>
          </p:cNvPr>
          <p:cNvSpPr>
            <a:spLocks noGrp="1"/>
          </p:cNvSpPr>
          <p:nvPr>
            <p:ph type="dt" sz="half" idx="10"/>
          </p:nvPr>
        </p:nvSpPr>
        <p:spPr/>
        <p:txBody>
          <a:bodyPr/>
          <a:lstStyle/>
          <a:p>
            <a:fld id="{A62A7420-80DA-4F93-BA6D-F6A4F36616FF}" type="datetimeFigureOut">
              <a:rPr lang="en-US" smtClean="0"/>
              <a:t>9/24/2024</a:t>
            </a:fld>
            <a:endParaRPr lang="en-US"/>
          </a:p>
        </p:txBody>
      </p:sp>
      <p:sp>
        <p:nvSpPr>
          <p:cNvPr id="5" name="Chỗ dành sẵn cho Chân trang 4">
            <a:extLst>
              <a:ext uri="{FF2B5EF4-FFF2-40B4-BE49-F238E27FC236}">
                <a16:creationId xmlns:a16="http://schemas.microsoft.com/office/drawing/2014/main" id="{A16578EC-26E8-78AB-C0C3-59D3DE6586A9}"/>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4AA5501C-340B-A0B4-4B84-0DCB4C3FF191}"/>
              </a:ext>
            </a:extLst>
          </p:cNvPr>
          <p:cNvSpPr>
            <a:spLocks noGrp="1"/>
          </p:cNvSpPr>
          <p:nvPr>
            <p:ph type="sldNum" sz="quarter" idx="12"/>
          </p:nvPr>
        </p:nvSpPr>
        <p:spPr/>
        <p:txBody>
          <a:bodyPr/>
          <a:lstStyle/>
          <a:p>
            <a:fld id="{20DE6FF0-BAD2-475C-B703-4DED7AEFD766}" type="slidenum">
              <a:rPr lang="en-US" smtClean="0"/>
              <a:t>‹#›</a:t>
            </a:fld>
            <a:endParaRPr lang="en-US"/>
          </a:p>
        </p:txBody>
      </p:sp>
    </p:spTree>
    <p:extLst>
      <p:ext uri="{BB962C8B-B14F-4D97-AF65-F5344CB8AC3E}">
        <p14:creationId xmlns:p14="http://schemas.microsoft.com/office/powerpoint/2010/main" val="1128542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51233D7-D4B5-12A4-54A5-577FC8A5FCA5}"/>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D0A308A7-13BB-5533-897E-D8B1CA7A706E}"/>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72B110E6-1345-0369-A104-484415C57AAD}"/>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A5D918A7-DF5A-2E41-CAB3-C7028DF24FA2}"/>
              </a:ext>
            </a:extLst>
          </p:cNvPr>
          <p:cNvSpPr>
            <a:spLocks noGrp="1"/>
          </p:cNvSpPr>
          <p:nvPr>
            <p:ph type="dt" sz="half" idx="10"/>
          </p:nvPr>
        </p:nvSpPr>
        <p:spPr/>
        <p:txBody>
          <a:bodyPr/>
          <a:lstStyle/>
          <a:p>
            <a:fld id="{A62A7420-80DA-4F93-BA6D-F6A4F36616FF}" type="datetimeFigureOut">
              <a:rPr lang="en-US" smtClean="0"/>
              <a:t>9/24/2024</a:t>
            </a:fld>
            <a:endParaRPr lang="en-US"/>
          </a:p>
        </p:txBody>
      </p:sp>
      <p:sp>
        <p:nvSpPr>
          <p:cNvPr id="6" name="Chỗ dành sẵn cho Chân trang 5">
            <a:extLst>
              <a:ext uri="{FF2B5EF4-FFF2-40B4-BE49-F238E27FC236}">
                <a16:creationId xmlns:a16="http://schemas.microsoft.com/office/drawing/2014/main" id="{7D414E26-A834-DB20-F85E-8592E17E6F27}"/>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44FEAC39-C05F-5DA3-7313-C7C767EA3277}"/>
              </a:ext>
            </a:extLst>
          </p:cNvPr>
          <p:cNvSpPr>
            <a:spLocks noGrp="1"/>
          </p:cNvSpPr>
          <p:nvPr>
            <p:ph type="sldNum" sz="quarter" idx="12"/>
          </p:nvPr>
        </p:nvSpPr>
        <p:spPr/>
        <p:txBody>
          <a:bodyPr/>
          <a:lstStyle/>
          <a:p>
            <a:fld id="{20DE6FF0-BAD2-475C-B703-4DED7AEFD766}" type="slidenum">
              <a:rPr lang="en-US" smtClean="0"/>
              <a:t>‹#›</a:t>
            </a:fld>
            <a:endParaRPr lang="en-US"/>
          </a:p>
        </p:txBody>
      </p:sp>
    </p:spTree>
    <p:extLst>
      <p:ext uri="{BB962C8B-B14F-4D97-AF65-F5344CB8AC3E}">
        <p14:creationId xmlns:p14="http://schemas.microsoft.com/office/powerpoint/2010/main" val="2767993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7636908-FBDD-2E63-5335-DCC86147581A}"/>
              </a:ext>
            </a:extLst>
          </p:cNvPr>
          <p:cNvSpPr>
            <a:spLocks noGrp="1"/>
          </p:cNvSpPr>
          <p:nvPr>
            <p:ph type="title"/>
          </p:nvPr>
        </p:nvSpPr>
        <p:spPr>
          <a:xfrm>
            <a:off x="839788" y="365125"/>
            <a:ext cx="10515600" cy="1325563"/>
          </a:xfr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A4B00338-F591-11F2-E6DC-33899D9F87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6BBD8409-CF04-819F-EB92-44D0E544699B}"/>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328BA80C-601C-3586-3B24-A2EE60369D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3BD1FFE6-251C-D8FC-7F31-7C573E7CA977}"/>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id="{8FD71879-81A2-C72D-08B3-4F449DFCF57D}"/>
              </a:ext>
            </a:extLst>
          </p:cNvPr>
          <p:cNvSpPr>
            <a:spLocks noGrp="1"/>
          </p:cNvSpPr>
          <p:nvPr>
            <p:ph type="dt" sz="half" idx="10"/>
          </p:nvPr>
        </p:nvSpPr>
        <p:spPr/>
        <p:txBody>
          <a:bodyPr/>
          <a:lstStyle/>
          <a:p>
            <a:fld id="{A62A7420-80DA-4F93-BA6D-F6A4F36616FF}" type="datetimeFigureOut">
              <a:rPr lang="en-US" smtClean="0"/>
              <a:t>9/24/2024</a:t>
            </a:fld>
            <a:endParaRPr lang="en-US"/>
          </a:p>
        </p:txBody>
      </p:sp>
      <p:sp>
        <p:nvSpPr>
          <p:cNvPr id="8" name="Chỗ dành sẵn cho Chân trang 7">
            <a:extLst>
              <a:ext uri="{FF2B5EF4-FFF2-40B4-BE49-F238E27FC236}">
                <a16:creationId xmlns:a16="http://schemas.microsoft.com/office/drawing/2014/main" id="{8D624A30-7573-2C5B-685A-8D9F314949EA}"/>
              </a:ext>
            </a:extLst>
          </p:cNvPr>
          <p:cNvSpPr>
            <a:spLocks noGrp="1"/>
          </p:cNvSpPr>
          <p:nvPr>
            <p:ph type="ftr" sz="quarter" idx="11"/>
          </p:nvPr>
        </p:nvSpPr>
        <p:spPr/>
        <p:txBody>
          <a:bodyPr/>
          <a:lstStyle/>
          <a:p>
            <a:endParaRPr lang="en-US"/>
          </a:p>
        </p:txBody>
      </p:sp>
      <p:sp>
        <p:nvSpPr>
          <p:cNvPr id="9" name="Chỗ dành sẵn cho Số hiệu Bản chiếu 8">
            <a:extLst>
              <a:ext uri="{FF2B5EF4-FFF2-40B4-BE49-F238E27FC236}">
                <a16:creationId xmlns:a16="http://schemas.microsoft.com/office/drawing/2014/main" id="{FEAB5FAA-FBBE-ED1D-2CA4-28D5C2B45FCF}"/>
              </a:ext>
            </a:extLst>
          </p:cNvPr>
          <p:cNvSpPr>
            <a:spLocks noGrp="1"/>
          </p:cNvSpPr>
          <p:nvPr>
            <p:ph type="sldNum" sz="quarter" idx="12"/>
          </p:nvPr>
        </p:nvSpPr>
        <p:spPr/>
        <p:txBody>
          <a:bodyPr/>
          <a:lstStyle/>
          <a:p>
            <a:fld id="{20DE6FF0-BAD2-475C-B703-4DED7AEFD766}" type="slidenum">
              <a:rPr lang="en-US" smtClean="0"/>
              <a:t>‹#›</a:t>
            </a:fld>
            <a:endParaRPr lang="en-US"/>
          </a:p>
        </p:txBody>
      </p:sp>
    </p:spTree>
    <p:extLst>
      <p:ext uri="{BB962C8B-B14F-4D97-AF65-F5344CB8AC3E}">
        <p14:creationId xmlns:p14="http://schemas.microsoft.com/office/powerpoint/2010/main" val="4086525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AFA1165-939A-DDC6-A6AE-77FEE628FBB0}"/>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id="{CE3749D9-CD0E-5480-CEE9-5B6FC3B09DC0}"/>
              </a:ext>
            </a:extLst>
          </p:cNvPr>
          <p:cNvSpPr>
            <a:spLocks noGrp="1"/>
          </p:cNvSpPr>
          <p:nvPr>
            <p:ph type="dt" sz="half" idx="10"/>
          </p:nvPr>
        </p:nvSpPr>
        <p:spPr/>
        <p:txBody>
          <a:bodyPr/>
          <a:lstStyle/>
          <a:p>
            <a:fld id="{A62A7420-80DA-4F93-BA6D-F6A4F36616FF}" type="datetimeFigureOut">
              <a:rPr lang="en-US" smtClean="0"/>
              <a:t>9/24/2024</a:t>
            </a:fld>
            <a:endParaRPr lang="en-US"/>
          </a:p>
        </p:txBody>
      </p:sp>
      <p:sp>
        <p:nvSpPr>
          <p:cNvPr id="4" name="Chỗ dành sẵn cho Chân trang 3">
            <a:extLst>
              <a:ext uri="{FF2B5EF4-FFF2-40B4-BE49-F238E27FC236}">
                <a16:creationId xmlns:a16="http://schemas.microsoft.com/office/drawing/2014/main" id="{EE6E6E72-9AC6-3149-ACBE-D59A4A85F311}"/>
              </a:ext>
            </a:extLst>
          </p:cNvPr>
          <p:cNvSpPr>
            <a:spLocks noGrp="1"/>
          </p:cNvSpPr>
          <p:nvPr>
            <p:ph type="ftr" sz="quarter" idx="11"/>
          </p:nvPr>
        </p:nvSpPr>
        <p:spPr/>
        <p:txBody>
          <a:bodyPr/>
          <a:lstStyle/>
          <a:p>
            <a:endParaRPr lang="en-US"/>
          </a:p>
        </p:txBody>
      </p:sp>
      <p:sp>
        <p:nvSpPr>
          <p:cNvPr id="5" name="Chỗ dành sẵn cho Số hiệu Bản chiếu 4">
            <a:extLst>
              <a:ext uri="{FF2B5EF4-FFF2-40B4-BE49-F238E27FC236}">
                <a16:creationId xmlns:a16="http://schemas.microsoft.com/office/drawing/2014/main" id="{BD5019EC-5B40-4B8A-1FBC-AF71B6461600}"/>
              </a:ext>
            </a:extLst>
          </p:cNvPr>
          <p:cNvSpPr>
            <a:spLocks noGrp="1"/>
          </p:cNvSpPr>
          <p:nvPr>
            <p:ph type="sldNum" sz="quarter" idx="12"/>
          </p:nvPr>
        </p:nvSpPr>
        <p:spPr/>
        <p:txBody>
          <a:bodyPr/>
          <a:lstStyle/>
          <a:p>
            <a:fld id="{20DE6FF0-BAD2-475C-B703-4DED7AEFD766}" type="slidenum">
              <a:rPr lang="en-US" smtClean="0"/>
              <a:t>‹#›</a:t>
            </a:fld>
            <a:endParaRPr lang="en-US"/>
          </a:p>
        </p:txBody>
      </p:sp>
    </p:spTree>
    <p:extLst>
      <p:ext uri="{BB962C8B-B14F-4D97-AF65-F5344CB8AC3E}">
        <p14:creationId xmlns:p14="http://schemas.microsoft.com/office/powerpoint/2010/main" val="346616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B4357BBE-B8F6-9C4B-E6B0-F006C99C1540}"/>
              </a:ext>
            </a:extLst>
          </p:cNvPr>
          <p:cNvSpPr>
            <a:spLocks noGrp="1"/>
          </p:cNvSpPr>
          <p:nvPr>
            <p:ph type="dt" sz="half" idx="10"/>
          </p:nvPr>
        </p:nvSpPr>
        <p:spPr/>
        <p:txBody>
          <a:bodyPr/>
          <a:lstStyle/>
          <a:p>
            <a:fld id="{A62A7420-80DA-4F93-BA6D-F6A4F36616FF}" type="datetimeFigureOut">
              <a:rPr lang="en-US" smtClean="0"/>
              <a:t>9/24/2024</a:t>
            </a:fld>
            <a:endParaRPr lang="en-US"/>
          </a:p>
        </p:txBody>
      </p:sp>
      <p:sp>
        <p:nvSpPr>
          <p:cNvPr id="3" name="Chỗ dành sẵn cho Chân trang 2">
            <a:extLst>
              <a:ext uri="{FF2B5EF4-FFF2-40B4-BE49-F238E27FC236}">
                <a16:creationId xmlns:a16="http://schemas.microsoft.com/office/drawing/2014/main" id="{0E2D7D21-2F9D-4EB7-CAF3-E5A1D95B0770}"/>
              </a:ext>
            </a:extLst>
          </p:cNvPr>
          <p:cNvSpPr>
            <a:spLocks noGrp="1"/>
          </p:cNvSpPr>
          <p:nvPr>
            <p:ph type="ftr" sz="quarter" idx="11"/>
          </p:nvPr>
        </p:nvSpPr>
        <p:spPr/>
        <p:txBody>
          <a:bodyPr/>
          <a:lstStyle/>
          <a:p>
            <a:endParaRPr lang="en-US"/>
          </a:p>
        </p:txBody>
      </p:sp>
      <p:sp>
        <p:nvSpPr>
          <p:cNvPr id="4" name="Chỗ dành sẵn cho Số hiệu Bản chiếu 3">
            <a:extLst>
              <a:ext uri="{FF2B5EF4-FFF2-40B4-BE49-F238E27FC236}">
                <a16:creationId xmlns:a16="http://schemas.microsoft.com/office/drawing/2014/main" id="{587E6713-0098-9F47-4268-FD2E4A2447F3}"/>
              </a:ext>
            </a:extLst>
          </p:cNvPr>
          <p:cNvSpPr>
            <a:spLocks noGrp="1"/>
          </p:cNvSpPr>
          <p:nvPr>
            <p:ph type="sldNum" sz="quarter" idx="12"/>
          </p:nvPr>
        </p:nvSpPr>
        <p:spPr/>
        <p:txBody>
          <a:bodyPr/>
          <a:lstStyle/>
          <a:p>
            <a:fld id="{20DE6FF0-BAD2-475C-B703-4DED7AEFD766}" type="slidenum">
              <a:rPr lang="en-US" smtClean="0"/>
              <a:t>‹#›</a:t>
            </a:fld>
            <a:endParaRPr lang="en-US"/>
          </a:p>
        </p:txBody>
      </p:sp>
    </p:spTree>
    <p:extLst>
      <p:ext uri="{BB962C8B-B14F-4D97-AF65-F5344CB8AC3E}">
        <p14:creationId xmlns:p14="http://schemas.microsoft.com/office/powerpoint/2010/main" val="1083767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EAF322C-97CF-96A1-B57E-5BC782F132A8}"/>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8426183F-027F-91C8-3FA1-86DC19BCB7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CBBD6128-33FB-D78F-AEEF-323035FA26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3ECD4DBE-C297-869F-2138-C7DF05CD9910}"/>
              </a:ext>
            </a:extLst>
          </p:cNvPr>
          <p:cNvSpPr>
            <a:spLocks noGrp="1"/>
          </p:cNvSpPr>
          <p:nvPr>
            <p:ph type="dt" sz="half" idx="10"/>
          </p:nvPr>
        </p:nvSpPr>
        <p:spPr/>
        <p:txBody>
          <a:bodyPr/>
          <a:lstStyle/>
          <a:p>
            <a:fld id="{A62A7420-80DA-4F93-BA6D-F6A4F36616FF}" type="datetimeFigureOut">
              <a:rPr lang="en-US" smtClean="0"/>
              <a:t>9/24/2024</a:t>
            </a:fld>
            <a:endParaRPr lang="en-US"/>
          </a:p>
        </p:txBody>
      </p:sp>
      <p:sp>
        <p:nvSpPr>
          <p:cNvPr id="6" name="Chỗ dành sẵn cho Chân trang 5">
            <a:extLst>
              <a:ext uri="{FF2B5EF4-FFF2-40B4-BE49-F238E27FC236}">
                <a16:creationId xmlns:a16="http://schemas.microsoft.com/office/drawing/2014/main" id="{C01B2C41-8798-BD1A-5A95-7607F1EB88A9}"/>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EB609702-1AF8-0FCE-3F92-D3ED93878F9E}"/>
              </a:ext>
            </a:extLst>
          </p:cNvPr>
          <p:cNvSpPr>
            <a:spLocks noGrp="1"/>
          </p:cNvSpPr>
          <p:nvPr>
            <p:ph type="sldNum" sz="quarter" idx="12"/>
          </p:nvPr>
        </p:nvSpPr>
        <p:spPr/>
        <p:txBody>
          <a:bodyPr/>
          <a:lstStyle/>
          <a:p>
            <a:fld id="{20DE6FF0-BAD2-475C-B703-4DED7AEFD766}" type="slidenum">
              <a:rPr lang="en-US" smtClean="0"/>
              <a:t>‹#›</a:t>
            </a:fld>
            <a:endParaRPr lang="en-US"/>
          </a:p>
        </p:txBody>
      </p:sp>
    </p:spTree>
    <p:extLst>
      <p:ext uri="{BB962C8B-B14F-4D97-AF65-F5344CB8AC3E}">
        <p14:creationId xmlns:p14="http://schemas.microsoft.com/office/powerpoint/2010/main" val="1305696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F4A750F-2ECD-4178-EBD6-A6BB14C24D3B}"/>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DE555790-D73D-429F-1234-F179CC0B44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a16="http://schemas.microsoft.com/office/drawing/2014/main" id="{CAAB2504-D04E-C43A-5C74-99DABC5153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1BAFF923-52C0-3C32-1859-E53CF55E35E6}"/>
              </a:ext>
            </a:extLst>
          </p:cNvPr>
          <p:cNvSpPr>
            <a:spLocks noGrp="1"/>
          </p:cNvSpPr>
          <p:nvPr>
            <p:ph type="dt" sz="half" idx="10"/>
          </p:nvPr>
        </p:nvSpPr>
        <p:spPr/>
        <p:txBody>
          <a:bodyPr/>
          <a:lstStyle/>
          <a:p>
            <a:fld id="{A62A7420-80DA-4F93-BA6D-F6A4F36616FF}" type="datetimeFigureOut">
              <a:rPr lang="en-US" smtClean="0"/>
              <a:t>9/24/2024</a:t>
            </a:fld>
            <a:endParaRPr lang="en-US"/>
          </a:p>
        </p:txBody>
      </p:sp>
      <p:sp>
        <p:nvSpPr>
          <p:cNvPr id="6" name="Chỗ dành sẵn cho Chân trang 5">
            <a:extLst>
              <a:ext uri="{FF2B5EF4-FFF2-40B4-BE49-F238E27FC236}">
                <a16:creationId xmlns:a16="http://schemas.microsoft.com/office/drawing/2014/main" id="{70B80BF4-9897-4C1E-FA63-F51FB1ADC681}"/>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4C54071D-849A-B4FD-3BCC-FAFDF710BA5D}"/>
              </a:ext>
            </a:extLst>
          </p:cNvPr>
          <p:cNvSpPr>
            <a:spLocks noGrp="1"/>
          </p:cNvSpPr>
          <p:nvPr>
            <p:ph type="sldNum" sz="quarter" idx="12"/>
          </p:nvPr>
        </p:nvSpPr>
        <p:spPr/>
        <p:txBody>
          <a:bodyPr/>
          <a:lstStyle/>
          <a:p>
            <a:fld id="{20DE6FF0-BAD2-475C-B703-4DED7AEFD766}" type="slidenum">
              <a:rPr lang="en-US" smtClean="0"/>
              <a:t>‹#›</a:t>
            </a:fld>
            <a:endParaRPr lang="en-US"/>
          </a:p>
        </p:txBody>
      </p:sp>
    </p:spTree>
    <p:extLst>
      <p:ext uri="{BB962C8B-B14F-4D97-AF65-F5344CB8AC3E}">
        <p14:creationId xmlns:p14="http://schemas.microsoft.com/office/powerpoint/2010/main" val="3928472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DF592236-AA55-4D03-78D4-78645E4613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61C27356-5BBA-0279-1020-B15F23AA35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160FD8EA-7C9F-AB3C-2382-72CEFC0259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2A7420-80DA-4F93-BA6D-F6A4F36616FF}" type="datetimeFigureOut">
              <a:rPr lang="en-US" smtClean="0"/>
              <a:t>9/24/2024</a:t>
            </a:fld>
            <a:endParaRPr lang="en-US"/>
          </a:p>
        </p:txBody>
      </p:sp>
      <p:sp>
        <p:nvSpPr>
          <p:cNvPr id="5" name="Chỗ dành sẵn cho Chân trang 4">
            <a:extLst>
              <a:ext uri="{FF2B5EF4-FFF2-40B4-BE49-F238E27FC236}">
                <a16:creationId xmlns:a16="http://schemas.microsoft.com/office/drawing/2014/main" id="{208CFF44-D94B-2518-F304-9430F3BE37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Chỗ dành sẵn cho Số hiệu Bản chiếu 5">
            <a:extLst>
              <a:ext uri="{FF2B5EF4-FFF2-40B4-BE49-F238E27FC236}">
                <a16:creationId xmlns:a16="http://schemas.microsoft.com/office/drawing/2014/main" id="{15CB3E64-1FA6-E27A-0780-CC5A15AD86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DE6FF0-BAD2-475C-B703-4DED7AEFD766}" type="slidenum">
              <a:rPr lang="en-US" smtClean="0"/>
              <a:t>‹#›</a:t>
            </a:fld>
            <a:endParaRPr lang="en-US"/>
          </a:p>
        </p:txBody>
      </p:sp>
    </p:spTree>
    <p:extLst>
      <p:ext uri="{BB962C8B-B14F-4D97-AF65-F5344CB8AC3E}">
        <p14:creationId xmlns:p14="http://schemas.microsoft.com/office/powerpoint/2010/main" val="34925564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8.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8.pn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8.pn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8.png"/><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9.wmf"/></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0" name="Hình ảnh 9">
            <a:extLst>
              <a:ext uri="{FF2B5EF4-FFF2-40B4-BE49-F238E27FC236}">
                <a16:creationId xmlns:a16="http://schemas.microsoft.com/office/drawing/2014/main" id="{097F8AC4-C172-5761-908D-CD00FC33CA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040" y="0"/>
            <a:ext cx="12082392" cy="6858000"/>
          </a:xfrm>
          <a:prstGeom prst="rect">
            <a:avLst/>
          </a:prstGeom>
        </p:spPr>
      </p:pic>
      <p:sp>
        <p:nvSpPr>
          <p:cNvPr id="2" name="Rectangle 1"/>
          <p:cNvSpPr/>
          <p:nvPr/>
        </p:nvSpPr>
        <p:spPr>
          <a:xfrm>
            <a:off x="6003633" y="2967335"/>
            <a:ext cx="184730" cy="923330"/>
          </a:xfrm>
          <a:prstGeom prst="rect">
            <a:avLst/>
          </a:prstGeom>
          <a:noFill/>
        </p:spPr>
        <p:txBody>
          <a:bodyPr wrap="none" lIns="91440" tIns="45720" rIns="91440" bIns="45720">
            <a:spAutoFit/>
          </a:bodyPr>
          <a:lstStyle/>
          <a:p>
            <a:pPr algn="ctr"/>
            <a:endPar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3" name="Rectangle 2"/>
          <p:cNvSpPr/>
          <p:nvPr/>
        </p:nvSpPr>
        <p:spPr>
          <a:xfrm>
            <a:off x="6003637" y="2967335"/>
            <a:ext cx="184731" cy="1569660"/>
          </a:xfrm>
          <a:prstGeom prst="rect">
            <a:avLst/>
          </a:prstGeom>
          <a:noFill/>
        </p:spPr>
        <p:txBody>
          <a:bodyPr wrap="none" lIns="91440" tIns="45720" rIns="91440" bIns="45720">
            <a:spAutoFit/>
          </a:bodyPr>
          <a:lstStyle/>
          <a:p>
            <a:pPr algn="ctr"/>
            <a:endParaRPr lang="en-US" sz="9600" b="1" cap="none" spc="0" dirty="0">
              <a:ln w="9525">
                <a:solidFill>
                  <a:schemeClr val="bg1"/>
                </a:solidFill>
                <a:prstDash val="solid"/>
              </a:ln>
              <a:solidFill>
                <a:srgbClr val="009C00"/>
              </a:solidFill>
              <a:effectLst>
                <a:outerShdw blurRad="12700" dist="38100" dir="2700000" algn="tl" rotWithShape="0">
                  <a:schemeClr val="accent5">
                    <a:lumMod val="60000"/>
                    <a:lumOff val="40000"/>
                  </a:schemeClr>
                </a:outerShdw>
              </a:effectLst>
            </a:endParaRPr>
          </a:p>
        </p:txBody>
      </p:sp>
      <p:sp>
        <p:nvSpPr>
          <p:cNvPr id="5" name="TextBox 4"/>
          <p:cNvSpPr txBox="1"/>
          <p:nvPr/>
        </p:nvSpPr>
        <p:spPr>
          <a:xfrm>
            <a:off x="2560960" y="1161337"/>
            <a:ext cx="8716640" cy="1323439"/>
          </a:xfrm>
          <a:prstGeom prst="rect">
            <a:avLst/>
          </a:prstGeom>
          <a:noFill/>
        </p:spPr>
        <p:txBody>
          <a:bodyPr wrap="square" rtlCol="0">
            <a:spAutoFit/>
          </a:bodyPr>
          <a:lstStyle/>
          <a:p>
            <a:pPr algn="ctr"/>
            <a:r>
              <a:rPr lang="vi-VN" sz="4000" b="1" dirty="0">
                <a:solidFill>
                  <a:srgbClr val="FF0000"/>
                </a:solidFill>
                <a:latin typeface="+mj-lt"/>
              </a:rPr>
              <a:t>EM BÉ THÔNG MINH – NHÂN VẬT KẾT TINH TRÍ TUỆ DÂN GIAN.</a:t>
            </a:r>
          </a:p>
        </p:txBody>
      </p:sp>
      <p:sp>
        <p:nvSpPr>
          <p:cNvPr id="8" name="TextBox 7"/>
          <p:cNvSpPr txBox="1"/>
          <p:nvPr/>
        </p:nvSpPr>
        <p:spPr>
          <a:xfrm>
            <a:off x="7443989" y="2855771"/>
            <a:ext cx="3118908" cy="707886"/>
          </a:xfrm>
          <a:prstGeom prst="rect">
            <a:avLst/>
          </a:prstGeom>
          <a:noFill/>
        </p:spPr>
        <p:txBody>
          <a:bodyPr wrap="square" rtlCol="0">
            <a:spAutoFit/>
          </a:bodyPr>
          <a:lstStyle/>
          <a:p>
            <a:r>
              <a:rPr lang="vi-VN" sz="4000" smtClean="0">
                <a:solidFill>
                  <a:srgbClr val="0000FF"/>
                </a:solidFill>
                <a:latin typeface="+mj-lt"/>
              </a:rPr>
              <a:t> </a:t>
            </a:r>
            <a:endParaRPr lang="vi-VN" sz="4000" dirty="0">
              <a:solidFill>
                <a:srgbClr val="0000FF"/>
              </a:solidFill>
              <a:latin typeface="+mj-lt"/>
            </a:endParaRPr>
          </a:p>
        </p:txBody>
      </p:sp>
    </p:spTree>
    <p:extLst>
      <p:ext uri="{BB962C8B-B14F-4D97-AF65-F5344CB8AC3E}">
        <p14:creationId xmlns:p14="http://schemas.microsoft.com/office/powerpoint/2010/main" val="26822184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Hộp Văn bản 5">
            <a:extLst>
              <a:ext uri="{FF2B5EF4-FFF2-40B4-BE49-F238E27FC236}">
                <a16:creationId xmlns:a16="http://schemas.microsoft.com/office/drawing/2014/main" id="{1157A792-BD51-9571-AEA6-BFAD552EFD73}"/>
              </a:ext>
            </a:extLst>
          </p:cNvPr>
          <p:cNvSpPr txBox="1">
            <a:spLocks noGrp="1"/>
          </p:cNvSpPr>
          <p:nvPr>
            <p:ph type="title"/>
          </p:nvPr>
        </p:nvSpPr>
        <p:spPr>
          <a:xfrm>
            <a:off x="145592" y="99848"/>
            <a:ext cx="8815251" cy="646331"/>
          </a:xfrm>
          <a:prstGeom prst="rect">
            <a:avLst/>
          </a:prstGeom>
          <a:gradFill>
            <a:gsLst>
              <a:gs pos="0">
                <a:srgbClr val="00CC00">
                  <a:shade val="30000"/>
                  <a:satMod val="115000"/>
                </a:srgbClr>
              </a:gs>
              <a:gs pos="45000">
                <a:srgbClr val="00CC00">
                  <a:shade val="100000"/>
                  <a:satMod val="115000"/>
                </a:srgbClr>
              </a:gs>
            </a:gsLst>
            <a:lin ang="2700000" scaled="1"/>
          </a:gradFill>
        </p:spPr>
        <p:txBody>
          <a:bodyPr wrap="square">
            <a:spAutoFit/>
          </a:bodyPr>
          <a:lstStyle/>
          <a:p>
            <a:r>
              <a:rPr lang="en-US" sz="4000" b="1" dirty="0">
                <a:solidFill>
                  <a:schemeClr val="bg1"/>
                </a:solidFill>
                <a:effectLst/>
                <a:latin typeface="Times New Roman" panose="02020603050405020304" pitchFamily="18" charset="0"/>
                <a:ea typeface="MS Mincho" panose="02020609040205080304" pitchFamily="49" charset="-128"/>
              </a:rPr>
              <a:t>III. </a:t>
            </a:r>
            <a:r>
              <a:rPr lang="en-US" sz="4000" b="1" dirty="0" err="1">
                <a:solidFill>
                  <a:schemeClr val="bg1"/>
                </a:solidFill>
                <a:effectLst/>
                <a:latin typeface="Times New Roman" panose="02020603050405020304" pitchFamily="18" charset="0"/>
                <a:ea typeface="MS Mincho" panose="02020609040205080304" pitchFamily="49" charset="-128"/>
              </a:rPr>
              <a:t>Suy</a:t>
            </a:r>
            <a:r>
              <a:rPr lang="en-US" sz="4000" b="1" dirty="0">
                <a:solidFill>
                  <a:schemeClr val="bg1"/>
                </a:solidFill>
                <a:effectLst/>
                <a:latin typeface="Times New Roman" panose="02020603050405020304" pitchFamily="18" charset="0"/>
                <a:ea typeface="MS Mincho" panose="02020609040205080304" pitchFamily="49" charset="-128"/>
              </a:rPr>
              <a:t> </a:t>
            </a:r>
            <a:r>
              <a:rPr lang="en-US" sz="4000" b="1" dirty="0" err="1">
                <a:solidFill>
                  <a:schemeClr val="bg1"/>
                </a:solidFill>
                <a:effectLst/>
                <a:latin typeface="Times New Roman" panose="02020603050405020304" pitchFamily="18" charset="0"/>
                <a:ea typeface="MS Mincho" panose="02020609040205080304" pitchFamily="49" charset="-128"/>
              </a:rPr>
              <a:t>ngẫm</a:t>
            </a:r>
            <a:r>
              <a:rPr lang="en-US" sz="4000" b="1" dirty="0">
                <a:solidFill>
                  <a:schemeClr val="bg1"/>
                </a:solidFill>
                <a:effectLst/>
                <a:latin typeface="Times New Roman" panose="02020603050405020304" pitchFamily="18" charset="0"/>
                <a:ea typeface="MS Mincho" panose="02020609040205080304" pitchFamily="49" charset="-128"/>
              </a:rPr>
              <a:t> </a:t>
            </a:r>
            <a:r>
              <a:rPr lang="en-US" sz="4000" b="1" dirty="0" err="1">
                <a:solidFill>
                  <a:schemeClr val="bg1"/>
                </a:solidFill>
                <a:effectLst/>
                <a:latin typeface="Times New Roman" panose="02020603050405020304" pitchFamily="18" charset="0"/>
                <a:ea typeface="MS Mincho" panose="02020609040205080304" pitchFamily="49" charset="-128"/>
              </a:rPr>
              <a:t>và</a:t>
            </a:r>
            <a:r>
              <a:rPr lang="en-US" sz="4000" b="1" dirty="0">
                <a:solidFill>
                  <a:schemeClr val="bg1"/>
                </a:solidFill>
                <a:effectLst/>
                <a:latin typeface="Times New Roman" panose="02020603050405020304" pitchFamily="18" charset="0"/>
                <a:ea typeface="MS Mincho" panose="02020609040205080304" pitchFamily="49" charset="-128"/>
              </a:rPr>
              <a:t> </a:t>
            </a:r>
            <a:r>
              <a:rPr lang="en-US" sz="4000" b="1" dirty="0" err="1">
                <a:solidFill>
                  <a:schemeClr val="bg1"/>
                </a:solidFill>
                <a:effectLst/>
                <a:latin typeface="Times New Roman" panose="02020603050405020304" pitchFamily="18" charset="0"/>
                <a:ea typeface="MS Mincho" panose="02020609040205080304" pitchFamily="49" charset="-128"/>
              </a:rPr>
              <a:t>phản</a:t>
            </a:r>
            <a:r>
              <a:rPr lang="en-US" sz="4000" b="1" dirty="0">
                <a:solidFill>
                  <a:schemeClr val="bg1"/>
                </a:solidFill>
                <a:effectLst/>
                <a:latin typeface="Times New Roman" panose="02020603050405020304" pitchFamily="18" charset="0"/>
                <a:ea typeface="MS Mincho" panose="02020609040205080304" pitchFamily="49" charset="-128"/>
              </a:rPr>
              <a:t> </a:t>
            </a:r>
            <a:r>
              <a:rPr lang="en-US" sz="4000" b="1" dirty="0" err="1">
                <a:solidFill>
                  <a:schemeClr val="bg1"/>
                </a:solidFill>
                <a:effectLst/>
                <a:latin typeface="Times New Roman" panose="02020603050405020304" pitchFamily="18" charset="0"/>
                <a:ea typeface="MS Mincho" panose="02020609040205080304" pitchFamily="49" charset="-128"/>
              </a:rPr>
              <a:t>hồi</a:t>
            </a:r>
            <a:endParaRPr lang="en-US" sz="4000" dirty="0">
              <a:solidFill>
                <a:schemeClr val="bg1"/>
              </a:solidFill>
            </a:endParaRPr>
          </a:p>
        </p:txBody>
      </p:sp>
      <p:sp>
        <p:nvSpPr>
          <p:cNvPr id="3" name="TextBox 2"/>
          <p:cNvSpPr txBox="1"/>
          <p:nvPr/>
        </p:nvSpPr>
        <p:spPr>
          <a:xfrm>
            <a:off x="145592" y="784105"/>
            <a:ext cx="11361683" cy="523220"/>
          </a:xfrm>
          <a:prstGeom prst="rect">
            <a:avLst/>
          </a:prstGeom>
          <a:gradFill>
            <a:gsLst>
              <a:gs pos="0">
                <a:srgbClr val="00CC00">
                  <a:shade val="30000"/>
                  <a:satMod val="115000"/>
                </a:srgbClr>
              </a:gs>
              <a:gs pos="45000">
                <a:srgbClr val="00CC00">
                  <a:shade val="100000"/>
                  <a:satMod val="115000"/>
                </a:srgbClr>
              </a:gs>
            </a:gsLst>
            <a:lin ang="2700000" scaled="1"/>
          </a:gradFill>
        </p:spPr>
        <p:txBody>
          <a:bodyPr wrap="square" rtlCol="0">
            <a:spAutoFit/>
          </a:bodyPr>
          <a:lstStyle/>
          <a:p>
            <a:r>
              <a:rPr lang="vi-VN" sz="2800" b="1" dirty="0" smtClean="0">
                <a:solidFill>
                  <a:schemeClr val="bg1"/>
                </a:solidFill>
                <a:latin typeface="Times New Roman" panose="02020603050405020304" pitchFamily="18" charset="0"/>
                <a:cs typeface="Times New Roman" panose="02020603050405020304" pitchFamily="18" charset="0"/>
              </a:rPr>
              <a:t>1. Tóm tắt văn bản </a:t>
            </a:r>
            <a:endParaRPr lang="vi-VN" sz="2800" b="1" dirty="0">
              <a:solidFill>
                <a:schemeClr val="bg1"/>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3070334" y="1345251"/>
            <a:ext cx="6127531" cy="5232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vi-VN" sz="2800" dirty="0" smtClean="0">
                <a:latin typeface="Times New Roman" panose="02020603050405020304" pitchFamily="18" charset="0"/>
                <a:cs typeface="Times New Roman" panose="02020603050405020304" pitchFamily="18" charset="0"/>
              </a:rPr>
              <a:t>PHIẾU HỌC TẬP </a:t>
            </a:r>
            <a:endParaRPr lang="vi-VN" sz="2800" dirty="0">
              <a:latin typeface="Times New Roman" panose="02020603050405020304" pitchFamily="18" charset="0"/>
              <a:cs typeface="Times New Roman" panose="02020603050405020304" pitchFamily="18" charset="0"/>
            </a:endParaRPr>
          </a:p>
        </p:txBody>
      </p:sp>
      <p:sp>
        <p:nvSpPr>
          <p:cNvPr id="9" name="Rectangle 8"/>
          <p:cNvSpPr/>
          <p:nvPr/>
        </p:nvSpPr>
        <p:spPr>
          <a:xfrm>
            <a:off x="3874375" y="2091559"/>
            <a:ext cx="4519449" cy="133744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vi-VN" b="1" dirty="0" smtClean="0">
                <a:solidFill>
                  <a:schemeClr val="tx1"/>
                </a:solidFill>
              </a:rPr>
              <a:t>Ý KIẾN LỚN </a:t>
            </a:r>
          </a:p>
          <a:p>
            <a:pPr algn="ctr"/>
            <a:r>
              <a:rPr lang="vi-VN" dirty="0" smtClean="0">
                <a:solidFill>
                  <a:schemeClr val="tx1"/>
                </a:solidFill>
              </a:rPr>
              <a:t>............................................................................................................................................................................................................</a:t>
            </a:r>
            <a:endParaRPr lang="vi-VN" dirty="0">
              <a:solidFill>
                <a:schemeClr val="tx1"/>
              </a:solidFill>
            </a:endParaRPr>
          </a:p>
        </p:txBody>
      </p:sp>
      <p:cxnSp>
        <p:nvCxnSpPr>
          <p:cNvPr id="11" name="Straight Arrow Connector 10"/>
          <p:cNvCxnSpPr>
            <a:stCxn id="9" idx="2"/>
          </p:cNvCxnSpPr>
          <p:nvPr/>
        </p:nvCxnSpPr>
        <p:spPr>
          <a:xfrm flipH="1">
            <a:off x="2522484" y="3429000"/>
            <a:ext cx="3611616" cy="9012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9" idx="2"/>
            <a:endCxn id="17" idx="0"/>
          </p:cNvCxnSpPr>
          <p:nvPr/>
        </p:nvCxnSpPr>
        <p:spPr>
          <a:xfrm>
            <a:off x="6134100" y="3429000"/>
            <a:ext cx="0" cy="9260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9" idx="2"/>
          </p:cNvCxnSpPr>
          <p:nvPr/>
        </p:nvCxnSpPr>
        <p:spPr>
          <a:xfrm>
            <a:off x="6134100" y="3429000"/>
            <a:ext cx="3188576" cy="9012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641131" y="4330262"/>
            <a:ext cx="3573517" cy="2527738"/>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vi-VN" b="1" dirty="0" smtClean="0">
                <a:solidFill>
                  <a:schemeClr val="tx1"/>
                </a:solidFill>
              </a:rPr>
              <a:t>Ý KIẾN NHỎ 1</a:t>
            </a:r>
          </a:p>
          <a:p>
            <a:pPr algn="ctr"/>
            <a:r>
              <a:rPr lang="vi-VN" dirty="0" smtClean="0">
                <a:solidFill>
                  <a:schemeClr val="tx1"/>
                </a:solidFill>
              </a:rPr>
              <a:t>........................................................................................................................................................................................................................................................................................................................................................................................................................................</a:t>
            </a:r>
          </a:p>
        </p:txBody>
      </p:sp>
      <p:sp>
        <p:nvSpPr>
          <p:cNvPr id="17" name="Rectangle 16"/>
          <p:cNvSpPr/>
          <p:nvPr/>
        </p:nvSpPr>
        <p:spPr>
          <a:xfrm>
            <a:off x="4347341" y="4355068"/>
            <a:ext cx="3573517" cy="2527738"/>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vi-VN" b="1" dirty="0" smtClean="0">
                <a:solidFill>
                  <a:schemeClr val="tx1"/>
                </a:solidFill>
              </a:rPr>
              <a:t>Ý KIẾN NHỎ 2</a:t>
            </a:r>
          </a:p>
          <a:p>
            <a:pPr algn="ctr"/>
            <a:r>
              <a:rPr lang="vi-VN" dirty="0" smtClean="0">
                <a:solidFill>
                  <a:schemeClr val="tx1"/>
                </a:solidFill>
              </a:rPr>
              <a:t>........................................................................................................................................................................................................................................................................................................................................................................................................................................</a:t>
            </a:r>
          </a:p>
        </p:txBody>
      </p:sp>
      <p:sp>
        <p:nvSpPr>
          <p:cNvPr id="19" name="Rectangle 18"/>
          <p:cNvSpPr/>
          <p:nvPr/>
        </p:nvSpPr>
        <p:spPr>
          <a:xfrm>
            <a:off x="8053551" y="4355068"/>
            <a:ext cx="3573517" cy="2527738"/>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vi-VN" b="1" dirty="0" smtClean="0">
                <a:solidFill>
                  <a:schemeClr val="tx1"/>
                </a:solidFill>
              </a:rPr>
              <a:t>Ý KIẾN NHỎ 3</a:t>
            </a:r>
          </a:p>
          <a:p>
            <a:pPr algn="ctr"/>
            <a:r>
              <a:rPr lang="vi-VN" dirty="0" smtClean="0">
                <a:solidFill>
                  <a:schemeClr val="tx1"/>
                </a:solidFill>
              </a:rPr>
              <a:t>........................................................................................................................................................................................................................................................................................................................................................................................................................................</a:t>
            </a:r>
          </a:p>
        </p:txBody>
      </p:sp>
      <p:sp>
        <p:nvSpPr>
          <p:cNvPr id="26" name="Explosion 2 25"/>
          <p:cNvSpPr/>
          <p:nvPr/>
        </p:nvSpPr>
        <p:spPr>
          <a:xfrm>
            <a:off x="7252138" y="241738"/>
            <a:ext cx="4939862" cy="4113330"/>
          </a:xfrm>
          <a:prstGeom prst="irregularSeal2">
            <a:avLst/>
          </a:prstGeom>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latin typeface="Times New Roman" panose="02020603050405020304" pitchFamily="18" charset="0"/>
                <a:cs typeface="Times New Roman" panose="02020603050405020304" pitchFamily="18" charset="0"/>
              </a:rPr>
              <a:t>Theo em có thể thay đổi trật tự các ý kiến lớn, ý kiến nhỏ được không?</a:t>
            </a:r>
          </a:p>
        </p:txBody>
      </p:sp>
      <p:sp>
        <p:nvSpPr>
          <p:cNvPr id="27" name="Explosion 2 26"/>
          <p:cNvSpPr/>
          <p:nvPr/>
        </p:nvSpPr>
        <p:spPr>
          <a:xfrm>
            <a:off x="7835636" y="0"/>
            <a:ext cx="4826876" cy="4230414"/>
          </a:xfrm>
          <a:prstGeom prst="irregularSeal2">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latin typeface="Times New Roman" panose="02020603050405020304" pitchFamily="18" charset="0"/>
                <a:cs typeface="Times New Roman" panose="02020603050405020304" pitchFamily="18" charset="0"/>
              </a:rPr>
              <a:t>Cách sắp xếp trật tự các ý kiến như thế có tác dụng gì? </a:t>
            </a:r>
          </a:p>
        </p:txBody>
      </p:sp>
      <p:sp>
        <p:nvSpPr>
          <p:cNvPr id="2" name="Oval Callout 1"/>
          <p:cNvSpPr/>
          <p:nvPr/>
        </p:nvSpPr>
        <p:spPr>
          <a:xfrm>
            <a:off x="145592" y="1491419"/>
            <a:ext cx="3378468" cy="2213810"/>
          </a:xfrm>
          <a:prstGeom prst="wedgeEllipseCallou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vi-VN" sz="2400" dirty="0" smtClean="0">
                <a:latin typeface="Times New Roman" panose="02020603050405020304" pitchFamily="18" charset="0"/>
                <a:cs typeface="Times New Roman" panose="02020603050405020304" pitchFamily="18" charset="0"/>
              </a:rPr>
              <a:t>Em hãy xác định ý kiến lớn, ý kiến nhỏ trong văn bản dựa vào sơ đồ sau? </a:t>
            </a:r>
            <a:endParaRPr lang="vi-V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8784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barn(inVertical)">
                                      <p:cBhvr>
                                        <p:cTn id="50" dur="500"/>
                                        <p:tgtEl>
                                          <p:spTgt spid="2"/>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500"/>
                                        <p:tgtEl>
                                          <p:spTgt spid="26"/>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4" grpId="0" animBg="1"/>
      <p:bldP spid="9" grpId="0" animBg="1"/>
      <p:bldP spid="16" grpId="0" animBg="1"/>
      <p:bldP spid="17" grpId="0" animBg="1"/>
      <p:bldP spid="19" grpId="0" animBg="1"/>
      <p:bldP spid="26" grpId="0" animBg="1"/>
      <p:bldP spid="27"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Hộp Văn bản 5">
            <a:extLst>
              <a:ext uri="{FF2B5EF4-FFF2-40B4-BE49-F238E27FC236}">
                <a16:creationId xmlns:a16="http://schemas.microsoft.com/office/drawing/2014/main" id="{1157A792-BD51-9571-AEA6-BFAD552EFD73}"/>
              </a:ext>
            </a:extLst>
          </p:cNvPr>
          <p:cNvSpPr txBox="1">
            <a:spLocks noGrp="1"/>
          </p:cNvSpPr>
          <p:nvPr>
            <p:ph type="title"/>
          </p:nvPr>
        </p:nvSpPr>
        <p:spPr>
          <a:xfrm>
            <a:off x="81455" y="48235"/>
            <a:ext cx="8815251" cy="646331"/>
          </a:xfrm>
          <a:prstGeom prst="rect">
            <a:avLst/>
          </a:prstGeom>
          <a:gradFill>
            <a:gsLst>
              <a:gs pos="0">
                <a:srgbClr val="00CC00">
                  <a:shade val="30000"/>
                  <a:satMod val="115000"/>
                </a:srgbClr>
              </a:gs>
              <a:gs pos="45000">
                <a:srgbClr val="00CC00">
                  <a:shade val="100000"/>
                  <a:satMod val="115000"/>
                </a:srgbClr>
              </a:gs>
            </a:gsLst>
            <a:lin ang="2700000" scaled="1"/>
          </a:gradFill>
        </p:spPr>
        <p:txBody>
          <a:bodyPr wrap="square">
            <a:spAutoFit/>
          </a:bodyPr>
          <a:lstStyle/>
          <a:p>
            <a:r>
              <a:rPr lang="en-US" sz="4000" b="1" dirty="0">
                <a:solidFill>
                  <a:schemeClr val="bg1"/>
                </a:solidFill>
                <a:effectLst/>
                <a:latin typeface="Times New Roman" panose="02020603050405020304" pitchFamily="18" charset="0"/>
                <a:ea typeface="MS Mincho" panose="02020609040205080304" pitchFamily="49" charset="-128"/>
              </a:rPr>
              <a:t>III. </a:t>
            </a:r>
            <a:r>
              <a:rPr lang="en-US" sz="4000" b="1" dirty="0" err="1">
                <a:solidFill>
                  <a:schemeClr val="bg1"/>
                </a:solidFill>
                <a:effectLst/>
                <a:latin typeface="Times New Roman" panose="02020603050405020304" pitchFamily="18" charset="0"/>
                <a:ea typeface="MS Mincho" panose="02020609040205080304" pitchFamily="49" charset="-128"/>
              </a:rPr>
              <a:t>Suy</a:t>
            </a:r>
            <a:r>
              <a:rPr lang="en-US" sz="4000" b="1" dirty="0">
                <a:solidFill>
                  <a:schemeClr val="bg1"/>
                </a:solidFill>
                <a:effectLst/>
                <a:latin typeface="Times New Roman" panose="02020603050405020304" pitchFamily="18" charset="0"/>
                <a:ea typeface="MS Mincho" panose="02020609040205080304" pitchFamily="49" charset="-128"/>
              </a:rPr>
              <a:t> </a:t>
            </a:r>
            <a:r>
              <a:rPr lang="en-US" sz="4000" b="1" dirty="0" err="1">
                <a:solidFill>
                  <a:schemeClr val="bg1"/>
                </a:solidFill>
                <a:effectLst/>
                <a:latin typeface="Times New Roman" panose="02020603050405020304" pitchFamily="18" charset="0"/>
                <a:ea typeface="MS Mincho" panose="02020609040205080304" pitchFamily="49" charset="-128"/>
              </a:rPr>
              <a:t>ngẫm</a:t>
            </a:r>
            <a:r>
              <a:rPr lang="en-US" sz="4000" b="1" dirty="0">
                <a:solidFill>
                  <a:schemeClr val="bg1"/>
                </a:solidFill>
                <a:effectLst/>
                <a:latin typeface="Times New Roman" panose="02020603050405020304" pitchFamily="18" charset="0"/>
                <a:ea typeface="MS Mincho" panose="02020609040205080304" pitchFamily="49" charset="-128"/>
              </a:rPr>
              <a:t> </a:t>
            </a:r>
            <a:r>
              <a:rPr lang="en-US" sz="4000" b="1" dirty="0" err="1">
                <a:solidFill>
                  <a:schemeClr val="bg1"/>
                </a:solidFill>
                <a:effectLst/>
                <a:latin typeface="Times New Roman" panose="02020603050405020304" pitchFamily="18" charset="0"/>
                <a:ea typeface="MS Mincho" panose="02020609040205080304" pitchFamily="49" charset="-128"/>
              </a:rPr>
              <a:t>và</a:t>
            </a:r>
            <a:r>
              <a:rPr lang="en-US" sz="4000" b="1" dirty="0">
                <a:solidFill>
                  <a:schemeClr val="bg1"/>
                </a:solidFill>
                <a:effectLst/>
                <a:latin typeface="Times New Roman" panose="02020603050405020304" pitchFamily="18" charset="0"/>
                <a:ea typeface="MS Mincho" panose="02020609040205080304" pitchFamily="49" charset="-128"/>
              </a:rPr>
              <a:t> </a:t>
            </a:r>
            <a:r>
              <a:rPr lang="en-US" sz="4000" b="1" dirty="0" err="1">
                <a:solidFill>
                  <a:schemeClr val="bg1"/>
                </a:solidFill>
                <a:effectLst/>
                <a:latin typeface="Times New Roman" panose="02020603050405020304" pitchFamily="18" charset="0"/>
                <a:ea typeface="MS Mincho" panose="02020609040205080304" pitchFamily="49" charset="-128"/>
              </a:rPr>
              <a:t>phản</a:t>
            </a:r>
            <a:r>
              <a:rPr lang="en-US" sz="4000" b="1" dirty="0">
                <a:solidFill>
                  <a:schemeClr val="bg1"/>
                </a:solidFill>
                <a:effectLst/>
                <a:latin typeface="Times New Roman" panose="02020603050405020304" pitchFamily="18" charset="0"/>
                <a:ea typeface="MS Mincho" panose="02020609040205080304" pitchFamily="49" charset="-128"/>
              </a:rPr>
              <a:t> </a:t>
            </a:r>
            <a:r>
              <a:rPr lang="en-US" sz="4000" b="1" dirty="0" err="1">
                <a:solidFill>
                  <a:schemeClr val="bg1"/>
                </a:solidFill>
                <a:effectLst/>
                <a:latin typeface="Times New Roman" panose="02020603050405020304" pitchFamily="18" charset="0"/>
                <a:ea typeface="MS Mincho" panose="02020609040205080304" pitchFamily="49" charset="-128"/>
              </a:rPr>
              <a:t>hồi</a:t>
            </a:r>
            <a:endParaRPr lang="en-US" sz="4000" dirty="0">
              <a:solidFill>
                <a:schemeClr val="bg1"/>
              </a:solidFill>
            </a:endParaRPr>
          </a:p>
        </p:txBody>
      </p:sp>
      <p:sp>
        <p:nvSpPr>
          <p:cNvPr id="3" name="TextBox 2"/>
          <p:cNvSpPr txBox="1"/>
          <p:nvPr/>
        </p:nvSpPr>
        <p:spPr>
          <a:xfrm>
            <a:off x="81455" y="694566"/>
            <a:ext cx="11361683" cy="523220"/>
          </a:xfrm>
          <a:prstGeom prst="rect">
            <a:avLst/>
          </a:prstGeom>
          <a:gradFill>
            <a:gsLst>
              <a:gs pos="0">
                <a:srgbClr val="00CC00">
                  <a:shade val="30000"/>
                  <a:satMod val="115000"/>
                </a:srgbClr>
              </a:gs>
              <a:gs pos="45000">
                <a:srgbClr val="00CC00">
                  <a:shade val="100000"/>
                  <a:satMod val="115000"/>
                </a:srgbClr>
              </a:gs>
            </a:gsLst>
            <a:lin ang="2700000" scaled="1"/>
          </a:gradFill>
        </p:spPr>
        <p:txBody>
          <a:bodyPr wrap="square" rtlCol="0">
            <a:spAutoFit/>
          </a:bodyPr>
          <a:lstStyle/>
          <a:p>
            <a:pPr lvl="0">
              <a:defRPr/>
            </a:pPr>
            <a:r>
              <a:rPr lang="vi-VN" sz="2800" b="1" dirty="0">
                <a:solidFill>
                  <a:schemeClr val="bg1"/>
                </a:solidFill>
                <a:latin typeface="Times New Roman" panose="02020603050405020304" pitchFamily="18" charset="0"/>
                <a:cs typeface="Times New Roman" panose="02020603050405020304" pitchFamily="18" charset="0"/>
              </a:rPr>
              <a:t>1. Tóm tắt văn bản</a:t>
            </a:r>
            <a:endParaRPr kumimoji="0" lang="vi-VN"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9" name="Rectangle 8"/>
          <p:cNvSpPr/>
          <p:nvPr/>
        </p:nvSpPr>
        <p:spPr>
          <a:xfrm>
            <a:off x="2818087" y="1764197"/>
            <a:ext cx="6632028" cy="167377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mn-cs"/>
              </a:rPr>
              <a:t>Ý KIẾN LỚN </a:t>
            </a:r>
          </a:p>
          <a:p>
            <a:r>
              <a:rPr lang="vi-VN" sz="2800" dirty="0">
                <a:solidFill>
                  <a:srgbClr val="002060"/>
                </a:solidFill>
                <a:latin typeface="Times New Roman" panose="02020603050405020304" pitchFamily="18" charset="0"/>
                <a:cs typeface="Times New Roman" panose="02020603050405020304" pitchFamily="18" charset="0"/>
              </a:rPr>
              <a:t>Trong truyện  Em </a:t>
            </a:r>
            <a:r>
              <a:rPr lang="vi-VN" sz="2800" i="1" dirty="0">
                <a:solidFill>
                  <a:srgbClr val="002060"/>
                </a:solidFill>
                <a:latin typeface="Times New Roman" panose="02020603050405020304" pitchFamily="18" charset="0"/>
                <a:cs typeface="Times New Roman" panose="02020603050405020304" pitchFamily="18" charset="0"/>
              </a:rPr>
              <a:t>bé thông minh</a:t>
            </a:r>
            <a:r>
              <a:rPr lang="vi-VN" sz="2800" dirty="0">
                <a:solidFill>
                  <a:srgbClr val="002060"/>
                </a:solidFill>
                <a:latin typeface="Times New Roman" panose="02020603050405020304" pitchFamily="18" charset="0"/>
                <a:cs typeface="Times New Roman" panose="02020603050405020304" pitchFamily="18" charset="0"/>
              </a:rPr>
              <a:t>, thông qua bốn lần thử thách, tác giả dân gian đã đề cao trí tuệ của nhân dân.</a:t>
            </a:r>
          </a:p>
        </p:txBody>
      </p:sp>
      <p:cxnSp>
        <p:nvCxnSpPr>
          <p:cNvPr id="11" name="Straight Arrow Connector 10"/>
          <p:cNvCxnSpPr>
            <a:stCxn id="9" idx="2"/>
          </p:cNvCxnSpPr>
          <p:nvPr/>
        </p:nvCxnSpPr>
        <p:spPr>
          <a:xfrm flipH="1">
            <a:off x="3184634" y="3437968"/>
            <a:ext cx="2949467" cy="5284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9" idx="2"/>
            <a:endCxn id="17" idx="0"/>
          </p:cNvCxnSpPr>
          <p:nvPr/>
        </p:nvCxnSpPr>
        <p:spPr>
          <a:xfrm flipH="1">
            <a:off x="5975131" y="3437968"/>
            <a:ext cx="158970" cy="5284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9" idx="2"/>
          </p:cNvCxnSpPr>
          <p:nvPr/>
        </p:nvCxnSpPr>
        <p:spPr>
          <a:xfrm>
            <a:off x="6134101" y="3437968"/>
            <a:ext cx="3063764" cy="5553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 y="3966443"/>
            <a:ext cx="3605047" cy="2891557"/>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mn-cs"/>
              </a:rPr>
              <a:t>Ý KIẾN NHỎ 1</a:t>
            </a:r>
          </a:p>
          <a:p>
            <a:r>
              <a:rPr lang="vi-VN" sz="2000" dirty="0">
                <a:solidFill>
                  <a:srgbClr val="002060"/>
                </a:solidFill>
                <a:latin typeface="Times New Roman" panose="02020603050405020304" pitchFamily="18" charset="0"/>
                <a:cs typeface="Times New Roman" panose="02020603050405020304" pitchFamily="18" charset="0"/>
              </a:rPr>
              <a:t>Thông qua thử thách đầu tiên (gắn với câu hỏi thứ nhất), tác giả dân gian đề cao sự thông minh trong ứng xử, mà chủ yếu là một phản xạ ngôn ngữ lanh lẹ và sắc sảo.</a:t>
            </a:r>
          </a:p>
        </p:txBody>
      </p:sp>
      <p:sp>
        <p:nvSpPr>
          <p:cNvPr id="17" name="Rectangle 16"/>
          <p:cNvSpPr/>
          <p:nvPr/>
        </p:nvSpPr>
        <p:spPr>
          <a:xfrm>
            <a:off x="3720662" y="3966443"/>
            <a:ext cx="4508937" cy="2916363"/>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mn-cs"/>
              </a:rPr>
              <a:t>Ý KIẾN NHỎ 2</a:t>
            </a:r>
          </a:p>
          <a:p>
            <a:r>
              <a:rPr lang="vi-VN" sz="2000" dirty="0">
                <a:solidFill>
                  <a:srgbClr val="002060"/>
                </a:solidFill>
                <a:latin typeface="Times New Roman" panose="02020603050405020304" pitchFamily="18" charset="0"/>
                <a:cs typeface="Times New Roman" panose="02020603050405020304" pitchFamily="18" charset="0"/>
              </a:rPr>
              <a:t>Ở thử thách thứ hai và thứ ba (gắn với câu hỏi thứ hai, thứ ba), tác giả dân gian muốn khẳng định sự mẫn tiệp của trí tuệ dân gian, qua đó bày tỏ ước mơ về một xã hội mà mọi ràng buộc chặt chẽ của quan niệm phong kiến về tầng lớp người trong xã hội đều được nới lỏng và cởi bỏ.</a:t>
            </a:r>
          </a:p>
        </p:txBody>
      </p:sp>
      <p:sp>
        <p:nvSpPr>
          <p:cNvPr id="19" name="Rectangle 18"/>
          <p:cNvSpPr/>
          <p:nvPr/>
        </p:nvSpPr>
        <p:spPr>
          <a:xfrm>
            <a:off x="8334703" y="4002315"/>
            <a:ext cx="3857297" cy="2880491"/>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mn-cs"/>
              </a:rPr>
              <a:t>Ý KIẾN NHỎ 3</a:t>
            </a:r>
          </a:p>
          <a:p>
            <a:pPr lvl="0" algn="ctr"/>
            <a:r>
              <a:rPr lang="vi-VN" sz="2000" dirty="0">
                <a:solidFill>
                  <a:srgbClr val="002060"/>
                </a:solidFill>
                <a:latin typeface="Times New Roman" panose="02020603050405020304" pitchFamily="18" charset="0"/>
                <a:cs typeface="Times New Roman" panose="02020603050405020304" pitchFamily="18" charset="0"/>
              </a:rPr>
              <a:t>Ở thử thách thứ tư (gắn với câu hỏi cuối cùng), người kể chuyện đã nâng nhân vật em bé lên một tầm cao mới, vượt lên trên cả triều đình hai nước, nhấn mạnh vị thế áp đảo của trí tuệ dân gian so với trí tuệ cung đình.</a:t>
            </a:r>
            <a:endParaRPr kumimoji="0" lang="vi-VN" sz="2000" b="0"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3476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9" grpId="0" animBg="1"/>
      <p:bldP spid="16" grpId="0" animBg="1"/>
      <p:bldP spid="17"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81455" y="694566"/>
            <a:ext cx="11361683" cy="523220"/>
          </a:xfrm>
          <a:prstGeom prst="rect">
            <a:avLst/>
          </a:prstGeom>
          <a:gradFill>
            <a:gsLst>
              <a:gs pos="0">
                <a:srgbClr val="00CC00">
                  <a:shade val="30000"/>
                  <a:satMod val="115000"/>
                </a:srgbClr>
              </a:gs>
              <a:gs pos="45000">
                <a:srgbClr val="00CC00">
                  <a:shade val="100000"/>
                  <a:satMod val="115000"/>
                </a:srgbClr>
              </a:gs>
            </a:gsLst>
            <a:lin ang="2700000" scaled="1"/>
          </a:gradFill>
        </p:spPr>
        <p:txBody>
          <a:bodyPr wrap="square" rtlCol="0">
            <a:spAutoFit/>
          </a:bodyPr>
          <a:lstStyle/>
          <a:p>
            <a:pPr lvl="0">
              <a:defRPr/>
            </a:pPr>
            <a:r>
              <a:rPr lang="vi-VN" sz="2800" b="1" dirty="0" smtClean="0">
                <a:solidFill>
                  <a:schemeClr val="bg1"/>
                </a:solidFill>
                <a:latin typeface="Times New Roman" panose="02020603050405020304" pitchFamily="18" charset="0"/>
                <a:cs typeface="Times New Roman" panose="02020603050405020304" pitchFamily="18" charset="0"/>
              </a:rPr>
              <a:t>2. Đặc điểm của văn bản nghị luận phân tích một tác phẩm văn học.</a:t>
            </a:r>
            <a:endParaRPr kumimoji="0" lang="vi-VN"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5" name="Hộp Văn bản 5">
            <a:extLst>
              <a:ext uri="{FF2B5EF4-FFF2-40B4-BE49-F238E27FC236}">
                <a16:creationId xmlns:a16="http://schemas.microsoft.com/office/drawing/2014/main" id="{1157A792-BD51-9571-AEA6-BFAD552EFD73}"/>
              </a:ext>
            </a:extLst>
          </p:cNvPr>
          <p:cNvSpPr txBox="1">
            <a:spLocks noGrp="1"/>
          </p:cNvSpPr>
          <p:nvPr>
            <p:ph type="title"/>
          </p:nvPr>
        </p:nvSpPr>
        <p:spPr>
          <a:xfrm>
            <a:off x="81455" y="48235"/>
            <a:ext cx="8815251" cy="646331"/>
          </a:xfrm>
          <a:prstGeom prst="rect">
            <a:avLst/>
          </a:prstGeom>
          <a:gradFill>
            <a:gsLst>
              <a:gs pos="0">
                <a:srgbClr val="00CC00">
                  <a:shade val="30000"/>
                  <a:satMod val="115000"/>
                </a:srgbClr>
              </a:gs>
              <a:gs pos="45000">
                <a:srgbClr val="00CC00">
                  <a:shade val="100000"/>
                  <a:satMod val="115000"/>
                </a:srgbClr>
              </a:gs>
            </a:gsLst>
            <a:lin ang="2700000" scaled="1"/>
          </a:gradFill>
        </p:spPr>
        <p:txBody>
          <a:bodyPr wrap="square">
            <a:spAutoFit/>
          </a:bodyPr>
          <a:lstStyle/>
          <a:p>
            <a:r>
              <a:rPr lang="en-US" sz="4000" b="1" dirty="0">
                <a:solidFill>
                  <a:schemeClr val="bg1"/>
                </a:solidFill>
                <a:effectLst/>
                <a:latin typeface="Times New Roman" panose="02020603050405020304" pitchFamily="18" charset="0"/>
                <a:ea typeface="MS Mincho" panose="02020609040205080304" pitchFamily="49" charset="-128"/>
              </a:rPr>
              <a:t>III. </a:t>
            </a:r>
            <a:r>
              <a:rPr lang="en-US" sz="4000" b="1" dirty="0" err="1">
                <a:solidFill>
                  <a:schemeClr val="bg1"/>
                </a:solidFill>
                <a:effectLst/>
                <a:latin typeface="Times New Roman" panose="02020603050405020304" pitchFamily="18" charset="0"/>
                <a:ea typeface="MS Mincho" panose="02020609040205080304" pitchFamily="49" charset="-128"/>
              </a:rPr>
              <a:t>Suy</a:t>
            </a:r>
            <a:r>
              <a:rPr lang="en-US" sz="4000" b="1" dirty="0">
                <a:solidFill>
                  <a:schemeClr val="bg1"/>
                </a:solidFill>
                <a:effectLst/>
                <a:latin typeface="Times New Roman" panose="02020603050405020304" pitchFamily="18" charset="0"/>
                <a:ea typeface="MS Mincho" panose="02020609040205080304" pitchFamily="49" charset="-128"/>
              </a:rPr>
              <a:t> </a:t>
            </a:r>
            <a:r>
              <a:rPr lang="en-US" sz="4000" b="1" dirty="0" err="1">
                <a:solidFill>
                  <a:schemeClr val="bg1"/>
                </a:solidFill>
                <a:effectLst/>
                <a:latin typeface="Times New Roman" panose="02020603050405020304" pitchFamily="18" charset="0"/>
                <a:ea typeface="MS Mincho" panose="02020609040205080304" pitchFamily="49" charset="-128"/>
              </a:rPr>
              <a:t>ngẫm</a:t>
            </a:r>
            <a:r>
              <a:rPr lang="en-US" sz="4000" b="1" dirty="0">
                <a:solidFill>
                  <a:schemeClr val="bg1"/>
                </a:solidFill>
                <a:effectLst/>
                <a:latin typeface="Times New Roman" panose="02020603050405020304" pitchFamily="18" charset="0"/>
                <a:ea typeface="MS Mincho" panose="02020609040205080304" pitchFamily="49" charset="-128"/>
              </a:rPr>
              <a:t> </a:t>
            </a:r>
            <a:r>
              <a:rPr lang="en-US" sz="4000" b="1" dirty="0" err="1">
                <a:solidFill>
                  <a:schemeClr val="bg1"/>
                </a:solidFill>
                <a:effectLst/>
                <a:latin typeface="Times New Roman" panose="02020603050405020304" pitchFamily="18" charset="0"/>
                <a:ea typeface="MS Mincho" panose="02020609040205080304" pitchFamily="49" charset="-128"/>
              </a:rPr>
              <a:t>và</a:t>
            </a:r>
            <a:r>
              <a:rPr lang="en-US" sz="4000" b="1" dirty="0">
                <a:solidFill>
                  <a:schemeClr val="bg1"/>
                </a:solidFill>
                <a:effectLst/>
                <a:latin typeface="Times New Roman" panose="02020603050405020304" pitchFamily="18" charset="0"/>
                <a:ea typeface="MS Mincho" panose="02020609040205080304" pitchFamily="49" charset="-128"/>
              </a:rPr>
              <a:t> </a:t>
            </a:r>
            <a:r>
              <a:rPr lang="en-US" sz="4000" b="1" dirty="0" err="1">
                <a:solidFill>
                  <a:schemeClr val="bg1"/>
                </a:solidFill>
                <a:effectLst/>
                <a:latin typeface="Times New Roman" panose="02020603050405020304" pitchFamily="18" charset="0"/>
                <a:ea typeface="MS Mincho" panose="02020609040205080304" pitchFamily="49" charset="-128"/>
              </a:rPr>
              <a:t>phản</a:t>
            </a:r>
            <a:r>
              <a:rPr lang="en-US" sz="4000" b="1" dirty="0">
                <a:solidFill>
                  <a:schemeClr val="bg1"/>
                </a:solidFill>
                <a:effectLst/>
                <a:latin typeface="Times New Roman" panose="02020603050405020304" pitchFamily="18" charset="0"/>
                <a:ea typeface="MS Mincho" panose="02020609040205080304" pitchFamily="49" charset="-128"/>
              </a:rPr>
              <a:t> </a:t>
            </a:r>
            <a:r>
              <a:rPr lang="en-US" sz="4000" b="1" dirty="0" err="1">
                <a:solidFill>
                  <a:schemeClr val="bg1"/>
                </a:solidFill>
                <a:effectLst/>
                <a:latin typeface="Times New Roman" panose="02020603050405020304" pitchFamily="18" charset="0"/>
                <a:ea typeface="MS Mincho" panose="02020609040205080304" pitchFamily="49" charset="-128"/>
              </a:rPr>
              <a:t>hồi</a:t>
            </a:r>
            <a:endParaRPr lang="en-US" sz="4000" dirty="0">
              <a:solidFill>
                <a:schemeClr val="bg1"/>
              </a:solidFill>
            </a:endParaRPr>
          </a:p>
        </p:txBody>
      </p:sp>
      <p:sp>
        <p:nvSpPr>
          <p:cNvPr id="6" name="TextBox 5"/>
          <p:cNvSpPr txBox="1"/>
          <p:nvPr/>
        </p:nvSpPr>
        <p:spPr>
          <a:xfrm>
            <a:off x="0" y="1509457"/>
            <a:ext cx="6939280" cy="4401205"/>
          </a:xfrm>
          <a:prstGeom prst="rect">
            <a:avLst/>
          </a:prstGeom>
          <a:noFill/>
        </p:spPr>
        <p:txBody>
          <a:bodyPr wrap="square" rtlCol="0">
            <a:spAutoFit/>
          </a:bodyPr>
          <a:lstStyle/>
          <a:p>
            <a:r>
              <a:rPr lang="vi-VN" sz="2800" b="1" dirty="0" smtClean="0">
                <a:latin typeface="Times New Roman" panose="02020603050405020304" pitchFamily="18" charset="0"/>
                <a:cs typeface="Times New Roman" panose="02020603050405020304" pitchFamily="18" charset="0"/>
              </a:rPr>
              <a:t>- Mục </a:t>
            </a:r>
            <a:r>
              <a:rPr lang="vi-VN" sz="2800" b="1" dirty="0">
                <a:latin typeface="Times New Roman" panose="02020603050405020304" pitchFamily="18" charset="0"/>
                <a:cs typeface="Times New Roman" panose="02020603050405020304" pitchFamily="18" charset="0"/>
              </a:rPr>
              <a:t>đích: </a:t>
            </a:r>
            <a:r>
              <a:rPr lang="vi-VN" sz="2800" dirty="0">
                <a:latin typeface="Times New Roman" panose="02020603050405020304" pitchFamily="18" charset="0"/>
                <a:cs typeface="Times New Roman" panose="02020603050405020304" pitchFamily="18" charset="0"/>
              </a:rPr>
              <a:t>Văn bản được viết nhằm thuyết phục người đọc về ý kiến: Qua truyện Em bé thông minh, tác giả dân gian đã đề cao trí tuệ của nhân dân.</a:t>
            </a:r>
            <a:r>
              <a:rPr lang="vi-VN" sz="2800" b="1" dirty="0">
                <a:latin typeface="Times New Roman" panose="02020603050405020304" pitchFamily="18" charset="0"/>
                <a:cs typeface="Times New Roman" panose="02020603050405020304" pitchFamily="18" charset="0"/>
              </a:rPr>
              <a:t> </a:t>
            </a:r>
            <a:endParaRPr lang="vi-VN" sz="2800" b="1" dirty="0" smtClean="0">
              <a:latin typeface="Times New Roman" panose="02020603050405020304" pitchFamily="18" charset="0"/>
              <a:cs typeface="Times New Roman" panose="02020603050405020304" pitchFamily="18" charset="0"/>
            </a:endParaRPr>
          </a:p>
          <a:p>
            <a:r>
              <a:rPr lang="vi-VN" sz="2800" b="1" dirty="0" smtClean="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Nội dung:</a:t>
            </a:r>
            <a:r>
              <a:rPr lang="vi-VN" sz="2800" dirty="0">
                <a:latin typeface="Times New Roman" panose="02020603050405020304" pitchFamily="18" charset="0"/>
                <a:cs typeface="Times New Roman" panose="02020603050405020304" pitchFamily="18" charset="0"/>
              </a:rPr>
              <a:t> Nhân vật em bé thông minh, qua bốn lần thử thách, đã thể hiện trí tuệ của dân gian, đồng thời gửi gắm ước mơ của nhân dân về một xã hội công bằng, được hưởng hạnh phúc xứng đáng.</a:t>
            </a:r>
          </a:p>
          <a:p>
            <a:endParaRPr lang="vi-VN" sz="2800" dirty="0">
              <a:latin typeface="Times New Roman" panose="02020603050405020304" pitchFamily="18" charset="0"/>
              <a:cs typeface="Times New Roman" panose="02020603050405020304" pitchFamily="18" charset="0"/>
            </a:endParaRPr>
          </a:p>
        </p:txBody>
      </p:sp>
      <p:sp>
        <p:nvSpPr>
          <p:cNvPr id="7" name="Explosion 1 6"/>
          <p:cNvSpPr/>
          <p:nvPr/>
        </p:nvSpPr>
        <p:spPr>
          <a:xfrm>
            <a:off x="6532880" y="1217786"/>
            <a:ext cx="5344160" cy="5640214"/>
          </a:xfrm>
          <a:prstGeom prst="irregularSeal1">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800" dirty="0" smtClean="0">
                <a:solidFill>
                  <a:srgbClr val="FF0000"/>
                </a:solidFill>
                <a:latin typeface="Times New Roman" panose="02020603050405020304" pitchFamily="18" charset="0"/>
                <a:cs typeface="Times New Roman" panose="02020603050405020304" pitchFamily="18" charset="0"/>
              </a:rPr>
              <a:t>Văn bản được viết ra nhằm mục đích gì? Nội dung chính của văn bản?</a:t>
            </a:r>
            <a:endParaRPr lang="vi-VN"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1010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fade">
                                      <p:cBhvr>
                                        <p:cTn id="2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Hộp Văn bản 5">
            <a:extLst>
              <a:ext uri="{FF2B5EF4-FFF2-40B4-BE49-F238E27FC236}">
                <a16:creationId xmlns:a16="http://schemas.microsoft.com/office/drawing/2014/main" id="{1157A792-BD51-9571-AEA6-BFAD552EFD73}"/>
              </a:ext>
            </a:extLst>
          </p:cNvPr>
          <p:cNvSpPr txBox="1">
            <a:spLocks noGrp="1"/>
          </p:cNvSpPr>
          <p:nvPr>
            <p:ph type="title"/>
          </p:nvPr>
        </p:nvSpPr>
        <p:spPr>
          <a:xfrm>
            <a:off x="0" y="83100"/>
            <a:ext cx="8815251" cy="480131"/>
          </a:xfrm>
          <a:prstGeom prst="rect">
            <a:avLst/>
          </a:prstGeom>
          <a:gradFill>
            <a:gsLst>
              <a:gs pos="0">
                <a:srgbClr val="00CC00">
                  <a:shade val="30000"/>
                  <a:satMod val="115000"/>
                </a:srgbClr>
              </a:gs>
              <a:gs pos="45000">
                <a:srgbClr val="00CC00">
                  <a:shade val="100000"/>
                  <a:satMod val="115000"/>
                </a:srgbClr>
              </a:gs>
            </a:gsLst>
            <a:lin ang="2700000" scaled="1"/>
          </a:gradFill>
        </p:spPr>
        <p:txBody>
          <a:bodyPr wrap="square">
            <a:spAutoFit/>
          </a:bodyPr>
          <a:lstStyle/>
          <a:p>
            <a:r>
              <a:rPr lang="en-US" sz="2800" b="1" dirty="0">
                <a:solidFill>
                  <a:schemeClr val="bg1"/>
                </a:solidFill>
                <a:effectLst/>
                <a:latin typeface="Times New Roman" panose="02020603050405020304" pitchFamily="18" charset="0"/>
                <a:ea typeface="MS Mincho" panose="02020609040205080304" pitchFamily="49" charset="-128"/>
              </a:rPr>
              <a:t>III. </a:t>
            </a:r>
            <a:r>
              <a:rPr lang="en-US" sz="2800" b="1" dirty="0" err="1">
                <a:solidFill>
                  <a:schemeClr val="bg1"/>
                </a:solidFill>
                <a:effectLst/>
                <a:latin typeface="Times New Roman" panose="02020603050405020304" pitchFamily="18" charset="0"/>
                <a:ea typeface="MS Mincho" panose="02020609040205080304" pitchFamily="49" charset="-128"/>
              </a:rPr>
              <a:t>Suy</a:t>
            </a:r>
            <a:r>
              <a:rPr lang="en-US" sz="2800" b="1" dirty="0">
                <a:solidFill>
                  <a:schemeClr val="bg1"/>
                </a:solidFill>
                <a:effectLst/>
                <a:latin typeface="Times New Roman" panose="02020603050405020304" pitchFamily="18" charset="0"/>
                <a:ea typeface="MS Mincho" panose="02020609040205080304" pitchFamily="49" charset="-128"/>
              </a:rPr>
              <a:t> </a:t>
            </a:r>
            <a:r>
              <a:rPr lang="en-US" sz="2800" b="1" dirty="0" err="1">
                <a:solidFill>
                  <a:schemeClr val="bg1"/>
                </a:solidFill>
                <a:effectLst/>
                <a:latin typeface="Times New Roman" panose="02020603050405020304" pitchFamily="18" charset="0"/>
                <a:ea typeface="MS Mincho" panose="02020609040205080304" pitchFamily="49" charset="-128"/>
              </a:rPr>
              <a:t>ngẫm</a:t>
            </a:r>
            <a:r>
              <a:rPr lang="en-US" sz="2800" b="1" dirty="0">
                <a:solidFill>
                  <a:schemeClr val="bg1"/>
                </a:solidFill>
                <a:effectLst/>
                <a:latin typeface="Times New Roman" panose="02020603050405020304" pitchFamily="18" charset="0"/>
                <a:ea typeface="MS Mincho" panose="02020609040205080304" pitchFamily="49" charset="-128"/>
              </a:rPr>
              <a:t> </a:t>
            </a:r>
            <a:r>
              <a:rPr lang="en-US" sz="2800" b="1" dirty="0" err="1">
                <a:solidFill>
                  <a:schemeClr val="bg1"/>
                </a:solidFill>
                <a:effectLst/>
                <a:latin typeface="Times New Roman" panose="02020603050405020304" pitchFamily="18" charset="0"/>
                <a:ea typeface="MS Mincho" panose="02020609040205080304" pitchFamily="49" charset="-128"/>
              </a:rPr>
              <a:t>và</a:t>
            </a:r>
            <a:r>
              <a:rPr lang="en-US" sz="2800" b="1" dirty="0">
                <a:solidFill>
                  <a:schemeClr val="bg1"/>
                </a:solidFill>
                <a:effectLst/>
                <a:latin typeface="Times New Roman" panose="02020603050405020304" pitchFamily="18" charset="0"/>
                <a:ea typeface="MS Mincho" panose="02020609040205080304" pitchFamily="49" charset="-128"/>
              </a:rPr>
              <a:t> </a:t>
            </a:r>
            <a:r>
              <a:rPr lang="en-US" sz="2800" b="1" dirty="0" err="1">
                <a:solidFill>
                  <a:schemeClr val="bg1"/>
                </a:solidFill>
                <a:effectLst/>
                <a:latin typeface="Times New Roman" panose="02020603050405020304" pitchFamily="18" charset="0"/>
                <a:ea typeface="MS Mincho" panose="02020609040205080304" pitchFamily="49" charset="-128"/>
              </a:rPr>
              <a:t>phản</a:t>
            </a:r>
            <a:r>
              <a:rPr lang="en-US" sz="2800" b="1" dirty="0">
                <a:solidFill>
                  <a:schemeClr val="bg1"/>
                </a:solidFill>
                <a:effectLst/>
                <a:latin typeface="Times New Roman" panose="02020603050405020304" pitchFamily="18" charset="0"/>
                <a:ea typeface="MS Mincho" panose="02020609040205080304" pitchFamily="49" charset="-128"/>
              </a:rPr>
              <a:t> </a:t>
            </a:r>
            <a:r>
              <a:rPr lang="en-US" sz="2800" b="1" dirty="0" err="1">
                <a:solidFill>
                  <a:schemeClr val="bg1"/>
                </a:solidFill>
                <a:effectLst/>
                <a:latin typeface="Times New Roman" panose="02020603050405020304" pitchFamily="18" charset="0"/>
                <a:ea typeface="MS Mincho" panose="02020609040205080304" pitchFamily="49" charset="-128"/>
              </a:rPr>
              <a:t>hồi</a:t>
            </a:r>
            <a:endParaRPr lang="en-US" sz="2800" dirty="0">
              <a:solidFill>
                <a:schemeClr val="bg1"/>
              </a:solidFill>
            </a:endParaRPr>
          </a:p>
        </p:txBody>
      </p:sp>
      <p:sp>
        <p:nvSpPr>
          <p:cNvPr id="6" name="Hộp Văn bản 19">
            <a:extLst>
              <a:ext uri="{FF2B5EF4-FFF2-40B4-BE49-F238E27FC236}">
                <a16:creationId xmlns:a16="http://schemas.microsoft.com/office/drawing/2014/main" id="{B8E3D724-31E6-7F33-D36D-F8E8AC1713B3}"/>
              </a:ext>
            </a:extLst>
          </p:cNvPr>
          <p:cNvSpPr txBox="1">
            <a:spLocks noGrp="1"/>
          </p:cNvSpPr>
          <p:nvPr>
            <p:ph idx="1"/>
          </p:nvPr>
        </p:nvSpPr>
        <p:spPr>
          <a:xfrm>
            <a:off x="0" y="646331"/>
            <a:ext cx="11531600" cy="480131"/>
          </a:xfrm>
          <a:prstGeom prst="rect">
            <a:avLst/>
          </a:prstGeom>
          <a:gradFill>
            <a:gsLst>
              <a:gs pos="0">
                <a:srgbClr val="00CC00">
                  <a:shade val="30000"/>
                  <a:satMod val="115000"/>
                </a:srgbClr>
              </a:gs>
              <a:gs pos="45000">
                <a:srgbClr val="00CC00">
                  <a:shade val="100000"/>
                  <a:satMod val="115000"/>
                </a:srgbClr>
              </a:gs>
            </a:gsLst>
            <a:lin ang="2700000" scaled="1"/>
          </a:gradFill>
        </p:spPr>
        <p:txBody>
          <a:bodyPr wrap="square">
            <a:spAutoFit/>
          </a:bodyPr>
          <a:lstStyle/>
          <a:p>
            <a:pPr marL="0" indent="0">
              <a:buNone/>
            </a:pPr>
            <a:r>
              <a:rPr lang="vi-VN" b="1" dirty="0">
                <a:solidFill>
                  <a:schemeClr val="bg1"/>
                </a:solidFill>
                <a:latin typeface="Times New Roman" panose="02020603050405020304" pitchFamily="18" charset="0"/>
                <a:cs typeface="Times New Roman" panose="02020603050405020304" pitchFamily="18" charset="0"/>
              </a:rPr>
              <a:t>2. Đặc điểm của văn bản nghị luận phân tích một tác phẩm văn học</a:t>
            </a:r>
            <a:r>
              <a:rPr lang="vi-VN" b="1" dirty="0" smtClean="0">
                <a:solidFill>
                  <a:schemeClr val="bg1"/>
                </a:solidFill>
                <a:latin typeface="Times New Roman" panose="02020603050405020304" pitchFamily="18" charset="0"/>
                <a:cs typeface="Times New Roman" panose="02020603050405020304" pitchFamily="18" charset="0"/>
              </a:rPr>
              <a:t>.</a:t>
            </a:r>
            <a:endParaRPr lang="vi-VN" b="1" dirty="0">
              <a:solidFill>
                <a:prstClr val="white"/>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81281" y="1301181"/>
            <a:ext cx="7203439" cy="5109091"/>
          </a:xfrm>
          <a:prstGeom prst="rect">
            <a:avLst/>
          </a:prstGeom>
          <a:noFill/>
        </p:spPr>
        <p:txBody>
          <a:bodyPr wrap="square" rtlCol="0">
            <a:spAutoFit/>
          </a:bodyPr>
          <a:lstStyle/>
          <a:p>
            <a:pPr algn="just"/>
            <a:r>
              <a:rPr lang="vi-VN" sz="2800" dirty="0">
                <a:latin typeface="Times New Roman" panose="02020603050405020304" pitchFamily="18" charset="0"/>
                <a:cs typeface="Times New Roman" panose="02020603050405020304" pitchFamily="18" charset="0"/>
              </a:rPr>
              <a:t>- Ý kiến nhỏ: Câu 1: Thông qua thử thách đầu tiên (gắn với câu hỏi thứ nhất), tác giả dân gian đề cao sự thông minh trong ứng xử, mà chủ yếu là một phần phản xạ ngôn ngữ lanh lẹ và sắc sảo. </a:t>
            </a:r>
          </a:p>
          <a:p>
            <a:pPr algn="just"/>
            <a:r>
              <a:rPr lang="vi-VN" sz="2800" dirty="0">
                <a:latin typeface="Times New Roman" panose="02020603050405020304" pitchFamily="18" charset="0"/>
                <a:cs typeface="Times New Roman" panose="02020603050405020304" pitchFamily="18" charset="0"/>
              </a:rPr>
              <a:t>- Lí lẽ: Câu 2: Thử thách đầu tiên là một tình huống thử thách tư duy và việc sử dụng ngôn ngữ. </a:t>
            </a:r>
          </a:p>
          <a:p>
            <a:pPr algn="just"/>
            <a:r>
              <a:rPr lang="vi-VN" sz="2800" dirty="0">
                <a:latin typeface="Times New Roman" panose="02020603050405020304" pitchFamily="18" charset="0"/>
                <a:cs typeface="Times New Roman" panose="02020603050405020304" pitchFamily="18" charset="0"/>
              </a:rPr>
              <a:t>- Bằng chứng: Câu 3: Trước câu hỏi khó, em bé đã đáp trả lại bằng việc ra lại câu hỏi cho người đố, để chỉ ra rằng, đây là một câu hỏi không thể có câu trả lời. </a:t>
            </a:r>
          </a:p>
          <a:p>
            <a:endParaRPr lang="vi-VN" dirty="0"/>
          </a:p>
        </p:txBody>
      </p:sp>
      <p:sp>
        <p:nvSpPr>
          <p:cNvPr id="4" name="Oval Callout 3"/>
          <p:cNvSpPr/>
          <p:nvPr/>
        </p:nvSpPr>
        <p:spPr>
          <a:xfrm>
            <a:off x="7548880" y="1209562"/>
            <a:ext cx="4236720" cy="4205718"/>
          </a:xfrm>
          <a:prstGeom prst="wedgeEllipse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800" dirty="0">
                <a:solidFill>
                  <a:srgbClr val="FF0000"/>
                </a:solidFill>
                <a:latin typeface="Times New Roman" panose="02020603050405020304" pitchFamily="18" charset="0"/>
                <a:cs typeface="Times New Roman" panose="02020603050405020304" pitchFamily="18" charset="0"/>
              </a:rPr>
              <a:t>Chỉ ra các câu văn thể hiện ý kiến nhỏ, lí lẽ, bằng chứng trong đoạn văn trên?</a:t>
            </a:r>
            <a:r>
              <a:rPr lang="vi-VN" sz="2800" b="1" dirty="0">
                <a:solidFill>
                  <a:srgbClr val="FF0000"/>
                </a:solidFill>
                <a:latin typeface="Times New Roman" panose="02020603050405020304" pitchFamily="18" charset="0"/>
                <a:cs typeface="Times New Roman" panose="02020603050405020304" pitchFamily="18" charset="0"/>
              </a:rPr>
              <a:t> </a:t>
            </a:r>
          </a:p>
          <a:p>
            <a:pPr algn="ctr"/>
            <a:endParaRPr lang="vi-VN" dirty="0"/>
          </a:p>
        </p:txBody>
      </p:sp>
    </p:spTree>
    <p:extLst>
      <p:ext uri="{BB962C8B-B14F-4D97-AF65-F5344CB8AC3E}">
        <p14:creationId xmlns:p14="http://schemas.microsoft.com/office/powerpoint/2010/main" val="4006553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bg/>
                                          </p:spTgt>
                                        </p:tgtEl>
                                        <p:attrNameLst>
                                          <p:attrName>style.visibility</p:attrName>
                                        </p:attrNameLst>
                                      </p:cBhvr>
                                      <p:to>
                                        <p:strVal val="visible"/>
                                      </p:to>
                                    </p:set>
                                    <p:animEffect transition="in" filter="fade">
                                      <p:cBhvr>
                                        <p:cTn id="14" dur="1000"/>
                                        <p:tgtEl>
                                          <p:spTgt spid="6">
                                            <p:bg/>
                                          </p:spTgt>
                                        </p:tgtEl>
                                      </p:cBhvr>
                                    </p:animEffect>
                                    <p:anim calcmode="lin" valueType="num">
                                      <p:cBhvr>
                                        <p:cTn id="15" dur="1000" fill="hold"/>
                                        <p:tgtEl>
                                          <p:spTgt spid="6">
                                            <p:bg/>
                                          </p:spTgt>
                                        </p:tgtEl>
                                        <p:attrNameLst>
                                          <p:attrName>ppt_x</p:attrName>
                                        </p:attrNameLst>
                                      </p:cBhvr>
                                      <p:tavLst>
                                        <p:tav tm="0">
                                          <p:val>
                                            <p:strVal val="#ppt_x"/>
                                          </p:val>
                                        </p:tav>
                                        <p:tav tm="100000">
                                          <p:val>
                                            <p:strVal val="#ppt_x"/>
                                          </p:val>
                                        </p:tav>
                                      </p:tavLst>
                                    </p:anim>
                                    <p:anim calcmode="lin" valueType="num">
                                      <p:cBhvr>
                                        <p:cTn id="16" dur="1000" fill="hold"/>
                                        <p:tgtEl>
                                          <p:spTgt spid="6">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anim calcmode="lin" valueType="num">
                                      <p:cBhvr>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animEffect transition="in" filter="fade">
                                      <p:cBhvr>
                                        <p:cTn id="33" dur="1000"/>
                                        <p:tgtEl>
                                          <p:spTgt spid="3">
                                            <p:txEl>
                                              <p:pRg st="0" end="0"/>
                                            </p:txEl>
                                          </p:spTgt>
                                        </p:tgtEl>
                                      </p:cBhvr>
                                    </p:animEffect>
                                    <p:anim calcmode="lin" valueType="num">
                                      <p:cBhvr>
                                        <p:cTn id="3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3">
                                            <p:txEl>
                                              <p:pRg st="1" end="1"/>
                                            </p:txEl>
                                          </p:spTgt>
                                        </p:tgtEl>
                                        <p:attrNameLst>
                                          <p:attrName>style.visibility</p:attrName>
                                        </p:attrNameLst>
                                      </p:cBhvr>
                                      <p:to>
                                        <p:strVal val="visible"/>
                                      </p:to>
                                    </p:set>
                                    <p:animEffect transition="in" filter="wipe(down)">
                                      <p:cBhvr>
                                        <p:cTn id="40" dur="500"/>
                                        <p:tgtEl>
                                          <p:spTgt spid="3">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3">
                                            <p:txEl>
                                              <p:pRg st="2" end="2"/>
                                            </p:txEl>
                                          </p:spTgt>
                                        </p:tgtEl>
                                        <p:attrNameLst>
                                          <p:attrName>style.visibility</p:attrName>
                                        </p:attrNameLst>
                                      </p:cBhvr>
                                      <p:to>
                                        <p:strVal val="visible"/>
                                      </p:to>
                                    </p:set>
                                    <p:animEffect transition="in" filter="wipe(down)">
                                      <p:cBhvr>
                                        <p:cTn id="4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uild="p"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Hộp Văn bản 5">
            <a:extLst>
              <a:ext uri="{FF2B5EF4-FFF2-40B4-BE49-F238E27FC236}">
                <a16:creationId xmlns:a16="http://schemas.microsoft.com/office/drawing/2014/main" id="{1157A792-BD51-9571-AEA6-BFAD552EFD73}"/>
              </a:ext>
            </a:extLst>
          </p:cNvPr>
          <p:cNvSpPr txBox="1">
            <a:spLocks noGrp="1"/>
          </p:cNvSpPr>
          <p:nvPr>
            <p:ph type="title"/>
          </p:nvPr>
        </p:nvSpPr>
        <p:spPr>
          <a:xfrm>
            <a:off x="0" y="83100"/>
            <a:ext cx="8815251" cy="480131"/>
          </a:xfrm>
          <a:prstGeom prst="rect">
            <a:avLst/>
          </a:prstGeom>
          <a:gradFill>
            <a:gsLst>
              <a:gs pos="0">
                <a:srgbClr val="00CC00">
                  <a:shade val="30000"/>
                  <a:satMod val="115000"/>
                </a:srgbClr>
              </a:gs>
              <a:gs pos="45000">
                <a:srgbClr val="00CC00">
                  <a:shade val="100000"/>
                  <a:satMod val="115000"/>
                </a:srgbClr>
              </a:gs>
            </a:gsLst>
            <a:lin ang="2700000" scaled="1"/>
          </a:gradFill>
        </p:spPr>
        <p:txBody>
          <a:bodyPr wrap="square">
            <a:spAutoFit/>
          </a:bodyPr>
          <a:lstStyle/>
          <a:p>
            <a:r>
              <a:rPr lang="en-US" sz="2800" b="1" dirty="0">
                <a:solidFill>
                  <a:schemeClr val="bg1"/>
                </a:solidFill>
                <a:effectLst/>
                <a:latin typeface="Times New Roman" panose="02020603050405020304" pitchFamily="18" charset="0"/>
                <a:ea typeface="MS Mincho" panose="02020609040205080304" pitchFamily="49" charset="-128"/>
              </a:rPr>
              <a:t>III. </a:t>
            </a:r>
            <a:r>
              <a:rPr lang="en-US" sz="2800" b="1" dirty="0" err="1">
                <a:solidFill>
                  <a:schemeClr val="bg1"/>
                </a:solidFill>
                <a:effectLst/>
                <a:latin typeface="Times New Roman" panose="02020603050405020304" pitchFamily="18" charset="0"/>
                <a:ea typeface="MS Mincho" panose="02020609040205080304" pitchFamily="49" charset="-128"/>
              </a:rPr>
              <a:t>Suy</a:t>
            </a:r>
            <a:r>
              <a:rPr lang="en-US" sz="2800" b="1" dirty="0">
                <a:solidFill>
                  <a:schemeClr val="bg1"/>
                </a:solidFill>
                <a:effectLst/>
                <a:latin typeface="Times New Roman" panose="02020603050405020304" pitchFamily="18" charset="0"/>
                <a:ea typeface="MS Mincho" panose="02020609040205080304" pitchFamily="49" charset="-128"/>
              </a:rPr>
              <a:t> </a:t>
            </a:r>
            <a:r>
              <a:rPr lang="en-US" sz="2800" b="1" dirty="0" err="1">
                <a:solidFill>
                  <a:schemeClr val="bg1"/>
                </a:solidFill>
                <a:effectLst/>
                <a:latin typeface="Times New Roman" panose="02020603050405020304" pitchFamily="18" charset="0"/>
                <a:ea typeface="MS Mincho" panose="02020609040205080304" pitchFamily="49" charset="-128"/>
              </a:rPr>
              <a:t>ngẫm</a:t>
            </a:r>
            <a:r>
              <a:rPr lang="en-US" sz="2800" b="1" dirty="0">
                <a:solidFill>
                  <a:schemeClr val="bg1"/>
                </a:solidFill>
                <a:effectLst/>
                <a:latin typeface="Times New Roman" panose="02020603050405020304" pitchFamily="18" charset="0"/>
                <a:ea typeface="MS Mincho" panose="02020609040205080304" pitchFamily="49" charset="-128"/>
              </a:rPr>
              <a:t> </a:t>
            </a:r>
            <a:r>
              <a:rPr lang="en-US" sz="2800" b="1" dirty="0" err="1">
                <a:solidFill>
                  <a:schemeClr val="bg1"/>
                </a:solidFill>
                <a:effectLst/>
                <a:latin typeface="Times New Roman" panose="02020603050405020304" pitchFamily="18" charset="0"/>
                <a:ea typeface="MS Mincho" panose="02020609040205080304" pitchFamily="49" charset="-128"/>
              </a:rPr>
              <a:t>và</a:t>
            </a:r>
            <a:r>
              <a:rPr lang="en-US" sz="2800" b="1" dirty="0">
                <a:solidFill>
                  <a:schemeClr val="bg1"/>
                </a:solidFill>
                <a:effectLst/>
                <a:latin typeface="Times New Roman" panose="02020603050405020304" pitchFamily="18" charset="0"/>
                <a:ea typeface="MS Mincho" panose="02020609040205080304" pitchFamily="49" charset="-128"/>
              </a:rPr>
              <a:t> </a:t>
            </a:r>
            <a:r>
              <a:rPr lang="en-US" sz="2800" b="1" dirty="0" err="1">
                <a:solidFill>
                  <a:schemeClr val="bg1"/>
                </a:solidFill>
                <a:effectLst/>
                <a:latin typeface="Times New Roman" panose="02020603050405020304" pitchFamily="18" charset="0"/>
                <a:ea typeface="MS Mincho" panose="02020609040205080304" pitchFamily="49" charset="-128"/>
              </a:rPr>
              <a:t>phản</a:t>
            </a:r>
            <a:r>
              <a:rPr lang="en-US" sz="2800" b="1" dirty="0">
                <a:solidFill>
                  <a:schemeClr val="bg1"/>
                </a:solidFill>
                <a:effectLst/>
                <a:latin typeface="Times New Roman" panose="02020603050405020304" pitchFamily="18" charset="0"/>
                <a:ea typeface="MS Mincho" panose="02020609040205080304" pitchFamily="49" charset="-128"/>
              </a:rPr>
              <a:t> </a:t>
            </a:r>
            <a:r>
              <a:rPr lang="en-US" sz="2800" b="1" dirty="0" err="1">
                <a:solidFill>
                  <a:schemeClr val="bg1"/>
                </a:solidFill>
                <a:effectLst/>
                <a:latin typeface="Times New Roman" panose="02020603050405020304" pitchFamily="18" charset="0"/>
                <a:ea typeface="MS Mincho" panose="02020609040205080304" pitchFamily="49" charset="-128"/>
              </a:rPr>
              <a:t>hồi</a:t>
            </a:r>
            <a:endParaRPr lang="en-US" sz="2800" dirty="0">
              <a:solidFill>
                <a:schemeClr val="bg1"/>
              </a:solidFill>
            </a:endParaRPr>
          </a:p>
        </p:txBody>
      </p:sp>
      <p:sp>
        <p:nvSpPr>
          <p:cNvPr id="4" name="Oval Callout 3"/>
          <p:cNvSpPr/>
          <p:nvPr/>
        </p:nvSpPr>
        <p:spPr>
          <a:xfrm>
            <a:off x="7030720" y="1126462"/>
            <a:ext cx="4704080" cy="4205718"/>
          </a:xfrm>
          <a:prstGeom prst="wedgeEllipseCallout">
            <a:avLst/>
          </a:prstGeom>
        </p:spPr>
        <p:style>
          <a:lnRef idx="1">
            <a:schemeClr val="accent6"/>
          </a:lnRef>
          <a:fillRef idx="2">
            <a:schemeClr val="accent6"/>
          </a:fillRef>
          <a:effectRef idx="1">
            <a:schemeClr val="accent6"/>
          </a:effectRef>
          <a:fontRef idx="minor">
            <a:schemeClr val="dk1"/>
          </a:fontRef>
        </p:style>
        <p:txBody>
          <a:bodyPr rtlCol="0" anchor="ctr"/>
          <a:lstStyle/>
          <a:p>
            <a:pPr lvl="0" algn="ctr"/>
            <a:r>
              <a:rPr lang="vi-VN" sz="2800" dirty="0">
                <a:solidFill>
                  <a:srgbClr val="FF0000"/>
                </a:solidFill>
                <a:latin typeface="Times New Roman" panose="02020603050405020304" pitchFamily="18" charset="0"/>
                <a:cs typeface="Times New Roman" panose="02020603050405020304" pitchFamily="18" charset="0"/>
              </a:rPr>
              <a:t>Nhận xét về cách triển khai lí lẽ, bằng chứng ở đoạn này?</a:t>
            </a:r>
            <a:endParaRPr kumimoji="0" lang="vi-VN"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8" name="Hộp Văn bản 19">
            <a:extLst>
              <a:ext uri="{FF2B5EF4-FFF2-40B4-BE49-F238E27FC236}">
                <a16:creationId xmlns:a16="http://schemas.microsoft.com/office/drawing/2014/main" id="{B8E3D724-31E6-7F33-D36D-F8E8AC1713B3}"/>
              </a:ext>
            </a:extLst>
          </p:cNvPr>
          <p:cNvSpPr txBox="1">
            <a:spLocks noGrp="1"/>
          </p:cNvSpPr>
          <p:nvPr>
            <p:ph idx="1"/>
          </p:nvPr>
        </p:nvSpPr>
        <p:spPr>
          <a:xfrm>
            <a:off x="0" y="646331"/>
            <a:ext cx="11531600" cy="480131"/>
          </a:xfrm>
          <a:prstGeom prst="rect">
            <a:avLst/>
          </a:prstGeom>
          <a:gradFill>
            <a:gsLst>
              <a:gs pos="0">
                <a:srgbClr val="00CC00">
                  <a:shade val="30000"/>
                  <a:satMod val="115000"/>
                </a:srgbClr>
              </a:gs>
              <a:gs pos="45000">
                <a:srgbClr val="00CC00">
                  <a:shade val="100000"/>
                  <a:satMod val="115000"/>
                </a:srgbClr>
              </a:gs>
            </a:gsLst>
            <a:lin ang="2700000" scaled="1"/>
          </a:gradFill>
        </p:spPr>
        <p:txBody>
          <a:bodyPr wrap="square">
            <a:spAutoFit/>
          </a:bodyPr>
          <a:lstStyle/>
          <a:p>
            <a:pPr marL="0" indent="0">
              <a:buNone/>
            </a:pPr>
            <a:r>
              <a:rPr lang="vi-VN" b="1" dirty="0">
                <a:solidFill>
                  <a:schemeClr val="bg1"/>
                </a:solidFill>
                <a:latin typeface="Times New Roman" panose="02020603050405020304" pitchFamily="18" charset="0"/>
                <a:cs typeface="Times New Roman" panose="02020603050405020304" pitchFamily="18" charset="0"/>
              </a:rPr>
              <a:t>2. Đặc điểm của văn bản nghị luận phân tích một tác phẩm văn học</a:t>
            </a:r>
            <a:r>
              <a:rPr lang="vi-VN" b="1" dirty="0" smtClean="0">
                <a:solidFill>
                  <a:schemeClr val="bg1"/>
                </a:solidFill>
                <a:latin typeface="Times New Roman" panose="02020603050405020304" pitchFamily="18" charset="0"/>
                <a:cs typeface="Times New Roman" panose="02020603050405020304" pitchFamily="18" charset="0"/>
              </a:rPr>
              <a:t>.</a:t>
            </a:r>
            <a:endParaRPr lang="vi-VN" b="1" dirty="0">
              <a:solidFill>
                <a:prstClr val="white"/>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142240" y="1126462"/>
            <a:ext cx="6888480" cy="3970318"/>
          </a:xfrm>
          <a:prstGeom prst="rect">
            <a:avLst/>
          </a:prstGeom>
          <a:noFill/>
        </p:spPr>
        <p:txBody>
          <a:bodyPr wrap="square" rtlCol="0">
            <a:spAutoFit/>
          </a:bodyPr>
          <a:lstStyle/>
          <a:p>
            <a:r>
              <a:rPr lang="vi-VN" sz="2800" dirty="0" smtClean="0">
                <a:latin typeface="Times New Roman" panose="02020603050405020304" pitchFamily="18" charset="0"/>
                <a:cs typeface="Times New Roman" panose="02020603050405020304" pitchFamily="18" charset="0"/>
              </a:rPr>
              <a:t>=&gt;  </a:t>
            </a:r>
            <a:r>
              <a:rPr lang="vi-VN" sz="2800" dirty="0">
                <a:latin typeface="Times New Roman" panose="02020603050405020304" pitchFamily="18" charset="0"/>
                <a:cs typeface="Times New Roman" panose="02020603050405020304" pitchFamily="18" charset="0"/>
              </a:rPr>
              <a:t>Ở đoạn ba, lí lẽ thể hiện quan điểm của người viết về hình ảnh nhân vật em bé thông minh trong thử thách thứ 2,3. Các bằng chứng trích ra từ văn bản và các lí lẽ đưa ra để lập luận phù hợp, thuyết phục, làm bật lên được sự thông minh , tài trí của nhân vật em bé. Cách triển khai ý kiến, lí lẽ, bằng chứng ấy đã góp phần làm tăng sức thuyết phục cho văn bản.</a:t>
            </a:r>
          </a:p>
          <a:p>
            <a:endParaRPr lang="vi-V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2027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bg/>
                                          </p:spTgt>
                                        </p:tgtEl>
                                        <p:attrNameLst>
                                          <p:attrName>style.visibility</p:attrName>
                                        </p:attrNameLst>
                                      </p:cBhvr>
                                      <p:to>
                                        <p:strVal val="visible"/>
                                      </p:to>
                                    </p:set>
                                    <p:animEffect transition="in" filter="fade">
                                      <p:cBhvr>
                                        <p:cTn id="14" dur="1000"/>
                                        <p:tgtEl>
                                          <p:spTgt spid="8">
                                            <p:bg/>
                                          </p:spTgt>
                                        </p:tgtEl>
                                      </p:cBhvr>
                                    </p:animEffect>
                                    <p:anim calcmode="lin" valueType="num">
                                      <p:cBhvr>
                                        <p:cTn id="15" dur="1000" fill="hold"/>
                                        <p:tgtEl>
                                          <p:spTgt spid="8">
                                            <p:bg/>
                                          </p:spTgt>
                                        </p:tgtEl>
                                        <p:attrNameLst>
                                          <p:attrName>ppt_x</p:attrName>
                                        </p:attrNameLst>
                                      </p:cBhvr>
                                      <p:tavLst>
                                        <p:tav tm="0">
                                          <p:val>
                                            <p:strVal val="#ppt_x"/>
                                          </p:val>
                                        </p:tav>
                                        <p:tav tm="100000">
                                          <p:val>
                                            <p:strVal val="#ppt_x"/>
                                          </p:val>
                                        </p:tav>
                                      </p:tavLst>
                                    </p:anim>
                                    <p:anim calcmode="lin" valueType="num">
                                      <p:cBhvr>
                                        <p:cTn id="16" dur="1000" fill="hold"/>
                                        <p:tgtEl>
                                          <p:spTgt spid="8">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fade">
                                      <p:cBhvr>
                                        <p:cTn id="21" dur="1000"/>
                                        <p:tgtEl>
                                          <p:spTgt spid="8">
                                            <p:txEl>
                                              <p:pRg st="0" end="0"/>
                                            </p:txEl>
                                          </p:spTgt>
                                        </p:tgtEl>
                                      </p:cBhvr>
                                    </p:animEffect>
                                    <p:anim calcmode="lin" valueType="num">
                                      <p:cBhvr>
                                        <p:cTn id="2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8" grpId="0" build="p" animBg="1"/>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Hộp Văn bản 5">
            <a:extLst>
              <a:ext uri="{FF2B5EF4-FFF2-40B4-BE49-F238E27FC236}">
                <a16:creationId xmlns:a16="http://schemas.microsoft.com/office/drawing/2014/main" id="{1157A792-BD51-9571-AEA6-BFAD552EFD73}"/>
              </a:ext>
            </a:extLst>
          </p:cNvPr>
          <p:cNvSpPr txBox="1">
            <a:spLocks noGrp="1"/>
          </p:cNvSpPr>
          <p:nvPr>
            <p:ph type="title"/>
          </p:nvPr>
        </p:nvSpPr>
        <p:spPr>
          <a:xfrm>
            <a:off x="0" y="83100"/>
            <a:ext cx="8815251" cy="480131"/>
          </a:xfrm>
          <a:prstGeom prst="rect">
            <a:avLst/>
          </a:prstGeom>
          <a:gradFill>
            <a:gsLst>
              <a:gs pos="0">
                <a:srgbClr val="00CC00">
                  <a:shade val="30000"/>
                  <a:satMod val="115000"/>
                </a:srgbClr>
              </a:gs>
              <a:gs pos="45000">
                <a:srgbClr val="00CC00">
                  <a:shade val="100000"/>
                  <a:satMod val="115000"/>
                </a:srgbClr>
              </a:gs>
            </a:gsLst>
            <a:lin ang="2700000" scaled="1"/>
          </a:gradFill>
        </p:spPr>
        <p:txBody>
          <a:bodyPr wrap="square">
            <a:spAutoFit/>
          </a:bodyPr>
          <a:lstStyle/>
          <a:p>
            <a:r>
              <a:rPr lang="en-US" sz="2800" b="1" dirty="0">
                <a:solidFill>
                  <a:schemeClr val="bg1"/>
                </a:solidFill>
                <a:effectLst/>
                <a:latin typeface="Times New Roman" panose="02020603050405020304" pitchFamily="18" charset="0"/>
                <a:ea typeface="MS Mincho" panose="02020609040205080304" pitchFamily="49" charset="-128"/>
              </a:rPr>
              <a:t>III. </a:t>
            </a:r>
            <a:r>
              <a:rPr lang="en-US" sz="2800" b="1" dirty="0" err="1">
                <a:solidFill>
                  <a:schemeClr val="bg1"/>
                </a:solidFill>
                <a:effectLst/>
                <a:latin typeface="Times New Roman" panose="02020603050405020304" pitchFamily="18" charset="0"/>
                <a:ea typeface="MS Mincho" panose="02020609040205080304" pitchFamily="49" charset="-128"/>
              </a:rPr>
              <a:t>Suy</a:t>
            </a:r>
            <a:r>
              <a:rPr lang="en-US" sz="2800" b="1" dirty="0">
                <a:solidFill>
                  <a:schemeClr val="bg1"/>
                </a:solidFill>
                <a:effectLst/>
                <a:latin typeface="Times New Roman" panose="02020603050405020304" pitchFamily="18" charset="0"/>
                <a:ea typeface="MS Mincho" panose="02020609040205080304" pitchFamily="49" charset="-128"/>
              </a:rPr>
              <a:t> </a:t>
            </a:r>
            <a:r>
              <a:rPr lang="en-US" sz="2800" b="1" dirty="0" err="1">
                <a:solidFill>
                  <a:schemeClr val="bg1"/>
                </a:solidFill>
                <a:effectLst/>
                <a:latin typeface="Times New Roman" panose="02020603050405020304" pitchFamily="18" charset="0"/>
                <a:ea typeface="MS Mincho" panose="02020609040205080304" pitchFamily="49" charset="-128"/>
              </a:rPr>
              <a:t>ngẫm</a:t>
            </a:r>
            <a:r>
              <a:rPr lang="en-US" sz="2800" b="1" dirty="0">
                <a:solidFill>
                  <a:schemeClr val="bg1"/>
                </a:solidFill>
                <a:effectLst/>
                <a:latin typeface="Times New Roman" panose="02020603050405020304" pitchFamily="18" charset="0"/>
                <a:ea typeface="MS Mincho" panose="02020609040205080304" pitchFamily="49" charset="-128"/>
              </a:rPr>
              <a:t> </a:t>
            </a:r>
            <a:r>
              <a:rPr lang="en-US" sz="2800" b="1" dirty="0" err="1">
                <a:solidFill>
                  <a:schemeClr val="bg1"/>
                </a:solidFill>
                <a:effectLst/>
                <a:latin typeface="Times New Roman" panose="02020603050405020304" pitchFamily="18" charset="0"/>
                <a:ea typeface="MS Mincho" panose="02020609040205080304" pitchFamily="49" charset="-128"/>
              </a:rPr>
              <a:t>và</a:t>
            </a:r>
            <a:r>
              <a:rPr lang="en-US" sz="2800" b="1" dirty="0">
                <a:solidFill>
                  <a:schemeClr val="bg1"/>
                </a:solidFill>
                <a:effectLst/>
                <a:latin typeface="Times New Roman" panose="02020603050405020304" pitchFamily="18" charset="0"/>
                <a:ea typeface="MS Mincho" panose="02020609040205080304" pitchFamily="49" charset="-128"/>
              </a:rPr>
              <a:t> </a:t>
            </a:r>
            <a:r>
              <a:rPr lang="en-US" sz="2800" b="1" dirty="0" err="1">
                <a:solidFill>
                  <a:schemeClr val="bg1"/>
                </a:solidFill>
                <a:effectLst/>
                <a:latin typeface="Times New Roman" panose="02020603050405020304" pitchFamily="18" charset="0"/>
                <a:ea typeface="MS Mincho" panose="02020609040205080304" pitchFamily="49" charset="-128"/>
              </a:rPr>
              <a:t>phản</a:t>
            </a:r>
            <a:r>
              <a:rPr lang="en-US" sz="2800" b="1" dirty="0">
                <a:solidFill>
                  <a:schemeClr val="bg1"/>
                </a:solidFill>
                <a:effectLst/>
                <a:latin typeface="Times New Roman" panose="02020603050405020304" pitchFamily="18" charset="0"/>
                <a:ea typeface="MS Mincho" panose="02020609040205080304" pitchFamily="49" charset="-128"/>
              </a:rPr>
              <a:t> </a:t>
            </a:r>
            <a:r>
              <a:rPr lang="en-US" sz="2800" b="1" dirty="0" err="1">
                <a:solidFill>
                  <a:schemeClr val="bg1"/>
                </a:solidFill>
                <a:effectLst/>
                <a:latin typeface="Times New Roman" panose="02020603050405020304" pitchFamily="18" charset="0"/>
                <a:ea typeface="MS Mincho" panose="02020609040205080304" pitchFamily="49" charset="-128"/>
              </a:rPr>
              <a:t>hồi</a:t>
            </a:r>
            <a:endParaRPr lang="en-US" sz="2800" dirty="0">
              <a:solidFill>
                <a:schemeClr val="bg1"/>
              </a:solidFill>
            </a:endParaRPr>
          </a:p>
        </p:txBody>
      </p:sp>
      <p:sp>
        <p:nvSpPr>
          <p:cNvPr id="6" name="Hộp Văn bản 19">
            <a:extLst>
              <a:ext uri="{FF2B5EF4-FFF2-40B4-BE49-F238E27FC236}">
                <a16:creationId xmlns:a16="http://schemas.microsoft.com/office/drawing/2014/main" id="{B8E3D724-31E6-7F33-D36D-F8E8AC1713B3}"/>
              </a:ext>
            </a:extLst>
          </p:cNvPr>
          <p:cNvSpPr txBox="1">
            <a:spLocks noGrp="1"/>
          </p:cNvSpPr>
          <p:nvPr>
            <p:ph idx="1"/>
          </p:nvPr>
        </p:nvSpPr>
        <p:spPr>
          <a:xfrm>
            <a:off x="0" y="646331"/>
            <a:ext cx="11531600" cy="480131"/>
          </a:xfrm>
          <a:prstGeom prst="rect">
            <a:avLst/>
          </a:prstGeom>
          <a:gradFill>
            <a:gsLst>
              <a:gs pos="0">
                <a:srgbClr val="00CC00">
                  <a:shade val="30000"/>
                  <a:satMod val="115000"/>
                </a:srgbClr>
              </a:gs>
              <a:gs pos="45000">
                <a:srgbClr val="00CC00">
                  <a:shade val="100000"/>
                  <a:satMod val="115000"/>
                </a:srgbClr>
              </a:gs>
            </a:gsLst>
            <a:lin ang="2700000" scaled="1"/>
          </a:gradFill>
        </p:spPr>
        <p:txBody>
          <a:bodyPr wrap="square">
            <a:spAutoFit/>
          </a:bodyPr>
          <a:lstStyle/>
          <a:p>
            <a:pPr marL="0" indent="0">
              <a:buNone/>
            </a:pPr>
            <a:r>
              <a:rPr lang="vi-VN" b="1" dirty="0">
                <a:solidFill>
                  <a:schemeClr val="bg1"/>
                </a:solidFill>
                <a:latin typeface="Times New Roman" panose="02020603050405020304" pitchFamily="18" charset="0"/>
                <a:cs typeface="Times New Roman" panose="02020603050405020304" pitchFamily="18" charset="0"/>
              </a:rPr>
              <a:t>2. Đặc điểm của văn bản nghị luận phân tích một tác phẩm văn học</a:t>
            </a:r>
            <a:r>
              <a:rPr lang="vi-VN" b="1" dirty="0" smtClean="0">
                <a:solidFill>
                  <a:schemeClr val="bg1"/>
                </a:solidFill>
                <a:latin typeface="Times New Roman" panose="02020603050405020304" pitchFamily="18" charset="0"/>
                <a:cs typeface="Times New Roman" panose="02020603050405020304" pitchFamily="18" charset="0"/>
              </a:rPr>
              <a:t>.</a:t>
            </a:r>
            <a:endParaRPr lang="vi-VN" b="1" dirty="0">
              <a:solidFill>
                <a:prstClr val="white"/>
              </a:solidFill>
              <a:latin typeface="Times New Roman" panose="02020603050405020304" pitchFamily="18" charset="0"/>
              <a:cs typeface="Times New Roman" panose="02020603050405020304" pitchFamily="18" charset="0"/>
            </a:endParaRPr>
          </a:p>
        </p:txBody>
      </p:sp>
      <p:sp>
        <p:nvSpPr>
          <p:cNvPr id="4" name="Explosion 1 3"/>
          <p:cNvSpPr/>
          <p:nvPr/>
        </p:nvSpPr>
        <p:spPr>
          <a:xfrm>
            <a:off x="711200" y="1126462"/>
            <a:ext cx="9103360" cy="5731538"/>
          </a:xfrm>
          <a:prstGeom prst="irregularSeal1">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800" b="1" dirty="0" smtClean="0">
                <a:solidFill>
                  <a:srgbClr val="FF0000"/>
                </a:solidFill>
                <a:latin typeface="Times New Roman" panose="02020603050405020304" pitchFamily="18" charset="0"/>
                <a:cs typeface="Times New Roman" panose="02020603050405020304" pitchFamily="18" charset="0"/>
              </a:rPr>
              <a:t>Thảo luận:</a:t>
            </a:r>
          </a:p>
          <a:p>
            <a:pPr algn="ctr"/>
            <a:r>
              <a:rPr lang="vi-VN" sz="2800" dirty="0">
                <a:solidFill>
                  <a:srgbClr val="FF0000"/>
                </a:solidFill>
                <a:latin typeface="Times New Roman" panose="02020603050405020304" pitchFamily="18" charset="0"/>
                <a:cs typeface="Times New Roman" panose="02020603050405020304" pitchFamily="18" charset="0"/>
              </a:rPr>
              <a:t>Em hãy chỉ ra các đặc điểm của văn bản nghị luận phân tích một tác phẩm văn học trong văn bản Em bé thông minh – nhân vật kết tinh trí tuệ dân gian theo bảng? </a:t>
            </a:r>
          </a:p>
          <a:p>
            <a:pPr algn="ctr"/>
            <a:endParaRPr lang="vi-VN" dirty="0"/>
          </a:p>
        </p:txBody>
      </p:sp>
    </p:spTree>
    <p:extLst>
      <p:ext uri="{BB962C8B-B14F-4D97-AF65-F5344CB8AC3E}">
        <p14:creationId xmlns:p14="http://schemas.microsoft.com/office/powerpoint/2010/main" val="1807732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bg/>
                                          </p:spTgt>
                                        </p:tgtEl>
                                        <p:attrNameLst>
                                          <p:attrName>style.visibility</p:attrName>
                                        </p:attrNameLst>
                                      </p:cBhvr>
                                      <p:to>
                                        <p:strVal val="visible"/>
                                      </p:to>
                                    </p:set>
                                    <p:animEffect transition="in" filter="fade">
                                      <p:cBhvr>
                                        <p:cTn id="12" dur="1000"/>
                                        <p:tgtEl>
                                          <p:spTgt spid="6">
                                            <p:bg/>
                                          </p:spTgt>
                                        </p:tgtEl>
                                      </p:cBhvr>
                                    </p:animEffect>
                                    <p:anim calcmode="lin" valueType="num">
                                      <p:cBhvr>
                                        <p:cTn id="13" dur="1000" fill="hold"/>
                                        <p:tgtEl>
                                          <p:spTgt spid="6">
                                            <p:bg/>
                                          </p:spTgt>
                                        </p:tgtEl>
                                        <p:attrNameLst>
                                          <p:attrName>ppt_x</p:attrName>
                                        </p:attrNameLst>
                                      </p:cBhvr>
                                      <p:tavLst>
                                        <p:tav tm="0">
                                          <p:val>
                                            <p:strVal val="#ppt_x"/>
                                          </p:val>
                                        </p:tav>
                                        <p:tav tm="100000">
                                          <p:val>
                                            <p:strVal val="#ppt_x"/>
                                          </p:val>
                                        </p:tav>
                                      </p:tavLst>
                                    </p:anim>
                                    <p:anim calcmode="lin" valueType="num">
                                      <p:cBhvr>
                                        <p:cTn id="14" dur="1000" fill="hold"/>
                                        <p:tgtEl>
                                          <p:spTgt spid="6">
                                            <p:bg/>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1000"/>
                                        <p:tgtEl>
                                          <p:spTgt spid="6">
                                            <p:txEl>
                                              <p:pRg st="0" end="0"/>
                                            </p:txEl>
                                          </p:spTgt>
                                        </p:tgtEl>
                                      </p:cBhvr>
                                    </p:animEffect>
                                    <p:anim calcmode="lin" valueType="num">
                                      <p:cBhvr>
                                        <p:cTn id="20"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ppt_x"/>
                                          </p:val>
                                        </p:tav>
                                        <p:tav tm="100000">
                                          <p:val>
                                            <p:strVal val="#ppt_x"/>
                                          </p:val>
                                        </p:tav>
                                      </p:tavLst>
                                    </p:anim>
                                    <p:anim calcmode="lin" valueType="num">
                                      <p:cBhvr additive="base">
                                        <p:cTn id="2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uild="p"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840933008"/>
              </p:ext>
            </p:extLst>
          </p:nvPr>
        </p:nvGraphicFramePr>
        <p:xfrm>
          <a:off x="0" y="160659"/>
          <a:ext cx="12192000" cy="5919434"/>
        </p:xfrm>
        <a:graphic>
          <a:graphicData uri="http://schemas.openxmlformats.org/drawingml/2006/table">
            <a:tbl>
              <a:tblPr firstRow="1" firstCol="1" bandRow="1">
                <a:tableStyleId>{5C22544A-7EE6-4342-B048-85BDC9FD1C3A}</a:tableStyleId>
              </a:tblPr>
              <a:tblGrid>
                <a:gridCol w="6818199">
                  <a:extLst>
                    <a:ext uri="{9D8B030D-6E8A-4147-A177-3AD203B41FA5}">
                      <a16:colId xmlns:a16="http://schemas.microsoft.com/office/drawing/2014/main" val="556234239"/>
                    </a:ext>
                  </a:extLst>
                </a:gridCol>
                <a:gridCol w="5373801">
                  <a:extLst>
                    <a:ext uri="{9D8B030D-6E8A-4147-A177-3AD203B41FA5}">
                      <a16:colId xmlns:a16="http://schemas.microsoft.com/office/drawing/2014/main" val="1118623747"/>
                    </a:ext>
                  </a:extLst>
                </a:gridCol>
              </a:tblGrid>
              <a:tr h="1146723">
                <a:tc>
                  <a:txBody>
                    <a:bodyPr/>
                    <a:lstStyle/>
                    <a:p>
                      <a:pPr algn="just">
                        <a:lnSpc>
                          <a:spcPct val="107000"/>
                        </a:lnSpc>
                        <a:spcAft>
                          <a:spcPts val="0"/>
                        </a:spcAft>
                      </a:pPr>
                      <a:r>
                        <a:rPr lang="vi-VN" sz="2800" dirty="0">
                          <a:solidFill>
                            <a:srgbClr val="FF0000"/>
                          </a:solidFill>
                          <a:effectLst/>
                          <a:latin typeface="Times New Roman" panose="02020603050405020304" pitchFamily="18" charset="0"/>
                          <a:cs typeface="Times New Roman" panose="02020603050405020304" pitchFamily="18" charset="0"/>
                        </a:rPr>
                        <a:t>Đặc điểm của văn bản nghị luận phân tích một tác phẩm văn học</a:t>
                      </a:r>
                      <a:endParaRPr lang="vi-VN" sz="28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4273" marR="24273" marT="0" marB="0">
                    <a:solidFill>
                      <a:srgbClr val="92D050"/>
                    </a:solidFill>
                  </a:tcPr>
                </a:tc>
                <a:tc>
                  <a:txBody>
                    <a:bodyPr/>
                    <a:lstStyle/>
                    <a:p>
                      <a:pPr algn="just">
                        <a:lnSpc>
                          <a:spcPct val="107000"/>
                        </a:lnSpc>
                        <a:spcAft>
                          <a:spcPts val="0"/>
                        </a:spcAft>
                      </a:pPr>
                      <a:r>
                        <a:rPr lang="vi-VN" sz="2800" dirty="0">
                          <a:solidFill>
                            <a:srgbClr val="FF0000"/>
                          </a:solidFill>
                          <a:effectLst/>
                          <a:latin typeface="Times New Roman" panose="02020603050405020304" pitchFamily="18" charset="0"/>
                          <a:cs typeface="Times New Roman" panose="02020603050405020304" pitchFamily="18" charset="0"/>
                        </a:rPr>
                        <a:t>Biểu hiện trong văn bản Em bé thông minh – nhân vật kết tinh trí tuệ dân gian</a:t>
                      </a:r>
                      <a:endParaRPr lang="vi-VN" sz="28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4273" marR="24273" marT="0" marB="0">
                    <a:solidFill>
                      <a:srgbClr val="92D050"/>
                    </a:solidFill>
                  </a:tcPr>
                </a:tc>
                <a:extLst>
                  <a:ext uri="{0D108BD9-81ED-4DB2-BD59-A6C34878D82A}">
                    <a16:rowId xmlns:a16="http://schemas.microsoft.com/office/drawing/2014/main" val="383298775"/>
                  </a:ext>
                </a:extLst>
              </a:tr>
              <a:tr h="755690">
                <a:tc>
                  <a:txBody>
                    <a:bodyPr/>
                    <a:lstStyle/>
                    <a:p>
                      <a:pPr algn="just">
                        <a:lnSpc>
                          <a:spcPct val="107000"/>
                        </a:lnSpc>
                        <a:spcAft>
                          <a:spcPts val="0"/>
                        </a:spcAft>
                      </a:pPr>
                      <a:r>
                        <a:rPr lang="vi-VN" sz="2800" dirty="0">
                          <a:effectLst/>
                          <a:latin typeface="Times New Roman" panose="02020603050405020304" pitchFamily="18" charset="0"/>
                          <a:cs typeface="Times New Roman" panose="02020603050405020304" pitchFamily="18" charset="0"/>
                        </a:rPr>
                        <a:t>Thể hiện rõ ý kiến của người viết về tác phẩm cần bàn luận</a:t>
                      </a:r>
                      <a:endParaRPr lang="vi-VN"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24273" marR="24273" marT="0" marB="0">
                    <a:solidFill>
                      <a:srgbClr val="92D050"/>
                    </a:solidFill>
                  </a:tcPr>
                </a:tc>
                <a:tc>
                  <a:txBody>
                    <a:bodyPr/>
                    <a:lstStyle/>
                    <a:p>
                      <a:pPr algn="just">
                        <a:lnSpc>
                          <a:spcPct val="107000"/>
                        </a:lnSpc>
                        <a:spcAft>
                          <a:spcPts val="0"/>
                        </a:spcAft>
                      </a:pPr>
                      <a:endParaRPr lang="vi-VN"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24273" marR="24273" marT="0" marB="0">
                    <a:solidFill>
                      <a:srgbClr val="92D050"/>
                    </a:solidFill>
                  </a:tcPr>
                </a:tc>
                <a:extLst>
                  <a:ext uri="{0D108BD9-81ED-4DB2-BD59-A6C34878D82A}">
                    <a16:rowId xmlns:a16="http://schemas.microsoft.com/office/drawing/2014/main" val="2460408774"/>
                  </a:ext>
                </a:extLst>
              </a:tr>
              <a:tr h="755690">
                <a:tc>
                  <a:txBody>
                    <a:bodyPr/>
                    <a:lstStyle/>
                    <a:p>
                      <a:pPr algn="just">
                        <a:lnSpc>
                          <a:spcPct val="107000"/>
                        </a:lnSpc>
                        <a:spcAft>
                          <a:spcPts val="0"/>
                        </a:spcAft>
                      </a:pPr>
                      <a:r>
                        <a:rPr lang="vi-VN" sz="2800" dirty="0">
                          <a:effectLst/>
                          <a:latin typeface="Times New Roman" panose="02020603050405020304" pitchFamily="18" charset="0"/>
                          <a:cs typeface="Times New Roman" panose="02020603050405020304" pitchFamily="18" charset="0"/>
                        </a:rPr>
                        <a:t>Đưa ra lí lẽ là những lí giải, phân tích tác phẩm.</a:t>
                      </a:r>
                      <a:endParaRPr lang="vi-VN"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24273" marR="24273" marT="0" marB="0">
                    <a:solidFill>
                      <a:srgbClr val="92D050"/>
                    </a:solidFill>
                  </a:tcPr>
                </a:tc>
                <a:tc>
                  <a:txBody>
                    <a:bodyPr/>
                    <a:lstStyle/>
                    <a:p>
                      <a:pPr algn="just">
                        <a:lnSpc>
                          <a:spcPct val="107000"/>
                        </a:lnSpc>
                        <a:spcAft>
                          <a:spcPts val="0"/>
                        </a:spcAft>
                      </a:pPr>
                      <a:endParaRPr lang="vi-VN"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24273" marR="24273" marT="0" marB="0">
                    <a:solidFill>
                      <a:srgbClr val="92D050"/>
                    </a:solidFill>
                  </a:tcPr>
                </a:tc>
                <a:extLst>
                  <a:ext uri="{0D108BD9-81ED-4DB2-BD59-A6C34878D82A}">
                    <a16:rowId xmlns:a16="http://schemas.microsoft.com/office/drawing/2014/main" val="1369077044"/>
                  </a:ext>
                </a:extLst>
              </a:tr>
              <a:tr h="755690">
                <a:tc>
                  <a:txBody>
                    <a:bodyPr/>
                    <a:lstStyle/>
                    <a:p>
                      <a:pPr algn="just">
                        <a:lnSpc>
                          <a:spcPct val="107000"/>
                        </a:lnSpc>
                        <a:spcAft>
                          <a:spcPts val="0"/>
                        </a:spcAft>
                      </a:pPr>
                      <a:r>
                        <a:rPr lang="vi-VN" sz="2800">
                          <a:effectLst/>
                          <a:latin typeface="Times New Roman" panose="02020603050405020304" pitchFamily="18" charset="0"/>
                          <a:cs typeface="Times New Roman" panose="02020603050405020304" pitchFamily="18" charset="0"/>
                        </a:rPr>
                        <a:t>Bằng chứng được dẫn ra từ tác phẩm để làm rõ cho lí lẽ.</a:t>
                      </a:r>
                      <a:endParaRPr lang="vi-VN" sz="2800">
                        <a:effectLst/>
                        <a:latin typeface="Times New Roman" panose="02020603050405020304" pitchFamily="18" charset="0"/>
                        <a:ea typeface="Arial" panose="020B0604020202020204" pitchFamily="34" charset="0"/>
                        <a:cs typeface="Times New Roman" panose="02020603050405020304" pitchFamily="18" charset="0"/>
                      </a:endParaRPr>
                    </a:p>
                  </a:txBody>
                  <a:tcPr marL="24273" marR="24273" marT="0" marB="0">
                    <a:solidFill>
                      <a:srgbClr val="92D050"/>
                    </a:solidFill>
                  </a:tcPr>
                </a:tc>
                <a:tc>
                  <a:txBody>
                    <a:bodyPr/>
                    <a:lstStyle/>
                    <a:p>
                      <a:pPr algn="just">
                        <a:lnSpc>
                          <a:spcPct val="107000"/>
                        </a:lnSpc>
                        <a:spcAft>
                          <a:spcPts val="0"/>
                        </a:spcAft>
                      </a:pPr>
                      <a:endParaRPr lang="vi-VN"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24273" marR="24273" marT="0" marB="0">
                    <a:solidFill>
                      <a:srgbClr val="92D050"/>
                    </a:solidFill>
                  </a:tcPr>
                </a:tc>
                <a:extLst>
                  <a:ext uri="{0D108BD9-81ED-4DB2-BD59-A6C34878D82A}">
                    <a16:rowId xmlns:a16="http://schemas.microsoft.com/office/drawing/2014/main" val="393782646"/>
                  </a:ext>
                </a:extLst>
              </a:tr>
              <a:tr h="1810349">
                <a:tc>
                  <a:txBody>
                    <a:bodyPr/>
                    <a:lstStyle/>
                    <a:p>
                      <a:pPr algn="just">
                        <a:lnSpc>
                          <a:spcPct val="107000"/>
                        </a:lnSpc>
                        <a:spcAft>
                          <a:spcPts val="0"/>
                        </a:spcAft>
                      </a:pPr>
                      <a:r>
                        <a:rPr lang="vi-VN" sz="2800" dirty="0">
                          <a:effectLst/>
                          <a:latin typeface="Times New Roman" panose="02020603050405020304" pitchFamily="18" charset="0"/>
                          <a:cs typeface="Times New Roman" panose="02020603050405020304" pitchFamily="18" charset="0"/>
                        </a:rPr>
                        <a:t>Ý kiến, lí lẽ, bằng chứng được sắp xếp theo trình tự hợp lí.</a:t>
                      </a:r>
                      <a:endParaRPr lang="vi-VN"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24273" marR="24273" marT="0" marB="0">
                    <a:solidFill>
                      <a:srgbClr val="92D050"/>
                    </a:solidFill>
                  </a:tcPr>
                </a:tc>
                <a:tc>
                  <a:txBody>
                    <a:bodyPr/>
                    <a:lstStyle/>
                    <a:p>
                      <a:pPr algn="just">
                        <a:lnSpc>
                          <a:spcPct val="107000"/>
                        </a:lnSpc>
                        <a:spcAft>
                          <a:spcPts val="0"/>
                        </a:spcAft>
                      </a:pPr>
                      <a:endParaRPr lang="vi-VN"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24273" marR="24273" marT="0" marB="0">
                    <a:solidFill>
                      <a:srgbClr val="92D050"/>
                    </a:solidFill>
                  </a:tcPr>
                </a:tc>
                <a:extLst>
                  <a:ext uri="{0D108BD9-81ED-4DB2-BD59-A6C34878D82A}">
                    <a16:rowId xmlns:a16="http://schemas.microsoft.com/office/drawing/2014/main" val="2056543032"/>
                  </a:ext>
                </a:extLst>
              </a:tr>
            </a:tbl>
          </a:graphicData>
        </a:graphic>
      </p:graphicFrame>
    </p:spTree>
    <p:extLst>
      <p:ext uri="{BB962C8B-B14F-4D97-AF65-F5344CB8AC3E}">
        <p14:creationId xmlns:p14="http://schemas.microsoft.com/office/powerpoint/2010/main" val="1331608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Hộp Văn bản 5">
            <a:extLst>
              <a:ext uri="{FF2B5EF4-FFF2-40B4-BE49-F238E27FC236}">
                <a16:creationId xmlns:a16="http://schemas.microsoft.com/office/drawing/2014/main" id="{1157A792-BD51-9571-AEA6-BFAD552EFD73}"/>
              </a:ext>
            </a:extLst>
          </p:cNvPr>
          <p:cNvSpPr txBox="1">
            <a:spLocks noGrp="1"/>
          </p:cNvSpPr>
          <p:nvPr>
            <p:ph type="title"/>
          </p:nvPr>
        </p:nvSpPr>
        <p:spPr>
          <a:xfrm>
            <a:off x="0" y="83100"/>
            <a:ext cx="8815251" cy="480131"/>
          </a:xfrm>
          <a:prstGeom prst="rect">
            <a:avLst/>
          </a:prstGeom>
          <a:gradFill>
            <a:gsLst>
              <a:gs pos="0">
                <a:srgbClr val="00CC00">
                  <a:shade val="30000"/>
                  <a:satMod val="115000"/>
                </a:srgbClr>
              </a:gs>
              <a:gs pos="45000">
                <a:srgbClr val="00CC00">
                  <a:shade val="100000"/>
                  <a:satMod val="115000"/>
                </a:srgbClr>
              </a:gs>
            </a:gsLst>
            <a:lin ang="2700000" scaled="1"/>
          </a:gradFill>
        </p:spPr>
        <p:txBody>
          <a:bodyPr wrap="square">
            <a:spAutoFit/>
          </a:bodyPr>
          <a:lstStyle/>
          <a:p>
            <a:r>
              <a:rPr lang="en-US" sz="2800" b="1" dirty="0">
                <a:solidFill>
                  <a:schemeClr val="bg1"/>
                </a:solidFill>
                <a:effectLst/>
                <a:latin typeface="Times New Roman" panose="02020603050405020304" pitchFamily="18" charset="0"/>
                <a:ea typeface="MS Mincho" panose="02020609040205080304" pitchFamily="49" charset="-128"/>
              </a:rPr>
              <a:t>III. </a:t>
            </a:r>
            <a:r>
              <a:rPr lang="en-US" sz="2800" b="1" dirty="0" err="1">
                <a:solidFill>
                  <a:schemeClr val="bg1"/>
                </a:solidFill>
                <a:effectLst/>
                <a:latin typeface="Times New Roman" panose="02020603050405020304" pitchFamily="18" charset="0"/>
                <a:ea typeface="MS Mincho" panose="02020609040205080304" pitchFamily="49" charset="-128"/>
              </a:rPr>
              <a:t>Suy</a:t>
            </a:r>
            <a:r>
              <a:rPr lang="en-US" sz="2800" b="1" dirty="0">
                <a:solidFill>
                  <a:schemeClr val="bg1"/>
                </a:solidFill>
                <a:effectLst/>
                <a:latin typeface="Times New Roman" panose="02020603050405020304" pitchFamily="18" charset="0"/>
                <a:ea typeface="MS Mincho" panose="02020609040205080304" pitchFamily="49" charset="-128"/>
              </a:rPr>
              <a:t> </a:t>
            </a:r>
            <a:r>
              <a:rPr lang="en-US" sz="2800" b="1" dirty="0" err="1">
                <a:solidFill>
                  <a:schemeClr val="bg1"/>
                </a:solidFill>
                <a:effectLst/>
                <a:latin typeface="Times New Roman" panose="02020603050405020304" pitchFamily="18" charset="0"/>
                <a:ea typeface="MS Mincho" panose="02020609040205080304" pitchFamily="49" charset="-128"/>
              </a:rPr>
              <a:t>ngẫm</a:t>
            </a:r>
            <a:r>
              <a:rPr lang="en-US" sz="2800" b="1" dirty="0">
                <a:solidFill>
                  <a:schemeClr val="bg1"/>
                </a:solidFill>
                <a:effectLst/>
                <a:latin typeface="Times New Roman" panose="02020603050405020304" pitchFamily="18" charset="0"/>
                <a:ea typeface="MS Mincho" panose="02020609040205080304" pitchFamily="49" charset="-128"/>
              </a:rPr>
              <a:t> </a:t>
            </a:r>
            <a:r>
              <a:rPr lang="en-US" sz="2800" b="1" dirty="0" err="1">
                <a:solidFill>
                  <a:schemeClr val="bg1"/>
                </a:solidFill>
                <a:effectLst/>
                <a:latin typeface="Times New Roman" panose="02020603050405020304" pitchFamily="18" charset="0"/>
                <a:ea typeface="MS Mincho" panose="02020609040205080304" pitchFamily="49" charset="-128"/>
              </a:rPr>
              <a:t>và</a:t>
            </a:r>
            <a:r>
              <a:rPr lang="en-US" sz="2800" b="1" dirty="0">
                <a:solidFill>
                  <a:schemeClr val="bg1"/>
                </a:solidFill>
                <a:effectLst/>
                <a:latin typeface="Times New Roman" panose="02020603050405020304" pitchFamily="18" charset="0"/>
                <a:ea typeface="MS Mincho" panose="02020609040205080304" pitchFamily="49" charset="-128"/>
              </a:rPr>
              <a:t> </a:t>
            </a:r>
            <a:r>
              <a:rPr lang="en-US" sz="2800" b="1" dirty="0" err="1">
                <a:solidFill>
                  <a:schemeClr val="bg1"/>
                </a:solidFill>
                <a:effectLst/>
                <a:latin typeface="Times New Roman" panose="02020603050405020304" pitchFamily="18" charset="0"/>
                <a:ea typeface="MS Mincho" panose="02020609040205080304" pitchFamily="49" charset="-128"/>
              </a:rPr>
              <a:t>phản</a:t>
            </a:r>
            <a:r>
              <a:rPr lang="en-US" sz="2800" b="1" dirty="0">
                <a:solidFill>
                  <a:schemeClr val="bg1"/>
                </a:solidFill>
                <a:effectLst/>
                <a:latin typeface="Times New Roman" panose="02020603050405020304" pitchFamily="18" charset="0"/>
                <a:ea typeface="MS Mincho" panose="02020609040205080304" pitchFamily="49" charset="-128"/>
              </a:rPr>
              <a:t> </a:t>
            </a:r>
            <a:r>
              <a:rPr lang="en-US" sz="2800" b="1" dirty="0" err="1">
                <a:solidFill>
                  <a:schemeClr val="bg1"/>
                </a:solidFill>
                <a:effectLst/>
                <a:latin typeface="Times New Roman" panose="02020603050405020304" pitchFamily="18" charset="0"/>
                <a:ea typeface="MS Mincho" panose="02020609040205080304" pitchFamily="49" charset="-128"/>
              </a:rPr>
              <a:t>hồi</a:t>
            </a:r>
            <a:endParaRPr lang="en-US" sz="2800" dirty="0">
              <a:solidFill>
                <a:schemeClr val="bg1"/>
              </a:solidFill>
            </a:endParaRPr>
          </a:p>
        </p:txBody>
      </p:sp>
      <p:sp>
        <p:nvSpPr>
          <p:cNvPr id="2" name="TextBox 1"/>
          <p:cNvSpPr txBox="1"/>
          <p:nvPr/>
        </p:nvSpPr>
        <p:spPr>
          <a:xfrm>
            <a:off x="94593" y="1517338"/>
            <a:ext cx="1177158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488946212"/>
              </p:ext>
            </p:extLst>
          </p:nvPr>
        </p:nvGraphicFramePr>
        <p:xfrm>
          <a:off x="94591" y="1208690"/>
          <a:ext cx="12013326" cy="3674875"/>
        </p:xfrm>
        <a:graphic>
          <a:graphicData uri="http://schemas.openxmlformats.org/drawingml/2006/table">
            <a:tbl>
              <a:tblPr firstRow="1" bandRow="1">
                <a:tableStyleId>{5940675A-B579-460E-94D1-54222C63F5DA}</a:tableStyleId>
              </a:tblPr>
              <a:tblGrid>
                <a:gridCol w="6006663">
                  <a:extLst>
                    <a:ext uri="{9D8B030D-6E8A-4147-A177-3AD203B41FA5}">
                      <a16:colId xmlns:a16="http://schemas.microsoft.com/office/drawing/2014/main" val="1962949869"/>
                    </a:ext>
                  </a:extLst>
                </a:gridCol>
                <a:gridCol w="6006663">
                  <a:extLst>
                    <a:ext uri="{9D8B030D-6E8A-4147-A177-3AD203B41FA5}">
                      <a16:colId xmlns:a16="http://schemas.microsoft.com/office/drawing/2014/main" val="3866580000"/>
                    </a:ext>
                  </a:extLst>
                </a:gridCol>
              </a:tblGrid>
              <a:tr h="935420">
                <a:tc>
                  <a:txBody>
                    <a:bodyPr/>
                    <a:lstStyle/>
                    <a:p>
                      <a:r>
                        <a:rPr lang="vi-VN" sz="2400" kern="1200" dirty="0" smtClean="0">
                          <a:solidFill>
                            <a:schemeClr val="tx1"/>
                          </a:solidFill>
                          <a:effectLst/>
                          <a:latin typeface="Times New Roman" panose="02020603050405020304" pitchFamily="18" charset="0"/>
                          <a:ea typeface="+mn-ea"/>
                          <a:cs typeface="Times New Roman" panose="02020603050405020304" pitchFamily="18" charset="0"/>
                        </a:rPr>
                        <a:t>Đặc điểm của văn bản nghị luận phân tích một tác phẩm văn học</a:t>
                      </a:r>
                      <a:endParaRPr lang="vi-VN" sz="2400" dirty="0">
                        <a:latin typeface="Times New Roman" panose="02020603050405020304" pitchFamily="18" charset="0"/>
                        <a:cs typeface="Times New Roman" panose="02020603050405020304" pitchFamily="18" charset="0"/>
                      </a:endParaRPr>
                    </a:p>
                  </a:txBody>
                  <a:tcPr/>
                </a:tc>
                <a:tc>
                  <a:txBody>
                    <a:bodyPr/>
                    <a:lstStyle/>
                    <a:p>
                      <a:r>
                        <a:rPr lang="vi-VN" sz="2400" kern="1200" dirty="0" smtClean="0">
                          <a:solidFill>
                            <a:schemeClr val="tx1"/>
                          </a:solidFill>
                          <a:effectLst/>
                          <a:latin typeface="Times New Roman" panose="02020603050405020304" pitchFamily="18" charset="0"/>
                          <a:ea typeface="+mn-ea"/>
                          <a:cs typeface="Times New Roman" panose="02020603050405020304" pitchFamily="18" charset="0"/>
                        </a:rPr>
                        <a:t>Biểu hiện trong văn bản Em bé thông minh – nhân vật kết tinh trí tuệ dân gian</a:t>
                      </a:r>
                      <a:endParaRPr lang="vi-VN"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879774759"/>
                  </a:ext>
                </a:extLst>
              </a:tr>
              <a:tr h="370840">
                <a:tc>
                  <a:txBody>
                    <a:bodyPr/>
                    <a:lstStyle/>
                    <a:p>
                      <a:pPr algn="just">
                        <a:lnSpc>
                          <a:spcPct val="107000"/>
                        </a:lnSpc>
                        <a:spcAft>
                          <a:spcPts val="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Thể hiện rõ ý kiến của người viết về tác phẩm cần bàn luận</a:t>
                      </a: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“Trong truyện Em bé thông minh, thông qua bốn lần thử thách, tác giả dân gian đã đề cao trí tuệ của nhân dân”.</a:t>
                      </a: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47428802"/>
                  </a:ext>
                </a:extLst>
              </a:tr>
              <a:tr h="370840">
                <a:tc>
                  <a:txBody>
                    <a:bodyPr/>
                    <a:lstStyle/>
                    <a:p>
                      <a:pPr algn="just">
                        <a:lnSpc>
                          <a:spcPct val="107000"/>
                        </a:lnSpc>
                        <a:spcAft>
                          <a:spcPts val="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Đưa ra lí lẽ là những lí giải, phân tích tác phẩm.</a:t>
                      </a: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Đề cao trí tuệ nhân dân.</a:t>
                      </a: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79129121"/>
                  </a:ext>
                </a:extLst>
              </a:tr>
              <a:tr h="370840">
                <a:tc>
                  <a:txBody>
                    <a:bodyPr/>
                    <a:lstStyle/>
                    <a:p>
                      <a:pPr algn="just">
                        <a:lnSpc>
                          <a:spcPct val="107000"/>
                        </a:lnSpc>
                        <a:spcAft>
                          <a:spcPts val="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Bằng chứng được dẫn ra từ tác phẩm để làm rõ cho lí lẽ.</a:t>
                      </a: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Thử thách đầu tiên</a:t>
                      </a: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07000"/>
                        </a:lnSpc>
                        <a:spcAft>
                          <a:spcPts val="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Thử thách thứ hai và thứ ba</a:t>
                      </a: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07000"/>
                        </a:lnSpc>
                        <a:spcAft>
                          <a:spcPts val="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Thử thách thứ tư</a:t>
                      </a: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64009204"/>
                  </a:ext>
                </a:extLst>
              </a:tr>
            </a:tbl>
          </a:graphicData>
        </a:graphic>
      </p:graphicFrame>
      <p:sp>
        <p:nvSpPr>
          <p:cNvPr id="6" name="Hộp Văn bản 19">
            <a:extLst>
              <a:ext uri="{FF2B5EF4-FFF2-40B4-BE49-F238E27FC236}">
                <a16:creationId xmlns:a16="http://schemas.microsoft.com/office/drawing/2014/main" id="{B8E3D724-31E6-7F33-D36D-F8E8AC1713B3}"/>
              </a:ext>
            </a:extLst>
          </p:cNvPr>
          <p:cNvSpPr txBox="1">
            <a:spLocks noGrp="1"/>
          </p:cNvSpPr>
          <p:nvPr>
            <p:ph idx="1"/>
          </p:nvPr>
        </p:nvSpPr>
        <p:spPr>
          <a:xfrm>
            <a:off x="0" y="631813"/>
            <a:ext cx="11531600" cy="480131"/>
          </a:xfrm>
          <a:prstGeom prst="rect">
            <a:avLst/>
          </a:prstGeom>
          <a:gradFill>
            <a:gsLst>
              <a:gs pos="0">
                <a:srgbClr val="00CC00">
                  <a:shade val="30000"/>
                  <a:satMod val="115000"/>
                </a:srgbClr>
              </a:gs>
              <a:gs pos="45000">
                <a:srgbClr val="00CC00">
                  <a:shade val="100000"/>
                  <a:satMod val="115000"/>
                </a:srgbClr>
              </a:gs>
            </a:gsLst>
            <a:lin ang="2700000" scaled="1"/>
          </a:gradFill>
        </p:spPr>
        <p:txBody>
          <a:bodyPr wrap="square">
            <a:spAutoFit/>
          </a:bodyPr>
          <a:lstStyle/>
          <a:p>
            <a:pPr marL="0" indent="0">
              <a:buNone/>
            </a:pPr>
            <a:r>
              <a:rPr lang="vi-VN" b="1" dirty="0">
                <a:solidFill>
                  <a:schemeClr val="bg1"/>
                </a:solidFill>
                <a:latin typeface="Times New Roman" panose="02020603050405020304" pitchFamily="18" charset="0"/>
                <a:cs typeface="Times New Roman" panose="02020603050405020304" pitchFamily="18" charset="0"/>
              </a:rPr>
              <a:t>2. Đặc điểm của văn bản nghị luận phân tích một tác phẩm văn học</a:t>
            </a:r>
            <a:r>
              <a:rPr lang="vi-VN" b="1" dirty="0" smtClean="0">
                <a:solidFill>
                  <a:schemeClr val="bg1"/>
                </a:solidFill>
                <a:latin typeface="Times New Roman" panose="02020603050405020304" pitchFamily="18" charset="0"/>
                <a:cs typeface="Times New Roman" panose="02020603050405020304" pitchFamily="18" charset="0"/>
              </a:rPr>
              <a:t>.</a:t>
            </a:r>
            <a:endParaRPr lang="vi-VN" b="1"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8640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bg/>
                                          </p:spTgt>
                                        </p:tgtEl>
                                        <p:attrNameLst>
                                          <p:attrName>style.visibility</p:attrName>
                                        </p:attrNameLst>
                                      </p:cBhvr>
                                      <p:to>
                                        <p:strVal val="visible"/>
                                      </p:to>
                                    </p:set>
                                    <p:animEffect transition="in" filter="fade">
                                      <p:cBhvr>
                                        <p:cTn id="12" dur="1000"/>
                                        <p:tgtEl>
                                          <p:spTgt spid="6">
                                            <p:bg/>
                                          </p:spTgt>
                                        </p:tgtEl>
                                      </p:cBhvr>
                                    </p:animEffect>
                                    <p:anim calcmode="lin" valueType="num">
                                      <p:cBhvr>
                                        <p:cTn id="13" dur="1000" fill="hold"/>
                                        <p:tgtEl>
                                          <p:spTgt spid="6">
                                            <p:bg/>
                                          </p:spTgt>
                                        </p:tgtEl>
                                        <p:attrNameLst>
                                          <p:attrName>ppt_x</p:attrName>
                                        </p:attrNameLst>
                                      </p:cBhvr>
                                      <p:tavLst>
                                        <p:tav tm="0">
                                          <p:val>
                                            <p:strVal val="#ppt_x"/>
                                          </p:val>
                                        </p:tav>
                                        <p:tav tm="100000">
                                          <p:val>
                                            <p:strVal val="#ppt_x"/>
                                          </p:val>
                                        </p:tav>
                                      </p:tavLst>
                                    </p:anim>
                                    <p:anim calcmode="lin" valueType="num">
                                      <p:cBhvr>
                                        <p:cTn id="14" dur="1000" fill="hold"/>
                                        <p:tgtEl>
                                          <p:spTgt spid="6">
                                            <p:bg/>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1000"/>
                                        <p:tgtEl>
                                          <p:spTgt spid="6">
                                            <p:txEl>
                                              <p:pRg st="0" end="0"/>
                                            </p:txEl>
                                          </p:spTgt>
                                        </p:tgtEl>
                                      </p:cBhvr>
                                    </p:animEffect>
                                    <p:anim calcmode="lin" valueType="num">
                                      <p:cBhvr>
                                        <p:cTn id="20"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id="{1157A792-BD51-9571-AEA6-BFAD552EFD73}"/>
              </a:ext>
            </a:extLst>
          </p:cNvPr>
          <p:cNvSpPr txBox="1"/>
          <p:nvPr/>
        </p:nvSpPr>
        <p:spPr>
          <a:xfrm>
            <a:off x="734783" y="227420"/>
            <a:ext cx="6821130" cy="523220"/>
          </a:xfrm>
          <a:prstGeom prst="rect">
            <a:avLst/>
          </a:prstGeom>
          <a:gradFill>
            <a:gsLst>
              <a:gs pos="0">
                <a:srgbClr val="00CC00">
                  <a:shade val="30000"/>
                  <a:satMod val="115000"/>
                </a:srgbClr>
              </a:gs>
              <a:gs pos="45000">
                <a:srgbClr val="00CC00">
                  <a:shade val="100000"/>
                  <a:satMod val="115000"/>
                </a:srgbClr>
              </a:gs>
            </a:gsLst>
            <a:lin ang="2700000" scaled="1"/>
          </a:gradFill>
        </p:spPr>
        <p:txBody>
          <a:bodyPr wrap="square">
            <a:spAutoFit/>
          </a:bodyPr>
          <a:lstStyle/>
          <a:p>
            <a:r>
              <a:rPr lang="en-US" sz="2800" b="1" dirty="0">
                <a:solidFill>
                  <a:schemeClr val="bg1"/>
                </a:solidFill>
                <a:effectLst/>
                <a:latin typeface="Times New Roman" panose="02020603050405020304" pitchFamily="18" charset="0"/>
                <a:ea typeface="MS Mincho" panose="02020609040205080304" pitchFamily="49" charset="-128"/>
              </a:rPr>
              <a:t>III. </a:t>
            </a:r>
            <a:r>
              <a:rPr lang="en-US" sz="2800" b="1" dirty="0" err="1">
                <a:solidFill>
                  <a:schemeClr val="bg1"/>
                </a:solidFill>
                <a:effectLst/>
                <a:latin typeface="Times New Roman" panose="02020603050405020304" pitchFamily="18" charset="0"/>
                <a:ea typeface="MS Mincho" panose="02020609040205080304" pitchFamily="49" charset="-128"/>
              </a:rPr>
              <a:t>Suy</a:t>
            </a:r>
            <a:r>
              <a:rPr lang="en-US" sz="2800" b="1" dirty="0">
                <a:solidFill>
                  <a:schemeClr val="bg1"/>
                </a:solidFill>
                <a:effectLst/>
                <a:latin typeface="Times New Roman" panose="02020603050405020304" pitchFamily="18" charset="0"/>
                <a:ea typeface="MS Mincho" panose="02020609040205080304" pitchFamily="49" charset="-128"/>
              </a:rPr>
              <a:t> </a:t>
            </a:r>
            <a:r>
              <a:rPr lang="en-US" sz="2800" b="1" dirty="0" err="1">
                <a:solidFill>
                  <a:schemeClr val="bg1"/>
                </a:solidFill>
                <a:effectLst/>
                <a:latin typeface="Times New Roman" panose="02020603050405020304" pitchFamily="18" charset="0"/>
                <a:ea typeface="MS Mincho" panose="02020609040205080304" pitchFamily="49" charset="-128"/>
              </a:rPr>
              <a:t>ngẫm</a:t>
            </a:r>
            <a:r>
              <a:rPr lang="en-US" sz="2800" b="1" dirty="0">
                <a:solidFill>
                  <a:schemeClr val="bg1"/>
                </a:solidFill>
                <a:effectLst/>
                <a:latin typeface="Times New Roman" panose="02020603050405020304" pitchFamily="18" charset="0"/>
                <a:ea typeface="MS Mincho" panose="02020609040205080304" pitchFamily="49" charset="-128"/>
              </a:rPr>
              <a:t> </a:t>
            </a:r>
            <a:r>
              <a:rPr lang="en-US" sz="2800" b="1" dirty="0" err="1">
                <a:solidFill>
                  <a:schemeClr val="bg1"/>
                </a:solidFill>
                <a:effectLst/>
                <a:latin typeface="Times New Roman" panose="02020603050405020304" pitchFamily="18" charset="0"/>
                <a:ea typeface="MS Mincho" panose="02020609040205080304" pitchFamily="49" charset="-128"/>
              </a:rPr>
              <a:t>và</a:t>
            </a:r>
            <a:r>
              <a:rPr lang="en-US" sz="2800" b="1" dirty="0">
                <a:solidFill>
                  <a:schemeClr val="bg1"/>
                </a:solidFill>
                <a:effectLst/>
                <a:latin typeface="Times New Roman" panose="02020603050405020304" pitchFamily="18" charset="0"/>
                <a:ea typeface="MS Mincho" panose="02020609040205080304" pitchFamily="49" charset="-128"/>
              </a:rPr>
              <a:t> </a:t>
            </a:r>
            <a:r>
              <a:rPr lang="en-US" sz="2800" b="1" dirty="0" err="1">
                <a:solidFill>
                  <a:schemeClr val="bg1"/>
                </a:solidFill>
                <a:effectLst/>
                <a:latin typeface="Times New Roman" panose="02020603050405020304" pitchFamily="18" charset="0"/>
                <a:ea typeface="MS Mincho" panose="02020609040205080304" pitchFamily="49" charset="-128"/>
              </a:rPr>
              <a:t>phản</a:t>
            </a:r>
            <a:r>
              <a:rPr lang="en-US" sz="2800" b="1" dirty="0">
                <a:solidFill>
                  <a:schemeClr val="bg1"/>
                </a:solidFill>
                <a:effectLst/>
                <a:latin typeface="Times New Roman" panose="02020603050405020304" pitchFamily="18" charset="0"/>
                <a:ea typeface="MS Mincho" panose="02020609040205080304" pitchFamily="49" charset="-128"/>
              </a:rPr>
              <a:t> </a:t>
            </a:r>
            <a:r>
              <a:rPr lang="en-US" sz="2800" b="1" dirty="0" err="1">
                <a:solidFill>
                  <a:schemeClr val="bg1"/>
                </a:solidFill>
                <a:effectLst/>
                <a:latin typeface="Times New Roman" panose="02020603050405020304" pitchFamily="18" charset="0"/>
                <a:ea typeface="MS Mincho" panose="02020609040205080304" pitchFamily="49" charset="-128"/>
              </a:rPr>
              <a:t>hồi</a:t>
            </a:r>
            <a:endParaRPr lang="en-US" sz="2800"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878401886"/>
              </p:ext>
            </p:extLst>
          </p:nvPr>
        </p:nvGraphicFramePr>
        <p:xfrm>
          <a:off x="430924" y="953266"/>
          <a:ext cx="11406352" cy="4696206"/>
        </p:xfrm>
        <a:graphic>
          <a:graphicData uri="http://schemas.openxmlformats.org/drawingml/2006/table">
            <a:tbl>
              <a:tblPr firstRow="1" bandRow="1">
                <a:tableStyleId>{5940675A-B579-460E-94D1-54222C63F5DA}</a:tableStyleId>
              </a:tblPr>
              <a:tblGrid>
                <a:gridCol w="5703176">
                  <a:extLst>
                    <a:ext uri="{9D8B030D-6E8A-4147-A177-3AD203B41FA5}">
                      <a16:colId xmlns:a16="http://schemas.microsoft.com/office/drawing/2014/main" val="1111675434"/>
                    </a:ext>
                  </a:extLst>
                </a:gridCol>
                <a:gridCol w="5703176">
                  <a:extLst>
                    <a:ext uri="{9D8B030D-6E8A-4147-A177-3AD203B41FA5}">
                      <a16:colId xmlns:a16="http://schemas.microsoft.com/office/drawing/2014/main" val="1003570892"/>
                    </a:ext>
                  </a:extLst>
                </a:gridCol>
              </a:tblGrid>
              <a:tr h="370840">
                <a:tc>
                  <a:txBody>
                    <a:bodyPr/>
                    <a:lstStyle/>
                    <a:p>
                      <a:pPr algn="just">
                        <a:lnSpc>
                          <a:spcPct val="107000"/>
                        </a:lnSpc>
                        <a:spcAft>
                          <a:spcPts val="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Ý kiến, lí lẽ, bằng chứng được sắp xếp theo trình tự hợp lí.</a:t>
                      </a: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Ý kiến 1: Thông qua thử thách đầu tiên, tác giả dân gian đề cao sự thông minh trong ứng xử, mà chủ yếu là một phản xạ ngôn ngữ lanh lẹ và sắc sảo.</a:t>
                      </a: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07000"/>
                        </a:lnSpc>
                        <a:spcAft>
                          <a:spcPts val="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Ý kiến 2: Ở thử thách thứ hai và ba, tác giả dân gian muốn khẳng định sự mẫn tiếp của trí tuệ dân gian.</a:t>
                      </a: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07000"/>
                        </a:lnSpc>
                        <a:spcAft>
                          <a:spcPts val="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Ý kiến 3: Ở thử thách thứ tư, người kể chuyện đã nâng nhân vật em bé lên một tầm cao mới, vượt lên cả triều đình hai.nước, nhấn mạnh vị thế áp đảo của trí tuệ dân gian so với trí tuệ cung đình…</a:t>
                      </a: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18980715"/>
                  </a:ext>
                </a:extLst>
              </a:tr>
            </a:tbl>
          </a:graphicData>
        </a:graphic>
      </p:graphicFrame>
    </p:spTree>
    <p:extLst>
      <p:ext uri="{BB962C8B-B14F-4D97-AF65-F5344CB8AC3E}">
        <p14:creationId xmlns:p14="http://schemas.microsoft.com/office/powerpoint/2010/main" val="416371689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0" name="Hộp Văn bản 19">
            <a:extLst>
              <a:ext uri="{FF2B5EF4-FFF2-40B4-BE49-F238E27FC236}">
                <a16:creationId xmlns:a16="http://schemas.microsoft.com/office/drawing/2014/main" id="{B8E3D724-31E6-7F33-D36D-F8E8AC1713B3}"/>
              </a:ext>
            </a:extLst>
          </p:cNvPr>
          <p:cNvSpPr txBox="1"/>
          <p:nvPr/>
        </p:nvSpPr>
        <p:spPr>
          <a:xfrm>
            <a:off x="-95534" y="612082"/>
            <a:ext cx="10886946" cy="523220"/>
          </a:xfrm>
          <a:prstGeom prst="rect">
            <a:avLst/>
          </a:prstGeom>
          <a:gradFill>
            <a:gsLst>
              <a:gs pos="0">
                <a:srgbClr val="00CC00">
                  <a:shade val="30000"/>
                  <a:satMod val="115000"/>
                </a:srgbClr>
              </a:gs>
              <a:gs pos="45000">
                <a:srgbClr val="00CC00">
                  <a:shade val="100000"/>
                  <a:satMod val="115000"/>
                </a:srgbClr>
              </a:gs>
            </a:gsLst>
            <a:lin ang="2700000" scaled="1"/>
          </a:gradFill>
        </p:spPr>
        <p:txBody>
          <a:bodyPr wrap="square">
            <a:spAutoFit/>
          </a:bodyPr>
          <a:lstStyle/>
          <a:p>
            <a:r>
              <a:rPr lang="en-US" sz="2800" b="1" dirty="0" smtClean="0">
                <a:solidFill>
                  <a:srgbClr val="3A863A"/>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vi-VN" sz="2800" b="1" dirty="0" smtClean="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3. Những góc nhìn văn chương</a:t>
            </a:r>
            <a:endParaRPr lang="vi-VN" sz="2800" dirty="0">
              <a:solidFill>
                <a:schemeClr val="bg1"/>
              </a:solidFill>
              <a:latin typeface="Times New Roman" panose="02020603050405020304" pitchFamily="18" charset="0"/>
              <a:cs typeface="Times New Roman" panose="02020603050405020304" pitchFamily="18" charset="0"/>
            </a:endParaRPr>
          </a:p>
        </p:txBody>
      </p:sp>
      <p:sp>
        <p:nvSpPr>
          <p:cNvPr id="6" name="Hộp Văn bản 5">
            <a:extLst>
              <a:ext uri="{FF2B5EF4-FFF2-40B4-BE49-F238E27FC236}">
                <a16:creationId xmlns:a16="http://schemas.microsoft.com/office/drawing/2014/main" id="{1157A792-BD51-9571-AEA6-BFAD552EFD73}"/>
              </a:ext>
            </a:extLst>
          </p:cNvPr>
          <p:cNvSpPr txBox="1"/>
          <p:nvPr/>
        </p:nvSpPr>
        <p:spPr>
          <a:xfrm>
            <a:off x="0" y="0"/>
            <a:ext cx="6821130" cy="523220"/>
          </a:xfrm>
          <a:prstGeom prst="rect">
            <a:avLst/>
          </a:prstGeom>
          <a:gradFill>
            <a:gsLst>
              <a:gs pos="0">
                <a:srgbClr val="00CC00">
                  <a:shade val="30000"/>
                  <a:satMod val="115000"/>
                </a:srgbClr>
              </a:gs>
              <a:gs pos="45000">
                <a:srgbClr val="00CC00">
                  <a:shade val="100000"/>
                  <a:satMod val="115000"/>
                </a:srgbClr>
              </a:gs>
            </a:gsLst>
            <a:lin ang="2700000" scaled="1"/>
          </a:gradFill>
        </p:spPr>
        <p:txBody>
          <a:bodyPr wrap="square">
            <a:spAutoFit/>
          </a:bodyPr>
          <a:lstStyle/>
          <a:p>
            <a:r>
              <a:rPr lang="en-US" sz="28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III. </a:t>
            </a:r>
            <a:r>
              <a:rPr lang="en-US" sz="28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Suy</a:t>
            </a:r>
            <a:r>
              <a:rPr lang="en-US" sz="28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ngẫm</a:t>
            </a:r>
            <a:r>
              <a:rPr lang="en-US" sz="28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và</a:t>
            </a:r>
            <a:r>
              <a:rPr lang="en-US" sz="28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phản</a:t>
            </a:r>
            <a:r>
              <a:rPr lang="en-US" sz="28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hồi</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8" name="Cloud Callout 7"/>
          <p:cNvSpPr/>
          <p:nvPr/>
        </p:nvSpPr>
        <p:spPr>
          <a:xfrm>
            <a:off x="5659120" y="157364"/>
            <a:ext cx="6106160" cy="3159760"/>
          </a:xfrm>
          <a:prstGeom prst="cloudCallou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vi-VN" sz="2800" dirty="0" smtClean="0">
                <a:solidFill>
                  <a:srgbClr val="FF0000"/>
                </a:solidFill>
                <a:latin typeface="Times New Roman" panose="02020603050405020304" pitchFamily="18" charset="0"/>
                <a:cs typeface="Times New Roman" panose="02020603050405020304" pitchFamily="18" charset="0"/>
              </a:rPr>
              <a:t>Văn bản </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trên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giúp</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em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biết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thêm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điều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gì</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về</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truyện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cổ</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tích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Em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bé</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thông</a:t>
            </a:r>
            <a:r>
              <a:rPr lang="en-US" sz="2800" dirty="0">
                <a:solidFill>
                  <a:srgbClr val="FF0000"/>
                </a:solidFill>
                <a:latin typeface="Times New Roman" panose="02020603050405020304" pitchFamily="18" charset="0"/>
                <a:cs typeface="Times New Roman" panose="02020603050405020304" pitchFamily="18" charset="0"/>
              </a:rPr>
              <a:t> minh”?</a:t>
            </a:r>
          </a:p>
          <a:p>
            <a:pPr algn="ctr"/>
            <a:endParaRPr lang="vi-VN" sz="2800" dirty="0">
              <a:solidFill>
                <a:srgbClr val="FF0000"/>
              </a:solidFill>
              <a:latin typeface="Times New Roman" panose="02020603050405020304" pitchFamily="18" charset="0"/>
              <a:cs typeface="Times New Roman" panose="02020603050405020304" pitchFamily="18" charset="0"/>
            </a:endParaRPr>
          </a:p>
        </p:txBody>
      </p:sp>
      <p:sp>
        <p:nvSpPr>
          <p:cNvPr id="11" name="文本框 6">
            <a:extLst>
              <a:ext uri="{FF2B5EF4-FFF2-40B4-BE49-F238E27FC236}">
                <a16:creationId xmlns:a16="http://schemas.microsoft.com/office/drawing/2014/main" id="{98B3A75A-B86B-8D44-B6BE-6C0CFCC527A8}"/>
              </a:ext>
            </a:extLst>
          </p:cNvPr>
          <p:cNvSpPr txBox="1"/>
          <p:nvPr/>
        </p:nvSpPr>
        <p:spPr>
          <a:xfrm>
            <a:off x="172720" y="3472458"/>
            <a:ext cx="11948160" cy="3385542"/>
          </a:xfrm>
          <a:prstGeom prst="rect">
            <a:avLst/>
          </a:prstGeom>
          <a:noFill/>
        </p:spPr>
        <p:txBody>
          <a:bodyPr wrap="square">
            <a:spAutoFit/>
            <a:scene3d>
              <a:camera prst="orthographicFront"/>
              <a:lightRig rig="threePt" dir="t"/>
            </a:scene3d>
            <a:sp3d contourW="12700"/>
          </a:bodyPr>
          <a:lstStyle/>
          <a:p>
            <a:pPr algn="ctr">
              <a:defRPr/>
            </a:pPr>
            <a:r>
              <a:rPr lang="vi-VN" altLang="zh-CN" sz="2800" b="1" dirty="0">
                <a:latin typeface="Times New Roman" panose="02020603050405020304" pitchFamily="18" charset="0"/>
                <a:cs typeface="Times New Roman" panose="02020603050405020304" pitchFamily="18" charset="0"/>
                <a:sym typeface="+mn-lt"/>
              </a:rPr>
              <a:t>Qua VB trên, em hiểu được rằng:</a:t>
            </a:r>
          </a:p>
          <a:p>
            <a:pPr marL="285750" indent="-285750" algn="just">
              <a:buFont typeface="Wingdings" pitchFamily="2" charset="2"/>
              <a:buChar char="Ø"/>
              <a:defRPr/>
            </a:pPr>
            <a:r>
              <a:rPr lang="vi-VN" altLang="zh-CN" sz="2800" i="1" dirty="0">
                <a:latin typeface="Times New Roman" panose="02020603050405020304" pitchFamily="18" charset="0"/>
                <a:cs typeface="Times New Roman" panose="02020603050405020304" pitchFamily="18" charset="0"/>
                <a:sym typeface="+mn-lt"/>
              </a:rPr>
              <a:t> Tác giả dân gian đã tập trung ca ngợi trí thông minh của nhân dân qua nhân vật em bé thông minh.</a:t>
            </a:r>
          </a:p>
          <a:p>
            <a:pPr marL="285750" indent="-285750" algn="just">
              <a:buFont typeface="Wingdings" pitchFamily="2" charset="2"/>
              <a:buChar char="Ø"/>
              <a:defRPr/>
            </a:pPr>
            <a:r>
              <a:rPr lang="vi-VN" altLang="zh-CN" sz="2800" i="1" dirty="0">
                <a:latin typeface="Times New Roman" panose="02020603050405020304" pitchFamily="18" charset="0"/>
                <a:cs typeface="Times New Roman" panose="02020603050405020304" pitchFamily="18" charset="0"/>
                <a:sym typeface="+mn-lt"/>
              </a:rPr>
              <a:t>Tác giả dân gian muốn đề cao tầng lớp lao động, thể hiện sự tự hào về trí tuệ bình dân.</a:t>
            </a:r>
          </a:p>
          <a:p>
            <a:pPr marL="285750" indent="-285750" algn="just">
              <a:buFont typeface="Wingdings" pitchFamily="2" charset="2"/>
              <a:buChar char="Ø"/>
              <a:defRPr/>
            </a:pPr>
            <a:r>
              <a:rPr lang="vi-VN" altLang="zh-CN" sz="2800" i="1" dirty="0">
                <a:latin typeface="Times New Roman" panose="02020603050405020304" pitchFamily="18" charset="0"/>
                <a:cs typeface="Times New Roman" panose="02020603050405020304" pitchFamily="18" charset="0"/>
                <a:sym typeface="+mn-lt"/>
              </a:rPr>
              <a:t>Đồng thời, truyện cổ tích còn thể hiện một ước mơ muốn có được cuộc sống xứng đáng với trí tuệ của người dân.</a:t>
            </a:r>
          </a:p>
          <a:p>
            <a:pPr marL="285750" indent="-285750" algn="just">
              <a:buFont typeface="Wingdings" pitchFamily="2" charset="2"/>
              <a:buChar char="Ø"/>
              <a:defRPr/>
            </a:pPr>
            <a:endParaRPr lang="vi-VN" altLang="zh-CN" i="1" dirty="0">
              <a:solidFill>
                <a:srgbClr val="1976D2"/>
              </a:solidFill>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143301008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6" grpId="0" animBg="1"/>
      <p:bldP spid="8" grpId="0" animBg="1"/>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Hình chữ nhật: Góc Tròn 3">
            <a:extLst>
              <a:ext uri="{FF2B5EF4-FFF2-40B4-BE49-F238E27FC236}">
                <a16:creationId xmlns:a16="http://schemas.microsoft.com/office/drawing/2014/main" id="{55FB33E9-D152-372D-52F9-8B9BC8DEAE84}"/>
              </a:ext>
            </a:extLst>
          </p:cNvPr>
          <p:cNvSpPr/>
          <p:nvPr/>
        </p:nvSpPr>
        <p:spPr>
          <a:xfrm>
            <a:off x="1277983" y="339220"/>
            <a:ext cx="9841173" cy="696759"/>
          </a:xfrm>
          <a:prstGeom prst="roundRect">
            <a:avLst>
              <a:gd name="adj" fmla="val 50000"/>
            </a:avLst>
          </a:prstGeom>
          <a:solidFill>
            <a:schemeClr val="bg1"/>
          </a:solidFill>
          <a:ln>
            <a:noFill/>
          </a:ln>
          <a:effectLst>
            <a:innerShdw blurRad="381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Hình chữ nhật: Góc Tròn 4">
            <a:extLst>
              <a:ext uri="{FF2B5EF4-FFF2-40B4-BE49-F238E27FC236}">
                <a16:creationId xmlns:a16="http://schemas.microsoft.com/office/drawing/2014/main" id="{5E08D2F3-ADC5-13CD-0725-3662CC072C8E}"/>
              </a:ext>
            </a:extLst>
          </p:cNvPr>
          <p:cNvSpPr/>
          <p:nvPr/>
        </p:nvSpPr>
        <p:spPr>
          <a:xfrm>
            <a:off x="1617130" y="558967"/>
            <a:ext cx="9270968" cy="277248"/>
          </a:xfrm>
          <a:prstGeom prst="roundRect">
            <a:avLst>
              <a:gd name="adj" fmla="val 50000"/>
            </a:avLst>
          </a:prstGeom>
          <a:solidFill>
            <a:schemeClr val="tx1">
              <a:lumMod val="50000"/>
              <a:lumOff val="5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Nhóm 26">
            <a:extLst>
              <a:ext uri="{FF2B5EF4-FFF2-40B4-BE49-F238E27FC236}">
                <a16:creationId xmlns:a16="http://schemas.microsoft.com/office/drawing/2014/main" id="{36ECE4BB-2BED-ED14-DF8D-08D10B46D15C}"/>
              </a:ext>
            </a:extLst>
          </p:cNvPr>
          <p:cNvGrpSpPr/>
          <p:nvPr/>
        </p:nvGrpSpPr>
        <p:grpSpPr>
          <a:xfrm>
            <a:off x="7448368" y="364936"/>
            <a:ext cx="661270" cy="661270"/>
            <a:chOff x="7245050" y="491613"/>
            <a:chExt cx="432620" cy="432620"/>
          </a:xfrm>
        </p:grpSpPr>
        <p:sp>
          <p:nvSpPr>
            <p:cNvPr id="21" name="Hình Bầu dục 20">
              <a:extLst>
                <a:ext uri="{FF2B5EF4-FFF2-40B4-BE49-F238E27FC236}">
                  <a16:creationId xmlns:a16="http://schemas.microsoft.com/office/drawing/2014/main" id="{BC9A5266-DC0B-4537-0439-47CF75C1A2F9}"/>
                </a:ext>
              </a:extLst>
            </p:cNvPr>
            <p:cNvSpPr/>
            <p:nvPr/>
          </p:nvSpPr>
          <p:spPr>
            <a:xfrm>
              <a:off x="7245050" y="491613"/>
              <a:ext cx="432620" cy="4326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Hình Bầu dục 21">
              <a:extLst>
                <a:ext uri="{FF2B5EF4-FFF2-40B4-BE49-F238E27FC236}">
                  <a16:creationId xmlns:a16="http://schemas.microsoft.com/office/drawing/2014/main" id="{E6946D2D-A655-18B3-FC2F-81FB8CE211FF}"/>
                </a:ext>
              </a:extLst>
            </p:cNvPr>
            <p:cNvSpPr/>
            <p:nvPr/>
          </p:nvSpPr>
          <p:spPr>
            <a:xfrm>
              <a:off x="7323709" y="570272"/>
              <a:ext cx="275302" cy="275302"/>
            </a:xfrm>
            <a:prstGeom prst="ellipse">
              <a:avLst/>
            </a:prstGeom>
            <a:gradFill flip="none" rotWithShape="1">
              <a:gsLst>
                <a:gs pos="0">
                  <a:srgbClr val="FF00FF">
                    <a:alpha val="69804"/>
                  </a:srgbClr>
                </a:gs>
                <a:gs pos="100000">
                  <a:srgbClr val="660066"/>
                </a:gs>
              </a:gsLst>
              <a:lin ang="2700000" scaled="1"/>
              <a:tileRect/>
            </a:gradFill>
            <a:ln>
              <a:gradFill>
                <a:gsLst>
                  <a:gs pos="0">
                    <a:srgbClr val="660066"/>
                  </a:gs>
                  <a:gs pos="100000">
                    <a:schemeClr val="bg1">
                      <a:alpha val="0"/>
                    </a:schemeClr>
                  </a:gs>
                </a:gsLst>
                <a:lin ang="186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3" name="Nhóm 82">
            <a:extLst>
              <a:ext uri="{FF2B5EF4-FFF2-40B4-BE49-F238E27FC236}">
                <a16:creationId xmlns:a16="http://schemas.microsoft.com/office/drawing/2014/main" id="{E70B24A0-2C5B-EBFE-BC87-2A46BC276AEB}"/>
              </a:ext>
            </a:extLst>
          </p:cNvPr>
          <p:cNvGrpSpPr/>
          <p:nvPr/>
        </p:nvGrpSpPr>
        <p:grpSpPr>
          <a:xfrm>
            <a:off x="652330" y="386299"/>
            <a:ext cx="3134362" cy="5911563"/>
            <a:chOff x="612542" y="406056"/>
            <a:chExt cx="3134362" cy="5911563"/>
          </a:xfrm>
        </p:grpSpPr>
        <p:sp>
          <p:nvSpPr>
            <p:cNvPr id="38" name="Hình tự do: Hình 37">
              <a:extLst>
                <a:ext uri="{FF2B5EF4-FFF2-40B4-BE49-F238E27FC236}">
                  <a16:creationId xmlns:a16="http://schemas.microsoft.com/office/drawing/2014/main" id="{A677CE88-9A78-840E-6C11-C3B32B326FE2}"/>
                </a:ext>
              </a:extLst>
            </p:cNvPr>
            <p:cNvSpPr/>
            <p:nvPr/>
          </p:nvSpPr>
          <p:spPr>
            <a:xfrm flipH="1">
              <a:off x="2108941" y="3182748"/>
              <a:ext cx="70782" cy="340897"/>
            </a:xfrm>
            <a:custGeom>
              <a:avLst/>
              <a:gdLst>
                <a:gd name="connsiteX0" fmla="*/ 0 w 233858"/>
                <a:gd name="connsiteY0" fmla="*/ 0 h 284480"/>
                <a:gd name="connsiteX1" fmla="*/ 233680 w 233858"/>
                <a:gd name="connsiteY1" fmla="*/ 142240 h 284480"/>
                <a:gd name="connsiteX2" fmla="*/ 30480 w 233858"/>
                <a:gd name="connsiteY2" fmla="*/ 284480 h 284480"/>
              </a:gdLst>
              <a:ahLst/>
              <a:cxnLst>
                <a:cxn ang="0">
                  <a:pos x="connsiteX0" y="connsiteY0"/>
                </a:cxn>
                <a:cxn ang="0">
                  <a:pos x="connsiteX1" y="connsiteY1"/>
                </a:cxn>
                <a:cxn ang="0">
                  <a:pos x="connsiteX2" y="connsiteY2"/>
                </a:cxn>
              </a:cxnLst>
              <a:rect l="l" t="t" r="r" b="b"/>
              <a:pathLst>
                <a:path w="233858" h="284480">
                  <a:moveTo>
                    <a:pt x="0" y="0"/>
                  </a:moveTo>
                  <a:cubicBezTo>
                    <a:pt x="114300" y="47413"/>
                    <a:pt x="228600" y="94827"/>
                    <a:pt x="233680" y="142240"/>
                  </a:cubicBezTo>
                  <a:cubicBezTo>
                    <a:pt x="238760" y="189653"/>
                    <a:pt x="134620" y="237066"/>
                    <a:pt x="30480" y="28448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ình tự do: Hình 8">
              <a:extLst>
                <a:ext uri="{FF2B5EF4-FFF2-40B4-BE49-F238E27FC236}">
                  <a16:creationId xmlns:a16="http://schemas.microsoft.com/office/drawing/2014/main" id="{E4D4B9AD-8BC1-0995-B93D-0CC69F98BDFE}"/>
                </a:ext>
              </a:extLst>
            </p:cNvPr>
            <p:cNvSpPr/>
            <p:nvPr/>
          </p:nvSpPr>
          <p:spPr>
            <a:xfrm>
              <a:off x="612542" y="3211766"/>
              <a:ext cx="3134362" cy="3105853"/>
            </a:xfrm>
            <a:custGeom>
              <a:avLst/>
              <a:gdLst>
                <a:gd name="connsiteX0" fmla="*/ 1140542 w 2281084"/>
                <a:gd name="connsiteY0" fmla="*/ 218767 h 2342536"/>
                <a:gd name="connsiteX1" fmla="*/ 983225 w 2281084"/>
                <a:gd name="connsiteY1" fmla="*/ 376084 h 2342536"/>
                <a:gd name="connsiteX2" fmla="*/ 1140542 w 2281084"/>
                <a:gd name="connsiteY2" fmla="*/ 533401 h 2342536"/>
                <a:gd name="connsiteX3" fmla="*/ 1297859 w 2281084"/>
                <a:gd name="connsiteY3" fmla="*/ 376084 h 2342536"/>
                <a:gd name="connsiteX4" fmla="*/ 1140542 w 2281084"/>
                <a:gd name="connsiteY4" fmla="*/ 218767 h 2342536"/>
                <a:gd name="connsiteX5" fmla="*/ 1140542 w 2281084"/>
                <a:gd name="connsiteY5" fmla="*/ 0 h 2342536"/>
                <a:gd name="connsiteX6" fmla="*/ 2281084 w 2281084"/>
                <a:gd name="connsiteY6" fmla="*/ 1171268 h 2342536"/>
                <a:gd name="connsiteX7" fmla="*/ 1140542 w 2281084"/>
                <a:gd name="connsiteY7" fmla="*/ 2342536 h 2342536"/>
                <a:gd name="connsiteX8" fmla="*/ 0 w 2281084"/>
                <a:gd name="connsiteY8" fmla="*/ 1171268 h 2342536"/>
                <a:gd name="connsiteX9" fmla="*/ 1140542 w 2281084"/>
                <a:gd name="connsiteY9" fmla="*/ 0 h 2342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1084" h="2342536">
                  <a:moveTo>
                    <a:pt x="1140542" y="218767"/>
                  </a:moveTo>
                  <a:cubicBezTo>
                    <a:pt x="1053658" y="218767"/>
                    <a:pt x="983225" y="289200"/>
                    <a:pt x="983225" y="376084"/>
                  </a:cubicBezTo>
                  <a:cubicBezTo>
                    <a:pt x="983225" y="462968"/>
                    <a:pt x="1053658" y="533401"/>
                    <a:pt x="1140542" y="533401"/>
                  </a:cubicBezTo>
                  <a:cubicBezTo>
                    <a:pt x="1227426" y="533401"/>
                    <a:pt x="1297859" y="462968"/>
                    <a:pt x="1297859" y="376084"/>
                  </a:cubicBezTo>
                  <a:cubicBezTo>
                    <a:pt x="1297859" y="289200"/>
                    <a:pt x="1227426" y="218767"/>
                    <a:pt x="1140542" y="218767"/>
                  </a:cubicBezTo>
                  <a:close/>
                  <a:moveTo>
                    <a:pt x="1140542" y="0"/>
                  </a:moveTo>
                  <a:cubicBezTo>
                    <a:pt x="1770446" y="0"/>
                    <a:pt x="2281084" y="524395"/>
                    <a:pt x="2281084" y="1171268"/>
                  </a:cubicBezTo>
                  <a:cubicBezTo>
                    <a:pt x="2281084" y="1818141"/>
                    <a:pt x="1770446" y="2342536"/>
                    <a:pt x="1140542" y="2342536"/>
                  </a:cubicBezTo>
                  <a:cubicBezTo>
                    <a:pt x="510638" y="2342536"/>
                    <a:pt x="0" y="1818141"/>
                    <a:pt x="0" y="1171268"/>
                  </a:cubicBezTo>
                  <a:cubicBezTo>
                    <a:pt x="0" y="524395"/>
                    <a:pt x="510638" y="0"/>
                    <a:pt x="1140542" y="0"/>
                  </a:cubicBezTo>
                  <a:close/>
                </a:path>
              </a:pathLst>
            </a:custGeom>
            <a:gradFill flip="none" rotWithShape="1">
              <a:gsLst>
                <a:gs pos="1000">
                  <a:srgbClr val="00CC00">
                    <a:alpha val="50000"/>
                  </a:srgbClr>
                </a:gs>
                <a:gs pos="100000">
                  <a:srgbClr val="008000">
                    <a:alpha val="80000"/>
                  </a:srgbClr>
                </a:gs>
              </a:gsLst>
              <a:lin ang="2700000" scaled="1"/>
              <a:tileRect/>
            </a:gradFill>
            <a:ln>
              <a:gradFill>
                <a:gsLst>
                  <a:gs pos="0">
                    <a:srgbClr val="008000"/>
                  </a:gs>
                  <a:gs pos="100000">
                    <a:schemeClr val="bg1">
                      <a:alpha val="0"/>
                    </a:schemeClr>
                  </a:gs>
                </a:gsLst>
                <a:lin ang="10200000" scaled="0"/>
              </a:gradFill>
            </a:ln>
            <a:effectLst>
              <a:reflection blurRad="6350" stA="50000" endA="300" endPos="41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6" name="Nhóm 15">
              <a:extLst>
                <a:ext uri="{FF2B5EF4-FFF2-40B4-BE49-F238E27FC236}">
                  <a16:creationId xmlns:a16="http://schemas.microsoft.com/office/drawing/2014/main" id="{C47BA3E2-F897-B044-A266-D8326F659AD6}"/>
                </a:ext>
              </a:extLst>
            </p:cNvPr>
            <p:cNvGrpSpPr/>
            <p:nvPr/>
          </p:nvGrpSpPr>
          <p:grpSpPr>
            <a:xfrm>
              <a:off x="1849088" y="406056"/>
              <a:ext cx="661269" cy="661270"/>
              <a:chOff x="2308896" y="511393"/>
              <a:chExt cx="432620" cy="432620"/>
            </a:xfrm>
          </p:grpSpPr>
          <p:sp>
            <p:nvSpPr>
              <p:cNvPr id="14" name="Hình Bầu dục 13">
                <a:extLst>
                  <a:ext uri="{FF2B5EF4-FFF2-40B4-BE49-F238E27FC236}">
                    <a16:creationId xmlns:a16="http://schemas.microsoft.com/office/drawing/2014/main" id="{B7B28874-22C5-F054-E1D5-5928D4DE5D36}"/>
                  </a:ext>
                </a:extLst>
              </p:cNvPr>
              <p:cNvSpPr/>
              <p:nvPr/>
            </p:nvSpPr>
            <p:spPr>
              <a:xfrm>
                <a:off x="2308896" y="511393"/>
                <a:ext cx="432620" cy="4326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Hình Bầu dục 14">
                <a:extLst>
                  <a:ext uri="{FF2B5EF4-FFF2-40B4-BE49-F238E27FC236}">
                    <a16:creationId xmlns:a16="http://schemas.microsoft.com/office/drawing/2014/main" id="{10572D5D-5B50-2B7C-D9A0-8AC6D569A34A}"/>
                  </a:ext>
                </a:extLst>
              </p:cNvPr>
              <p:cNvSpPr/>
              <p:nvPr/>
            </p:nvSpPr>
            <p:spPr>
              <a:xfrm>
                <a:off x="2375556" y="601973"/>
                <a:ext cx="275302" cy="275302"/>
              </a:xfrm>
              <a:prstGeom prst="ellipse">
                <a:avLst/>
              </a:prstGeom>
              <a:gradFill flip="none" rotWithShape="1">
                <a:gsLst>
                  <a:gs pos="1000">
                    <a:srgbClr val="00CC00">
                      <a:alpha val="50000"/>
                    </a:srgbClr>
                  </a:gs>
                  <a:gs pos="100000">
                    <a:srgbClr val="008000">
                      <a:alpha val="80000"/>
                    </a:srgbClr>
                  </a:gs>
                </a:gsLst>
                <a:lin ang="2700000" scaled="1"/>
                <a:tileRect/>
              </a:gradFill>
              <a:ln>
                <a:gradFill>
                  <a:gsLst>
                    <a:gs pos="0">
                      <a:srgbClr val="008000"/>
                    </a:gs>
                    <a:gs pos="100000">
                      <a:schemeClr val="bg1">
                        <a:alpha val="0"/>
                      </a:schemeClr>
                    </a:gs>
                  </a:gsLst>
                  <a:lin ang="10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0" name="Đường nối Thẳng 29">
              <a:extLst>
                <a:ext uri="{FF2B5EF4-FFF2-40B4-BE49-F238E27FC236}">
                  <a16:creationId xmlns:a16="http://schemas.microsoft.com/office/drawing/2014/main" id="{BEF241D6-431D-F52B-E9CC-CBC75A18809E}"/>
                </a:ext>
              </a:extLst>
            </p:cNvPr>
            <p:cNvCxnSpPr>
              <a:cxnSpLocks/>
              <a:stCxn id="14" idx="4"/>
              <a:endCxn id="9" idx="5"/>
            </p:cNvCxnSpPr>
            <p:nvPr/>
          </p:nvCxnSpPr>
          <p:spPr>
            <a:xfrm>
              <a:off x="2179723" y="1067326"/>
              <a:ext cx="0" cy="21444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Hình tự do: Hình 36">
              <a:extLst>
                <a:ext uri="{FF2B5EF4-FFF2-40B4-BE49-F238E27FC236}">
                  <a16:creationId xmlns:a16="http://schemas.microsoft.com/office/drawing/2014/main" id="{1652A4D0-7032-35F3-668D-445F1451BFBA}"/>
                </a:ext>
              </a:extLst>
            </p:cNvPr>
            <p:cNvSpPr/>
            <p:nvPr/>
          </p:nvSpPr>
          <p:spPr>
            <a:xfrm>
              <a:off x="2169677" y="3197647"/>
              <a:ext cx="82963" cy="321831"/>
            </a:xfrm>
            <a:custGeom>
              <a:avLst/>
              <a:gdLst>
                <a:gd name="connsiteX0" fmla="*/ 0 w 233858"/>
                <a:gd name="connsiteY0" fmla="*/ 0 h 284480"/>
                <a:gd name="connsiteX1" fmla="*/ 233680 w 233858"/>
                <a:gd name="connsiteY1" fmla="*/ 142240 h 284480"/>
                <a:gd name="connsiteX2" fmla="*/ 30480 w 233858"/>
                <a:gd name="connsiteY2" fmla="*/ 284480 h 284480"/>
              </a:gdLst>
              <a:ahLst/>
              <a:cxnLst>
                <a:cxn ang="0">
                  <a:pos x="connsiteX0" y="connsiteY0"/>
                </a:cxn>
                <a:cxn ang="0">
                  <a:pos x="connsiteX1" y="connsiteY1"/>
                </a:cxn>
                <a:cxn ang="0">
                  <a:pos x="connsiteX2" y="connsiteY2"/>
                </a:cxn>
              </a:cxnLst>
              <a:rect l="l" t="t" r="r" b="b"/>
              <a:pathLst>
                <a:path w="233858" h="284480">
                  <a:moveTo>
                    <a:pt x="0" y="0"/>
                  </a:moveTo>
                  <a:cubicBezTo>
                    <a:pt x="114300" y="47413"/>
                    <a:pt x="228600" y="94827"/>
                    <a:pt x="233680" y="142240"/>
                  </a:cubicBezTo>
                  <a:cubicBezTo>
                    <a:pt x="238760" y="189653"/>
                    <a:pt x="134620" y="237066"/>
                    <a:pt x="30480" y="28448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Đường nối Thẳng 46">
              <a:extLst>
                <a:ext uri="{FF2B5EF4-FFF2-40B4-BE49-F238E27FC236}">
                  <a16:creationId xmlns:a16="http://schemas.microsoft.com/office/drawing/2014/main" id="{C51AEB4B-224B-F525-530A-4C2CA60C97AA}"/>
                </a:ext>
              </a:extLst>
            </p:cNvPr>
            <p:cNvCxnSpPr>
              <a:cxnSpLocks/>
            </p:cNvCxnSpPr>
            <p:nvPr/>
          </p:nvCxnSpPr>
          <p:spPr>
            <a:xfrm flipV="1">
              <a:off x="2104111" y="3103486"/>
              <a:ext cx="141083" cy="6514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Đường nối Thẳng 54">
              <a:extLst>
                <a:ext uri="{FF2B5EF4-FFF2-40B4-BE49-F238E27FC236}">
                  <a16:creationId xmlns:a16="http://schemas.microsoft.com/office/drawing/2014/main" id="{E683F57A-7E27-598E-3033-45DA7F0DFAAA}"/>
                </a:ext>
              </a:extLst>
            </p:cNvPr>
            <p:cNvCxnSpPr>
              <a:cxnSpLocks/>
            </p:cNvCxnSpPr>
            <p:nvPr/>
          </p:nvCxnSpPr>
          <p:spPr>
            <a:xfrm flipV="1">
              <a:off x="2123121" y="3136672"/>
              <a:ext cx="141083" cy="6514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4" name="Nhóm 83">
            <a:extLst>
              <a:ext uri="{FF2B5EF4-FFF2-40B4-BE49-F238E27FC236}">
                <a16:creationId xmlns:a16="http://schemas.microsoft.com/office/drawing/2014/main" id="{C3A59529-FF63-3214-C28F-454B70DADD36}"/>
              </a:ext>
            </a:extLst>
          </p:cNvPr>
          <p:cNvGrpSpPr/>
          <p:nvPr/>
        </p:nvGrpSpPr>
        <p:grpSpPr>
          <a:xfrm>
            <a:off x="3410643" y="368249"/>
            <a:ext cx="3097247" cy="5155728"/>
            <a:chOff x="3116140" y="422514"/>
            <a:chExt cx="3097247" cy="5155728"/>
          </a:xfrm>
        </p:grpSpPr>
        <p:sp>
          <p:nvSpPr>
            <p:cNvPr id="60" name="Hình tự do: Hình 59">
              <a:extLst>
                <a:ext uri="{FF2B5EF4-FFF2-40B4-BE49-F238E27FC236}">
                  <a16:creationId xmlns:a16="http://schemas.microsoft.com/office/drawing/2014/main" id="{400A709C-FEC3-400A-6596-A737FEAB601D}"/>
                </a:ext>
              </a:extLst>
            </p:cNvPr>
            <p:cNvSpPr/>
            <p:nvPr/>
          </p:nvSpPr>
          <p:spPr>
            <a:xfrm flipH="1">
              <a:off x="4594909" y="2165062"/>
              <a:ext cx="90273" cy="339378"/>
            </a:xfrm>
            <a:custGeom>
              <a:avLst/>
              <a:gdLst>
                <a:gd name="connsiteX0" fmla="*/ 0 w 233858"/>
                <a:gd name="connsiteY0" fmla="*/ 0 h 284480"/>
                <a:gd name="connsiteX1" fmla="*/ 233680 w 233858"/>
                <a:gd name="connsiteY1" fmla="*/ 142240 h 284480"/>
                <a:gd name="connsiteX2" fmla="*/ 30480 w 233858"/>
                <a:gd name="connsiteY2" fmla="*/ 284480 h 284480"/>
              </a:gdLst>
              <a:ahLst/>
              <a:cxnLst>
                <a:cxn ang="0">
                  <a:pos x="connsiteX0" y="connsiteY0"/>
                </a:cxn>
                <a:cxn ang="0">
                  <a:pos x="connsiteX1" y="connsiteY1"/>
                </a:cxn>
                <a:cxn ang="0">
                  <a:pos x="connsiteX2" y="connsiteY2"/>
                </a:cxn>
              </a:cxnLst>
              <a:rect l="l" t="t" r="r" b="b"/>
              <a:pathLst>
                <a:path w="233858" h="284480">
                  <a:moveTo>
                    <a:pt x="0" y="0"/>
                  </a:moveTo>
                  <a:cubicBezTo>
                    <a:pt x="114300" y="47413"/>
                    <a:pt x="228600" y="94827"/>
                    <a:pt x="233680" y="142240"/>
                  </a:cubicBezTo>
                  <a:cubicBezTo>
                    <a:pt x="238760" y="189653"/>
                    <a:pt x="134620" y="237066"/>
                    <a:pt x="30480" y="28448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ình tự do: Hình 9">
              <a:extLst>
                <a:ext uri="{FF2B5EF4-FFF2-40B4-BE49-F238E27FC236}">
                  <a16:creationId xmlns:a16="http://schemas.microsoft.com/office/drawing/2014/main" id="{EE4EC44A-6278-A0F6-89A1-A62D03AB6E7C}"/>
                </a:ext>
              </a:extLst>
            </p:cNvPr>
            <p:cNvSpPr/>
            <p:nvPr/>
          </p:nvSpPr>
          <p:spPr>
            <a:xfrm>
              <a:off x="3116140" y="2165062"/>
              <a:ext cx="3097247" cy="3413180"/>
            </a:xfrm>
            <a:custGeom>
              <a:avLst/>
              <a:gdLst>
                <a:gd name="connsiteX0" fmla="*/ 1140542 w 2281084"/>
                <a:gd name="connsiteY0" fmla="*/ 218767 h 2342536"/>
                <a:gd name="connsiteX1" fmla="*/ 983225 w 2281084"/>
                <a:gd name="connsiteY1" fmla="*/ 376084 h 2342536"/>
                <a:gd name="connsiteX2" fmla="*/ 1140542 w 2281084"/>
                <a:gd name="connsiteY2" fmla="*/ 533401 h 2342536"/>
                <a:gd name="connsiteX3" fmla="*/ 1297859 w 2281084"/>
                <a:gd name="connsiteY3" fmla="*/ 376084 h 2342536"/>
                <a:gd name="connsiteX4" fmla="*/ 1140542 w 2281084"/>
                <a:gd name="connsiteY4" fmla="*/ 218767 h 2342536"/>
                <a:gd name="connsiteX5" fmla="*/ 1140542 w 2281084"/>
                <a:gd name="connsiteY5" fmla="*/ 0 h 2342536"/>
                <a:gd name="connsiteX6" fmla="*/ 2281084 w 2281084"/>
                <a:gd name="connsiteY6" fmla="*/ 1171268 h 2342536"/>
                <a:gd name="connsiteX7" fmla="*/ 1140542 w 2281084"/>
                <a:gd name="connsiteY7" fmla="*/ 2342536 h 2342536"/>
                <a:gd name="connsiteX8" fmla="*/ 0 w 2281084"/>
                <a:gd name="connsiteY8" fmla="*/ 1171268 h 2342536"/>
                <a:gd name="connsiteX9" fmla="*/ 1140542 w 2281084"/>
                <a:gd name="connsiteY9" fmla="*/ 0 h 2342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1084" h="2342536">
                  <a:moveTo>
                    <a:pt x="1140542" y="218767"/>
                  </a:moveTo>
                  <a:cubicBezTo>
                    <a:pt x="1053658" y="218767"/>
                    <a:pt x="983225" y="289200"/>
                    <a:pt x="983225" y="376084"/>
                  </a:cubicBezTo>
                  <a:cubicBezTo>
                    <a:pt x="983225" y="462968"/>
                    <a:pt x="1053658" y="533401"/>
                    <a:pt x="1140542" y="533401"/>
                  </a:cubicBezTo>
                  <a:cubicBezTo>
                    <a:pt x="1227426" y="533401"/>
                    <a:pt x="1297859" y="462968"/>
                    <a:pt x="1297859" y="376084"/>
                  </a:cubicBezTo>
                  <a:cubicBezTo>
                    <a:pt x="1297859" y="289200"/>
                    <a:pt x="1227426" y="218767"/>
                    <a:pt x="1140542" y="218767"/>
                  </a:cubicBezTo>
                  <a:close/>
                  <a:moveTo>
                    <a:pt x="1140542" y="0"/>
                  </a:moveTo>
                  <a:cubicBezTo>
                    <a:pt x="1770446" y="0"/>
                    <a:pt x="2281084" y="524395"/>
                    <a:pt x="2281084" y="1171268"/>
                  </a:cubicBezTo>
                  <a:cubicBezTo>
                    <a:pt x="2281084" y="1818141"/>
                    <a:pt x="1770446" y="2342536"/>
                    <a:pt x="1140542" y="2342536"/>
                  </a:cubicBezTo>
                  <a:cubicBezTo>
                    <a:pt x="510638" y="2342536"/>
                    <a:pt x="0" y="1818141"/>
                    <a:pt x="0" y="1171268"/>
                  </a:cubicBezTo>
                  <a:cubicBezTo>
                    <a:pt x="0" y="524395"/>
                    <a:pt x="510638" y="0"/>
                    <a:pt x="1140542" y="0"/>
                  </a:cubicBezTo>
                  <a:close/>
                </a:path>
              </a:pathLst>
            </a:custGeom>
            <a:gradFill flip="none" rotWithShape="1">
              <a:gsLst>
                <a:gs pos="0">
                  <a:srgbClr val="FFCC00">
                    <a:lumMod val="100000"/>
                    <a:alpha val="70000"/>
                  </a:srgbClr>
                </a:gs>
                <a:gs pos="100000">
                  <a:srgbClr val="FF9900"/>
                </a:gs>
              </a:gsLst>
              <a:lin ang="2700000" scaled="1"/>
              <a:tileRect/>
            </a:gradFill>
            <a:ln>
              <a:gradFill>
                <a:gsLst>
                  <a:gs pos="0">
                    <a:srgbClr val="FF9900"/>
                  </a:gs>
                  <a:gs pos="100000">
                    <a:schemeClr val="bg1">
                      <a:alpha val="0"/>
                    </a:schemeClr>
                  </a:gs>
                </a:gsLst>
                <a:lin ang="18600000" scaled="0"/>
              </a:gradFill>
            </a:ln>
            <a:effectLst>
              <a:reflection blurRad="6350" stA="50000" endA="300" endPos="41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26" name="Nhóm 25">
              <a:extLst>
                <a:ext uri="{FF2B5EF4-FFF2-40B4-BE49-F238E27FC236}">
                  <a16:creationId xmlns:a16="http://schemas.microsoft.com/office/drawing/2014/main" id="{0F29E380-3DDE-0F4B-7DDF-2FAB425DF9EE}"/>
                </a:ext>
              </a:extLst>
            </p:cNvPr>
            <p:cNvGrpSpPr/>
            <p:nvPr/>
          </p:nvGrpSpPr>
          <p:grpSpPr>
            <a:xfrm>
              <a:off x="4362221" y="422514"/>
              <a:ext cx="661270" cy="661270"/>
              <a:chOff x="4477774" y="522160"/>
              <a:chExt cx="432620" cy="432620"/>
            </a:xfrm>
          </p:grpSpPr>
          <p:sp>
            <p:nvSpPr>
              <p:cNvPr id="18" name="Hình Bầu dục 17">
                <a:extLst>
                  <a:ext uri="{FF2B5EF4-FFF2-40B4-BE49-F238E27FC236}">
                    <a16:creationId xmlns:a16="http://schemas.microsoft.com/office/drawing/2014/main" id="{08E82409-6F35-AC8A-B41E-5CA75127A7D9}"/>
                  </a:ext>
                </a:extLst>
              </p:cNvPr>
              <p:cNvSpPr/>
              <p:nvPr/>
            </p:nvSpPr>
            <p:spPr>
              <a:xfrm>
                <a:off x="4477774" y="522160"/>
                <a:ext cx="432620" cy="4326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Hình Bầu dục 18">
                <a:extLst>
                  <a:ext uri="{FF2B5EF4-FFF2-40B4-BE49-F238E27FC236}">
                    <a16:creationId xmlns:a16="http://schemas.microsoft.com/office/drawing/2014/main" id="{62D16F22-97F7-3DAD-2B8F-663AF9A713C3}"/>
                  </a:ext>
                </a:extLst>
              </p:cNvPr>
              <p:cNvSpPr/>
              <p:nvPr/>
            </p:nvSpPr>
            <p:spPr>
              <a:xfrm>
                <a:off x="4556123" y="587583"/>
                <a:ext cx="275302" cy="275302"/>
              </a:xfrm>
              <a:prstGeom prst="ellipse">
                <a:avLst/>
              </a:prstGeom>
              <a:gradFill flip="none" rotWithShape="1">
                <a:gsLst>
                  <a:gs pos="0">
                    <a:srgbClr val="FFCC00">
                      <a:lumMod val="100000"/>
                      <a:alpha val="70000"/>
                    </a:srgbClr>
                  </a:gs>
                  <a:gs pos="100000">
                    <a:srgbClr val="FF9900"/>
                  </a:gs>
                </a:gsLst>
                <a:lin ang="2700000" scaled="1"/>
                <a:tileRect/>
              </a:gradFill>
              <a:ln>
                <a:gradFill>
                  <a:gsLst>
                    <a:gs pos="0">
                      <a:srgbClr val="FF9900"/>
                    </a:gs>
                    <a:gs pos="100000">
                      <a:schemeClr val="bg1">
                        <a:alpha val="0"/>
                      </a:schemeClr>
                    </a:gs>
                  </a:gsLst>
                  <a:lin ang="186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61" name="Đường nối Thẳng 60">
              <a:extLst>
                <a:ext uri="{FF2B5EF4-FFF2-40B4-BE49-F238E27FC236}">
                  <a16:creationId xmlns:a16="http://schemas.microsoft.com/office/drawing/2014/main" id="{59244866-2195-E5E8-3910-F7665CF6711B}"/>
                </a:ext>
              </a:extLst>
            </p:cNvPr>
            <p:cNvCxnSpPr>
              <a:cxnSpLocks/>
              <a:stCxn id="18" idx="4"/>
            </p:cNvCxnSpPr>
            <p:nvPr/>
          </p:nvCxnSpPr>
          <p:spPr>
            <a:xfrm flipH="1">
              <a:off x="4677677" y="1083785"/>
              <a:ext cx="15176" cy="11731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Hình tự do: Hình 61">
              <a:extLst>
                <a:ext uri="{FF2B5EF4-FFF2-40B4-BE49-F238E27FC236}">
                  <a16:creationId xmlns:a16="http://schemas.microsoft.com/office/drawing/2014/main" id="{E61C6EF9-A5A4-E1E8-62BE-B8E9399288F6}"/>
                </a:ext>
              </a:extLst>
            </p:cNvPr>
            <p:cNvSpPr/>
            <p:nvPr/>
          </p:nvSpPr>
          <p:spPr>
            <a:xfrm>
              <a:off x="4654533" y="2172486"/>
              <a:ext cx="113331" cy="339378"/>
            </a:xfrm>
            <a:custGeom>
              <a:avLst/>
              <a:gdLst>
                <a:gd name="connsiteX0" fmla="*/ 0 w 233858"/>
                <a:gd name="connsiteY0" fmla="*/ 0 h 284480"/>
                <a:gd name="connsiteX1" fmla="*/ 233680 w 233858"/>
                <a:gd name="connsiteY1" fmla="*/ 142240 h 284480"/>
                <a:gd name="connsiteX2" fmla="*/ 30480 w 233858"/>
                <a:gd name="connsiteY2" fmla="*/ 284480 h 284480"/>
              </a:gdLst>
              <a:ahLst/>
              <a:cxnLst>
                <a:cxn ang="0">
                  <a:pos x="connsiteX0" y="connsiteY0"/>
                </a:cxn>
                <a:cxn ang="0">
                  <a:pos x="connsiteX1" y="connsiteY1"/>
                </a:cxn>
                <a:cxn ang="0">
                  <a:pos x="connsiteX2" y="connsiteY2"/>
                </a:cxn>
              </a:cxnLst>
              <a:rect l="l" t="t" r="r" b="b"/>
              <a:pathLst>
                <a:path w="233858" h="284480">
                  <a:moveTo>
                    <a:pt x="0" y="0"/>
                  </a:moveTo>
                  <a:cubicBezTo>
                    <a:pt x="114300" y="47413"/>
                    <a:pt x="228600" y="94827"/>
                    <a:pt x="233680" y="142240"/>
                  </a:cubicBezTo>
                  <a:cubicBezTo>
                    <a:pt x="238760" y="189653"/>
                    <a:pt x="134620" y="237066"/>
                    <a:pt x="30480" y="28448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Đường nối Thẳng 62">
              <a:extLst>
                <a:ext uri="{FF2B5EF4-FFF2-40B4-BE49-F238E27FC236}">
                  <a16:creationId xmlns:a16="http://schemas.microsoft.com/office/drawing/2014/main" id="{ED7E7C40-A654-AE98-2A6C-8EE950724E4E}"/>
                </a:ext>
              </a:extLst>
            </p:cNvPr>
            <p:cNvCxnSpPr>
              <a:cxnSpLocks/>
            </p:cNvCxnSpPr>
            <p:nvPr/>
          </p:nvCxnSpPr>
          <p:spPr>
            <a:xfrm flipV="1">
              <a:off x="4602414" y="2137192"/>
              <a:ext cx="179933" cy="6485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Đường nối Thẳng 63">
              <a:extLst>
                <a:ext uri="{FF2B5EF4-FFF2-40B4-BE49-F238E27FC236}">
                  <a16:creationId xmlns:a16="http://schemas.microsoft.com/office/drawing/2014/main" id="{6EF26EFC-A17D-B2A6-B7B8-C83AD17A080D}"/>
                </a:ext>
              </a:extLst>
            </p:cNvPr>
            <p:cNvCxnSpPr>
              <a:cxnSpLocks/>
            </p:cNvCxnSpPr>
            <p:nvPr/>
          </p:nvCxnSpPr>
          <p:spPr>
            <a:xfrm flipV="1">
              <a:off x="4602415" y="2188154"/>
              <a:ext cx="179933" cy="6485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5" name="Nhóm 84">
            <a:extLst>
              <a:ext uri="{FF2B5EF4-FFF2-40B4-BE49-F238E27FC236}">
                <a16:creationId xmlns:a16="http://schemas.microsoft.com/office/drawing/2014/main" id="{F43133DC-7B59-9EBF-B256-F1961DEF47D2}"/>
              </a:ext>
            </a:extLst>
          </p:cNvPr>
          <p:cNvGrpSpPr/>
          <p:nvPr/>
        </p:nvGrpSpPr>
        <p:grpSpPr>
          <a:xfrm>
            <a:off x="6291328" y="1025795"/>
            <a:ext cx="2884350" cy="5113815"/>
            <a:chOff x="6019185" y="1036681"/>
            <a:chExt cx="2884350" cy="5113815"/>
          </a:xfrm>
        </p:grpSpPr>
        <p:sp>
          <p:nvSpPr>
            <p:cNvPr id="66" name="Hình tự do: Hình 65">
              <a:extLst>
                <a:ext uri="{FF2B5EF4-FFF2-40B4-BE49-F238E27FC236}">
                  <a16:creationId xmlns:a16="http://schemas.microsoft.com/office/drawing/2014/main" id="{8961B428-3076-0601-9C6F-6D33A6C27569}"/>
                </a:ext>
              </a:extLst>
            </p:cNvPr>
            <p:cNvSpPr/>
            <p:nvPr/>
          </p:nvSpPr>
          <p:spPr>
            <a:xfrm flipH="1">
              <a:off x="7426667" y="3106614"/>
              <a:ext cx="103414" cy="364269"/>
            </a:xfrm>
            <a:custGeom>
              <a:avLst/>
              <a:gdLst>
                <a:gd name="connsiteX0" fmla="*/ 0 w 233858"/>
                <a:gd name="connsiteY0" fmla="*/ 0 h 284480"/>
                <a:gd name="connsiteX1" fmla="*/ 233680 w 233858"/>
                <a:gd name="connsiteY1" fmla="*/ 142240 h 284480"/>
                <a:gd name="connsiteX2" fmla="*/ 30480 w 233858"/>
                <a:gd name="connsiteY2" fmla="*/ 284480 h 284480"/>
              </a:gdLst>
              <a:ahLst/>
              <a:cxnLst>
                <a:cxn ang="0">
                  <a:pos x="connsiteX0" y="connsiteY0"/>
                </a:cxn>
                <a:cxn ang="0">
                  <a:pos x="connsiteX1" y="connsiteY1"/>
                </a:cxn>
                <a:cxn ang="0">
                  <a:pos x="connsiteX2" y="connsiteY2"/>
                </a:cxn>
              </a:cxnLst>
              <a:rect l="l" t="t" r="r" b="b"/>
              <a:pathLst>
                <a:path w="233858" h="284480">
                  <a:moveTo>
                    <a:pt x="0" y="0"/>
                  </a:moveTo>
                  <a:cubicBezTo>
                    <a:pt x="114300" y="47413"/>
                    <a:pt x="228600" y="94827"/>
                    <a:pt x="233680" y="142240"/>
                  </a:cubicBezTo>
                  <a:cubicBezTo>
                    <a:pt x="238760" y="189653"/>
                    <a:pt x="134620" y="237066"/>
                    <a:pt x="30480" y="28448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Hình tự do: Hình 11">
              <a:extLst>
                <a:ext uri="{FF2B5EF4-FFF2-40B4-BE49-F238E27FC236}">
                  <a16:creationId xmlns:a16="http://schemas.microsoft.com/office/drawing/2014/main" id="{CB294536-4618-D646-ACA2-1D6468029C6B}"/>
                </a:ext>
              </a:extLst>
            </p:cNvPr>
            <p:cNvSpPr/>
            <p:nvPr/>
          </p:nvSpPr>
          <p:spPr>
            <a:xfrm>
              <a:off x="6019185" y="3109786"/>
              <a:ext cx="2884350" cy="3040710"/>
            </a:xfrm>
            <a:custGeom>
              <a:avLst/>
              <a:gdLst>
                <a:gd name="connsiteX0" fmla="*/ 1140542 w 2281084"/>
                <a:gd name="connsiteY0" fmla="*/ 218767 h 2342536"/>
                <a:gd name="connsiteX1" fmla="*/ 983225 w 2281084"/>
                <a:gd name="connsiteY1" fmla="*/ 376084 h 2342536"/>
                <a:gd name="connsiteX2" fmla="*/ 1140542 w 2281084"/>
                <a:gd name="connsiteY2" fmla="*/ 533401 h 2342536"/>
                <a:gd name="connsiteX3" fmla="*/ 1297859 w 2281084"/>
                <a:gd name="connsiteY3" fmla="*/ 376084 h 2342536"/>
                <a:gd name="connsiteX4" fmla="*/ 1140542 w 2281084"/>
                <a:gd name="connsiteY4" fmla="*/ 218767 h 2342536"/>
                <a:gd name="connsiteX5" fmla="*/ 1140542 w 2281084"/>
                <a:gd name="connsiteY5" fmla="*/ 0 h 2342536"/>
                <a:gd name="connsiteX6" fmla="*/ 2281084 w 2281084"/>
                <a:gd name="connsiteY6" fmla="*/ 1171268 h 2342536"/>
                <a:gd name="connsiteX7" fmla="*/ 1140542 w 2281084"/>
                <a:gd name="connsiteY7" fmla="*/ 2342536 h 2342536"/>
                <a:gd name="connsiteX8" fmla="*/ 0 w 2281084"/>
                <a:gd name="connsiteY8" fmla="*/ 1171268 h 2342536"/>
                <a:gd name="connsiteX9" fmla="*/ 1140542 w 2281084"/>
                <a:gd name="connsiteY9" fmla="*/ 0 h 2342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1084" h="2342536">
                  <a:moveTo>
                    <a:pt x="1140542" y="218767"/>
                  </a:moveTo>
                  <a:cubicBezTo>
                    <a:pt x="1053658" y="218767"/>
                    <a:pt x="983225" y="289200"/>
                    <a:pt x="983225" y="376084"/>
                  </a:cubicBezTo>
                  <a:cubicBezTo>
                    <a:pt x="983225" y="462968"/>
                    <a:pt x="1053658" y="533401"/>
                    <a:pt x="1140542" y="533401"/>
                  </a:cubicBezTo>
                  <a:cubicBezTo>
                    <a:pt x="1227426" y="533401"/>
                    <a:pt x="1297859" y="462968"/>
                    <a:pt x="1297859" y="376084"/>
                  </a:cubicBezTo>
                  <a:cubicBezTo>
                    <a:pt x="1297859" y="289200"/>
                    <a:pt x="1227426" y="218767"/>
                    <a:pt x="1140542" y="218767"/>
                  </a:cubicBezTo>
                  <a:close/>
                  <a:moveTo>
                    <a:pt x="1140542" y="0"/>
                  </a:moveTo>
                  <a:cubicBezTo>
                    <a:pt x="1770446" y="0"/>
                    <a:pt x="2281084" y="524395"/>
                    <a:pt x="2281084" y="1171268"/>
                  </a:cubicBezTo>
                  <a:cubicBezTo>
                    <a:pt x="2281084" y="1818141"/>
                    <a:pt x="1770446" y="2342536"/>
                    <a:pt x="1140542" y="2342536"/>
                  </a:cubicBezTo>
                  <a:cubicBezTo>
                    <a:pt x="510638" y="2342536"/>
                    <a:pt x="0" y="1818141"/>
                    <a:pt x="0" y="1171268"/>
                  </a:cubicBezTo>
                  <a:cubicBezTo>
                    <a:pt x="0" y="524395"/>
                    <a:pt x="510638" y="0"/>
                    <a:pt x="1140542" y="0"/>
                  </a:cubicBezTo>
                  <a:close/>
                </a:path>
              </a:pathLst>
            </a:custGeom>
            <a:gradFill flip="none" rotWithShape="1">
              <a:gsLst>
                <a:gs pos="0">
                  <a:srgbClr val="FF00FF">
                    <a:alpha val="69804"/>
                  </a:srgbClr>
                </a:gs>
                <a:gs pos="100000">
                  <a:srgbClr val="660066"/>
                </a:gs>
              </a:gsLst>
              <a:lin ang="2700000" scaled="1"/>
              <a:tileRect/>
            </a:gradFill>
            <a:ln>
              <a:gradFill>
                <a:gsLst>
                  <a:gs pos="0">
                    <a:srgbClr val="660066"/>
                  </a:gs>
                  <a:gs pos="100000">
                    <a:schemeClr val="bg1">
                      <a:alpha val="0"/>
                    </a:schemeClr>
                  </a:gs>
                </a:gsLst>
                <a:lin ang="18600000" scaled="0"/>
              </a:gradFill>
            </a:ln>
            <a:effectLst>
              <a:reflection blurRad="6350" stA="50000" endA="300" endPos="41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67" name="Đường nối Thẳng 66">
              <a:extLst>
                <a:ext uri="{FF2B5EF4-FFF2-40B4-BE49-F238E27FC236}">
                  <a16:creationId xmlns:a16="http://schemas.microsoft.com/office/drawing/2014/main" id="{917C6C8E-9759-4DBA-359C-C3E33B000F29}"/>
                </a:ext>
              </a:extLst>
            </p:cNvPr>
            <p:cNvCxnSpPr>
              <a:cxnSpLocks/>
            </p:cNvCxnSpPr>
            <p:nvPr/>
          </p:nvCxnSpPr>
          <p:spPr>
            <a:xfrm>
              <a:off x="7524325" y="1036681"/>
              <a:ext cx="0" cy="20790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Hình tự do: Hình 67">
              <a:extLst>
                <a:ext uri="{FF2B5EF4-FFF2-40B4-BE49-F238E27FC236}">
                  <a16:creationId xmlns:a16="http://schemas.microsoft.com/office/drawing/2014/main" id="{0221BCCD-92C4-CCA1-8535-16B205B6182F}"/>
                </a:ext>
              </a:extLst>
            </p:cNvPr>
            <p:cNvSpPr/>
            <p:nvPr/>
          </p:nvSpPr>
          <p:spPr>
            <a:xfrm>
              <a:off x="7504797" y="3106614"/>
              <a:ext cx="129828" cy="364269"/>
            </a:xfrm>
            <a:custGeom>
              <a:avLst/>
              <a:gdLst>
                <a:gd name="connsiteX0" fmla="*/ 0 w 233858"/>
                <a:gd name="connsiteY0" fmla="*/ 0 h 284480"/>
                <a:gd name="connsiteX1" fmla="*/ 233680 w 233858"/>
                <a:gd name="connsiteY1" fmla="*/ 142240 h 284480"/>
                <a:gd name="connsiteX2" fmla="*/ 30480 w 233858"/>
                <a:gd name="connsiteY2" fmla="*/ 284480 h 284480"/>
              </a:gdLst>
              <a:ahLst/>
              <a:cxnLst>
                <a:cxn ang="0">
                  <a:pos x="connsiteX0" y="connsiteY0"/>
                </a:cxn>
                <a:cxn ang="0">
                  <a:pos x="connsiteX1" y="connsiteY1"/>
                </a:cxn>
                <a:cxn ang="0">
                  <a:pos x="connsiteX2" y="connsiteY2"/>
                </a:cxn>
              </a:cxnLst>
              <a:rect l="l" t="t" r="r" b="b"/>
              <a:pathLst>
                <a:path w="233858" h="284480">
                  <a:moveTo>
                    <a:pt x="0" y="0"/>
                  </a:moveTo>
                  <a:cubicBezTo>
                    <a:pt x="114300" y="47413"/>
                    <a:pt x="228600" y="94827"/>
                    <a:pt x="233680" y="142240"/>
                  </a:cubicBezTo>
                  <a:cubicBezTo>
                    <a:pt x="238760" y="189653"/>
                    <a:pt x="134620" y="237066"/>
                    <a:pt x="30480" y="28448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Đường nối Thẳng 68">
              <a:extLst>
                <a:ext uri="{FF2B5EF4-FFF2-40B4-BE49-F238E27FC236}">
                  <a16:creationId xmlns:a16="http://schemas.microsoft.com/office/drawing/2014/main" id="{968C1058-049F-53AE-8FEC-0B5BD978FC6D}"/>
                </a:ext>
              </a:extLst>
            </p:cNvPr>
            <p:cNvCxnSpPr>
              <a:cxnSpLocks/>
            </p:cNvCxnSpPr>
            <p:nvPr/>
          </p:nvCxnSpPr>
          <p:spPr>
            <a:xfrm flipV="1">
              <a:off x="7421264" y="3071809"/>
              <a:ext cx="206126" cy="6960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Đường nối Thẳng 69">
              <a:extLst>
                <a:ext uri="{FF2B5EF4-FFF2-40B4-BE49-F238E27FC236}">
                  <a16:creationId xmlns:a16="http://schemas.microsoft.com/office/drawing/2014/main" id="{DAAD5E66-4D89-1770-D64D-A7983F5247A5}"/>
                </a:ext>
              </a:extLst>
            </p:cNvPr>
            <p:cNvCxnSpPr>
              <a:cxnSpLocks/>
            </p:cNvCxnSpPr>
            <p:nvPr/>
          </p:nvCxnSpPr>
          <p:spPr>
            <a:xfrm flipV="1">
              <a:off x="7421263" y="3046093"/>
              <a:ext cx="206126" cy="6960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6" name="Nhóm 85">
            <a:extLst>
              <a:ext uri="{FF2B5EF4-FFF2-40B4-BE49-F238E27FC236}">
                <a16:creationId xmlns:a16="http://schemas.microsoft.com/office/drawing/2014/main" id="{BDD32071-FF1E-8C56-FC4A-BA18E0B6CAEF}"/>
              </a:ext>
            </a:extLst>
          </p:cNvPr>
          <p:cNvGrpSpPr/>
          <p:nvPr/>
        </p:nvGrpSpPr>
        <p:grpSpPr>
          <a:xfrm>
            <a:off x="8740030" y="395014"/>
            <a:ext cx="2884350" cy="4875023"/>
            <a:chOff x="8367910" y="375822"/>
            <a:chExt cx="2884350" cy="4875023"/>
          </a:xfrm>
        </p:grpSpPr>
        <p:sp>
          <p:nvSpPr>
            <p:cNvPr id="72" name="Hình tự do: Hình 71">
              <a:extLst>
                <a:ext uri="{FF2B5EF4-FFF2-40B4-BE49-F238E27FC236}">
                  <a16:creationId xmlns:a16="http://schemas.microsoft.com/office/drawing/2014/main" id="{D6164327-FCF6-368D-1DFE-33D397D10B5B}"/>
                </a:ext>
              </a:extLst>
            </p:cNvPr>
            <p:cNvSpPr/>
            <p:nvPr/>
          </p:nvSpPr>
          <p:spPr>
            <a:xfrm flipH="1">
              <a:off x="9777864" y="2208427"/>
              <a:ext cx="74281" cy="332761"/>
            </a:xfrm>
            <a:custGeom>
              <a:avLst/>
              <a:gdLst>
                <a:gd name="connsiteX0" fmla="*/ 0 w 233858"/>
                <a:gd name="connsiteY0" fmla="*/ 0 h 284480"/>
                <a:gd name="connsiteX1" fmla="*/ 233680 w 233858"/>
                <a:gd name="connsiteY1" fmla="*/ 142240 h 284480"/>
                <a:gd name="connsiteX2" fmla="*/ 30480 w 233858"/>
                <a:gd name="connsiteY2" fmla="*/ 284480 h 284480"/>
              </a:gdLst>
              <a:ahLst/>
              <a:cxnLst>
                <a:cxn ang="0">
                  <a:pos x="connsiteX0" y="connsiteY0"/>
                </a:cxn>
                <a:cxn ang="0">
                  <a:pos x="connsiteX1" y="connsiteY1"/>
                </a:cxn>
                <a:cxn ang="0">
                  <a:pos x="connsiteX2" y="connsiteY2"/>
                </a:cxn>
              </a:cxnLst>
              <a:rect l="l" t="t" r="r" b="b"/>
              <a:pathLst>
                <a:path w="233858" h="284480">
                  <a:moveTo>
                    <a:pt x="0" y="0"/>
                  </a:moveTo>
                  <a:cubicBezTo>
                    <a:pt x="114300" y="47413"/>
                    <a:pt x="228600" y="94827"/>
                    <a:pt x="233680" y="142240"/>
                  </a:cubicBezTo>
                  <a:cubicBezTo>
                    <a:pt x="238760" y="189653"/>
                    <a:pt x="134620" y="237066"/>
                    <a:pt x="30480" y="28448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ình tự do: Hình 12">
              <a:extLst>
                <a:ext uri="{FF2B5EF4-FFF2-40B4-BE49-F238E27FC236}">
                  <a16:creationId xmlns:a16="http://schemas.microsoft.com/office/drawing/2014/main" id="{D0BCBFC4-E98C-1A33-08C5-9CD4641191B2}"/>
                </a:ext>
              </a:extLst>
            </p:cNvPr>
            <p:cNvSpPr/>
            <p:nvPr/>
          </p:nvSpPr>
          <p:spPr>
            <a:xfrm>
              <a:off x="8367910" y="2210135"/>
              <a:ext cx="2884350" cy="3040710"/>
            </a:xfrm>
            <a:custGeom>
              <a:avLst/>
              <a:gdLst>
                <a:gd name="connsiteX0" fmla="*/ 1140542 w 2281084"/>
                <a:gd name="connsiteY0" fmla="*/ 218767 h 2342536"/>
                <a:gd name="connsiteX1" fmla="*/ 983225 w 2281084"/>
                <a:gd name="connsiteY1" fmla="*/ 376084 h 2342536"/>
                <a:gd name="connsiteX2" fmla="*/ 1140542 w 2281084"/>
                <a:gd name="connsiteY2" fmla="*/ 533401 h 2342536"/>
                <a:gd name="connsiteX3" fmla="*/ 1297859 w 2281084"/>
                <a:gd name="connsiteY3" fmla="*/ 376084 h 2342536"/>
                <a:gd name="connsiteX4" fmla="*/ 1140542 w 2281084"/>
                <a:gd name="connsiteY4" fmla="*/ 218767 h 2342536"/>
                <a:gd name="connsiteX5" fmla="*/ 1140542 w 2281084"/>
                <a:gd name="connsiteY5" fmla="*/ 0 h 2342536"/>
                <a:gd name="connsiteX6" fmla="*/ 2281084 w 2281084"/>
                <a:gd name="connsiteY6" fmla="*/ 1171268 h 2342536"/>
                <a:gd name="connsiteX7" fmla="*/ 1140542 w 2281084"/>
                <a:gd name="connsiteY7" fmla="*/ 2342536 h 2342536"/>
                <a:gd name="connsiteX8" fmla="*/ 0 w 2281084"/>
                <a:gd name="connsiteY8" fmla="*/ 1171268 h 2342536"/>
                <a:gd name="connsiteX9" fmla="*/ 1140542 w 2281084"/>
                <a:gd name="connsiteY9" fmla="*/ 0 h 2342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1084" h="2342536">
                  <a:moveTo>
                    <a:pt x="1140542" y="218767"/>
                  </a:moveTo>
                  <a:cubicBezTo>
                    <a:pt x="1053658" y="218767"/>
                    <a:pt x="983225" y="289200"/>
                    <a:pt x="983225" y="376084"/>
                  </a:cubicBezTo>
                  <a:cubicBezTo>
                    <a:pt x="983225" y="462968"/>
                    <a:pt x="1053658" y="533401"/>
                    <a:pt x="1140542" y="533401"/>
                  </a:cubicBezTo>
                  <a:cubicBezTo>
                    <a:pt x="1227426" y="533401"/>
                    <a:pt x="1297859" y="462968"/>
                    <a:pt x="1297859" y="376084"/>
                  </a:cubicBezTo>
                  <a:cubicBezTo>
                    <a:pt x="1297859" y="289200"/>
                    <a:pt x="1227426" y="218767"/>
                    <a:pt x="1140542" y="218767"/>
                  </a:cubicBezTo>
                  <a:close/>
                  <a:moveTo>
                    <a:pt x="1140542" y="0"/>
                  </a:moveTo>
                  <a:cubicBezTo>
                    <a:pt x="1770446" y="0"/>
                    <a:pt x="2281084" y="524395"/>
                    <a:pt x="2281084" y="1171268"/>
                  </a:cubicBezTo>
                  <a:cubicBezTo>
                    <a:pt x="2281084" y="1818141"/>
                    <a:pt x="1770446" y="2342536"/>
                    <a:pt x="1140542" y="2342536"/>
                  </a:cubicBezTo>
                  <a:cubicBezTo>
                    <a:pt x="510638" y="2342536"/>
                    <a:pt x="0" y="1818141"/>
                    <a:pt x="0" y="1171268"/>
                  </a:cubicBezTo>
                  <a:cubicBezTo>
                    <a:pt x="0" y="524395"/>
                    <a:pt x="510638" y="0"/>
                    <a:pt x="1140542" y="0"/>
                  </a:cubicBezTo>
                  <a:close/>
                </a:path>
              </a:pathLst>
            </a:custGeom>
            <a:gradFill flip="none" rotWithShape="1">
              <a:gsLst>
                <a:gs pos="0">
                  <a:srgbClr val="0066FF">
                    <a:alpha val="69804"/>
                  </a:srgbClr>
                </a:gs>
                <a:gs pos="100000">
                  <a:srgbClr val="0000CC"/>
                </a:gs>
              </a:gsLst>
              <a:lin ang="2700000" scaled="1"/>
              <a:tileRect/>
            </a:gradFill>
            <a:ln>
              <a:gradFill>
                <a:gsLst>
                  <a:gs pos="0">
                    <a:srgbClr val="0000CC"/>
                  </a:gs>
                  <a:gs pos="100000">
                    <a:schemeClr val="bg1">
                      <a:alpha val="0"/>
                    </a:schemeClr>
                  </a:gs>
                </a:gsLst>
                <a:lin ang="18600000" scaled="0"/>
              </a:gradFill>
            </a:ln>
            <a:effectLst>
              <a:reflection blurRad="6350" stA="50000" endA="300" endPos="41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8" name="Nhóm 27">
              <a:extLst>
                <a:ext uri="{FF2B5EF4-FFF2-40B4-BE49-F238E27FC236}">
                  <a16:creationId xmlns:a16="http://schemas.microsoft.com/office/drawing/2014/main" id="{BFF6572F-1ACD-278A-5743-DA91ED37EB79}"/>
                </a:ext>
              </a:extLst>
            </p:cNvPr>
            <p:cNvGrpSpPr/>
            <p:nvPr/>
          </p:nvGrpSpPr>
          <p:grpSpPr>
            <a:xfrm>
              <a:off x="9524950" y="375822"/>
              <a:ext cx="661270" cy="661270"/>
              <a:chOff x="9593775" y="491613"/>
              <a:chExt cx="432620" cy="432620"/>
            </a:xfrm>
          </p:grpSpPr>
          <p:sp>
            <p:nvSpPr>
              <p:cNvPr id="24" name="Hình Bầu dục 23">
                <a:extLst>
                  <a:ext uri="{FF2B5EF4-FFF2-40B4-BE49-F238E27FC236}">
                    <a16:creationId xmlns:a16="http://schemas.microsoft.com/office/drawing/2014/main" id="{8B30ED1B-5748-DDC7-BC3F-4882A8E1F81A}"/>
                  </a:ext>
                </a:extLst>
              </p:cNvPr>
              <p:cNvSpPr/>
              <p:nvPr/>
            </p:nvSpPr>
            <p:spPr>
              <a:xfrm>
                <a:off x="9593775" y="491613"/>
                <a:ext cx="432620" cy="4326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Hình Bầu dục 24">
                <a:extLst>
                  <a:ext uri="{FF2B5EF4-FFF2-40B4-BE49-F238E27FC236}">
                    <a16:creationId xmlns:a16="http://schemas.microsoft.com/office/drawing/2014/main" id="{3FBB9EFD-0F79-7D27-BF0B-490CB8FCCF27}"/>
                  </a:ext>
                </a:extLst>
              </p:cNvPr>
              <p:cNvSpPr/>
              <p:nvPr/>
            </p:nvSpPr>
            <p:spPr>
              <a:xfrm>
                <a:off x="9672434" y="570272"/>
                <a:ext cx="275302" cy="275302"/>
              </a:xfrm>
              <a:prstGeom prst="ellipse">
                <a:avLst/>
              </a:prstGeom>
              <a:gradFill flip="none" rotWithShape="1">
                <a:gsLst>
                  <a:gs pos="0">
                    <a:srgbClr val="0066FF">
                      <a:alpha val="69804"/>
                    </a:srgbClr>
                  </a:gs>
                  <a:gs pos="100000">
                    <a:srgbClr val="0000CC"/>
                  </a:gs>
                </a:gsLst>
                <a:lin ang="2700000" scaled="1"/>
                <a:tileRect/>
              </a:gradFill>
              <a:ln>
                <a:gradFill>
                  <a:gsLst>
                    <a:gs pos="0">
                      <a:srgbClr val="0000CC"/>
                    </a:gs>
                    <a:gs pos="100000">
                      <a:schemeClr val="bg1">
                        <a:alpha val="0"/>
                      </a:schemeClr>
                    </a:gs>
                  </a:gsLst>
                  <a:lin ang="186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73" name="Đường nối Thẳng 72">
              <a:extLst>
                <a:ext uri="{FF2B5EF4-FFF2-40B4-BE49-F238E27FC236}">
                  <a16:creationId xmlns:a16="http://schemas.microsoft.com/office/drawing/2014/main" id="{87373B2A-E693-FCA0-8A41-3B1DB4F4B3A9}"/>
                </a:ext>
              </a:extLst>
            </p:cNvPr>
            <p:cNvCxnSpPr>
              <a:cxnSpLocks/>
              <a:stCxn id="24" idx="4"/>
            </p:cNvCxnSpPr>
            <p:nvPr/>
          </p:nvCxnSpPr>
          <p:spPr>
            <a:xfrm flipH="1">
              <a:off x="9848012" y="1037093"/>
              <a:ext cx="7573" cy="11796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Hình tự do: Hình 73">
              <a:extLst>
                <a:ext uri="{FF2B5EF4-FFF2-40B4-BE49-F238E27FC236}">
                  <a16:creationId xmlns:a16="http://schemas.microsoft.com/office/drawing/2014/main" id="{617E17AC-6268-1474-5038-0F53F46CA896}"/>
                </a:ext>
              </a:extLst>
            </p:cNvPr>
            <p:cNvSpPr/>
            <p:nvPr/>
          </p:nvSpPr>
          <p:spPr>
            <a:xfrm>
              <a:off x="9833984" y="2208427"/>
              <a:ext cx="93254" cy="332761"/>
            </a:xfrm>
            <a:custGeom>
              <a:avLst/>
              <a:gdLst>
                <a:gd name="connsiteX0" fmla="*/ 0 w 233858"/>
                <a:gd name="connsiteY0" fmla="*/ 0 h 284480"/>
                <a:gd name="connsiteX1" fmla="*/ 233680 w 233858"/>
                <a:gd name="connsiteY1" fmla="*/ 142240 h 284480"/>
                <a:gd name="connsiteX2" fmla="*/ 30480 w 233858"/>
                <a:gd name="connsiteY2" fmla="*/ 284480 h 284480"/>
              </a:gdLst>
              <a:ahLst/>
              <a:cxnLst>
                <a:cxn ang="0">
                  <a:pos x="connsiteX0" y="connsiteY0"/>
                </a:cxn>
                <a:cxn ang="0">
                  <a:pos x="connsiteX1" y="connsiteY1"/>
                </a:cxn>
                <a:cxn ang="0">
                  <a:pos x="connsiteX2" y="connsiteY2"/>
                </a:cxn>
              </a:cxnLst>
              <a:rect l="l" t="t" r="r" b="b"/>
              <a:pathLst>
                <a:path w="233858" h="284480">
                  <a:moveTo>
                    <a:pt x="0" y="0"/>
                  </a:moveTo>
                  <a:cubicBezTo>
                    <a:pt x="114300" y="47413"/>
                    <a:pt x="228600" y="94827"/>
                    <a:pt x="233680" y="142240"/>
                  </a:cubicBezTo>
                  <a:cubicBezTo>
                    <a:pt x="238760" y="189653"/>
                    <a:pt x="134620" y="237066"/>
                    <a:pt x="30480" y="28448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Đường nối Thẳng 74">
              <a:extLst>
                <a:ext uri="{FF2B5EF4-FFF2-40B4-BE49-F238E27FC236}">
                  <a16:creationId xmlns:a16="http://schemas.microsoft.com/office/drawing/2014/main" id="{D2D81D44-237C-8479-7586-042C81EC7574}"/>
                </a:ext>
              </a:extLst>
            </p:cNvPr>
            <p:cNvCxnSpPr>
              <a:cxnSpLocks/>
            </p:cNvCxnSpPr>
            <p:nvPr/>
          </p:nvCxnSpPr>
          <p:spPr>
            <a:xfrm flipV="1">
              <a:off x="9773983" y="2176633"/>
              <a:ext cx="148058" cy="63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Đường nối Thẳng 75">
              <a:extLst>
                <a:ext uri="{FF2B5EF4-FFF2-40B4-BE49-F238E27FC236}">
                  <a16:creationId xmlns:a16="http://schemas.microsoft.com/office/drawing/2014/main" id="{62C3747F-97A2-8019-C08E-58B3482F7A11}"/>
                </a:ext>
              </a:extLst>
            </p:cNvPr>
            <p:cNvCxnSpPr>
              <a:cxnSpLocks/>
            </p:cNvCxnSpPr>
            <p:nvPr/>
          </p:nvCxnSpPr>
          <p:spPr>
            <a:xfrm flipV="1">
              <a:off x="9773982" y="2153141"/>
              <a:ext cx="148058" cy="63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92" name="Hình ảnh 91">
            <a:extLst>
              <a:ext uri="{FF2B5EF4-FFF2-40B4-BE49-F238E27FC236}">
                <a16:creationId xmlns:a16="http://schemas.microsoft.com/office/drawing/2014/main" id="{FD8A2F7D-1415-0C66-2DE1-47EB0F7F15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89014" y="3398494"/>
            <a:ext cx="1363435" cy="1023167"/>
          </a:xfrm>
          <a:prstGeom prst="rect">
            <a:avLst/>
          </a:prstGeom>
        </p:spPr>
      </p:pic>
      <p:pic>
        <p:nvPicPr>
          <p:cNvPr id="94" name="Hình ảnh 93">
            <a:extLst>
              <a:ext uri="{FF2B5EF4-FFF2-40B4-BE49-F238E27FC236}">
                <a16:creationId xmlns:a16="http://schemas.microsoft.com/office/drawing/2014/main" id="{8F0A9D2C-0245-9BC9-9E4C-03322FDD80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292" y="2473618"/>
            <a:ext cx="861362" cy="656914"/>
          </a:xfrm>
          <a:prstGeom prst="rect">
            <a:avLst/>
          </a:prstGeom>
        </p:spPr>
      </p:pic>
      <p:pic>
        <p:nvPicPr>
          <p:cNvPr id="96" name="Hình ảnh 95">
            <a:extLst>
              <a:ext uri="{FF2B5EF4-FFF2-40B4-BE49-F238E27FC236}">
                <a16:creationId xmlns:a16="http://schemas.microsoft.com/office/drawing/2014/main" id="{8A1FE7C1-A05B-0DEB-4DE1-29842F3868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8735" y="4455490"/>
            <a:ext cx="800675" cy="599733"/>
          </a:xfrm>
          <a:prstGeom prst="rect">
            <a:avLst/>
          </a:prstGeom>
        </p:spPr>
      </p:pic>
      <p:pic>
        <p:nvPicPr>
          <p:cNvPr id="98" name="Hình ảnh 97">
            <a:extLst>
              <a:ext uri="{FF2B5EF4-FFF2-40B4-BE49-F238E27FC236}">
                <a16:creationId xmlns:a16="http://schemas.microsoft.com/office/drawing/2014/main" id="{EF2F12E5-1858-73AF-D5E8-4152013C85C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2650" y="4383061"/>
            <a:ext cx="1070665" cy="947670"/>
          </a:xfrm>
          <a:prstGeom prst="rect">
            <a:avLst/>
          </a:prstGeom>
        </p:spPr>
      </p:pic>
      <p:sp>
        <p:nvSpPr>
          <p:cNvPr id="99" name="Hộp Văn bản 98">
            <a:extLst>
              <a:ext uri="{FF2B5EF4-FFF2-40B4-BE49-F238E27FC236}">
                <a16:creationId xmlns:a16="http://schemas.microsoft.com/office/drawing/2014/main" id="{2BC2D9CE-7292-5D29-D5D3-1C95A939E188}"/>
              </a:ext>
            </a:extLst>
          </p:cNvPr>
          <p:cNvSpPr txBox="1"/>
          <p:nvPr/>
        </p:nvSpPr>
        <p:spPr>
          <a:xfrm>
            <a:off x="3948998" y="2954585"/>
            <a:ext cx="2078181" cy="2554545"/>
          </a:xfrm>
          <a:prstGeom prst="rect">
            <a:avLst/>
          </a:prstGeom>
          <a:noFill/>
        </p:spPr>
        <p:txBody>
          <a:bodyPr wrap="square" rtlCol="0">
            <a:spAutoFit/>
          </a:bodyPr>
          <a:lstStyle/>
          <a:p>
            <a:pPr algn="ctr"/>
            <a:r>
              <a:rPr lang="en-US" sz="4000" b="1" dirty="0">
                <a:solidFill>
                  <a:schemeClr val="bg1"/>
                </a:solidFill>
                <a:latin typeface="Times New Roman" pitchFamily="18" charset="0"/>
                <a:cs typeface="Times New Roman" pitchFamily="18" charset="0"/>
              </a:rPr>
              <a:t>KHÁM PHÁ</a:t>
            </a:r>
          </a:p>
          <a:p>
            <a:pPr algn="ctr"/>
            <a:r>
              <a:rPr lang="en-US" sz="4000" b="1" dirty="0">
                <a:solidFill>
                  <a:schemeClr val="bg1"/>
                </a:solidFill>
                <a:latin typeface="Times New Roman" pitchFamily="18" charset="0"/>
                <a:cs typeface="Times New Roman" pitchFamily="18" charset="0"/>
              </a:rPr>
              <a:t>KIẾN THỨC</a:t>
            </a:r>
          </a:p>
        </p:txBody>
      </p:sp>
      <p:sp>
        <p:nvSpPr>
          <p:cNvPr id="100" name="Hộp Văn bản 99">
            <a:extLst>
              <a:ext uri="{FF2B5EF4-FFF2-40B4-BE49-F238E27FC236}">
                <a16:creationId xmlns:a16="http://schemas.microsoft.com/office/drawing/2014/main" id="{35EDE2B2-AB5B-EBD0-43DF-082D8C9AEBD3}"/>
              </a:ext>
            </a:extLst>
          </p:cNvPr>
          <p:cNvSpPr txBox="1"/>
          <p:nvPr/>
        </p:nvSpPr>
        <p:spPr>
          <a:xfrm>
            <a:off x="6811044" y="4150919"/>
            <a:ext cx="2078181" cy="1323439"/>
          </a:xfrm>
          <a:prstGeom prst="rect">
            <a:avLst/>
          </a:prstGeom>
          <a:noFill/>
        </p:spPr>
        <p:txBody>
          <a:bodyPr wrap="square" rtlCol="0">
            <a:spAutoFit/>
          </a:bodyPr>
          <a:lstStyle/>
          <a:p>
            <a:pPr algn="ctr"/>
            <a:r>
              <a:rPr lang="en-US" sz="4000" b="1" dirty="0">
                <a:solidFill>
                  <a:schemeClr val="bg1"/>
                </a:solidFill>
                <a:latin typeface="Times New Roman" pitchFamily="18" charset="0"/>
                <a:cs typeface="Times New Roman" pitchFamily="18" charset="0"/>
              </a:rPr>
              <a:t>LUYỆN TẬP</a:t>
            </a:r>
          </a:p>
        </p:txBody>
      </p:sp>
      <p:sp>
        <p:nvSpPr>
          <p:cNvPr id="101" name="Hộp Văn bản 100">
            <a:extLst>
              <a:ext uri="{FF2B5EF4-FFF2-40B4-BE49-F238E27FC236}">
                <a16:creationId xmlns:a16="http://schemas.microsoft.com/office/drawing/2014/main" id="{B6D4BABE-2666-DD45-D8B2-6162C3542127}"/>
              </a:ext>
            </a:extLst>
          </p:cNvPr>
          <p:cNvSpPr txBox="1"/>
          <p:nvPr/>
        </p:nvSpPr>
        <p:spPr>
          <a:xfrm>
            <a:off x="9291588" y="3055204"/>
            <a:ext cx="2078181" cy="1323439"/>
          </a:xfrm>
          <a:prstGeom prst="rect">
            <a:avLst/>
          </a:prstGeom>
          <a:noFill/>
        </p:spPr>
        <p:txBody>
          <a:bodyPr wrap="square" rtlCol="0">
            <a:spAutoFit/>
          </a:bodyPr>
          <a:lstStyle/>
          <a:p>
            <a:pPr algn="ctr"/>
            <a:r>
              <a:rPr lang="en-US" sz="4000" b="1" dirty="0">
                <a:solidFill>
                  <a:schemeClr val="bg1"/>
                </a:solidFill>
                <a:latin typeface="Times New Roman" pitchFamily="18" charset="0"/>
                <a:cs typeface="Times New Roman" pitchFamily="18" charset="0"/>
              </a:rPr>
              <a:t>VẬN DỤNG</a:t>
            </a:r>
          </a:p>
        </p:txBody>
      </p:sp>
      <p:sp>
        <p:nvSpPr>
          <p:cNvPr id="102" name="Hộp Văn bản 101">
            <a:extLst>
              <a:ext uri="{FF2B5EF4-FFF2-40B4-BE49-F238E27FC236}">
                <a16:creationId xmlns:a16="http://schemas.microsoft.com/office/drawing/2014/main" id="{63D14C22-6FAB-AB8F-1602-DE9A1EA6952D}"/>
              </a:ext>
            </a:extLst>
          </p:cNvPr>
          <p:cNvSpPr txBox="1"/>
          <p:nvPr/>
        </p:nvSpPr>
        <p:spPr>
          <a:xfrm>
            <a:off x="1665348" y="3981463"/>
            <a:ext cx="2078181" cy="1323439"/>
          </a:xfrm>
          <a:prstGeom prst="rect">
            <a:avLst/>
          </a:prstGeom>
          <a:noFill/>
        </p:spPr>
        <p:txBody>
          <a:bodyPr wrap="square" rtlCol="0">
            <a:spAutoFit/>
          </a:bodyPr>
          <a:lstStyle/>
          <a:p>
            <a:r>
              <a:rPr lang="en-US" sz="4000" b="1" dirty="0">
                <a:solidFill>
                  <a:schemeClr val="bg1"/>
                </a:solidFill>
                <a:latin typeface="Times New Roman" pitchFamily="18" charset="0"/>
                <a:cs typeface="Times New Roman" pitchFamily="18" charset="0"/>
              </a:rPr>
              <a:t>KHỞI ĐỘNG</a:t>
            </a:r>
          </a:p>
        </p:txBody>
      </p:sp>
    </p:spTree>
    <p:extLst>
      <p:ext uri="{BB962C8B-B14F-4D97-AF65-F5344CB8AC3E}">
        <p14:creationId xmlns:p14="http://schemas.microsoft.com/office/powerpoint/2010/main" val="130523752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circle(in)">
                                      <p:cBhvr>
                                        <p:cTn id="7" dur="2000"/>
                                        <p:tgtEl>
                                          <p:spTgt spid="8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02"/>
                                        </p:tgtEl>
                                        <p:attrNameLst>
                                          <p:attrName>style.visibility</p:attrName>
                                        </p:attrNameLst>
                                      </p:cBhvr>
                                      <p:to>
                                        <p:strVal val="visible"/>
                                      </p:to>
                                    </p:set>
                                    <p:animEffect transition="in" filter="circle(in)">
                                      <p:cBhvr>
                                        <p:cTn id="10" dur="2000"/>
                                        <p:tgtEl>
                                          <p:spTgt spid="102"/>
                                        </p:tgtEl>
                                      </p:cBhvr>
                                    </p:animEffect>
                                  </p:childTnLst>
                                </p:cTn>
                              </p:par>
                              <p:par>
                                <p:cTn id="11" presetID="6" presetClass="entr" presetSubtype="16" fill="hold" nodeType="withEffect">
                                  <p:stCondLst>
                                    <p:cond delay="0"/>
                                  </p:stCondLst>
                                  <p:childTnLst>
                                    <p:set>
                                      <p:cBhvr>
                                        <p:cTn id="12" dur="1" fill="hold">
                                          <p:stCondLst>
                                            <p:cond delay="0"/>
                                          </p:stCondLst>
                                        </p:cTn>
                                        <p:tgtEl>
                                          <p:spTgt spid="98"/>
                                        </p:tgtEl>
                                        <p:attrNameLst>
                                          <p:attrName>style.visibility</p:attrName>
                                        </p:attrNameLst>
                                      </p:cBhvr>
                                      <p:to>
                                        <p:strVal val="visible"/>
                                      </p:to>
                                    </p:set>
                                    <p:animEffect transition="in" filter="circle(in)">
                                      <p:cBhvr>
                                        <p:cTn id="13" dur="2000"/>
                                        <p:tgtEl>
                                          <p:spTgt spid="98"/>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circle(in)">
                                      <p:cBhvr>
                                        <p:cTn id="18" dur="2000"/>
                                        <p:tgtEl>
                                          <p:spTgt spid="8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9"/>
                                        </p:tgtEl>
                                        <p:attrNameLst>
                                          <p:attrName>style.visibility</p:attrName>
                                        </p:attrNameLst>
                                      </p:cBhvr>
                                      <p:to>
                                        <p:strVal val="visible"/>
                                      </p:to>
                                    </p:set>
                                    <p:animEffect transition="in" filter="fade">
                                      <p:cBhvr>
                                        <p:cTn id="23" dur="500"/>
                                        <p:tgtEl>
                                          <p:spTgt spid="99"/>
                                        </p:tgtEl>
                                      </p:cBhvr>
                                    </p:animEffect>
                                  </p:childTnLst>
                                </p:cTn>
                              </p:par>
                              <p:par>
                                <p:cTn id="24" presetID="6" presetClass="entr" presetSubtype="16" fill="hold" nodeType="withEffect">
                                  <p:stCondLst>
                                    <p:cond delay="0"/>
                                  </p:stCondLst>
                                  <p:childTnLst>
                                    <p:set>
                                      <p:cBhvr>
                                        <p:cTn id="25" dur="1" fill="hold">
                                          <p:stCondLst>
                                            <p:cond delay="0"/>
                                          </p:stCondLst>
                                        </p:cTn>
                                        <p:tgtEl>
                                          <p:spTgt spid="94"/>
                                        </p:tgtEl>
                                        <p:attrNameLst>
                                          <p:attrName>style.visibility</p:attrName>
                                        </p:attrNameLst>
                                      </p:cBhvr>
                                      <p:to>
                                        <p:strVal val="visible"/>
                                      </p:to>
                                    </p:set>
                                    <p:animEffect transition="in" filter="circle(in)">
                                      <p:cBhvr>
                                        <p:cTn id="26" dur="2000"/>
                                        <p:tgtEl>
                                          <p:spTgt spid="94"/>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circle(in)">
                                      <p:cBhvr>
                                        <p:cTn id="31" dur="2000"/>
                                        <p:tgtEl>
                                          <p:spTgt spid="85"/>
                                        </p:tgtEl>
                                      </p:cBhvr>
                                    </p:animEffect>
                                  </p:childTnLst>
                                </p:cTn>
                              </p:par>
                              <p:par>
                                <p:cTn id="32" presetID="6" presetClass="entr" presetSubtype="16" fill="hold" nodeType="withEffect">
                                  <p:stCondLst>
                                    <p:cond delay="0"/>
                                  </p:stCondLst>
                                  <p:childTnLst>
                                    <p:set>
                                      <p:cBhvr>
                                        <p:cTn id="33" dur="1" fill="hold">
                                          <p:stCondLst>
                                            <p:cond delay="0"/>
                                          </p:stCondLst>
                                        </p:cTn>
                                        <p:tgtEl>
                                          <p:spTgt spid="92"/>
                                        </p:tgtEl>
                                        <p:attrNameLst>
                                          <p:attrName>style.visibility</p:attrName>
                                        </p:attrNameLst>
                                      </p:cBhvr>
                                      <p:to>
                                        <p:strVal val="visible"/>
                                      </p:to>
                                    </p:set>
                                    <p:animEffect transition="in" filter="circle(in)">
                                      <p:cBhvr>
                                        <p:cTn id="34" dur="2000"/>
                                        <p:tgtEl>
                                          <p:spTgt spid="92"/>
                                        </p:tgtEl>
                                      </p:cBhvr>
                                    </p:animEffect>
                                  </p:childTnLst>
                                </p:cTn>
                              </p:par>
                              <p:par>
                                <p:cTn id="35" presetID="6" presetClass="entr" presetSubtype="16"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circle(in)">
                                      <p:cBhvr>
                                        <p:cTn id="37" dur="20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circle(in)">
                                      <p:cBhvr>
                                        <p:cTn id="42" dur="2000"/>
                                        <p:tgtEl>
                                          <p:spTgt spid="8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0"/>
                                        </p:tgtEl>
                                        <p:attrNameLst>
                                          <p:attrName>style.visibility</p:attrName>
                                        </p:attrNameLst>
                                      </p:cBhvr>
                                      <p:to>
                                        <p:strVal val="visible"/>
                                      </p:to>
                                    </p:set>
                                    <p:animEffect transition="in" filter="fade">
                                      <p:cBhvr>
                                        <p:cTn id="47" dur="500"/>
                                        <p:tgtEl>
                                          <p:spTgt spid="100"/>
                                        </p:tgtEl>
                                      </p:cBhvr>
                                    </p:animEffect>
                                  </p:childTnLst>
                                </p:cTn>
                              </p:par>
                              <p:par>
                                <p:cTn id="48" presetID="6" presetClass="entr" presetSubtype="16" fill="hold" nodeType="withEffect">
                                  <p:stCondLst>
                                    <p:cond delay="0"/>
                                  </p:stCondLst>
                                  <p:childTnLst>
                                    <p:set>
                                      <p:cBhvr>
                                        <p:cTn id="49" dur="1" fill="hold">
                                          <p:stCondLst>
                                            <p:cond delay="0"/>
                                          </p:stCondLst>
                                        </p:cTn>
                                        <p:tgtEl>
                                          <p:spTgt spid="96"/>
                                        </p:tgtEl>
                                        <p:attrNameLst>
                                          <p:attrName>style.visibility</p:attrName>
                                        </p:attrNameLst>
                                      </p:cBhvr>
                                      <p:to>
                                        <p:strVal val="visible"/>
                                      </p:to>
                                    </p:set>
                                    <p:animEffect transition="in" filter="circle(in)">
                                      <p:cBhvr>
                                        <p:cTn id="50" dur="2000"/>
                                        <p:tgtEl>
                                          <p:spTgt spid="9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01"/>
                                        </p:tgtEl>
                                        <p:attrNameLst>
                                          <p:attrName>style.visibility</p:attrName>
                                        </p:attrNameLst>
                                      </p:cBhvr>
                                      <p:to>
                                        <p:strVal val="visible"/>
                                      </p:to>
                                    </p:set>
                                    <p:animEffect transition="in" filter="fade">
                                      <p:cBhvr>
                                        <p:cTn id="55"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P spid="100" grpId="0"/>
      <p:bldP spid="101" grpId="0"/>
      <p:bldP spid="10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 name="Hình tự do: Hình 7">
            <a:extLst>
              <a:ext uri="{FF2B5EF4-FFF2-40B4-BE49-F238E27FC236}">
                <a16:creationId xmlns:a16="http://schemas.microsoft.com/office/drawing/2014/main" id="{04456F8A-472B-3E38-CEFE-1AB93F17BBF0}"/>
              </a:ext>
            </a:extLst>
          </p:cNvPr>
          <p:cNvSpPr/>
          <p:nvPr/>
        </p:nvSpPr>
        <p:spPr>
          <a:xfrm>
            <a:off x="-10109" y="172341"/>
            <a:ext cx="4081613" cy="6685658"/>
          </a:xfrm>
          <a:custGeom>
            <a:avLst/>
            <a:gdLst>
              <a:gd name="connsiteX0" fmla="*/ 0 w 4081613"/>
              <a:gd name="connsiteY0" fmla="*/ 0 h 6685658"/>
              <a:gd name="connsiteX1" fmla="*/ 4081613 w 4081613"/>
              <a:gd name="connsiteY1" fmla="*/ 6685658 h 6685658"/>
              <a:gd name="connsiteX2" fmla="*/ 0 w 4081613"/>
              <a:gd name="connsiteY2" fmla="*/ 6685658 h 6685658"/>
            </a:gdLst>
            <a:ahLst/>
            <a:cxnLst>
              <a:cxn ang="0">
                <a:pos x="connsiteX0" y="connsiteY0"/>
              </a:cxn>
              <a:cxn ang="0">
                <a:pos x="connsiteX1" y="connsiteY1"/>
              </a:cxn>
              <a:cxn ang="0">
                <a:pos x="connsiteX2" y="connsiteY2"/>
              </a:cxn>
            </a:cxnLst>
            <a:rect l="l" t="t" r="r" b="b"/>
            <a:pathLst>
              <a:path w="4081613" h="6685658">
                <a:moveTo>
                  <a:pt x="0" y="0"/>
                </a:moveTo>
                <a:lnTo>
                  <a:pt x="4081613" y="6685658"/>
                </a:lnTo>
                <a:lnTo>
                  <a:pt x="0" y="6685658"/>
                </a:lnTo>
                <a:close/>
              </a:path>
            </a:pathLst>
          </a:cu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Hình tự do: Hình 8">
            <a:extLst>
              <a:ext uri="{FF2B5EF4-FFF2-40B4-BE49-F238E27FC236}">
                <a16:creationId xmlns:a16="http://schemas.microsoft.com/office/drawing/2014/main" id="{0FBA6EEB-5020-72FB-4EE9-828D49258747}"/>
              </a:ext>
            </a:extLst>
          </p:cNvPr>
          <p:cNvSpPr/>
          <p:nvPr/>
        </p:nvSpPr>
        <p:spPr>
          <a:xfrm>
            <a:off x="-10110" y="-1"/>
            <a:ext cx="4081613" cy="6858000"/>
          </a:xfrm>
          <a:custGeom>
            <a:avLst/>
            <a:gdLst>
              <a:gd name="connsiteX0" fmla="*/ 6081502 w 6096000"/>
              <a:gd name="connsiteY0" fmla="*/ 0 h 6858000"/>
              <a:gd name="connsiteX1" fmla="*/ 6096000 w 6096000"/>
              <a:gd name="connsiteY1" fmla="*/ 0 h 6858000"/>
              <a:gd name="connsiteX2" fmla="*/ 6096000 w 6096000"/>
              <a:gd name="connsiteY2" fmla="*/ 12807 h 6858000"/>
              <a:gd name="connsiteX3" fmla="*/ 0 w 6096000"/>
              <a:gd name="connsiteY3" fmla="*/ 0 h 6858000"/>
              <a:gd name="connsiteX4" fmla="*/ 6057826 w 6096000"/>
              <a:gd name="connsiteY4" fmla="*/ 0 h 6858000"/>
              <a:gd name="connsiteX5" fmla="*/ 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6081502" y="0"/>
                </a:moveTo>
                <a:lnTo>
                  <a:pt x="6096000" y="0"/>
                </a:lnTo>
                <a:lnTo>
                  <a:pt x="6096000" y="12807"/>
                </a:lnTo>
                <a:close/>
                <a:moveTo>
                  <a:pt x="0" y="0"/>
                </a:moveTo>
                <a:lnTo>
                  <a:pt x="6057826" y="0"/>
                </a:lnTo>
                <a:lnTo>
                  <a:pt x="0" y="6858000"/>
                </a:lnTo>
                <a:lnTo>
                  <a:pt x="0" y="6858000"/>
                </a:lnTo>
                <a:close/>
              </a:path>
            </a:pathLst>
          </a:cu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id="{A08D4735-63C1-4F13-B5A7-14243DE4D769}"/>
              </a:ext>
            </a:extLst>
          </p:cNvPr>
          <p:cNvSpPr txBox="1"/>
          <p:nvPr/>
        </p:nvSpPr>
        <p:spPr>
          <a:xfrm>
            <a:off x="4091722" y="214053"/>
            <a:ext cx="7786201" cy="707886"/>
          </a:xfrm>
          <a:prstGeom prst="rect">
            <a:avLst/>
          </a:prstGeom>
          <a:solidFill>
            <a:srgbClr val="006600"/>
          </a:solidFill>
          <a:ln w="38100">
            <a:solidFill>
              <a:srgbClr val="92D050"/>
            </a:solidFill>
          </a:ln>
        </p:spPr>
        <p:txBody>
          <a:bodyPr wrap="square">
            <a:spAutoFit/>
          </a:bodyPr>
          <a:lstStyle/>
          <a:p>
            <a:pPr marL="0" marR="0" algn="ctr">
              <a:spcBef>
                <a:spcPts val="600"/>
              </a:spcBef>
              <a:spcAft>
                <a:spcPts val="0"/>
              </a:spcAft>
            </a:pPr>
            <a:r>
              <a:rPr lang="en-US" sz="4000" b="1" dirty="0">
                <a:solidFill>
                  <a:schemeClr val="bg1"/>
                </a:solidFill>
                <a:latin typeface="Times New Roman" panose="02020603050405020304" pitchFamily="18" charset="0"/>
                <a:cs typeface="Times New Roman" panose="02020603050405020304" pitchFamily="18" charset="0"/>
              </a:rPr>
              <a:t>LUYỆN TẬP</a:t>
            </a:r>
            <a:endParaRPr lang="en-US" sz="4000" b="1" dirty="0">
              <a:solidFill>
                <a:schemeClr val="bg1"/>
              </a:solidFill>
              <a:effectLst/>
              <a:latin typeface="Times New Roman" panose="02020603050405020304" pitchFamily="18" charset="0"/>
              <a:cs typeface="Times New Roman" panose="02020603050405020304" pitchFamily="18" charset="0"/>
            </a:endParaRPr>
          </a:p>
        </p:txBody>
      </p:sp>
      <p:sp>
        <p:nvSpPr>
          <p:cNvPr id="11" name="Cuộn: Ngang 10">
            <a:extLst>
              <a:ext uri="{FF2B5EF4-FFF2-40B4-BE49-F238E27FC236}">
                <a16:creationId xmlns:a16="http://schemas.microsoft.com/office/drawing/2014/main" id="{9C751495-63C0-E27F-1D85-A807C976AD09}"/>
              </a:ext>
            </a:extLst>
          </p:cNvPr>
          <p:cNvSpPr/>
          <p:nvPr/>
        </p:nvSpPr>
        <p:spPr>
          <a:xfrm>
            <a:off x="3735465" y="1601617"/>
            <a:ext cx="8142458" cy="3873723"/>
          </a:xfrm>
          <a:prstGeom prst="horizontalScroll">
            <a:avLst/>
          </a:prstGeom>
          <a:noFill/>
          <a:ln w="76200">
            <a:solidFill>
              <a:srgbClr val="1F75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bg1"/>
              </a:solidFill>
            </a:endParaRPr>
          </a:p>
        </p:txBody>
      </p:sp>
      <p:pic>
        <p:nvPicPr>
          <p:cNvPr id="12" name="Hình ảnh 11">
            <a:extLst>
              <a:ext uri="{FF2B5EF4-FFF2-40B4-BE49-F238E27FC236}">
                <a16:creationId xmlns:a16="http://schemas.microsoft.com/office/drawing/2014/main" id="{538F045B-4119-98CE-7876-3B8071C4D58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012901" y="1448062"/>
            <a:ext cx="2100421" cy="1861454"/>
          </a:xfrm>
          <a:prstGeom prst="rect">
            <a:avLst/>
          </a:prstGeom>
        </p:spPr>
      </p:pic>
      <p:pic>
        <p:nvPicPr>
          <p:cNvPr id="13" name="Hình ảnh 12">
            <a:extLst>
              <a:ext uri="{FF2B5EF4-FFF2-40B4-BE49-F238E27FC236}">
                <a16:creationId xmlns:a16="http://schemas.microsoft.com/office/drawing/2014/main" id="{2A61611D-2109-A0A7-9567-AA3E2E9F4C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529" y="1465307"/>
            <a:ext cx="3088955" cy="2318054"/>
          </a:xfrm>
          <a:prstGeom prst="rect">
            <a:avLst/>
          </a:prstGeom>
        </p:spPr>
      </p:pic>
      <p:sp>
        <p:nvSpPr>
          <p:cNvPr id="14" name="Hộp Văn bản 13">
            <a:extLst>
              <a:ext uri="{FF2B5EF4-FFF2-40B4-BE49-F238E27FC236}">
                <a16:creationId xmlns:a16="http://schemas.microsoft.com/office/drawing/2014/main" id="{EAFD1AE9-1E58-916B-7786-D1340C81EBC6}"/>
              </a:ext>
            </a:extLst>
          </p:cNvPr>
          <p:cNvSpPr txBox="1"/>
          <p:nvPr/>
        </p:nvSpPr>
        <p:spPr>
          <a:xfrm>
            <a:off x="4674584" y="2594168"/>
            <a:ext cx="6572572" cy="2092881"/>
          </a:xfrm>
          <a:prstGeom prst="rect">
            <a:avLst/>
          </a:prstGeom>
          <a:noFill/>
        </p:spPr>
        <p:txBody>
          <a:bodyPr wrap="square">
            <a:spAutoFit/>
          </a:bodyPr>
          <a:lstStyle/>
          <a:p>
            <a:r>
              <a:rPr lang="vi-VN" sz="2800" dirty="0">
                <a:latin typeface="Times New Roman" panose="02020603050405020304" pitchFamily="18" charset="0"/>
                <a:cs typeface="Times New Roman" panose="02020603050405020304" pitchFamily="18" charset="0"/>
              </a:rPr>
              <a:t>-</a:t>
            </a:r>
            <a:r>
              <a:rPr lang="vi-VN" sz="2800" dirty="0" smtClean="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Tổng kết nội dung bài học theo sơ đồ tư duy</a:t>
            </a:r>
            <a:r>
              <a:rPr lang="vi-VN" sz="2800" dirty="0" smtClean="0">
                <a:latin typeface="Times New Roman" panose="02020603050405020304" pitchFamily="18" charset="0"/>
                <a:cs typeface="Times New Roman" panose="02020603050405020304" pitchFamily="18" charset="0"/>
              </a:rPr>
              <a:t>?</a:t>
            </a:r>
          </a:p>
          <a:p>
            <a:r>
              <a:rPr lang="vi-VN" sz="2800" dirty="0" smtClean="0">
                <a:latin typeface="Times New Roman" panose="02020603050405020304" pitchFamily="18" charset="0"/>
                <a:cs typeface="Times New Roman" panose="02020603050405020304" pitchFamily="18" charset="0"/>
              </a:rPr>
              <a:t>- Rút </a:t>
            </a:r>
            <a:r>
              <a:rPr lang="vi-VN" sz="2800" dirty="0">
                <a:latin typeface="Times New Roman" panose="02020603050405020304" pitchFamily="18" charset="0"/>
                <a:cs typeface="Times New Roman" panose="02020603050405020304" pitchFamily="18" charset="0"/>
              </a:rPr>
              <a:t>ra đặc điểm của văn bản nghị luận phân tích một tác phẩm văn học?</a:t>
            </a:r>
          </a:p>
          <a:p>
            <a:endParaRPr lang="vi-VN" dirty="0"/>
          </a:p>
        </p:txBody>
      </p:sp>
    </p:spTree>
    <p:extLst>
      <p:ext uri="{BB962C8B-B14F-4D97-AF65-F5344CB8AC3E}">
        <p14:creationId xmlns:p14="http://schemas.microsoft.com/office/powerpoint/2010/main" val="112546221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20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2000"/>
                                        <p:tgtEl>
                                          <p:spTgt spid="1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5" name="图片 2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27" name="组合 26"/>
          <p:cNvGrpSpPr/>
          <p:nvPr/>
        </p:nvGrpSpPr>
        <p:grpSpPr>
          <a:xfrm>
            <a:off x="3107585" y="1149308"/>
            <a:ext cx="5184350" cy="930208"/>
            <a:chOff x="6013342" y="1475602"/>
            <a:chExt cx="2693559" cy="483296"/>
          </a:xfrm>
        </p:grpSpPr>
        <p:sp>
          <p:nvSpPr>
            <p:cNvPr id="28" name="圆角矩形 27"/>
            <p:cNvSpPr/>
            <p:nvPr/>
          </p:nvSpPr>
          <p:spPr>
            <a:xfrm>
              <a:off x="6013342" y="1475602"/>
              <a:ext cx="2693559" cy="483296"/>
            </a:xfrm>
            <a:prstGeom prst="roundRect">
              <a:avLst>
                <a:gd name="adj" fmla="val 50000"/>
              </a:avLst>
            </a:prstGeom>
            <a:gradFill>
              <a:gsLst>
                <a:gs pos="53000">
                  <a:srgbClr val="009070"/>
                </a:gs>
                <a:gs pos="0">
                  <a:srgbClr val="75CA7C"/>
                </a:gs>
              </a:gsLst>
              <a:lin ang="27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cs typeface="+mn-ea"/>
                <a:sym typeface="+mn-lt"/>
              </a:endParaRPr>
            </a:p>
          </p:txBody>
        </p:sp>
        <p:sp>
          <p:nvSpPr>
            <p:cNvPr id="29" name="文本框 28">
              <a:extLst>
                <a:ext uri="{FF2B5EF4-FFF2-40B4-BE49-F238E27FC236}">
                  <a16:creationId xmlns:a16="http://schemas.microsoft.com/office/drawing/2014/main" id="{1165CD31-E207-487F-ACB5-A03CED2B0933}"/>
                </a:ext>
              </a:extLst>
            </p:cNvPr>
            <p:cNvSpPr txBox="1"/>
            <p:nvPr/>
          </p:nvSpPr>
          <p:spPr>
            <a:xfrm>
              <a:off x="6116662" y="1512182"/>
              <a:ext cx="2486919" cy="431750"/>
            </a:xfrm>
            <a:prstGeom prst="rect">
              <a:avLst/>
            </a:prstGeom>
            <a:noFill/>
          </p:spPr>
          <p:txBody>
            <a:bodyPr wrap="square" rtlCol="0">
              <a:spAutoFit/>
              <a:scene3d>
                <a:camera prst="orthographicFront"/>
                <a:lightRig rig="threePt" dir="t"/>
              </a:scene3d>
              <a:sp3d contourW="12700"/>
            </a:bodyPr>
            <a:lstStyle/>
            <a:p>
              <a:pPr algn="ctr">
                <a:defRPr/>
              </a:pPr>
              <a:r>
                <a:rPr lang="en-US" altLang="zh-CN" sz="4800" b="1" dirty="0" err="1">
                  <a:solidFill>
                    <a:schemeClr val="bg1"/>
                  </a:solidFill>
                  <a:latin typeface="Times New Roman" panose="02020603050405020304" pitchFamily="18" charset="0"/>
                  <a:cs typeface="Times New Roman" panose="02020603050405020304" pitchFamily="18" charset="0"/>
                  <a:sym typeface="+mn-lt"/>
                </a:rPr>
                <a:t>Củng</a:t>
              </a:r>
              <a:r>
                <a:rPr lang="en-US" altLang="zh-CN" sz="4800" b="1" dirty="0">
                  <a:solidFill>
                    <a:schemeClr val="bg1"/>
                  </a:solidFill>
                  <a:latin typeface="Times New Roman" panose="02020603050405020304" pitchFamily="18" charset="0"/>
                  <a:cs typeface="Times New Roman" panose="02020603050405020304" pitchFamily="18" charset="0"/>
                  <a:sym typeface="+mn-lt"/>
                </a:rPr>
                <a:t> </a:t>
              </a:r>
              <a:r>
                <a:rPr lang="en-US" altLang="zh-CN" sz="4800" b="1" dirty="0" err="1">
                  <a:solidFill>
                    <a:schemeClr val="bg1"/>
                  </a:solidFill>
                  <a:latin typeface="Times New Roman" panose="02020603050405020304" pitchFamily="18" charset="0"/>
                  <a:cs typeface="Times New Roman" panose="02020603050405020304" pitchFamily="18" charset="0"/>
                  <a:sym typeface="+mn-lt"/>
                </a:rPr>
                <a:t>cố</a:t>
              </a:r>
              <a:endParaRPr lang="zh-CN" altLang="en-US" sz="4800" b="1" dirty="0">
                <a:solidFill>
                  <a:schemeClr val="bg1"/>
                </a:solidFill>
                <a:latin typeface="Times New Roman" panose="02020603050405020304" pitchFamily="18" charset="0"/>
                <a:cs typeface="Times New Roman" panose="02020603050405020304" pitchFamily="18" charset="0"/>
                <a:sym typeface="+mn-lt"/>
              </a:endParaRPr>
            </a:p>
          </p:txBody>
        </p:sp>
      </p:grpSp>
      <p:pic>
        <p:nvPicPr>
          <p:cNvPr id="33" name="图片 3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3759815" y="5089240"/>
            <a:ext cx="765362" cy="1020483"/>
          </a:xfrm>
          <a:prstGeom prst="rect">
            <a:avLst/>
          </a:prstGeom>
        </p:spPr>
      </p:pic>
    </p:spTree>
    <p:extLst>
      <p:ext uri="{BB962C8B-B14F-4D97-AF65-F5344CB8AC3E}">
        <p14:creationId xmlns:p14="http://schemas.microsoft.com/office/powerpoint/2010/main" val="526174515"/>
      </p:ext>
    </p:extLst>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25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id="{7B8DF2E1-6C76-F942-BFB6-F6FA53EAE0FE}"/>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130524" y="30956"/>
            <a:ext cx="7192035" cy="3475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F406BA8C-6FB9-E144-ACDC-BB1FEA615B50}"/>
              </a:ext>
            </a:extLst>
          </p:cNvPr>
          <p:cNvSpPr/>
          <p:nvPr/>
        </p:nvSpPr>
        <p:spPr>
          <a:xfrm>
            <a:off x="3930759" y="1633858"/>
            <a:ext cx="5877383" cy="1384995"/>
          </a:xfrm>
          <a:prstGeom prst="rect">
            <a:avLst/>
          </a:prstGeom>
        </p:spPr>
        <p:txBody>
          <a:bodyPr wrap="square">
            <a:spAutoFit/>
          </a:bodyPr>
          <a:lstStyle/>
          <a:p>
            <a:pPr algn="just"/>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Phương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minh</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p>
        </p:txBody>
      </p:sp>
      <p:grpSp>
        <p:nvGrpSpPr>
          <p:cNvPr id="4" name="组合 26">
            <a:extLst>
              <a:ext uri="{FF2B5EF4-FFF2-40B4-BE49-F238E27FC236}">
                <a16:creationId xmlns:a16="http://schemas.microsoft.com/office/drawing/2014/main" id="{E62059A1-9991-C04C-85BB-3E0B998288D4}"/>
              </a:ext>
            </a:extLst>
          </p:cNvPr>
          <p:cNvGrpSpPr/>
          <p:nvPr/>
        </p:nvGrpSpPr>
        <p:grpSpPr>
          <a:xfrm>
            <a:off x="603075" y="3841973"/>
            <a:ext cx="5492923" cy="930208"/>
            <a:chOff x="5853021" y="1475602"/>
            <a:chExt cx="2853880" cy="483296"/>
          </a:xfrm>
        </p:grpSpPr>
        <p:sp>
          <p:nvSpPr>
            <p:cNvPr id="5" name="圆角矩形 27">
              <a:extLst>
                <a:ext uri="{FF2B5EF4-FFF2-40B4-BE49-F238E27FC236}">
                  <a16:creationId xmlns:a16="http://schemas.microsoft.com/office/drawing/2014/main" id="{A3CDD9D2-4C92-7344-A9EF-8D121ADA34ED}"/>
                </a:ext>
              </a:extLst>
            </p:cNvPr>
            <p:cNvSpPr/>
            <p:nvPr/>
          </p:nvSpPr>
          <p:spPr>
            <a:xfrm>
              <a:off x="6013342" y="1475602"/>
              <a:ext cx="2693559" cy="483296"/>
            </a:xfrm>
            <a:prstGeom prst="roundRect">
              <a:avLst>
                <a:gd name="adj" fmla="val 50000"/>
              </a:avLst>
            </a:prstGeom>
            <a:gradFill>
              <a:gsLst>
                <a:gs pos="53000">
                  <a:srgbClr val="009070"/>
                </a:gs>
                <a:gs pos="0">
                  <a:srgbClr val="75CA7C"/>
                </a:gs>
              </a:gsLst>
              <a:lin ang="27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Times New Roman" panose="02020603050405020304" pitchFamily="18" charset="0"/>
                <a:cs typeface="Times New Roman" panose="02020603050405020304" pitchFamily="18" charset="0"/>
                <a:sym typeface="+mn-lt"/>
              </a:endParaRPr>
            </a:p>
          </p:txBody>
        </p:sp>
        <p:sp>
          <p:nvSpPr>
            <p:cNvPr id="6" name="文本框 28">
              <a:extLst>
                <a:ext uri="{FF2B5EF4-FFF2-40B4-BE49-F238E27FC236}">
                  <a16:creationId xmlns:a16="http://schemas.microsoft.com/office/drawing/2014/main" id="{E4F483F9-ED1E-204D-A086-19FD55778B97}"/>
                </a:ext>
              </a:extLst>
            </p:cNvPr>
            <p:cNvSpPr txBox="1"/>
            <p:nvPr/>
          </p:nvSpPr>
          <p:spPr>
            <a:xfrm>
              <a:off x="5853021" y="1572347"/>
              <a:ext cx="2486919" cy="303824"/>
            </a:xfrm>
            <a:prstGeom prst="rect">
              <a:avLst/>
            </a:prstGeom>
            <a:noFill/>
          </p:spPr>
          <p:txBody>
            <a:bodyPr wrap="square" rtlCol="0">
              <a:spAutoFit/>
              <a:scene3d>
                <a:camera prst="orthographicFront"/>
                <a:lightRig rig="threePt" dir="t"/>
              </a:scene3d>
              <a:sp3d contourW="12700"/>
            </a:bodyPr>
            <a:lstStyle/>
            <a:p>
              <a:pPr algn="ctr">
                <a:defRPr/>
              </a:pPr>
              <a:r>
                <a:rPr lang="en-US" altLang="zh-CN" sz="3200" dirty="0" err="1">
                  <a:solidFill>
                    <a:schemeClr val="bg1"/>
                  </a:solidFill>
                  <a:latin typeface="Times New Roman" panose="02020603050405020304" pitchFamily="18" charset="0"/>
                  <a:cs typeface="Times New Roman" panose="02020603050405020304" pitchFamily="18" charset="0"/>
                  <a:sym typeface="+mn-lt"/>
                </a:rPr>
                <a:t>Tự</a:t>
              </a:r>
              <a:r>
                <a:rPr lang="en-US" altLang="zh-CN" sz="3200" dirty="0">
                  <a:solidFill>
                    <a:schemeClr val="bg1"/>
                  </a:solidFill>
                  <a:latin typeface="Times New Roman" panose="02020603050405020304" pitchFamily="18" charset="0"/>
                  <a:cs typeface="Times New Roman" panose="02020603050405020304" pitchFamily="18" charset="0"/>
                  <a:sym typeface="+mn-lt"/>
                </a:rPr>
                <a:t> </a:t>
              </a:r>
              <a:r>
                <a:rPr lang="en-US" altLang="zh-CN" sz="3200" dirty="0" err="1">
                  <a:solidFill>
                    <a:schemeClr val="bg1"/>
                  </a:solidFill>
                  <a:latin typeface="Times New Roman" panose="02020603050405020304" pitchFamily="18" charset="0"/>
                  <a:cs typeface="Times New Roman" panose="02020603050405020304" pitchFamily="18" charset="0"/>
                  <a:sym typeface="+mn-lt"/>
                </a:rPr>
                <a:t>sự</a:t>
              </a:r>
              <a:endParaRPr lang="zh-CN" altLang="en-US" sz="3200" dirty="0">
                <a:solidFill>
                  <a:schemeClr val="bg1"/>
                </a:solidFill>
                <a:latin typeface="Times New Roman" panose="02020603050405020304" pitchFamily="18" charset="0"/>
                <a:cs typeface="Times New Roman" panose="02020603050405020304" pitchFamily="18" charset="0"/>
                <a:sym typeface="+mn-lt"/>
              </a:endParaRPr>
            </a:p>
          </p:txBody>
        </p:sp>
      </p:grpSp>
      <p:grpSp>
        <p:nvGrpSpPr>
          <p:cNvPr id="7" name="组合 26">
            <a:extLst>
              <a:ext uri="{FF2B5EF4-FFF2-40B4-BE49-F238E27FC236}">
                <a16:creationId xmlns:a16="http://schemas.microsoft.com/office/drawing/2014/main" id="{7212601F-F601-5F4F-B356-7E604F192045}"/>
              </a:ext>
            </a:extLst>
          </p:cNvPr>
          <p:cNvGrpSpPr/>
          <p:nvPr/>
        </p:nvGrpSpPr>
        <p:grpSpPr>
          <a:xfrm>
            <a:off x="6640096" y="3841973"/>
            <a:ext cx="5184350" cy="930208"/>
            <a:chOff x="6013342" y="1475602"/>
            <a:chExt cx="2693559" cy="483296"/>
          </a:xfrm>
        </p:grpSpPr>
        <p:sp>
          <p:nvSpPr>
            <p:cNvPr id="8" name="圆角矩形 27">
              <a:extLst>
                <a:ext uri="{FF2B5EF4-FFF2-40B4-BE49-F238E27FC236}">
                  <a16:creationId xmlns:a16="http://schemas.microsoft.com/office/drawing/2014/main" id="{C18EAA93-B0A0-2145-B879-B3BD3E7AC3EF}"/>
                </a:ext>
              </a:extLst>
            </p:cNvPr>
            <p:cNvSpPr/>
            <p:nvPr/>
          </p:nvSpPr>
          <p:spPr>
            <a:xfrm>
              <a:off x="6013342" y="1475602"/>
              <a:ext cx="2693559" cy="483296"/>
            </a:xfrm>
            <a:prstGeom prst="roundRect">
              <a:avLst>
                <a:gd name="adj" fmla="val 50000"/>
              </a:avLst>
            </a:prstGeom>
            <a:gradFill>
              <a:gsLst>
                <a:gs pos="53000">
                  <a:srgbClr val="009070"/>
                </a:gs>
                <a:gs pos="0">
                  <a:srgbClr val="75CA7C"/>
                </a:gs>
              </a:gsLst>
              <a:lin ang="27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Times New Roman" panose="02020603050405020304" pitchFamily="18" charset="0"/>
                <a:cs typeface="Times New Roman" panose="02020603050405020304" pitchFamily="18" charset="0"/>
                <a:sym typeface="+mn-lt"/>
              </a:endParaRPr>
            </a:p>
          </p:txBody>
        </p:sp>
        <p:sp>
          <p:nvSpPr>
            <p:cNvPr id="9" name="文本框 28">
              <a:extLst>
                <a:ext uri="{FF2B5EF4-FFF2-40B4-BE49-F238E27FC236}">
                  <a16:creationId xmlns:a16="http://schemas.microsoft.com/office/drawing/2014/main" id="{E4EFDDDD-D92F-F741-AF2D-EF3561C25312}"/>
                </a:ext>
              </a:extLst>
            </p:cNvPr>
            <p:cNvSpPr txBox="1"/>
            <p:nvPr/>
          </p:nvSpPr>
          <p:spPr>
            <a:xfrm>
              <a:off x="6013342" y="1549347"/>
              <a:ext cx="2486919" cy="303824"/>
            </a:xfrm>
            <a:prstGeom prst="rect">
              <a:avLst/>
            </a:prstGeom>
            <a:noFill/>
          </p:spPr>
          <p:txBody>
            <a:bodyPr wrap="square" rtlCol="0">
              <a:spAutoFit/>
              <a:scene3d>
                <a:camera prst="orthographicFront"/>
                <a:lightRig rig="threePt" dir="t"/>
              </a:scene3d>
              <a:sp3d contourW="12700"/>
            </a:bodyPr>
            <a:lstStyle/>
            <a:p>
              <a:pPr algn="ctr">
                <a:defRPr/>
              </a:pPr>
              <a:r>
                <a:rPr lang="en-US" altLang="zh-CN" sz="3200" dirty="0" err="1">
                  <a:solidFill>
                    <a:schemeClr val="bg1"/>
                  </a:solidFill>
                  <a:latin typeface="Times New Roman" panose="02020603050405020304" pitchFamily="18" charset="0"/>
                  <a:cs typeface="Times New Roman" panose="02020603050405020304" pitchFamily="18" charset="0"/>
                  <a:sym typeface="+mn-lt"/>
                </a:rPr>
                <a:t>Miêu</a:t>
              </a:r>
              <a:r>
                <a:rPr lang="en-US" altLang="zh-CN" sz="3200" dirty="0">
                  <a:solidFill>
                    <a:schemeClr val="bg1"/>
                  </a:solidFill>
                  <a:latin typeface="Times New Roman" panose="02020603050405020304" pitchFamily="18" charset="0"/>
                  <a:cs typeface="Times New Roman" panose="02020603050405020304" pitchFamily="18" charset="0"/>
                  <a:sym typeface="+mn-lt"/>
                </a:rPr>
                <a:t> </a:t>
              </a:r>
              <a:r>
                <a:rPr lang="en-US" altLang="zh-CN" sz="3200" dirty="0" err="1">
                  <a:solidFill>
                    <a:schemeClr val="bg1"/>
                  </a:solidFill>
                  <a:latin typeface="Times New Roman" panose="02020603050405020304" pitchFamily="18" charset="0"/>
                  <a:cs typeface="Times New Roman" panose="02020603050405020304" pitchFamily="18" charset="0"/>
                  <a:sym typeface="+mn-lt"/>
                </a:rPr>
                <a:t>tả</a:t>
              </a:r>
              <a:endParaRPr lang="zh-CN" altLang="en-US" sz="3200" dirty="0">
                <a:solidFill>
                  <a:schemeClr val="bg1"/>
                </a:solidFill>
                <a:latin typeface="Times New Roman" panose="02020603050405020304" pitchFamily="18" charset="0"/>
                <a:cs typeface="Times New Roman" panose="02020603050405020304" pitchFamily="18" charset="0"/>
                <a:sym typeface="+mn-lt"/>
              </a:endParaRPr>
            </a:p>
          </p:txBody>
        </p:sp>
      </p:grpSp>
      <p:grpSp>
        <p:nvGrpSpPr>
          <p:cNvPr id="10" name="组合 26">
            <a:extLst>
              <a:ext uri="{FF2B5EF4-FFF2-40B4-BE49-F238E27FC236}">
                <a16:creationId xmlns:a16="http://schemas.microsoft.com/office/drawing/2014/main" id="{A8798F95-1FFA-214C-957D-ABBF9B8D9179}"/>
              </a:ext>
            </a:extLst>
          </p:cNvPr>
          <p:cNvGrpSpPr/>
          <p:nvPr/>
        </p:nvGrpSpPr>
        <p:grpSpPr>
          <a:xfrm>
            <a:off x="911649" y="5379624"/>
            <a:ext cx="5184350" cy="930208"/>
            <a:chOff x="6013342" y="1475602"/>
            <a:chExt cx="2693559" cy="483296"/>
          </a:xfrm>
        </p:grpSpPr>
        <p:sp>
          <p:nvSpPr>
            <p:cNvPr id="11" name="圆角矩形 27">
              <a:extLst>
                <a:ext uri="{FF2B5EF4-FFF2-40B4-BE49-F238E27FC236}">
                  <a16:creationId xmlns:a16="http://schemas.microsoft.com/office/drawing/2014/main" id="{80F6DEFF-DF9B-6347-8FD1-AAAA0A763266}"/>
                </a:ext>
              </a:extLst>
            </p:cNvPr>
            <p:cNvSpPr/>
            <p:nvPr/>
          </p:nvSpPr>
          <p:spPr>
            <a:xfrm>
              <a:off x="6013342" y="1475602"/>
              <a:ext cx="2693559" cy="483296"/>
            </a:xfrm>
            <a:prstGeom prst="roundRect">
              <a:avLst>
                <a:gd name="adj" fmla="val 50000"/>
              </a:avLst>
            </a:prstGeom>
            <a:gradFill>
              <a:gsLst>
                <a:gs pos="53000">
                  <a:srgbClr val="009070"/>
                </a:gs>
                <a:gs pos="0">
                  <a:srgbClr val="75CA7C"/>
                </a:gs>
              </a:gsLst>
              <a:lin ang="27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Times New Roman" panose="02020603050405020304" pitchFamily="18" charset="0"/>
                <a:cs typeface="Times New Roman" panose="02020603050405020304" pitchFamily="18" charset="0"/>
                <a:sym typeface="+mn-lt"/>
              </a:endParaRPr>
            </a:p>
          </p:txBody>
        </p:sp>
        <p:sp>
          <p:nvSpPr>
            <p:cNvPr id="12" name="文本框 28">
              <a:extLst>
                <a:ext uri="{FF2B5EF4-FFF2-40B4-BE49-F238E27FC236}">
                  <a16:creationId xmlns:a16="http://schemas.microsoft.com/office/drawing/2014/main" id="{FAF64A7B-1769-644C-8195-8F3263B278DD}"/>
                </a:ext>
              </a:extLst>
            </p:cNvPr>
            <p:cNvSpPr txBox="1"/>
            <p:nvPr/>
          </p:nvSpPr>
          <p:spPr>
            <a:xfrm>
              <a:off x="6013342" y="1549347"/>
              <a:ext cx="2486919" cy="303824"/>
            </a:xfrm>
            <a:prstGeom prst="rect">
              <a:avLst/>
            </a:prstGeom>
            <a:noFill/>
          </p:spPr>
          <p:txBody>
            <a:bodyPr wrap="square" rtlCol="0">
              <a:spAutoFit/>
              <a:scene3d>
                <a:camera prst="orthographicFront"/>
                <a:lightRig rig="threePt" dir="t"/>
              </a:scene3d>
              <a:sp3d contourW="12700"/>
            </a:bodyPr>
            <a:lstStyle/>
            <a:p>
              <a:pPr algn="ctr">
                <a:defRPr/>
              </a:pPr>
              <a:r>
                <a:rPr lang="en-US" altLang="zh-CN" sz="3200" dirty="0" err="1">
                  <a:solidFill>
                    <a:schemeClr val="bg1"/>
                  </a:solidFill>
                  <a:latin typeface="Times New Roman" panose="02020603050405020304" pitchFamily="18" charset="0"/>
                  <a:cs typeface="Times New Roman" panose="02020603050405020304" pitchFamily="18" charset="0"/>
                  <a:sym typeface="+mn-lt"/>
                </a:rPr>
                <a:t>Biểu</a:t>
              </a:r>
              <a:r>
                <a:rPr lang="en-US" altLang="zh-CN" sz="3200" dirty="0">
                  <a:solidFill>
                    <a:schemeClr val="bg1"/>
                  </a:solidFill>
                  <a:latin typeface="Times New Roman" panose="02020603050405020304" pitchFamily="18" charset="0"/>
                  <a:cs typeface="Times New Roman" panose="02020603050405020304" pitchFamily="18" charset="0"/>
                  <a:sym typeface="+mn-lt"/>
                </a:rPr>
                <a:t> </a:t>
              </a:r>
              <a:r>
                <a:rPr lang="en-US" altLang="zh-CN" sz="3200" dirty="0" err="1">
                  <a:solidFill>
                    <a:schemeClr val="bg1"/>
                  </a:solidFill>
                  <a:latin typeface="Times New Roman" panose="02020603050405020304" pitchFamily="18" charset="0"/>
                  <a:cs typeface="Times New Roman" panose="02020603050405020304" pitchFamily="18" charset="0"/>
                  <a:sym typeface="+mn-lt"/>
                </a:rPr>
                <a:t>cảm</a:t>
              </a:r>
              <a:endParaRPr lang="zh-CN" altLang="en-US" sz="3200" dirty="0">
                <a:solidFill>
                  <a:schemeClr val="bg1"/>
                </a:solidFill>
                <a:latin typeface="Times New Roman" panose="02020603050405020304" pitchFamily="18" charset="0"/>
                <a:cs typeface="Times New Roman" panose="02020603050405020304" pitchFamily="18" charset="0"/>
                <a:sym typeface="+mn-lt"/>
              </a:endParaRPr>
            </a:p>
          </p:txBody>
        </p:sp>
      </p:grpSp>
      <p:grpSp>
        <p:nvGrpSpPr>
          <p:cNvPr id="13" name="组合 26">
            <a:extLst>
              <a:ext uri="{FF2B5EF4-FFF2-40B4-BE49-F238E27FC236}">
                <a16:creationId xmlns:a16="http://schemas.microsoft.com/office/drawing/2014/main" id="{110DC7D2-4F89-2E4E-9A46-73E9B30F99B1}"/>
              </a:ext>
            </a:extLst>
          </p:cNvPr>
          <p:cNvGrpSpPr/>
          <p:nvPr/>
        </p:nvGrpSpPr>
        <p:grpSpPr>
          <a:xfrm>
            <a:off x="6640096" y="5379624"/>
            <a:ext cx="5184350" cy="930208"/>
            <a:chOff x="6013342" y="1475602"/>
            <a:chExt cx="2693559" cy="483296"/>
          </a:xfrm>
        </p:grpSpPr>
        <p:sp>
          <p:nvSpPr>
            <p:cNvPr id="14" name="圆角矩形 27">
              <a:extLst>
                <a:ext uri="{FF2B5EF4-FFF2-40B4-BE49-F238E27FC236}">
                  <a16:creationId xmlns:a16="http://schemas.microsoft.com/office/drawing/2014/main" id="{0E5B894F-E8D8-D541-ACED-77689172C0CA}"/>
                </a:ext>
              </a:extLst>
            </p:cNvPr>
            <p:cNvSpPr/>
            <p:nvPr/>
          </p:nvSpPr>
          <p:spPr>
            <a:xfrm>
              <a:off x="6013342" y="1475602"/>
              <a:ext cx="2693559" cy="483296"/>
            </a:xfrm>
            <a:prstGeom prst="roundRect">
              <a:avLst>
                <a:gd name="adj" fmla="val 50000"/>
              </a:avLst>
            </a:prstGeom>
            <a:gradFill>
              <a:gsLst>
                <a:gs pos="53000">
                  <a:srgbClr val="009070"/>
                </a:gs>
                <a:gs pos="0">
                  <a:srgbClr val="75CA7C"/>
                </a:gs>
              </a:gsLst>
              <a:lin ang="27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Times New Roman" panose="02020603050405020304" pitchFamily="18" charset="0"/>
                <a:cs typeface="Times New Roman" panose="02020603050405020304" pitchFamily="18" charset="0"/>
                <a:sym typeface="+mn-lt"/>
              </a:endParaRPr>
            </a:p>
          </p:txBody>
        </p:sp>
        <p:sp>
          <p:nvSpPr>
            <p:cNvPr id="15" name="文本框 28">
              <a:extLst>
                <a:ext uri="{FF2B5EF4-FFF2-40B4-BE49-F238E27FC236}">
                  <a16:creationId xmlns:a16="http://schemas.microsoft.com/office/drawing/2014/main" id="{4C2099C7-4403-A34C-9348-77BEB0876DE3}"/>
                </a:ext>
              </a:extLst>
            </p:cNvPr>
            <p:cNvSpPr txBox="1"/>
            <p:nvPr/>
          </p:nvSpPr>
          <p:spPr>
            <a:xfrm>
              <a:off x="6013342" y="1549347"/>
              <a:ext cx="2486919" cy="303824"/>
            </a:xfrm>
            <a:prstGeom prst="rect">
              <a:avLst/>
            </a:prstGeom>
            <a:noFill/>
          </p:spPr>
          <p:txBody>
            <a:bodyPr wrap="square" rtlCol="0">
              <a:spAutoFit/>
              <a:scene3d>
                <a:camera prst="orthographicFront"/>
                <a:lightRig rig="threePt" dir="t"/>
              </a:scene3d>
              <a:sp3d contourW="12700"/>
            </a:bodyPr>
            <a:lstStyle/>
            <a:p>
              <a:pPr algn="ctr">
                <a:defRPr/>
              </a:pPr>
              <a:r>
                <a:rPr lang="en-US" altLang="zh-CN" sz="3200" dirty="0" err="1">
                  <a:solidFill>
                    <a:schemeClr val="bg1"/>
                  </a:solidFill>
                  <a:latin typeface="Times New Roman" panose="02020603050405020304" pitchFamily="18" charset="0"/>
                  <a:cs typeface="Times New Roman" panose="02020603050405020304" pitchFamily="18" charset="0"/>
                  <a:sym typeface="+mn-lt"/>
                </a:rPr>
                <a:t>Nghị</a:t>
              </a:r>
              <a:r>
                <a:rPr lang="en-US" altLang="zh-CN" sz="3200" dirty="0">
                  <a:solidFill>
                    <a:schemeClr val="bg1"/>
                  </a:solidFill>
                  <a:latin typeface="Times New Roman" panose="02020603050405020304" pitchFamily="18" charset="0"/>
                  <a:cs typeface="Times New Roman" panose="02020603050405020304" pitchFamily="18" charset="0"/>
                  <a:sym typeface="+mn-lt"/>
                </a:rPr>
                <a:t> </a:t>
              </a:r>
              <a:r>
                <a:rPr lang="en-US" altLang="zh-CN" sz="3200" dirty="0" err="1">
                  <a:solidFill>
                    <a:schemeClr val="bg1"/>
                  </a:solidFill>
                  <a:latin typeface="Times New Roman" panose="02020603050405020304" pitchFamily="18" charset="0"/>
                  <a:cs typeface="Times New Roman" panose="02020603050405020304" pitchFamily="18" charset="0"/>
                  <a:sym typeface="+mn-lt"/>
                </a:rPr>
                <a:t>luận</a:t>
              </a:r>
              <a:endParaRPr lang="zh-CN" altLang="en-US" sz="3200" dirty="0">
                <a:solidFill>
                  <a:schemeClr val="bg1"/>
                </a:solidFill>
                <a:latin typeface="Times New Roman" panose="02020603050405020304" pitchFamily="18" charset="0"/>
                <a:cs typeface="Times New Roman" panose="02020603050405020304" pitchFamily="18" charset="0"/>
                <a:sym typeface="+mn-lt"/>
              </a:endParaRPr>
            </a:p>
          </p:txBody>
        </p:sp>
      </p:grpSp>
      <p:sp>
        <p:nvSpPr>
          <p:cNvPr id="16" name="椭圆 34">
            <a:extLst>
              <a:ext uri="{FF2B5EF4-FFF2-40B4-BE49-F238E27FC236}">
                <a16:creationId xmlns:a16="http://schemas.microsoft.com/office/drawing/2014/main" id="{D231B548-DE08-8943-8F86-FFB075FF8CCA}"/>
              </a:ext>
            </a:extLst>
          </p:cNvPr>
          <p:cNvSpPr/>
          <p:nvPr/>
        </p:nvSpPr>
        <p:spPr>
          <a:xfrm>
            <a:off x="982215" y="3880079"/>
            <a:ext cx="846586" cy="834950"/>
          </a:xfrm>
          <a:prstGeom prst="ellipse">
            <a:avLst/>
          </a:prstGeom>
          <a:gradFill flip="none" rotWithShape="1">
            <a:gsLst>
              <a:gs pos="42000">
                <a:srgbClr val="75CA7C">
                  <a:tint val="66000"/>
                  <a:satMod val="160000"/>
                </a:srgbClr>
              </a:gs>
              <a:gs pos="13000">
                <a:srgbClr val="75CA7C">
                  <a:tint val="44500"/>
                  <a:satMod val="160000"/>
                </a:srgbClr>
              </a:gs>
              <a:gs pos="25000">
                <a:srgbClr val="75CA7C">
                  <a:tint val="23500"/>
                  <a:satMod val="160000"/>
                </a:srgbClr>
              </a:gs>
            </a:gsLst>
            <a:path path="circle">
              <a:fillToRect l="100000" b="100000"/>
            </a:path>
            <a:tileRect t="-100000" r="-10000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CN" sz="36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rPr>
              <a:t>A</a:t>
            </a:r>
            <a:endParaRPr lang="zh-CN" altLang="en-US" sz="28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endParaRPr>
          </a:p>
        </p:txBody>
      </p:sp>
      <p:sp>
        <p:nvSpPr>
          <p:cNvPr id="19" name="椭圆 34">
            <a:extLst>
              <a:ext uri="{FF2B5EF4-FFF2-40B4-BE49-F238E27FC236}">
                <a16:creationId xmlns:a16="http://schemas.microsoft.com/office/drawing/2014/main" id="{2286BB9C-A684-6043-8B14-231D14CF74EF}"/>
              </a:ext>
            </a:extLst>
          </p:cNvPr>
          <p:cNvSpPr/>
          <p:nvPr/>
        </p:nvSpPr>
        <p:spPr>
          <a:xfrm>
            <a:off x="6744126" y="5411719"/>
            <a:ext cx="846586" cy="834950"/>
          </a:xfrm>
          <a:prstGeom prst="ellipse">
            <a:avLst/>
          </a:prstGeom>
          <a:gradFill flip="none" rotWithShape="1">
            <a:gsLst>
              <a:gs pos="42000">
                <a:srgbClr val="75CA7C">
                  <a:tint val="66000"/>
                  <a:satMod val="160000"/>
                </a:srgbClr>
              </a:gs>
              <a:gs pos="13000">
                <a:srgbClr val="75CA7C">
                  <a:tint val="44500"/>
                  <a:satMod val="160000"/>
                </a:srgbClr>
              </a:gs>
              <a:gs pos="25000">
                <a:srgbClr val="75CA7C">
                  <a:tint val="23500"/>
                  <a:satMod val="160000"/>
                </a:srgbClr>
              </a:gs>
            </a:gsLst>
            <a:path path="circle">
              <a:fillToRect l="100000" b="100000"/>
            </a:path>
            <a:tileRect t="-100000" r="-10000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CN" sz="36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rPr>
              <a:t>D</a:t>
            </a:r>
            <a:endParaRPr lang="zh-CN" altLang="en-US" sz="28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endParaRPr>
          </a:p>
        </p:txBody>
      </p:sp>
      <p:sp>
        <p:nvSpPr>
          <p:cNvPr id="20" name="椭圆 34">
            <a:extLst>
              <a:ext uri="{FF2B5EF4-FFF2-40B4-BE49-F238E27FC236}">
                <a16:creationId xmlns:a16="http://schemas.microsoft.com/office/drawing/2014/main" id="{E16DEB9D-DCE8-5746-8E38-91B12AC15253}"/>
              </a:ext>
            </a:extLst>
          </p:cNvPr>
          <p:cNvSpPr/>
          <p:nvPr/>
        </p:nvSpPr>
        <p:spPr>
          <a:xfrm>
            <a:off x="6744126" y="3903093"/>
            <a:ext cx="846586" cy="834950"/>
          </a:xfrm>
          <a:prstGeom prst="ellipse">
            <a:avLst/>
          </a:prstGeom>
          <a:gradFill flip="none" rotWithShape="1">
            <a:gsLst>
              <a:gs pos="42000">
                <a:srgbClr val="75CA7C">
                  <a:tint val="66000"/>
                  <a:satMod val="160000"/>
                </a:srgbClr>
              </a:gs>
              <a:gs pos="13000">
                <a:srgbClr val="75CA7C">
                  <a:tint val="44500"/>
                  <a:satMod val="160000"/>
                </a:srgbClr>
              </a:gs>
              <a:gs pos="25000">
                <a:srgbClr val="75CA7C">
                  <a:tint val="23500"/>
                  <a:satMod val="160000"/>
                </a:srgbClr>
              </a:gs>
            </a:gsLst>
            <a:path path="circle">
              <a:fillToRect l="100000" b="100000"/>
            </a:path>
            <a:tileRect t="-100000" r="-10000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CN" sz="36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rPr>
              <a:t>B</a:t>
            </a:r>
            <a:endParaRPr lang="zh-CN" altLang="en-US" sz="28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endParaRPr>
          </a:p>
        </p:txBody>
      </p:sp>
      <p:sp>
        <p:nvSpPr>
          <p:cNvPr id="21" name="椭圆 34">
            <a:extLst>
              <a:ext uri="{FF2B5EF4-FFF2-40B4-BE49-F238E27FC236}">
                <a16:creationId xmlns:a16="http://schemas.microsoft.com/office/drawing/2014/main" id="{CF03DDE0-B5E7-EC4F-B113-E677076B9CA6}"/>
              </a:ext>
            </a:extLst>
          </p:cNvPr>
          <p:cNvSpPr/>
          <p:nvPr/>
        </p:nvSpPr>
        <p:spPr>
          <a:xfrm>
            <a:off x="982215" y="5427253"/>
            <a:ext cx="846586" cy="834950"/>
          </a:xfrm>
          <a:prstGeom prst="ellipse">
            <a:avLst/>
          </a:prstGeom>
          <a:gradFill flip="none" rotWithShape="1">
            <a:gsLst>
              <a:gs pos="42000">
                <a:srgbClr val="75CA7C">
                  <a:tint val="66000"/>
                  <a:satMod val="160000"/>
                </a:srgbClr>
              </a:gs>
              <a:gs pos="13000">
                <a:srgbClr val="75CA7C">
                  <a:tint val="44500"/>
                  <a:satMod val="160000"/>
                </a:srgbClr>
              </a:gs>
              <a:gs pos="25000">
                <a:srgbClr val="75CA7C">
                  <a:tint val="23500"/>
                  <a:satMod val="160000"/>
                </a:srgbClr>
              </a:gs>
            </a:gsLst>
            <a:path path="circle">
              <a:fillToRect l="100000" b="100000"/>
            </a:path>
            <a:tileRect t="-100000" r="-10000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CN" sz="36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rPr>
              <a:t>C</a:t>
            </a:r>
            <a:endParaRPr lang="zh-CN" altLang="en-US" sz="28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endParaRPr>
          </a:p>
        </p:txBody>
      </p:sp>
      <p:pic>
        <p:nvPicPr>
          <p:cNvPr id="22" name="Picture 21">
            <a:extLst>
              <a:ext uri="{FF2B5EF4-FFF2-40B4-BE49-F238E27FC236}">
                <a16:creationId xmlns:a16="http://schemas.microsoft.com/office/drawing/2014/main" id="{6694FC98-C33D-A14C-813D-F05427DAB854}"/>
              </a:ext>
            </a:extLst>
          </p:cNvPr>
          <p:cNvPicPr>
            <a:picLocks noChangeAspect="1"/>
          </p:cNvPicPr>
          <p:nvPr/>
        </p:nvPicPr>
        <p:blipFill>
          <a:blip r:embed="rId5" cstate="print">
            <a:duotone>
              <a:schemeClr val="accent3">
                <a:shade val="45000"/>
                <a:satMod val="135000"/>
              </a:schemeClr>
              <a:prstClr val="white"/>
            </a:duotone>
            <a:extLst>
              <a:ext uri="{BEBA8EAE-BF5A-486C-A8C5-ECC9F3942E4B}">
                <a14:imgProps xmlns:a14="http://schemas.microsoft.com/office/drawing/2010/main">
                  <a14:imgLayer r:embed="rId6">
                    <a14:imgEffect>
                      <a14:backgroundRemoval t="10000" b="90000" l="10000" r="90000">
                        <a14:foregroundMark x1="61577" y1="35341" x2="71526" y2="30787"/>
                        <a14:foregroundMark x1="22187" y1="53372" x2="33150" y2="48354"/>
                        <a14:foregroundMark x1="24601" y1="53935" x2="24601" y2="53935"/>
                        <a14:foregroundMark x1="35991" y1="69444" x2="35991" y2="69444"/>
                        <a14:backgroundMark x1="32346" y1="16667" x2="10934" y2="71528"/>
                        <a14:backgroundMark x1="10934" y1="71528" x2="66287" y2="90046"/>
                        <a14:backgroundMark x1="66287" y1="90046" x2="86560" y2="33102"/>
                        <a14:backgroundMark x1="86560" y1="33102" x2="33485" y2="11574"/>
                        <a14:backgroundMark x1="33485" y1="11574" x2="49886" y2="11574"/>
                        <a14:backgroundMark x1="33485" y1="47685" x2="54897" y2="38657"/>
                        <a14:backgroundMark x1="52392" y1="34722" x2="60137" y2="36111"/>
                        <a14:backgroundMark x1="54897" y1="37269" x2="57631" y2="37269"/>
                        <a14:backgroundMark x1="51253" y1="39815" x2="69021" y2="24537"/>
                        <a14:backgroundMark x1="48747" y1="48843" x2="69021" y2="24537"/>
                      </a14:backgroundRemoval>
                    </a14:imgEffect>
                  </a14:imgLayer>
                </a14:imgProps>
              </a:ext>
              <a:ext uri="{28A0092B-C50C-407E-A947-70E740481C1C}">
                <a14:useLocalDpi xmlns:a14="http://schemas.microsoft.com/office/drawing/2010/main" val="0"/>
              </a:ext>
            </a:extLst>
          </a:blip>
          <a:stretch>
            <a:fillRect/>
          </a:stretch>
        </p:blipFill>
        <p:spPr>
          <a:xfrm>
            <a:off x="5993742" y="4879981"/>
            <a:ext cx="1639270" cy="1613131"/>
          </a:xfrm>
          <a:prstGeom prst="rect">
            <a:avLst/>
          </a:prstGeom>
        </p:spPr>
      </p:pic>
    </p:spTree>
    <p:extLst>
      <p:ext uri="{BB962C8B-B14F-4D97-AF65-F5344CB8AC3E}">
        <p14:creationId xmlns:p14="http://schemas.microsoft.com/office/powerpoint/2010/main" val="1666936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500"/>
                                        <p:tgtEl>
                                          <p:spTgt spid="16"/>
                                        </p:tgtEl>
                                      </p:cBhvr>
                                    </p:animEffect>
                                  </p:childTnLst>
                                </p:cTn>
                              </p:par>
                              <p:par>
                                <p:cTn id="19" presetID="22" presetClass="entr" presetSubtype="8"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left)">
                                      <p:cBhvr>
                                        <p:cTn id="24" dur="500"/>
                                        <p:tgtEl>
                                          <p:spTgt spid="20"/>
                                        </p:tgtEl>
                                      </p:cBhvr>
                                    </p:animEffect>
                                  </p:childTnLst>
                                </p:cTn>
                              </p:par>
                              <p:par>
                                <p:cTn id="25" presetID="22" presetClass="entr" presetSubtype="8"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left)">
                                      <p:cBhvr>
                                        <p:cTn id="30" dur="500"/>
                                        <p:tgtEl>
                                          <p:spTgt spid="21"/>
                                        </p:tgtEl>
                                      </p:cBhvr>
                                    </p:animEffect>
                                  </p:childTnLst>
                                </p:cTn>
                              </p:par>
                              <p:par>
                                <p:cTn id="31" presetID="22" presetClass="entr" presetSubtype="8"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500"/>
                                        <p:tgtEl>
                                          <p:spTgt spid="10"/>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left)">
                                      <p:cBhvr>
                                        <p:cTn id="36" dur="500"/>
                                        <p:tgtEl>
                                          <p:spTgt spid="19"/>
                                        </p:tgtEl>
                                      </p:cBhvr>
                                    </p:animEffect>
                                  </p:childTnLst>
                                </p:cTn>
                              </p:par>
                              <p:par>
                                <p:cTn id="37" presetID="22" presetClass="entr" presetSubtype="8"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p:cTn id="44" dur="500" fill="hold"/>
                                        <p:tgtEl>
                                          <p:spTgt spid="22"/>
                                        </p:tgtEl>
                                        <p:attrNameLst>
                                          <p:attrName>ppt_w</p:attrName>
                                        </p:attrNameLst>
                                      </p:cBhvr>
                                      <p:tavLst>
                                        <p:tav tm="0">
                                          <p:val>
                                            <p:fltVal val="0"/>
                                          </p:val>
                                        </p:tav>
                                        <p:tav tm="100000">
                                          <p:val>
                                            <p:strVal val="#ppt_w"/>
                                          </p:val>
                                        </p:tav>
                                      </p:tavLst>
                                    </p:anim>
                                    <p:anim calcmode="lin" valueType="num">
                                      <p:cBhvr>
                                        <p:cTn id="45" dur="500" fill="hold"/>
                                        <p:tgtEl>
                                          <p:spTgt spid="22"/>
                                        </p:tgtEl>
                                        <p:attrNameLst>
                                          <p:attrName>ppt_h</p:attrName>
                                        </p:attrNameLst>
                                      </p:cBhvr>
                                      <p:tavLst>
                                        <p:tav tm="0">
                                          <p:val>
                                            <p:fltVal val="0"/>
                                          </p:val>
                                        </p:tav>
                                        <p:tav tm="100000">
                                          <p:val>
                                            <p:strVal val="#ppt_h"/>
                                          </p:val>
                                        </p:tav>
                                      </p:tavLst>
                                    </p:anim>
                                    <p:animEffect transition="in" filter="fade">
                                      <p:cBhvr>
                                        <p:cTn id="46" dur="500"/>
                                        <p:tgtEl>
                                          <p:spTgt spid="22"/>
                                        </p:tgtEl>
                                      </p:cBhvr>
                                    </p:animEffect>
                                  </p:childTnLst>
                                  <p:subTnLst>
                                    <p:audio>
                                      <p:cMediaNode>
                                        <p:cTn display="0" masterRel="sameClick">
                                          <p:stCondLst>
                                            <p:cond evt="begin" delay="0">
                                              <p:tn val="4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animBg="1"/>
      <p:bldP spid="19" grpId="0" animBg="1"/>
      <p:bldP spid="20" grpId="0" animBg="1"/>
      <p:bldP spid="2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id="{7B8DF2E1-6C76-F942-BFB6-F6FA53EAE0FE}"/>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130525" y="30956"/>
            <a:ext cx="7495766" cy="3475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F406BA8C-6FB9-E144-ACDC-BB1FEA615B50}"/>
              </a:ext>
            </a:extLst>
          </p:cNvPr>
          <p:cNvSpPr/>
          <p:nvPr/>
        </p:nvSpPr>
        <p:spPr>
          <a:xfrm>
            <a:off x="3879960" y="1638045"/>
            <a:ext cx="5783804" cy="1384995"/>
          </a:xfrm>
          <a:prstGeom prst="rect">
            <a:avLst/>
          </a:prstGeom>
        </p:spPr>
        <p:txBody>
          <a:bodyPr wrap="square">
            <a:spAutoFit/>
          </a:bodyPr>
          <a:lstStyle/>
          <a:p>
            <a:pPr algn="ct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Loại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dưới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nhằm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thuyết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p>
        </p:txBody>
      </p:sp>
      <p:grpSp>
        <p:nvGrpSpPr>
          <p:cNvPr id="4" name="组合 26">
            <a:extLst>
              <a:ext uri="{FF2B5EF4-FFF2-40B4-BE49-F238E27FC236}">
                <a16:creationId xmlns:a16="http://schemas.microsoft.com/office/drawing/2014/main" id="{E62059A1-9991-C04C-85BB-3E0B998288D4}"/>
              </a:ext>
            </a:extLst>
          </p:cNvPr>
          <p:cNvGrpSpPr/>
          <p:nvPr/>
        </p:nvGrpSpPr>
        <p:grpSpPr>
          <a:xfrm>
            <a:off x="911649" y="3841973"/>
            <a:ext cx="5184350" cy="930208"/>
            <a:chOff x="6013342" y="1475602"/>
            <a:chExt cx="2693559" cy="483296"/>
          </a:xfrm>
        </p:grpSpPr>
        <p:sp>
          <p:nvSpPr>
            <p:cNvPr id="5" name="圆角矩形 27">
              <a:extLst>
                <a:ext uri="{FF2B5EF4-FFF2-40B4-BE49-F238E27FC236}">
                  <a16:creationId xmlns:a16="http://schemas.microsoft.com/office/drawing/2014/main" id="{A3CDD9D2-4C92-7344-A9EF-8D121ADA34ED}"/>
                </a:ext>
              </a:extLst>
            </p:cNvPr>
            <p:cNvSpPr/>
            <p:nvPr/>
          </p:nvSpPr>
          <p:spPr>
            <a:xfrm>
              <a:off x="6013342" y="1475602"/>
              <a:ext cx="2693559" cy="483296"/>
            </a:xfrm>
            <a:prstGeom prst="roundRect">
              <a:avLst>
                <a:gd name="adj" fmla="val 50000"/>
              </a:avLst>
            </a:prstGeom>
            <a:gradFill>
              <a:gsLst>
                <a:gs pos="53000">
                  <a:srgbClr val="009070"/>
                </a:gs>
                <a:gs pos="0">
                  <a:srgbClr val="75CA7C"/>
                </a:gs>
              </a:gsLst>
              <a:lin ang="27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Times New Roman" panose="02020603050405020304" pitchFamily="18" charset="0"/>
                <a:cs typeface="Times New Roman" panose="02020603050405020304" pitchFamily="18" charset="0"/>
                <a:sym typeface="+mn-lt"/>
              </a:endParaRPr>
            </a:p>
          </p:txBody>
        </p:sp>
        <p:sp>
          <p:nvSpPr>
            <p:cNvPr id="6" name="文本框 28">
              <a:extLst>
                <a:ext uri="{FF2B5EF4-FFF2-40B4-BE49-F238E27FC236}">
                  <a16:creationId xmlns:a16="http://schemas.microsoft.com/office/drawing/2014/main" id="{E4F483F9-ED1E-204D-A086-19FD55778B97}"/>
                </a:ext>
              </a:extLst>
            </p:cNvPr>
            <p:cNvSpPr txBox="1"/>
            <p:nvPr/>
          </p:nvSpPr>
          <p:spPr>
            <a:xfrm>
              <a:off x="6166855" y="1581286"/>
              <a:ext cx="2486919" cy="303824"/>
            </a:xfrm>
            <a:prstGeom prst="rect">
              <a:avLst/>
            </a:prstGeom>
            <a:noFill/>
          </p:spPr>
          <p:txBody>
            <a:bodyPr wrap="square" rtlCol="0">
              <a:spAutoFit/>
              <a:scene3d>
                <a:camera prst="orthographicFront"/>
                <a:lightRig rig="threePt" dir="t"/>
              </a:scene3d>
              <a:sp3d contourW="12700"/>
            </a:bodyPr>
            <a:lstStyle/>
            <a:p>
              <a:pPr algn="ctr">
                <a:defRPr/>
              </a:pPr>
              <a:r>
                <a:rPr lang="en-US" altLang="zh-CN" sz="3200" dirty="0" err="1">
                  <a:solidFill>
                    <a:schemeClr val="bg1"/>
                  </a:solidFill>
                  <a:latin typeface="Times New Roman" panose="02020603050405020304" pitchFamily="18" charset="0"/>
                  <a:cs typeface="Times New Roman" panose="02020603050405020304" pitchFamily="18" charset="0"/>
                  <a:sym typeface="+mn-lt"/>
                </a:rPr>
                <a:t>Văn</a:t>
              </a:r>
              <a:r>
                <a:rPr lang="en-US" altLang="zh-CN" sz="3200" dirty="0">
                  <a:solidFill>
                    <a:schemeClr val="bg1"/>
                  </a:solidFill>
                  <a:latin typeface="Times New Roman" panose="02020603050405020304" pitchFamily="18" charset="0"/>
                  <a:cs typeface="Times New Roman" panose="02020603050405020304" pitchFamily="18" charset="0"/>
                  <a:sym typeface="+mn-lt"/>
                </a:rPr>
                <a:t> </a:t>
              </a:r>
              <a:r>
                <a:rPr lang="en-US" altLang="zh-CN" sz="3200" dirty="0" err="1">
                  <a:solidFill>
                    <a:schemeClr val="bg1"/>
                  </a:solidFill>
                  <a:latin typeface="Times New Roman" panose="02020603050405020304" pitchFamily="18" charset="0"/>
                  <a:cs typeface="Times New Roman" panose="02020603050405020304" pitchFamily="18" charset="0"/>
                  <a:sym typeface="+mn-lt"/>
                </a:rPr>
                <a:t>bản</a:t>
              </a:r>
              <a:r>
                <a:rPr lang="en-US" altLang="zh-CN" sz="3200" dirty="0">
                  <a:solidFill>
                    <a:schemeClr val="bg1"/>
                  </a:solidFill>
                  <a:latin typeface="Times New Roman" panose="02020603050405020304" pitchFamily="18" charset="0"/>
                  <a:cs typeface="Times New Roman" panose="02020603050405020304" pitchFamily="18" charset="0"/>
                  <a:sym typeface="+mn-lt"/>
                </a:rPr>
                <a:t> </a:t>
              </a:r>
              <a:r>
                <a:rPr lang="en-US" altLang="zh-CN" sz="3200" dirty="0" err="1">
                  <a:solidFill>
                    <a:schemeClr val="bg1"/>
                  </a:solidFill>
                  <a:latin typeface="Times New Roman" panose="02020603050405020304" pitchFamily="18" charset="0"/>
                  <a:cs typeface="Times New Roman" panose="02020603050405020304" pitchFamily="18" charset="0"/>
                  <a:sym typeface="+mn-lt"/>
                </a:rPr>
                <a:t>tự</a:t>
              </a:r>
              <a:r>
                <a:rPr lang="en-US" altLang="zh-CN" sz="3200" dirty="0">
                  <a:solidFill>
                    <a:schemeClr val="bg1"/>
                  </a:solidFill>
                  <a:latin typeface="Times New Roman" panose="02020603050405020304" pitchFamily="18" charset="0"/>
                  <a:cs typeface="Times New Roman" panose="02020603050405020304" pitchFamily="18" charset="0"/>
                  <a:sym typeface="+mn-lt"/>
                </a:rPr>
                <a:t> </a:t>
              </a:r>
              <a:r>
                <a:rPr lang="en-US" altLang="zh-CN" sz="3200" dirty="0" err="1">
                  <a:solidFill>
                    <a:schemeClr val="bg1"/>
                  </a:solidFill>
                  <a:latin typeface="Times New Roman" panose="02020603050405020304" pitchFamily="18" charset="0"/>
                  <a:cs typeface="Times New Roman" panose="02020603050405020304" pitchFamily="18" charset="0"/>
                  <a:sym typeface="+mn-lt"/>
                </a:rPr>
                <a:t>sự</a:t>
              </a:r>
              <a:endParaRPr lang="zh-CN" altLang="en-US" sz="3200" dirty="0">
                <a:solidFill>
                  <a:schemeClr val="bg1"/>
                </a:solidFill>
                <a:latin typeface="Times New Roman" panose="02020603050405020304" pitchFamily="18" charset="0"/>
                <a:cs typeface="Times New Roman" panose="02020603050405020304" pitchFamily="18" charset="0"/>
                <a:sym typeface="+mn-lt"/>
              </a:endParaRPr>
            </a:p>
          </p:txBody>
        </p:sp>
      </p:grpSp>
      <p:grpSp>
        <p:nvGrpSpPr>
          <p:cNvPr id="7" name="组合 26">
            <a:extLst>
              <a:ext uri="{FF2B5EF4-FFF2-40B4-BE49-F238E27FC236}">
                <a16:creationId xmlns:a16="http://schemas.microsoft.com/office/drawing/2014/main" id="{7212601F-F601-5F4F-B356-7E604F192045}"/>
              </a:ext>
            </a:extLst>
          </p:cNvPr>
          <p:cNvGrpSpPr/>
          <p:nvPr/>
        </p:nvGrpSpPr>
        <p:grpSpPr>
          <a:xfrm>
            <a:off x="6640096" y="3841973"/>
            <a:ext cx="5184350" cy="930208"/>
            <a:chOff x="6013342" y="1475602"/>
            <a:chExt cx="2693559" cy="483296"/>
          </a:xfrm>
        </p:grpSpPr>
        <p:sp>
          <p:nvSpPr>
            <p:cNvPr id="8" name="圆角矩形 27">
              <a:extLst>
                <a:ext uri="{FF2B5EF4-FFF2-40B4-BE49-F238E27FC236}">
                  <a16:creationId xmlns:a16="http://schemas.microsoft.com/office/drawing/2014/main" id="{C18EAA93-B0A0-2145-B879-B3BD3E7AC3EF}"/>
                </a:ext>
              </a:extLst>
            </p:cNvPr>
            <p:cNvSpPr/>
            <p:nvPr/>
          </p:nvSpPr>
          <p:spPr>
            <a:xfrm>
              <a:off x="6013342" y="1475602"/>
              <a:ext cx="2693559" cy="483296"/>
            </a:xfrm>
            <a:prstGeom prst="roundRect">
              <a:avLst>
                <a:gd name="adj" fmla="val 50000"/>
              </a:avLst>
            </a:prstGeom>
            <a:gradFill>
              <a:gsLst>
                <a:gs pos="53000">
                  <a:srgbClr val="009070"/>
                </a:gs>
                <a:gs pos="0">
                  <a:srgbClr val="75CA7C"/>
                </a:gs>
              </a:gsLst>
              <a:lin ang="27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Times New Roman" panose="02020603050405020304" pitchFamily="18" charset="0"/>
                <a:cs typeface="Times New Roman" panose="02020603050405020304" pitchFamily="18" charset="0"/>
                <a:sym typeface="+mn-lt"/>
              </a:endParaRPr>
            </a:p>
          </p:txBody>
        </p:sp>
        <p:sp>
          <p:nvSpPr>
            <p:cNvPr id="9" name="文本框 28">
              <a:extLst>
                <a:ext uri="{FF2B5EF4-FFF2-40B4-BE49-F238E27FC236}">
                  <a16:creationId xmlns:a16="http://schemas.microsoft.com/office/drawing/2014/main" id="{E4EFDDDD-D92F-F741-AF2D-EF3561C25312}"/>
                </a:ext>
              </a:extLst>
            </p:cNvPr>
            <p:cNvSpPr txBox="1"/>
            <p:nvPr/>
          </p:nvSpPr>
          <p:spPr>
            <a:xfrm>
              <a:off x="6219982" y="1572347"/>
              <a:ext cx="2486919" cy="303824"/>
            </a:xfrm>
            <a:prstGeom prst="rect">
              <a:avLst/>
            </a:prstGeom>
            <a:noFill/>
          </p:spPr>
          <p:txBody>
            <a:bodyPr wrap="square" rtlCol="0">
              <a:spAutoFit/>
              <a:scene3d>
                <a:camera prst="orthographicFront"/>
                <a:lightRig rig="threePt" dir="t"/>
              </a:scene3d>
              <a:sp3d contourW="12700"/>
            </a:bodyPr>
            <a:lstStyle/>
            <a:p>
              <a:pPr algn="ctr">
                <a:defRPr/>
              </a:pPr>
              <a:r>
                <a:rPr lang="en-US" altLang="zh-CN" sz="3200" dirty="0" err="1">
                  <a:solidFill>
                    <a:schemeClr val="bg1"/>
                  </a:solidFill>
                  <a:latin typeface="Times New Roman" panose="02020603050405020304" pitchFamily="18" charset="0"/>
                  <a:cs typeface="Times New Roman" panose="02020603050405020304" pitchFamily="18" charset="0"/>
                  <a:sym typeface="+mn-lt"/>
                </a:rPr>
                <a:t>Văn</a:t>
              </a:r>
              <a:r>
                <a:rPr lang="en-US" altLang="zh-CN" sz="3200" dirty="0">
                  <a:solidFill>
                    <a:schemeClr val="bg1"/>
                  </a:solidFill>
                  <a:latin typeface="Times New Roman" panose="02020603050405020304" pitchFamily="18" charset="0"/>
                  <a:cs typeface="Times New Roman" panose="02020603050405020304" pitchFamily="18" charset="0"/>
                  <a:sym typeface="+mn-lt"/>
                </a:rPr>
                <a:t> </a:t>
              </a:r>
              <a:r>
                <a:rPr lang="en-US" altLang="zh-CN" sz="3200" dirty="0" err="1">
                  <a:solidFill>
                    <a:schemeClr val="bg1"/>
                  </a:solidFill>
                  <a:latin typeface="Times New Roman" panose="02020603050405020304" pitchFamily="18" charset="0"/>
                  <a:cs typeface="Times New Roman" panose="02020603050405020304" pitchFamily="18" charset="0"/>
                  <a:sym typeface="+mn-lt"/>
                </a:rPr>
                <a:t>bản</a:t>
              </a:r>
              <a:r>
                <a:rPr lang="en-US" altLang="zh-CN" sz="3200" dirty="0">
                  <a:solidFill>
                    <a:schemeClr val="bg1"/>
                  </a:solidFill>
                  <a:latin typeface="Times New Roman" panose="02020603050405020304" pitchFamily="18" charset="0"/>
                  <a:cs typeface="Times New Roman" panose="02020603050405020304" pitchFamily="18" charset="0"/>
                  <a:sym typeface="+mn-lt"/>
                </a:rPr>
                <a:t> </a:t>
              </a:r>
              <a:r>
                <a:rPr lang="en-US" altLang="zh-CN" sz="3200" dirty="0" err="1">
                  <a:solidFill>
                    <a:schemeClr val="bg1"/>
                  </a:solidFill>
                  <a:latin typeface="Times New Roman" panose="02020603050405020304" pitchFamily="18" charset="0"/>
                  <a:cs typeface="Times New Roman" panose="02020603050405020304" pitchFamily="18" charset="0"/>
                  <a:sym typeface="+mn-lt"/>
                </a:rPr>
                <a:t>miêu</a:t>
              </a:r>
              <a:r>
                <a:rPr lang="en-US" altLang="zh-CN" sz="3200" dirty="0">
                  <a:solidFill>
                    <a:schemeClr val="bg1"/>
                  </a:solidFill>
                  <a:latin typeface="Times New Roman" panose="02020603050405020304" pitchFamily="18" charset="0"/>
                  <a:cs typeface="Times New Roman" panose="02020603050405020304" pitchFamily="18" charset="0"/>
                  <a:sym typeface="+mn-lt"/>
                </a:rPr>
                <a:t> </a:t>
              </a:r>
              <a:r>
                <a:rPr lang="en-US" altLang="zh-CN" sz="3200" dirty="0" err="1">
                  <a:solidFill>
                    <a:schemeClr val="bg1"/>
                  </a:solidFill>
                  <a:latin typeface="Times New Roman" panose="02020603050405020304" pitchFamily="18" charset="0"/>
                  <a:cs typeface="Times New Roman" panose="02020603050405020304" pitchFamily="18" charset="0"/>
                  <a:sym typeface="+mn-lt"/>
                </a:rPr>
                <a:t>tả</a:t>
              </a:r>
              <a:endParaRPr lang="zh-CN" altLang="en-US" sz="3200" dirty="0">
                <a:solidFill>
                  <a:schemeClr val="bg1"/>
                </a:solidFill>
                <a:latin typeface="Times New Roman" panose="02020603050405020304" pitchFamily="18" charset="0"/>
                <a:cs typeface="Times New Roman" panose="02020603050405020304" pitchFamily="18" charset="0"/>
                <a:sym typeface="+mn-lt"/>
              </a:endParaRPr>
            </a:p>
          </p:txBody>
        </p:sp>
      </p:grpSp>
      <p:grpSp>
        <p:nvGrpSpPr>
          <p:cNvPr id="10" name="组合 26">
            <a:extLst>
              <a:ext uri="{FF2B5EF4-FFF2-40B4-BE49-F238E27FC236}">
                <a16:creationId xmlns:a16="http://schemas.microsoft.com/office/drawing/2014/main" id="{A8798F95-1FFA-214C-957D-ABBF9B8D9179}"/>
              </a:ext>
            </a:extLst>
          </p:cNvPr>
          <p:cNvGrpSpPr/>
          <p:nvPr/>
        </p:nvGrpSpPr>
        <p:grpSpPr>
          <a:xfrm>
            <a:off x="911649" y="5379624"/>
            <a:ext cx="5254916" cy="930208"/>
            <a:chOff x="6013342" y="1475602"/>
            <a:chExt cx="2730222" cy="483296"/>
          </a:xfrm>
        </p:grpSpPr>
        <p:sp>
          <p:nvSpPr>
            <p:cNvPr id="11" name="圆角矩形 27">
              <a:extLst>
                <a:ext uri="{FF2B5EF4-FFF2-40B4-BE49-F238E27FC236}">
                  <a16:creationId xmlns:a16="http://schemas.microsoft.com/office/drawing/2014/main" id="{80F6DEFF-DF9B-6347-8FD1-AAAA0A763266}"/>
                </a:ext>
              </a:extLst>
            </p:cNvPr>
            <p:cNvSpPr/>
            <p:nvPr/>
          </p:nvSpPr>
          <p:spPr>
            <a:xfrm>
              <a:off x="6013342" y="1475602"/>
              <a:ext cx="2693559" cy="483296"/>
            </a:xfrm>
            <a:prstGeom prst="roundRect">
              <a:avLst>
                <a:gd name="adj" fmla="val 50000"/>
              </a:avLst>
            </a:prstGeom>
            <a:gradFill>
              <a:gsLst>
                <a:gs pos="53000">
                  <a:srgbClr val="009070"/>
                </a:gs>
                <a:gs pos="0">
                  <a:srgbClr val="75CA7C"/>
                </a:gs>
              </a:gsLst>
              <a:lin ang="27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Times New Roman" panose="02020603050405020304" pitchFamily="18" charset="0"/>
                <a:cs typeface="Times New Roman" panose="02020603050405020304" pitchFamily="18" charset="0"/>
                <a:sym typeface="+mn-lt"/>
              </a:endParaRPr>
            </a:p>
          </p:txBody>
        </p:sp>
        <p:sp>
          <p:nvSpPr>
            <p:cNvPr id="12" name="文本框 28">
              <a:extLst>
                <a:ext uri="{FF2B5EF4-FFF2-40B4-BE49-F238E27FC236}">
                  <a16:creationId xmlns:a16="http://schemas.microsoft.com/office/drawing/2014/main" id="{FAF64A7B-1769-644C-8195-8F3263B278DD}"/>
                </a:ext>
              </a:extLst>
            </p:cNvPr>
            <p:cNvSpPr txBox="1"/>
            <p:nvPr/>
          </p:nvSpPr>
          <p:spPr>
            <a:xfrm>
              <a:off x="6256645" y="1569667"/>
              <a:ext cx="2486919" cy="303824"/>
            </a:xfrm>
            <a:prstGeom prst="rect">
              <a:avLst/>
            </a:prstGeom>
            <a:noFill/>
          </p:spPr>
          <p:txBody>
            <a:bodyPr wrap="square" rtlCol="0">
              <a:spAutoFit/>
              <a:scene3d>
                <a:camera prst="orthographicFront"/>
                <a:lightRig rig="threePt" dir="t"/>
              </a:scene3d>
              <a:sp3d contourW="12700"/>
            </a:bodyPr>
            <a:lstStyle/>
            <a:p>
              <a:pPr algn="ctr">
                <a:defRPr/>
              </a:pPr>
              <a:r>
                <a:rPr lang="en-US" altLang="zh-CN" sz="3200" dirty="0" err="1">
                  <a:solidFill>
                    <a:schemeClr val="bg1"/>
                  </a:solidFill>
                  <a:latin typeface="Times New Roman" panose="02020603050405020304" pitchFamily="18" charset="0"/>
                  <a:cs typeface="Times New Roman" panose="02020603050405020304" pitchFamily="18" charset="0"/>
                  <a:sym typeface="+mn-lt"/>
                </a:rPr>
                <a:t>Văn</a:t>
              </a:r>
              <a:r>
                <a:rPr lang="en-US" altLang="zh-CN" sz="3200" dirty="0">
                  <a:solidFill>
                    <a:schemeClr val="bg1"/>
                  </a:solidFill>
                  <a:latin typeface="Times New Roman" panose="02020603050405020304" pitchFamily="18" charset="0"/>
                  <a:cs typeface="Times New Roman" panose="02020603050405020304" pitchFamily="18" charset="0"/>
                  <a:sym typeface="+mn-lt"/>
                </a:rPr>
                <a:t> </a:t>
              </a:r>
              <a:r>
                <a:rPr lang="en-US" altLang="zh-CN" sz="3200" dirty="0" err="1">
                  <a:solidFill>
                    <a:schemeClr val="bg1"/>
                  </a:solidFill>
                  <a:latin typeface="Times New Roman" panose="02020603050405020304" pitchFamily="18" charset="0"/>
                  <a:cs typeface="Times New Roman" panose="02020603050405020304" pitchFamily="18" charset="0"/>
                  <a:sym typeface="+mn-lt"/>
                </a:rPr>
                <a:t>bản</a:t>
              </a:r>
              <a:r>
                <a:rPr lang="en-US" altLang="zh-CN" sz="3200" dirty="0">
                  <a:solidFill>
                    <a:schemeClr val="bg1"/>
                  </a:solidFill>
                  <a:latin typeface="Times New Roman" panose="02020603050405020304" pitchFamily="18" charset="0"/>
                  <a:cs typeface="Times New Roman" panose="02020603050405020304" pitchFamily="18" charset="0"/>
                  <a:sym typeface="+mn-lt"/>
                </a:rPr>
                <a:t> </a:t>
              </a:r>
              <a:r>
                <a:rPr lang="en-US" altLang="zh-CN" sz="3200" dirty="0" err="1">
                  <a:solidFill>
                    <a:schemeClr val="bg1"/>
                  </a:solidFill>
                  <a:latin typeface="Times New Roman" panose="02020603050405020304" pitchFamily="18" charset="0"/>
                  <a:cs typeface="Times New Roman" panose="02020603050405020304" pitchFamily="18" charset="0"/>
                  <a:sym typeface="+mn-lt"/>
                </a:rPr>
                <a:t>biểu</a:t>
              </a:r>
              <a:r>
                <a:rPr lang="en-US" altLang="zh-CN" sz="3200" dirty="0">
                  <a:solidFill>
                    <a:schemeClr val="bg1"/>
                  </a:solidFill>
                  <a:latin typeface="Times New Roman" panose="02020603050405020304" pitchFamily="18" charset="0"/>
                  <a:cs typeface="Times New Roman" panose="02020603050405020304" pitchFamily="18" charset="0"/>
                  <a:sym typeface="+mn-lt"/>
                </a:rPr>
                <a:t> </a:t>
              </a:r>
              <a:r>
                <a:rPr lang="en-US" altLang="zh-CN" sz="3200" dirty="0" err="1">
                  <a:solidFill>
                    <a:schemeClr val="bg1"/>
                  </a:solidFill>
                  <a:latin typeface="Times New Roman" panose="02020603050405020304" pitchFamily="18" charset="0"/>
                  <a:cs typeface="Times New Roman" panose="02020603050405020304" pitchFamily="18" charset="0"/>
                  <a:sym typeface="+mn-lt"/>
                </a:rPr>
                <a:t>cảm</a:t>
              </a:r>
              <a:endParaRPr lang="zh-CN" altLang="en-US" sz="3200" dirty="0">
                <a:solidFill>
                  <a:schemeClr val="bg1"/>
                </a:solidFill>
                <a:latin typeface="Times New Roman" panose="02020603050405020304" pitchFamily="18" charset="0"/>
                <a:cs typeface="Times New Roman" panose="02020603050405020304" pitchFamily="18" charset="0"/>
                <a:sym typeface="+mn-lt"/>
              </a:endParaRPr>
            </a:p>
          </p:txBody>
        </p:sp>
      </p:grpSp>
      <p:grpSp>
        <p:nvGrpSpPr>
          <p:cNvPr id="13" name="组合 26">
            <a:extLst>
              <a:ext uri="{FF2B5EF4-FFF2-40B4-BE49-F238E27FC236}">
                <a16:creationId xmlns:a16="http://schemas.microsoft.com/office/drawing/2014/main" id="{110DC7D2-4F89-2E4E-9A46-73E9B30F99B1}"/>
              </a:ext>
            </a:extLst>
          </p:cNvPr>
          <p:cNvGrpSpPr/>
          <p:nvPr/>
        </p:nvGrpSpPr>
        <p:grpSpPr>
          <a:xfrm>
            <a:off x="6640096" y="5379624"/>
            <a:ext cx="5313949" cy="930208"/>
            <a:chOff x="6013342" y="1475602"/>
            <a:chExt cx="2760893" cy="483296"/>
          </a:xfrm>
        </p:grpSpPr>
        <p:sp>
          <p:nvSpPr>
            <p:cNvPr id="14" name="圆角矩形 27">
              <a:extLst>
                <a:ext uri="{FF2B5EF4-FFF2-40B4-BE49-F238E27FC236}">
                  <a16:creationId xmlns:a16="http://schemas.microsoft.com/office/drawing/2014/main" id="{0E5B894F-E8D8-D541-ACED-77689172C0CA}"/>
                </a:ext>
              </a:extLst>
            </p:cNvPr>
            <p:cNvSpPr/>
            <p:nvPr/>
          </p:nvSpPr>
          <p:spPr>
            <a:xfrm>
              <a:off x="6013342" y="1475602"/>
              <a:ext cx="2693559" cy="483296"/>
            </a:xfrm>
            <a:prstGeom prst="roundRect">
              <a:avLst>
                <a:gd name="adj" fmla="val 50000"/>
              </a:avLst>
            </a:prstGeom>
            <a:gradFill>
              <a:gsLst>
                <a:gs pos="53000">
                  <a:srgbClr val="009070"/>
                </a:gs>
                <a:gs pos="0">
                  <a:srgbClr val="75CA7C"/>
                </a:gs>
              </a:gsLst>
              <a:lin ang="27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Times New Roman" panose="02020603050405020304" pitchFamily="18" charset="0"/>
                <a:cs typeface="Times New Roman" panose="02020603050405020304" pitchFamily="18" charset="0"/>
                <a:sym typeface="+mn-lt"/>
              </a:endParaRPr>
            </a:p>
          </p:txBody>
        </p:sp>
        <p:sp>
          <p:nvSpPr>
            <p:cNvPr id="15" name="文本框 28">
              <a:extLst>
                <a:ext uri="{FF2B5EF4-FFF2-40B4-BE49-F238E27FC236}">
                  <a16:creationId xmlns:a16="http://schemas.microsoft.com/office/drawing/2014/main" id="{4C2099C7-4403-A34C-9348-77BEB0876DE3}"/>
                </a:ext>
              </a:extLst>
            </p:cNvPr>
            <p:cNvSpPr txBox="1"/>
            <p:nvPr/>
          </p:nvSpPr>
          <p:spPr>
            <a:xfrm>
              <a:off x="6287316" y="1550775"/>
              <a:ext cx="2486919" cy="303824"/>
            </a:xfrm>
            <a:prstGeom prst="rect">
              <a:avLst/>
            </a:prstGeom>
            <a:noFill/>
          </p:spPr>
          <p:txBody>
            <a:bodyPr wrap="square" rtlCol="0">
              <a:spAutoFit/>
              <a:scene3d>
                <a:camera prst="orthographicFront"/>
                <a:lightRig rig="threePt" dir="t"/>
              </a:scene3d>
              <a:sp3d contourW="12700"/>
            </a:bodyPr>
            <a:lstStyle/>
            <a:p>
              <a:pPr algn="ctr">
                <a:defRPr/>
              </a:pPr>
              <a:r>
                <a:rPr lang="en-US" altLang="zh-CN" sz="3200" dirty="0" err="1">
                  <a:solidFill>
                    <a:schemeClr val="bg1"/>
                  </a:solidFill>
                  <a:latin typeface="Times New Roman" panose="02020603050405020304" pitchFamily="18" charset="0"/>
                  <a:cs typeface="Times New Roman" panose="02020603050405020304" pitchFamily="18" charset="0"/>
                  <a:sym typeface="+mn-lt"/>
                </a:rPr>
                <a:t>Văn</a:t>
              </a:r>
              <a:r>
                <a:rPr lang="en-US" altLang="zh-CN" sz="3200" dirty="0">
                  <a:solidFill>
                    <a:schemeClr val="bg1"/>
                  </a:solidFill>
                  <a:latin typeface="Times New Roman" panose="02020603050405020304" pitchFamily="18" charset="0"/>
                  <a:cs typeface="Times New Roman" panose="02020603050405020304" pitchFamily="18" charset="0"/>
                  <a:sym typeface="+mn-lt"/>
                </a:rPr>
                <a:t> </a:t>
              </a:r>
              <a:r>
                <a:rPr lang="en-US" altLang="zh-CN" sz="3200" dirty="0" err="1">
                  <a:solidFill>
                    <a:schemeClr val="bg1"/>
                  </a:solidFill>
                  <a:latin typeface="Times New Roman" panose="02020603050405020304" pitchFamily="18" charset="0"/>
                  <a:cs typeface="Times New Roman" panose="02020603050405020304" pitchFamily="18" charset="0"/>
                  <a:sym typeface="+mn-lt"/>
                </a:rPr>
                <a:t>bản</a:t>
              </a:r>
              <a:r>
                <a:rPr lang="en-US" altLang="zh-CN" sz="3200" dirty="0">
                  <a:solidFill>
                    <a:schemeClr val="bg1"/>
                  </a:solidFill>
                  <a:latin typeface="Times New Roman" panose="02020603050405020304" pitchFamily="18" charset="0"/>
                  <a:cs typeface="Times New Roman" panose="02020603050405020304" pitchFamily="18" charset="0"/>
                  <a:sym typeface="+mn-lt"/>
                </a:rPr>
                <a:t> </a:t>
              </a:r>
              <a:r>
                <a:rPr lang="en-US" altLang="zh-CN" sz="3200" dirty="0" err="1">
                  <a:solidFill>
                    <a:schemeClr val="bg1"/>
                  </a:solidFill>
                  <a:latin typeface="Times New Roman" panose="02020603050405020304" pitchFamily="18" charset="0"/>
                  <a:cs typeface="Times New Roman" panose="02020603050405020304" pitchFamily="18" charset="0"/>
                  <a:sym typeface="+mn-lt"/>
                </a:rPr>
                <a:t>nghị</a:t>
              </a:r>
              <a:r>
                <a:rPr lang="en-US" altLang="zh-CN" sz="3200" dirty="0">
                  <a:solidFill>
                    <a:schemeClr val="bg1"/>
                  </a:solidFill>
                  <a:latin typeface="Times New Roman" panose="02020603050405020304" pitchFamily="18" charset="0"/>
                  <a:cs typeface="Times New Roman" panose="02020603050405020304" pitchFamily="18" charset="0"/>
                  <a:sym typeface="+mn-lt"/>
                </a:rPr>
                <a:t> </a:t>
              </a:r>
              <a:r>
                <a:rPr lang="en-US" altLang="zh-CN" sz="3200" dirty="0" err="1">
                  <a:solidFill>
                    <a:schemeClr val="bg1"/>
                  </a:solidFill>
                  <a:latin typeface="Times New Roman" panose="02020603050405020304" pitchFamily="18" charset="0"/>
                  <a:cs typeface="Times New Roman" panose="02020603050405020304" pitchFamily="18" charset="0"/>
                  <a:sym typeface="+mn-lt"/>
                </a:rPr>
                <a:t>luận</a:t>
              </a:r>
              <a:endParaRPr lang="zh-CN" altLang="en-US" sz="3200" dirty="0">
                <a:solidFill>
                  <a:schemeClr val="bg1"/>
                </a:solidFill>
                <a:latin typeface="Times New Roman" panose="02020603050405020304" pitchFamily="18" charset="0"/>
                <a:cs typeface="Times New Roman" panose="02020603050405020304" pitchFamily="18" charset="0"/>
                <a:sym typeface="+mn-lt"/>
              </a:endParaRPr>
            </a:p>
          </p:txBody>
        </p:sp>
      </p:grpSp>
      <p:sp>
        <p:nvSpPr>
          <p:cNvPr id="16" name="椭圆 34">
            <a:extLst>
              <a:ext uri="{FF2B5EF4-FFF2-40B4-BE49-F238E27FC236}">
                <a16:creationId xmlns:a16="http://schemas.microsoft.com/office/drawing/2014/main" id="{D231B548-DE08-8943-8F86-FFB075FF8CCA}"/>
              </a:ext>
            </a:extLst>
          </p:cNvPr>
          <p:cNvSpPr/>
          <p:nvPr/>
        </p:nvSpPr>
        <p:spPr>
          <a:xfrm>
            <a:off x="982215" y="3880079"/>
            <a:ext cx="846586" cy="834950"/>
          </a:xfrm>
          <a:prstGeom prst="ellipse">
            <a:avLst/>
          </a:prstGeom>
          <a:gradFill flip="none" rotWithShape="1">
            <a:gsLst>
              <a:gs pos="42000">
                <a:srgbClr val="75CA7C">
                  <a:tint val="66000"/>
                  <a:satMod val="160000"/>
                </a:srgbClr>
              </a:gs>
              <a:gs pos="13000">
                <a:srgbClr val="75CA7C">
                  <a:tint val="44500"/>
                  <a:satMod val="160000"/>
                </a:srgbClr>
              </a:gs>
              <a:gs pos="25000">
                <a:srgbClr val="75CA7C">
                  <a:tint val="23500"/>
                  <a:satMod val="160000"/>
                </a:srgbClr>
              </a:gs>
            </a:gsLst>
            <a:path path="circle">
              <a:fillToRect l="100000" b="100000"/>
            </a:path>
            <a:tileRect t="-100000" r="-10000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CN" sz="36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rPr>
              <a:t>A</a:t>
            </a:r>
            <a:endParaRPr lang="zh-CN" altLang="en-US" sz="28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endParaRPr>
          </a:p>
        </p:txBody>
      </p:sp>
      <p:sp>
        <p:nvSpPr>
          <p:cNvPr id="19" name="椭圆 34">
            <a:extLst>
              <a:ext uri="{FF2B5EF4-FFF2-40B4-BE49-F238E27FC236}">
                <a16:creationId xmlns:a16="http://schemas.microsoft.com/office/drawing/2014/main" id="{2286BB9C-A684-6043-8B14-231D14CF74EF}"/>
              </a:ext>
            </a:extLst>
          </p:cNvPr>
          <p:cNvSpPr/>
          <p:nvPr/>
        </p:nvSpPr>
        <p:spPr>
          <a:xfrm>
            <a:off x="6744126" y="5411719"/>
            <a:ext cx="846586" cy="834950"/>
          </a:xfrm>
          <a:prstGeom prst="ellipse">
            <a:avLst/>
          </a:prstGeom>
          <a:gradFill flip="none" rotWithShape="1">
            <a:gsLst>
              <a:gs pos="42000">
                <a:srgbClr val="75CA7C">
                  <a:tint val="66000"/>
                  <a:satMod val="160000"/>
                </a:srgbClr>
              </a:gs>
              <a:gs pos="13000">
                <a:srgbClr val="75CA7C">
                  <a:tint val="44500"/>
                  <a:satMod val="160000"/>
                </a:srgbClr>
              </a:gs>
              <a:gs pos="25000">
                <a:srgbClr val="75CA7C">
                  <a:tint val="23500"/>
                  <a:satMod val="160000"/>
                </a:srgbClr>
              </a:gs>
            </a:gsLst>
            <a:path path="circle">
              <a:fillToRect l="100000" b="100000"/>
            </a:path>
            <a:tileRect t="-100000" r="-10000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CN" sz="36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rPr>
              <a:t>D</a:t>
            </a:r>
            <a:endParaRPr lang="zh-CN" altLang="en-US" sz="28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endParaRPr>
          </a:p>
        </p:txBody>
      </p:sp>
      <p:sp>
        <p:nvSpPr>
          <p:cNvPr id="20" name="椭圆 34">
            <a:extLst>
              <a:ext uri="{FF2B5EF4-FFF2-40B4-BE49-F238E27FC236}">
                <a16:creationId xmlns:a16="http://schemas.microsoft.com/office/drawing/2014/main" id="{E16DEB9D-DCE8-5746-8E38-91B12AC15253}"/>
              </a:ext>
            </a:extLst>
          </p:cNvPr>
          <p:cNvSpPr/>
          <p:nvPr/>
        </p:nvSpPr>
        <p:spPr>
          <a:xfrm>
            <a:off x="6744126" y="3903093"/>
            <a:ext cx="846586" cy="834950"/>
          </a:xfrm>
          <a:prstGeom prst="ellipse">
            <a:avLst/>
          </a:prstGeom>
          <a:gradFill flip="none" rotWithShape="1">
            <a:gsLst>
              <a:gs pos="42000">
                <a:srgbClr val="75CA7C">
                  <a:tint val="66000"/>
                  <a:satMod val="160000"/>
                </a:srgbClr>
              </a:gs>
              <a:gs pos="13000">
                <a:srgbClr val="75CA7C">
                  <a:tint val="44500"/>
                  <a:satMod val="160000"/>
                </a:srgbClr>
              </a:gs>
              <a:gs pos="25000">
                <a:srgbClr val="75CA7C">
                  <a:tint val="23500"/>
                  <a:satMod val="160000"/>
                </a:srgbClr>
              </a:gs>
            </a:gsLst>
            <a:path path="circle">
              <a:fillToRect l="100000" b="100000"/>
            </a:path>
            <a:tileRect t="-100000" r="-10000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CN" sz="36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rPr>
              <a:t>B</a:t>
            </a:r>
            <a:endParaRPr lang="zh-CN" altLang="en-US" sz="28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endParaRPr>
          </a:p>
        </p:txBody>
      </p:sp>
      <p:sp>
        <p:nvSpPr>
          <p:cNvPr id="21" name="椭圆 34">
            <a:extLst>
              <a:ext uri="{FF2B5EF4-FFF2-40B4-BE49-F238E27FC236}">
                <a16:creationId xmlns:a16="http://schemas.microsoft.com/office/drawing/2014/main" id="{CF03DDE0-B5E7-EC4F-B113-E677076B9CA6}"/>
              </a:ext>
            </a:extLst>
          </p:cNvPr>
          <p:cNvSpPr/>
          <p:nvPr/>
        </p:nvSpPr>
        <p:spPr>
          <a:xfrm>
            <a:off x="982215" y="5427253"/>
            <a:ext cx="846586" cy="834950"/>
          </a:xfrm>
          <a:prstGeom prst="ellipse">
            <a:avLst/>
          </a:prstGeom>
          <a:gradFill flip="none" rotWithShape="1">
            <a:gsLst>
              <a:gs pos="42000">
                <a:srgbClr val="75CA7C">
                  <a:tint val="66000"/>
                  <a:satMod val="160000"/>
                </a:srgbClr>
              </a:gs>
              <a:gs pos="13000">
                <a:srgbClr val="75CA7C">
                  <a:tint val="44500"/>
                  <a:satMod val="160000"/>
                </a:srgbClr>
              </a:gs>
              <a:gs pos="25000">
                <a:srgbClr val="75CA7C">
                  <a:tint val="23500"/>
                  <a:satMod val="160000"/>
                </a:srgbClr>
              </a:gs>
            </a:gsLst>
            <a:path path="circle">
              <a:fillToRect l="100000" b="100000"/>
            </a:path>
            <a:tileRect t="-100000" r="-10000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CN" sz="36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rPr>
              <a:t>C</a:t>
            </a:r>
            <a:endParaRPr lang="zh-CN" altLang="en-US" sz="28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endParaRPr>
          </a:p>
        </p:txBody>
      </p:sp>
      <p:pic>
        <p:nvPicPr>
          <p:cNvPr id="22" name="Picture 21">
            <a:extLst>
              <a:ext uri="{FF2B5EF4-FFF2-40B4-BE49-F238E27FC236}">
                <a16:creationId xmlns:a16="http://schemas.microsoft.com/office/drawing/2014/main" id="{6694FC98-C33D-A14C-813D-F05427DAB854}"/>
              </a:ext>
            </a:extLst>
          </p:cNvPr>
          <p:cNvPicPr>
            <a:picLocks noChangeAspect="1"/>
          </p:cNvPicPr>
          <p:nvPr/>
        </p:nvPicPr>
        <p:blipFill>
          <a:blip r:embed="rId5" cstate="print">
            <a:duotone>
              <a:schemeClr val="accent3">
                <a:shade val="45000"/>
                <a:satMod val="135000"/>
              </a:schemeClr>
              <a:prstClr val="white"/>
            </a:duotone>
            <a:extLst>
              <a:ext uri="{BEBA8EAE-BF5A-486C-A8C5-ECC9F3942E4B}">
                <a14:imgProps xmlns:a14="http://schemas.microsoft.com/office/drawing/2010/main">
                  <a14:imgLayer r:embed="rId6">
                    <a14:imgEffect>
                      <a14:backgroundRemoval t="10000" b="90000" l="10000" r="90000">
                        <a14:foregroundMark x1="61577" y1="35341" x2="71526" y2="30787"/>
                        <a14:foregroundMark x1="22187" y1="53372" x2="33150" y2="48354"/>
                        <a14:foregroundMark x1="24601" y1="53935" x2="24601" y2="53935"/>
                        <a14:foregroundMark x1="35991" y1="69444" x2="35991" y2="69444"/>
                        <a14:backgroundMark x1="32346" y1="16667" x2="10934" y2="71528"/>
                        <a14:backgroundMark x1="10934" y1="71528" x2="66287" y2="90046"/>
                        <a14:backgroundMark x1="66287" y1="90046" x2="86560" y2="33102"/>
                        <a14:backgroundMark x1="86560" y1="33102" x2="33485" y2="11574"/>
                        <a14:backgroundMark x1="33485" y1="11574" x2="49886" y2="11574"/>
                        <a14:backgroundMark x1="33485" y1="47685" x2="54897" y2="38657"/>
                        <a14:backgroundMark x1="52392" y1="34722" x2="60137" y2="36111"/>
                        <a14:backgroundMark x1="54897" y1="37269" x2="57631" y2="37269"/>
                        <a14:backgroundMark x1="51253" y1="39815" x2="69021" y2="24537"/>
                        <a14:backgroundMark x1="48747" y1="48843" x2="69021" y2="24537"/>
                      </a14:backgroundRemoval>
                    </a14:imgEffect>
                  </a14:imgLayer>
                </a14:imgProps>
              </a:ext>
              <a:ext uri="{28A0092B-C50C-407E-A947-70E740481C1C}">
                <a14:useLocalDpi xmlns:a14="http://schemas.microsoft.com/office/drawing/2010/main" val="0"/>
              </a:ext>
            </a:extLst>
          </a:blip>
          <a:stretch>
            <a:fillRect/>
          </a:stretch>
        </p:blipFill>
        <p:spPr>
          <a:xfrm>
            <a:off x="5993742" y="4879981"/>
            <a:ext cx="1639270" cy="1613131"/>
          </a:xfrm>
          <a:prstGeom prst="rect">
            <a:avLst/>
          </a:prstGeom>
        </p:spPr>
      </p:pic>
    </p:spTree>
    <p:extLst>
      <p:ext uri="{BB962C8B-B14F-4D97-AF65-F5344CB8AC3E}">
        <p14:creationId xmlns:p14="http://schemas.microsoft.com/office/powerpoint/2010/main" val="2060897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500"/>
                                        <p:tgtEl>
                                          <p:spTgt spid="16"/>
                                        </p:tgtEl>
                                      </p:cBhvr>
                                    </p:animEffect>
                                  </p:childTnLst>
                                </p:cTn>
                              </p:par>
                              <p:par>
                                <p:cTn id="19" presetID="22" presetClass="entr" presetSubtype="8"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left)">
                                      <p:cBhvr>
                                        <p:cTn id="24" dur="500"/>
                                        <p:tgtEl>
                                          <p:spTgt spid="20"/>
                                        </p:tgtEl>
                                      </p:cBhvr>
                                    </p:animEffect>
                                  </p:childTnLst>
                                </p:cTn>
                              </p:par>
                              <p:par>
                                <p:cTn id="25" presetID="22" presetClass="entr" presetSubtype="8"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left)">
                                      <p:cBhvr>
                                        <p:cTn id="30" dur="500"/>
                                        <p:tgtEl>
                                          <p:spTgt spid="21"/>
                                        </p:tgtEl>
                                      </p:cBhvr>
                                    </p:animEffect>
                                  </p:childTnLst>
                                </p:cTn>
                              </p:par>
                              <p:par>
                                <p:cTn id="31" presetID="22" presetClass="entr" presetSubtype="8"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500"/>
                                        <p:tgtEl>
                                          <p:spTgt spid="10"/>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left)">
                                      <p:cBhvr>
                                        <p:cTn id="36" dur="500"/>
                                        <p:tgtEl>
                                          <p:spTgt spid="19"/>
                                        </p:tgtEl>
                                      </p:cBhvr>
                                    </p:animEffect>
                                  </p:childTnLst>
                                </p:cTn>
                              </p:par>
                              <p:par>
                                <p:cTn id="37" presetID="22" presetClass="entr" presetSubtype="8"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p:cTn id="44" dur="500" fill="hold"/>
                                        <p:tgtEl>
                                          <p:spTgt spid="22"/>
                                        </p:tgtEl>
                                        <p:attrNameLst>
                                          <p:attrName>ppt_w</p:attrName>
                                        </p:attrNameLst>
                                      </p:cBhvr>
                                      <p:tavLst>
                                        <p:tav tm="0">
                                          <p:val>
                                            <p:fltVal val="0"/>
                                          </p:val>
                                        </p:tav>
                                        <p:tav tm="100000">
                                          <p:val>
                                            <p:strVal val="#ppt_w"/>
                                          </p:val>
                                        </p:tav>
                                      </p:tavLst>
                                    </p:anim>
                                    <p:anim calcmode="lin" valueType="num">
                                      <p:cBhvr>
                                        <p:cTn id="45" dur="500" fill="hold"/>
                                        <p:tgtEl>
                                          <p:spTgt spid="22"/>
                                        </p:tgtEl>
                                        <p:attrNameLst>
                                          <p:attrName>ppt_h</p:attrName>
                                        </p:attrNameLst>
                                      </p:cBhvr>
                                      <p:tavLst>
                                        <p:tav tm="0">
                                          <p:val>
                                            <p:fltVal val="0"/>
                                          </p:val>
                                        </p:tav>
                                        <p:tav tm="100000">
                                          <p:val>
                                            <p:strVal val="#ppt_h"/>
                                          </p:val>
                                        </p:tav>
                                      </p:tavLst>
                                    </p:anim>
                                    <p:animEffect transition="in" filter="fade">
                                      <p:cBhvr>
                                        <p:cTn id="46" dur="500"/>
                                        <p:tgtEl>
                                          <p:spTgt spid="22"/>
                                        </p:tgtEl>
                                      </p:cBhvr>
                                    </p:animEffect>
                                  </p:childTnLst>
                                  <p:subTnLst>
                                    <p:audio>
                                      <p:cMediaNode>
                                        <p:cTn display="0" masterRel="sameClick">
                                          <p:stCondLst>
                                            <p:cond evt="begin" delay="0">
                                              <p:tn val="4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animBg="1"/>
      <p:bldP spid="19" grpId="0" animBg="1"/>
      <p:bldP spid="20" grpId="0" animBg="1"/>
      <p:bldP spid="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id="{7B8DF2E1-6C76-F942-BFB6-F6FA53EAE0FE}"/>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130525" y="30956"/>
            <a:ext cx="5930948" cy="3475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F406BA8C-6FB9-E144-ACDC-BB1FEA615B50}"/>
              </a:ext>
            </a:extLst>
          </p:cNvPr>
          <p:cNvSpPr/>
          <p:nvPr/>
        </p:nvSpPr>
        <p:spPr>
          <a:xfrm>
            <a:off x="3879960" y="1638045"/>
            <a:ext cx="4726158" cy="1384995"/>
          </a:xfrm>
          <a:prstGeom prst="rect">
            <a:avLst/>
          </a:prstGeom>
        </p:spPr>
        <p:txBody>
          <a:bodyPr wrap="square">
            <a:spAutoFit/>
          </a:bodyPr>
          <a:lstStyle/>
          <a:p>
            <a:pPr algn="ct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3: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a:t>
            </a:r>
          </a:p>
        </p:txBody>
      </p:sp>
      <p:grpSp>
        <p:nvGrpSpPr>
          <p:cNvPr id="4" name="组合 26">
            <a:extLst>
              <a:ext uri="{FF2B5EF4-FFF2-40B4-BE49-F238E27FC236}">
                <a16:creationId xmlns:a16="http://schemas.microsoft.com/office/drawing/2014/main" id="{E62059A1-9991-C04C-85BB-3E0B998288D4}"/>
              </a:ext>
            </a:extLst>
          </p:cNvPr>
          <p:cNvGrpSpPr/>
          <p:nvPr/>
        </p:nvGrpSpPr>
        <p:grpSpPr>
          <a:xfrm>
            <a:off x="911649" y="3841973"/>
            <a:ext cx="5184350" cy="930208"/>
            <a:chOff x="6013342" y="1475602"/>
            <a:chExt cx="2693559" cy="483296"/>
          </a:xfrm>
        </p:grpSpPr>
        <p:sp>
          <p:nvSpPr>
            <p:cNvPr id="5" name="圆角矩形 27">
              <a:extLst>
                <a:ext uri="{FF2B5EF4-FFF2-40B4-BE49-F238E27FC236}">
                  <a16:creationId xmlns:a16="http://schemas.microsoft.com/office/drawing/2014/main" id="{A3CDD9D2-4C92-7344-A9EF-8D121ADA34ED}"/>
                </a:ext>
              </a:extLst>
            </p:cNvPr>
            <p:cNvSpPr/>
            <p:nvPr/>
          </p:nvSpPr>
          <p:spPr>
            <a:xfrm>
              <a:off x="6013342" y="1475602"/>
              <a:ext cx="2693559" cy="483296"/>
            </a:xfrm>
            <a:prstGeom prst="roundRect">
              <a:avLst>
                <a:gd name="adj" fmla="val 50000"/>
              </a:avLst>
            </a:prstGeom>
            <a:gradFill>
              <a:gsLst>
                <a:gs pos="53000">
                  <a:srgbClr val="009070"/>
                </a:gs>
                <a:gs pos="0">
                  <a:srgbClr val="75CA7C"/>
                </a:gs>
              </a:gsLst>
              <a:lin ang="27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Times New Roman" panose="02020603050405020304" pitchFamily="18" charset="0"/>
                <a:cs typeface="Times New Roman" panose="02020603050405020304" pitchFamily="18" charset="0"/>
                <a:sym typeface="+mn-lt"/>
              </a:endParaRPr>
            </a:p>
          </p:txBody>
        </p:sp>
        <p:sp>
          <p:nvSpPr>
            <p:cNvPr id="6" name="文本框 28">
              <a:extLst>
                <a:ext uri="{FF2B5EF4-FFF2-40B4-BE49-F238E27FC236}">
                  <a16:creationId xmlns:a16="http://schemas.microsoft.com/office/drawing/2014/main" id="{E4F483F9-ED1E-204D-A086-19FD55778B97}"/>
                </a:ext>
              </a:extLst>
            </p:cNvPr>
            <p:cNvSpPr txBox="1"/>
            <p:nvPr/>
          </p:nvSpPr>
          <p:spPr>
            <a:xfrm>
              <a:off x="6166855" y="1581286"/>
              <a:ext cx="2486919" cy="303824"/>
            </a:xfrm>
            <a:prstGeom prst="rect">
              <a:avLst/>
            </a:prstGeom>
            <a:noFill/>
          </p:spPr>
          <p:txBody>
            <a:bodyPr wrap="square" rtlCol="0">
              <a:spAutoFit/>
              <a:scene3d>
                <a:camera prst="orthographicFront"/>
                <a:lightRig rig="threePt" dir="t"/>
              </a:scene3d>
              <a:sp3d contourW="12700"/>
            </a:bodyPr>
            <a:lstStyle/>
            <a:p>
              <a:pPr algn="ctr">
                <a:defRPr/>
              </a:pPr>
              <a:r>
                <a:rPr lang="en-US" altLang="zh-CN" sz="3200" dirty="0" err="1">
                  <a:solidFill>
                    <a:schemeClr val="bg1"/>
                  </a:solidFill>
                  <a:latin typeface="Times New Roman" panose="02020603050405020304" pitchFamily="18" charset="0"/>
                  <a:cs typeface="Times New Roman" panose="02020603050405020304" pitchFamily="18" charset="0"/>
                  <a:sym typeface="+mn-lt"/>
                </a:rPr>
                <a:t>Ý</a:t>
              </a:r>
              <a:r>
                <a:rPr lang="en-US" altLang="zh-CN" sz="3200" dirty="0">
                  <a:solidFill>
                    <a:schemeClr val="bg1"/>
                  </a:solidFill>
                  <a:latin typeface="Times New Roman" panose="02020603050405020304" pitchFamily="18" charset="0"/>
                  <a:cs typeface="Times New Roman" panose="02020603050405020304" pitchFamily="18" charset="0"/>
                  <a:sym typeface="+mn-lt"/>
                </a:rPr>
                <a:t> </a:t>
              </a:r>
              <a:r>
                <a:rPr lang="en-US" altLang="zh-CN" sz="3200" dirty="0" err="1">
                  <a:solidFill>
                    <a:schemeClr val="bg1"/>
                  </a:solidFill>
                  <a:latin typeface="Times New Roman" panose="02020603050405020304" pitchFamily="18" charset="0"/>
                  <a:cs typeface="Times New Roman" panose="02020603050405020304" pitchFamily="18" charset="0"/>
                  <a:sym typeface="+mn-lt"/>
                </a:rPr>
                <a:t>kiến</a:t>
              </a:r>
              <a:endParaRPr lang="zh-CN" altLang="en-US" sz="3200" dirty="0">
                <a:solidFill>
                  <a:schemeClr val="bg1"/>
                </a:solidFill>
                <a:latin typeface="Times New Roman" panose="02020603050405020304" pitchFamily="18" charset="0"/>
                <a:cs typeface="Times New Roman" panose="02020603050405020304" pitchFamily="18" charset="0"/>
                <a:sym typeface="+mn-lt"/>
              </a:endParaRPr>
            </a:p>
          </p:txBody>
        </p:sp>
      </p:grpSp>
      <p:grpSp>
        <p:nvGrpSpPr>
          <p:cNvPr id="7" name="组合 26">
            <a:extLst>
              <a:ext uri="{FF2B5EF4-FFF2-40B4-BE49-F238E27FC236}">
                <a16:creationId xmlns:a16="http://schemas.microsoft.com/office/drawing/2014/main" id="{7212601F-F601-5F4F-B356-7E604F192045}"/>
              </a:ext>
            </a:extLst>
          </p:cNvPr>
          <p:cNvGrpSpPr/>
          <p:nvPr/>
        </p:nvGrpSpPr>
        <p:grpSpPr>
          <a:xfrm>
            <a:off x="6640096" y="3841973"/>
            <a:ext cx="5184350" cy="930208"/>
            <a:chOff x="6013342" y="1475602"/>
            <a:chExt cx="2693559" cy="483296"/>
          </a:xfrm>
        </p:grpSpPr>
        <p:sp>
          <p:nvSpPr>
            <p:cNvPr id="8" name="圆角矩形 27">
              <a:extLst>
                <a:ext uri="{FF2B5EF4-FFF2-40B4-BE49-F238E27FC236}">
                  <a16:creationId xmlns:a16="http://schemas.microsoft.com/office/drawing/2014/main" id="{C18EAA93-B0A0-2145-B879-B3BD3E7AC3EF}"/>
                </a:ext>
              </a:extLst>
            </p:cNvPr>
            <p:cNvSpPr/>
            <p:nvPr/>
          </p:nvSpPr>
          <p:spPr>
            <a:xfrm>
              <a:off x="6013342" y="1475602"/>
              <a:ext cx="2693559" cy="483296"/>
            </a:xfrm>
            <a:prstGeom prst="roundRect">
              <a:avLst>
                <a:gd name="adj" fmla="val 50000"/>
              </a:avLst>
            </a:prstGeom>
            <a:gradFill>
              <a:gsLst>
                <a:gs pos="53000">
                  <a:srgbClr val="009070"/>
                </a:gs>
                <a:gs pos="0">
                  <a:srgbClr val="75CA7C"/>
                </a:gs>
              </a:gsLst>
              <a:lin ang="27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Times New Roman" panose="02020603050405020304" pitchFamily="18" charset="0"/>
                <a:cs typeface="Times New Roman" panose="02020603050405020304" pitchFamily="18" charset="0"/>
                <a:sym typeface="+mn-lt"/>
              </a:endParaRPr>
            </a:p>
          </p:txBody>
        </p:sp>
        <p:sp>
          <p:nvSpPr>
            <p:cNvPr id="9" name="文本框 28">
              <a:extLst>
                <a:ext uri="{FF2B5EF4-FFF2-40B4-BE49-F238E27FC236}">
                  <a16:creationId xmlns:a16="http://schemas.microsoft.com/office/drawing/2014/main" id="{E4EFDDDD-D92F-F741-AF2D-EF3561C25312}"/>
                </a:ext>
              </a:extLst>
            </p:cNvPr>
            <p:cNvSpPr txBox="1"/>
            <p:nvPr/>
          </p:nvSpPr>
          <p:spPr>
            <a:xfrm>
              <a:off x="6219982" y="1572347"/>
              <a:ext cx="2486919" cy="303824"/>
            </a:xfrm>
            <a:prstGeom prst="rect">
              <a:avLst/>
            </a:prstGeom>
            <a:noFill/>
          </p:spPr>
          <p:txBody>
            <a:bodyPr wrap="square" rtlCol="0">
              <a:spAutoFit/>
              <a:scene3d>
                <a:camera prst="orthographicFront"/>
                <a:lightRig rig="threePt" dir="t"/>
              </a:scene3d>
              <a:sp3d contourW="12700"/>
            </a:bodyPr>
            <a:lstStyle/>
            <a:p>
              <a:pPr algn="ctr">
                <a:defRPr/>
              </a:pPr>
              <a:r>
                <a:rPr lang="en-US" altLang="zh-CN" sz="3200" dirty="0" err="1">
                  <a:solidFill>
                    <a:schemeClr val="bg1"/>
                  </a:solidFill>
                  <a:latin typeface="Times New Roman" panose="02020603050405020304" pitchFamily="18" charset="0"/>
                  <a:cs typeface="Times New Roman" panose="02020603050405020304" pitchFamily="18" charset="0"/>
                  <a:sym typeface="+mn-lt"/>
                </a:rPr>
                <a:t>Bằng</a:t>
              </a:r>
              <a:r>
                <a:rPr lang="en-US" altLang="zh-CN" sz="3200" dirty="0">
                  <a:solidFill>
                    <a:schemeClr val="bg1"/>
                  </a:solidFill>
                  <a:latin typeface="Times New Roman" panose="02020603050405020304" pitchFamily="18" charset="0"/>
                  <a:cs typeface="Times New Roman" panose="02020603050405020304" pitchFamily="18" charset="0"/>
                  <a:sym typeface="+mn-lt"/>
                </a:rPr>
                <a:t> </a:t>
              </a:r>
              <a:r>
                <a:rPr lang="en-US" altLang="zh-CN" sz="3200" dirty="0" err="1">
                  <a:solidFill>
                    <a:schemeClr val="bg1"/>
                  </a:solidFill>
                  <a:latin typeface="Times New Roman" panose="02020603050405020304" pitchFamily="18" charset="0"/>
                  <a:cs typeface="Times New Roman" panose="02020603050405020304" pitchFamily="18" charset="0"/>
                  <a:sym typeface="+mn-lt"/>
                </a:rPr>
                <a:t>chứng</a:t>
              </a:r>
              <a:endParaRPr lang="zh-CN" altLang="en-US" sz="3200" dirty="0">
                <a:solidFill>
                  <a:schemeClr val="bg1"/>
                </a:solidFill>
                <a:latin typeface="Times New Roman" panose="02020603050405020304" pitchFamily="18" charset="0"/>
                <a:cs typeface="Times New Roman" panose="02020603050405020304" pitchFamily="18" charset="0"/>
                <a:sym typeface="+mn-lt"/>
              </a:endParaRPr>
            </a:p>
          </p:txBody>
        </p:sp>
      </p:grpSp>
      <p:grpSp>
        <p:nvGrpSpPr>
          <p:cNvPr id="10" name="组合 26">
            <a:extLst>
              <a:ext uri="{FF2B5EF4-FFF2-40B4-BE49-F238E27FC236}">
                <a16:creationId xmlns:a16="http://schemas.microsoft.com/office/drawing/2014/main" id="{A8798F95-1FFA-214C-957D-ABBF9B8D9179}"/>
              </a:ext>
            </a:extLst>
          </p:cNvPr>
          <p:cNvGrpSpPr/>
          <p:nvPr/>
        </p:nvGrpSpPr>
        <p:grpSpPr>
          <a:xfrm>
            <a:off x="911649" y="5379624"/>
            <a:ext cx="5254916" cy="930208"/>
            <a:chOff x="6013342" y="1475602"/>
            <a:chExt cx="2730222" cy="483296"/>
          </a:xfrm>
        </p:grpSpPr>
        <p:sp>
          <p:nvSpPr>
            <p:cNvPr id="11" name="圆角矩形 27">
              <a:extLst>
                <a:ext uri="{FF2B5EF4-FFF2-40B4-BE49-F238E27FC236}">
                  <a16:creationId xmlns:a16="http://schemas.microsoft.com/office/drawing/2014/main" id="{80F6DEFF-DF9B-6347-8FD1-AAAA0A763266}"/>
                </a:ext>
              </a:extLst>
            </p:cNvPr>
            <p:cNvSpPr/>
            <p:nvPr/>
          </p:nvSpPr>
          <p:spPr>
            <a:xfrm>
              <a:off x="6013342" y="1475602"/>
              <a:ext cx="2693559" cy="483296"/>
            </a:xfrm>
            <a:prstGeom prst="roundRect">
              <a:avLst>
                <a:gd name="adj" fmla="val 50000"/>
              </a:avLst>
            </a:prstGeom>
            <a:gradFill>
              <a:gsLst>
                <a:gs pos="53000">
                  <a:srgbClr val="009070"/>
                </a:gs>
                <a:gs pos="0">
                  <a:srgbClr val="75CA7C"/>
                </a:gs>
              </a:gsLst>
              <a:lin ang="27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Times New Roman" panose="02020603050405020304" pitchFamily="18" charset="0"/>
                <a:cs typeface="Times New Roman" panose="02020603050405020304" pitchFamily="18" charset="0"/>
                <a:sym typeface="+mn-lt"/>
              </a:endParaRPr>
            </a:p>
          </p:txBody>
        </p:sp>
        <p:sp>
          <p:nvSpPr>
            <p:cNvPr id="12" name="文本框 28">
              <a:extLst>
                <a:ext uri="{FF2B5EF4-FFF2-40B4-BE49-F238E27FC236}">
                  <a16:creationId xmlns:a16="http://schemas.microsoft.com/office/drawing/2014/main" id="{FAF64A7B-1769-644C-8195-8F3263B278DD}"/>
                </a:ext>
              </a:extLst>
            </p:cNvPr>
            <p:cNvSpPr txBox="1"/>
            <p:nvPr/>
          </p:nvSpPr>
          <p:spPr>
            <a:xfrm>
              <a:off x="6256645" y="1569667"/>
              <a:ext cx="2486919" cy="303824"/>
            </a:xfrm>
            <a:prstGeom prst="rect">
              <a:avLst/>
            </a:prstGeom>
            <a:noFill/>
          </p:spPr>
          <p:txBody>
            <a:bodyPr wrap="square" rtlCol="0">
              <a:spAutoFit/>
              <a:scene3d>
                <a:camera prst="orthographicFront"/>
                <a:lightRig rig="threePt" dir="t"/>
              </a:scene3d>
              <a:sp3d contourW="12700"/>
            </a:bodyPr>
            <a:lstStyle/>
            <a:p>
              <a:pPr algn="ctr">
                <a:defRPr/>
              </a:pPr>
              <a:r>
                <a:rPr lang="en-US" altLang="zh-CN" sz="3200" dirty="0" err="1">
                  <a:solidFill>
                    <a:schemeClr val="bg1"/>
                  </a:solidFill>
                  <a:latin typeface="Times New Roman" panose="02020603050405020304" pitchFamily="18" charset="0"/>
                  <a:cs typeface="Times New Roman" panose="02020603050405020304" pitchFamily="18" charset="0"/>
                  <a:sym typeface="+mn-lt"/>
                </a:rPr>
                <a:t>Lí</a:t>
              </a:r>
              <a:r>
                <a:rPr lang="en-US" altLang="zh-CN" sz="3200" dirty="0">
                  <a:solidFill>
                    <a:schemeClr val="bg1"/>
                  </a:solidFill>
                  <a:latin typeface="Times New Roman" panose="02020603050405020304" pitchFamily="18" charset="0"/>
                  <a:cs typeface="Times New Roman" panose="02020603050405020304" pitchFamily="18" charset="0"/>
                  <a:sym typeface="+mn-lt"/>
                </a:rPr>
                <a:t> </a:t>
              </a:r>
              <a:r>
                <a:rPr lang="en-US" altLang="zh-CN" sz="3200" dirty="0" err="1">
                  <a:solidFill>
                    <a:schemeClr val="bg1"/>
                  </a:solidFill>
                  <a:latin typeface="Times New Roman" panose="02020603050405020304" pitchFamily="18" charset="0"/>
                  <a:cs typeface="Times New Roman" panose="02020603050405020304" pitchFamily="18" charset="0"/>
                  <a:sym typeface="+mn-lt"/>
                </a:rPr>
                <a:t>lẽ</a:t>
              </a:r>
              <a:endParaRPr lang="zh-CN" altLang="en-US" sz="3200" dirty="0">
                <a:solidFill>
                  <a:schemeClr val="bg1"/>
                </a:solidFill>
                <a:latin typeface="Times New Roman" panose="02020603050405020304" pitchFamily="18" charset="0"/>
                <a:cs typeface="Times New Roman" panose="02020603050405020304" pitchFamily="18" charset="0"/>
                <a:sym typeface="+mn-lt"/>
              </a:endParaRPr>
            </a:p>
          </p:txBody>
        </p:sp>
      </p:grpSp>
      <p:grpSp>
        <p:nvGrpSpPr>
          <p:cNvPr id="13" name="组合 26">
            <a:extLst>
              <a:ext uri="{FF2B5EF4-FFF2-40B4-BE49-F238E27FC236}">
                <a16:creationId xmlns:a16="http://schemas.microsoft.com/office/drawing/2014/main" id="{110DC7D2-4F89-2E4E-9A46-73E9B30F99B1}"/>
              </a:ext>
            </a:extLst>
          </p:cNvPr>
          <p:cNvGrpSpPr/>
          <p:nvPr/>
        </p:nvGrpSpPr>
        <p:grpSpPr>
          <a:xfrm>
            <a:off x="6640096" y="5379624"/>
            <a:ext cx="5313949" cy="930208"/>
            <a:chOff x="6013342" y="1475602"/>
            <a:chExt cx="2760893" cy="483296"/>
          </a:xfrm>
        </p:grpSpPr>
        <p:sp>
          <p:nvSpPr>
            <p:cNvPr id="14" name="圆角矩形 27">
              <a:extLst>
                <a:ext uri="{FF2B5EF4-FFF2-40B4-BE49-F238E27FC236}">
                  <a16:creationId xmlns:a16="http://schemas.microsoft.com/office/drawing/2014/main" id="{0E5B894F-E8D8-D541-ACED-77689172C0CA}"/>
                </a:ext>
              </a:extLst>
            </p:cNvPr>
            <p:cNvSpPr/>
            <p:nvPr/>
          </p:nvSpPr>
          <p:spPr>
            <a:xfrm>
              <a:off x="6013342" y="1475602"/>
              <a:ext cx="2693559" cy="483296"/>
            </a:xfrm>
            <a:prstGeom prst="roundRect">
              <a:avLst>
                <a:gd name="adj" fmla="val 50000"/>
              </a:avLst>
            </a:prstGeom>
            <a:gradFill>
              <a:gsLst>
                <a:gs pos="53000">
                  <a:srgbClr val="009070"/>
                </a:gs>
                <a:gs pos="0">
                  <a:srgbClr val="75CA7C"/>
                </a:gs>
              </a:gsLst>
              <a:lin ang="27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Times New Roman" panose="02020603050405020304" pitchFamily="18" charset="0"/>
                <a:cs typeface="Times New Roman" panose="02020603050405020304" pitchFamily="18" charset="0"/>
                <a:sym typeface="+mn-lt"/>
              </a:endParaRPr>
            </a:p>
          </p:txBody>
        </p:sp>
        <p:sp>
          <p:nvSpPr>
            <p:cNvPr id="15" name="文本框 28">
              <a:extLst>
                <a:ext uri="{FF2B5EF4-FFF2-40B4-BE49-F238E27FC236}">
                  <a16:creationId xmlns:a16="http://schemas.microsoft.com/office/drawing/2014/main" id="{4C2099C7-4403-A34C-9348-77BEB0876DE3}"/>
                </a:ext>
              </a:extLst>
            </p:cNvPr>
            <p:cNvSpPr txBox="1"/>
            <p:nvPr/>
          </p:nvSpPr>
          <p:spPr>
            <a:xfrm>
              <a:off x="6287316" y="1550775"/>
              <a:ext cx="2486919" cy="303824"/>
            </a:xfrm>
            <a:prstGeom prst="rect">
              <a:avLst/>
            </a:prstGeom>
            <a:noFill/>
          </p:spPr>
          <p:txBody>
            <a:bodyPr wrap="square" rtlCol="0">
              <a:spAutoFit/>
              <a:scene3d>
                <a:camera prst="orthographicFront"/>
                <a:lightRig rig="threePt" dir="t"/>
              </a:scene3d>
              <a:sp3d contourW="12700"/>
            </a:bodyPr>
            <a:lstStyle/>
            <a:p>
              <a:pPr algn="ctr">
                <a:defRPr/>
              </a:pPr>
              <a:r>
                <a:rPr lang="en-US" altLang="zh-CN" sz="3200" dirty="0" err="1">
                  <a:solidFill>
                    <a:schemeClr val="bg1"/>
                  </a:solidFill>
                  <a:latin typeface="Times New Roman" panose="02020603050405020304" pitchFamily="18" charset="0"/>
                  <a:cs typeface="Times New Roman" panose="02020603050405020304" pitchFamily="18" charset="0"/>
                  <a:sym typeface="+mn-lt"/>
                </a:rPr>
                <a:t>Luận</a:t>
              </a:r>
              <a:r>
                <a:rPr lang="en-US" altLang="zh-CN" sz="3200" dirty="0">
                  <a:solidFill>
                    <a:schemeClr val="bg1"/>
                  </a:solidFill>
                  <a:latin typeface="Times New Roman" panose="02020603050405020304" pitchFamily="18" charset="0"/>
                  <a:cs typeface="Times New Roman" panose="02020603050405020304" pitchFamily="18" charset="0"/>
                  <a:sym typeface="+mn-lt"/>
                </a:rPr>
                <a:t> </a:t>
              </a:r>
              <a:r>
                <a:rPr lang="en-US" altLang="zh-CN" sz="3200" dirty="0" err="1">
                  <a:solidFill>
                    <a:schemeClr val="bg1"/>
                  </a:solidFill>
                  <a:latin typeface="Times New Roman" panose="02020603050405020304" pitchFamily="18" charset="0"/>
                  <a:cs typeface="Times New Roman" panose="02020603050405020304" pitchFamily="18" charset="0"/>
                  <a:sym typeface="+mn-lt"/>
                </a:rPr>
                <a:t>điểm</a:t>
              </a:r>
              <a:endParaRPr lang="zh-CN" altLang="en-US" sz="3200" dirty="0">
                <a:solidFill>
                  <a:schemeClr val="bg1"/>
                </a:solidFill>
                <a:latin typeface="Times New Roman" panose="02020603050405020304" pitchFamily="18" charset="0"/>
                <a:cs typeface="Times New Roman" panose="02020603050405020304" pitchFamily="18" charset="0"/>
                <a:sym typeface="+mn-lt"/>
              </a:endParaRPr>
            </a:p>
          </p:txBody>
        </p:sp>
      </p:grpSp>
      <p:sp>
        <p:nvSpPr>
          <p:cNvPr id="16" name="椭圆 34">
            <a:extLst>
              <a:ext uri="{FF2B5EF4-FFF2-40B4-BE49-F238E27FC236}">
                <a16:creationId xmlns:a16="http://schemas.microsoft.com/office/drawing/2014/main" id="{D231B548-DE08-8943-8F86-FFB075FF8CCA}"/>
              </a:ext>
            </a:extLst>
          </p:cNvPr>
          <p:cNvSpPr/>
          <p:nvPr/>
        </p:nvSpPr>
        <p:spPr>
          <a:xfrm>
            <a:off x="982215" y="3880079"/>
            <a:ext cx="846586" cy="834950"/>
          </a:xfrm>
          <a:prstGeom prst="ellipse">
            <a:avLst/>
          </a:prstGeom>
          <a:gradFill flip="none" rotWithShape="1">
            <a:gsLst>
              <a:gs pos="42000">
                <a:srgbClr val="75CA7C">
                  <a:tint val="66000"/>
                  <a:satMod val="160000"/>
                </a:srgbClr>
              </a:gs>
              <a:gs pos="13000">
                <a:srgbClr val="75CA7C">
                  <a:tint val="44500"/>
                  <a:satMod val="160000"/>
                </a:srgbClr>
              </a:gs>
              <a:gs pos="25000">
                <a:srgbClr val="75CA7C">
                  <a:tint val="23500"/>
                  <a:satMod val="160000"/>
                </a:srgbClr>
              </a:gs>
            </a:gsLst>
            <a:path path="circle">
              <a:fillToRect l="100000" b="100000"/>
            </a:path>
            <a:tileRect t="-100000" r="-10000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CN" sz="36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rPr>
              <a:t>A</a:t>
            </a:r>
            <a:endParaRPr lang="zh-CN" altLang="en-US" sz="28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endParaRPr>
          </a:p>
        </p:txBody>
      </p:sp>
      <p:sp>
        <p:nvSpPr>
          <p:cNvPr id="19" name="椭圆 34">
            <a:extLst>
              <a:ext uri="{FF2B5EF4-FFF2-40B4-BE49-F238E27FC236}">
                <a16:creationId xmlns:a16="http://schemas.microsoft.com/office/drawing/2014/main" id="{2286BB9C-A684-6043-8B14-231D14CF74EF}"/>
              </a:ext>
            </a:extLst>
          </p:cNvPr>
          <p:cNvSpPr/>
          <p:nvPr/>
        </p:nvSpPr>
        <p:spPr>
          <a:xfrm>
            <a:off x="6744126" y="5411719"/>
            <a:ext cx="846586" cy="834950"/>
          </a:xfrm>
          <a:prstGeom prst="ellipse">
            <a:avLst/>
          </a:prstGeom>
          <a:gradFill flip="none" rotWithShape="1">
            <a:gsLst>
              <a:gs pos="42000">
                <a:srgbClr val="75CA7C">
                  <a:tint val="66000"/>
                  <a:satMod val="160000"/>
                </a:srgbClr>
              </a:gs>
              <a:gs pos="13000">
                <a:srgbClr val="75CA7C">
                  <a:tint val="44500"/>
                  <a:satMod val="160000"/>
                </a:srgbClr>
              </a:gs>
              <a:gs pos="25000">
                <a:srgbClr val="75CA7C">
                  <a:tint val="23500"/>
                  <a:satMod val="160000"/>
                </a:srgbClr>
              </a:gs>
            </a:gsLst>
            <a:path path="circle">
              <a:fillToRect l="100000" b="100000"/>
            </a:path>
            <a:tileRect t="-100000" r="-10000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CN" sz="36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rPr>
              <a:t>D</a:t>
            </a:r>
            <a:endParaRPr lang="zh-CN" altLang="en-US" sz="28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endParaRPr>
          </a:p>
        </p:txBody>
      </p:sp>
      <p:sp>
        <p:nvSpPr>
          <p:cNvPr id="20" name="椭圆 34">
            <a:extLst>
              <a:ext uri="{FF2B5EF4-FFF2-40B4-BE49-F238E27FC236}">
                <a16:creationId xmlns:a16="http://schemas.microsoft.com/office/drawing/2014/main" id="{E16DEB9D-DCE8-5746-8E38-91B12AC15253}"/>
              </a:ext>
            </a:extLst>
          </p:cNvPr>
          <p:cNvSpPr/>
          <p:nvPr/>
        </p:nvSpPr>
        <p:spPr>
          <a:xfrm>
            <a:off x="6744126" y="3903093"/>
            <a:ext cx="846586" cy="834950"/>
          </a:xfrm>
          <a:prstGeom prst="ellipse">
            <a:avLst/>
          </a:prstGeom>
          <a:gradFill flip="none" rotWithShape="1">
            <a:gsLst>
              <a:gs pos="42000">
                <a:srgbClr val="75CA7C">
                  <a:tint val="66000"/>
                  <a:satMod val="160000"/>
                </a:srgbClr>
              </a:gs>
              <a:gs pos="13000">
                <a:srgbClr val="75CA7C">
                  <a:tint val="44500"/>
                  <a:satMod val="160000"/>
                </a:srgbClr>
              </a:gs>
              <a:gs pos="25000">
                <a:srgbClr val="75CA7C">
                  <a:tint val="23500"/>
                  <a:satMod val="160000"/>
                </a:srgbClr>
              </a:gs>
            </a:gsLst>
            <a:path path="circle">
              <a:fillToRect l="100000" b="100000"/>
            </a:path>
            <a:tileRect t="-100000" r="-10000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CN" sz="36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rPr>
              <a:t>B</a:t>
            </a:r>
            <a:endParaRPr lang="zh-CN" altLang="en-US" sz="28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endParaRPr>
          </a:p>
        </p:txBody>
      </p:sp>
      <p:sp>
        <p:nvSpPr>
          <p:cNvPr id="21" name="椭圆 34">
            <a:extLst>
              <a:ext uri="{FF2B5EF4-FFF2-40B4-BE49-F238E27FC236}">
                <a16:creationId xmlns:a16="http://schemas.microsoft.com/office/drawing/2014/main" id="{CF03DDE0-B5E7-EC4F-B113-E677076B9CA6}"/>
              </a:ext>
            </a:extLst>
          </p:cNvPr>
          <p:cNvSpPr/>
          <p:nvPr/>
        </p:nvSpPr>
        <p:spPr>
          <a:xfrm>
            <a:off x="982215" y="5427253"/>
            <a:ext cx="846586" cy="834950"/>
          </a:xfrm>
          <a:prstGeom prst="ellipse">
            <a:avLst/>
          </a:prstGeom>
          <a:gradFill flip="none" rotWithShape="1">
            <a:gsLst>
              <a:gs pos="42000">
                <a:srgbClr val="75CA7C">
                  <a:tint val="66000"/>
                  <a:satMod val="160000"/>
                </a:srgbClr>
              </a:gs>
              <a:gs pos="13000">
                <a:srgbClr val="75CA7C">
                  <a:tint val="44500"/>
                  <a:satMod val="160000"/>
                </a:srgbClr>
              </a:gs>
              <a:gs pos="25000">
                <a:srgbClr val="75CA7C">
                  <a:tint val="23500"/>
                  <a:satMod val="160000"/>
                </a:srgbClr>
              </a:gs>
            </a:gsLst>
            <a:path path="circle">
              <a:fillToRect l="100000" b="100000"/>
            </a:path>
            <a:tileRect t="-100000" r="-10000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CN" sz="36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rPr>
              <a:t>C</a:t>
            </a:r>
            <a:endParaRPr lang="zh-CN" altLang="en-US" sz="28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endParaRPr>
          </a:p>
        </p:txBody>
      </p:sp>
      <p:pic>
        <p:nvPicPr>
          <p:cNvPr id="22" name="Picture 21">
            <a:extLst>
              <a:ext uri="{FF2B5EF4-FFF2-40B4-BE49-F238E27FC236}">
                <a16:creationId xmlns:a16="http://schemas.microsoft.com/office/drawing/2014/main" id="{6694FC98-C33D-A14C-813D-F05427DAB854}"/>
              </a:ext>
            </a:extLst>
          </p:cNvPr>
          <p:cNvPicPr>
            <a:picLocks noChangeAspect="1"/>
          </p:cNvPicPr>
          <p:nvPr/>
        </p:nvPicPr>
        <p:blipFill>
          <a:blip r:embed="rId5" cstate="print">
            <a:duotone>
              <a:schemeClr val="accent3">
                <a:shade val="45000"/>
                <a:satMod val="135000"/>
              </a:schemeClr>
              <a:prstClr val="white"/>
            </a:duotone>
            <a:extLst>
              <a:ext uri="{BEBA8EAE-BF5A-486C-A8C5-ECC9F3942E4B}">
                <a14:imgProps xmlns:a14="http://schemas.microsoft.com/office/drawing/2010/main">
                  <a14:imgLayer r:embed="rId6">
                    <a14:imgEffect>
                      <a14:backgroundRemoval t="10000" b="90000" l="10000" r="90000">
                        <a14:foregroundMark x1="61577" y1="35341" x2="71526" y2="30787"/>
                        <a14:foregroundMark x1="22187" y1="53372" x2="33150" y2="48354"/>
                        <a14:foregroundMark x1="24601" y1="53935" x2="24601" y2="53935"/>
                        <a14:foregroundMark x1="35991" y1="69444" x2="35991" y2="69444"/>
                        <a14:backgroundMark x1="32346" y1="16667" x2="10934" y2="71528"/>
                        <a14:backgroundMark x1="10934" y1="71528" x2="66287" y2="90046"/>
                        <a14:backgroundMark x1="66287" y1="90046" x2="86560" y2="33102"/>
                        <a14:backgroundMark x1="86560" y1="33102" x2="33485" y2="11574"/>
                        <a14:backgroundMark x1="33485" y1="11574" x2="49886" y2="11574"/>
                        <a14:backgroundMark x1="33485" y1="47685" x2="54897" y2="38657"/>
                        <a14:backgroundMark x1="52392" y1="34722" x2="60137" y2="36111"/>
                        <a14:backgroundMark x1="54897" y1="37269" x2="57631" y2="37269"/>
                        <a14:backgroundMark x1="51253" y1="39815" x2="69021" y2="24537"/>
                        <a14:backgroundMark x1="48747" y1="48843" x2="69021" y2="24537"/>
                      </a14:backgroundRemoval>
                    </a14:imgEffect>
                  </a14:imgLayer>
                </a14:imgProps>
              </a:ext>
              <a:ext uri="{28A0092B-C50C-407E-A947-70E740481C1C}">
                <a14:useLocalDpi xmlns:a14="http://schemas.microsoft.com/office/drawing/2010/main" val="0"/>
              </a:ext>
            </a:extLst>
          </a:blip>
          <a:stretch>
            <a:fillRect/>
          </a:stretch>
        </p:blipFill>
        <p:spPr>
          <a:xfrm>
            <a:off x="585873" y="5010132"/>
            <a:ext cx="1639270" cy="1613131"/>
          </a:xfrm>
          <a:prstGeom prst="rect">
            <a:avLst/>
          </a:prstGeom>
        </p:spPr>
      </p:pic>
    </p:spTree>
    <p:extLst>
      <p:ext uri="{BB962C8B-B14F-4D97-AF65-F5344CB8AC3E}">
        <p14:creationId xmlns:p14="http://schemas.microsoft.com/office/powerpoint/2010/main" val="666292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500"/>
                                        <p:tgtEl>
                                          <p:spTgt spid="16"/>
                                        </p:tgtEl>
                                      </p:cBhvr>
                                    </p:animEffect>
                                  </p:childTnLst>
                                </p:cTn>
                              </p:par>
                              <p:par>
                                <p:cTn id="19" presetID="22" presetClass="entr" presetSubtype="8"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left)">
                                      <p:cBhvr>
                                        <p:cTn id="24" dur="500"/>
                                        <p:tgtEl>
                                          <p:spTgt spid="20"/>
                                        </p:tgtEl>
                                      </p:cBhvr>
                                    </p:animEffect>
                                  </p:childTnLst>
                                </p:cTn>
                              </p:par>
                              <p:par>
                                <p:cTn id="25" presetID="22" presetClass="entr" presetSubtype="8"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left)">
                                      <p:cBhvr>
                                        <p:cTn id="30" dur="500"/>
                                        <p:tgtEl>
                                          <p:spTgt spid="21"/>
                                        </p:tgtEl>
                                      </p:cBhvr>
                                    </p:animEffect>
                                  </p:childTnLst>
                                </p:cTn>
                              </p:par>
                              <p:par>
                                <p:cTn id="31" presetID="22" presetClass="entr" presetSubtype="8"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500"/>
                                        <p:tgtEl>
                                          <p:spTgt spid="10"/>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left)">
                                      <p:cBhvr>
                                        <p:cTn id="36" dur="500"/>
                                        <p:tgtEl>
                                          <p:spTgt spid="19"/>
                                        </p:tgtEl>
                                      </p:cBhvr>
                                    </p:animEffect>
                                  </p:childTnLst>
                                </p:cTn>
                              </p:par>
                              <p:par>
                                <p:cTn id="37" presetID="22" presetClass="entr" presetSubtype="8"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p:cTn id="44" dur="500" fill="hold"/>
                                        <p:tgtEl>
                                          <p:spTgt spid="22"/>
                                        </p:tgtEl>
                                        <p:attrNameLst>
                                          <p:attrName>ppt_w</p:attrName>
                                        </p:attrNameLst>
                                      </p:cBhvr>
                                      <p:tavLst>
                                        <p:tav tm="0">
                                          <p:val>
                                            <p:fltVal val="0"/>
                                          </p:val>
                                        </p:tav>
                                        <p:tav tm="100000">
                                          <p:val>
                                            <p:strVal val="#ppt_w"/>
                                          </p:val>
                                        </p:tav>
                                      </p:tavLst>
                                    </p:anim>
                                    <p:anim calcmode="lin" valueType="num">
                                      <p:cBhvr>
                                        <p:cTn id="45" dur="500" fill="hold"/>
                                        <p:tgtEl>
                                          <p:spTgt spid="22"/>
                                        </p:tgtEl>
                                        <p:attrNameLst>
                                          <p:attrName>ppt_h</p:attrName>
                                        </p:attrNameLst>
                                      </p:cBhvr>
                                      <p:tavLst>
                                        <p:tav tm="0">
                                          <p:val>
                                            <p:fltVal val="0"/>
                                          </p:val>
                                        </p:tav>
                                        <p:tav tm="100000">
                                          <p:val>
                                            <p:strVal val="#ppt_h"/>
                                          </p:val>
                                        </p:tav>
                                      </p:tavLst>
                                    </p:anim>
                                    <p:animEffect transition="in" filter="fade">
                                      <p:cBhvr>
                                        <p:cTn id="46" dur="500"/>
                                        <p:tgtEl>
                                          <p:spTgt spid="22"/>
                                        </p:tgtEl>
                                      </p:cBhvr>
                                    </p:animEffect>
                                  </p:childTnLst>
                                  <p:subTnLst>
                                    <p:audio>
                                      <p:cMediaNode>
                                        <p:cTn display="0" masterRel="sameClick">
                                          <p:stCondLst>
                                            <p:cond evt="begin" delay="0">
                                              <p:tn val="4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animBg="1"/>
      <p:bldP spid="19" grpId="0" animBg="1"/>
      <p:bldP spid="20" grpId="0" animBg="1"/>
      <p:bldP spid="2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id="{7B8DF2E1-6C76-F942-BFB6-F6FA53EAE0FE}"/>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130525" y="30956"/>
            <a:ext cx="5930948" cy="3475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F406BA8C-6FB9-E144-ACDC-BB1FEA615B50}"/>
              </a:ext>
            </a:extLst>
          </p:cNvPr>
          <p:cNvSpPr/>
          <p:nvPr/>
        </p:nvSpPr>
        <p:spPr>
          <a:xfrm>
            <a:off x="3879960" y="1638045"/>
            <a:ext cx="4726158" cy="1200329"/>
          </a:xfrm>
          <a:prstGeom prst="rect">
            <a:avLst/>
          </a:prstGeom>
        </p:spPr>
        <p:txBody>
          <a:bodyPr wrap="square">
            <a:spAutoFit/>
          </a:bodyPr>
          <a:lstStyle/>
          <a:p>
            <a:pPr algn="ct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4: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rõ</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phẩm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 ?</a:t>
            </a:r>
          </a:p>
        </p:txBody>
      </p:sp>
      <p:grpSp>
        <p:nvGrpSpPr>
          <p:cNvPr id="4" name="组合 26">
            <a:extLst>
              <a:ext uri="{FF2B5EF4-FFF2-40B4-BE49-F238E27FC236}">
                <a16:creationId xmlns:a16="http://schemas.microsoft.com/office/drawing/2014/main" id="{E62059A1-9991-C04C-85BB-3E0B998288D4}"/>
              </a:ext>
            </a:extLst>
          </p:cNvPr>
          <p:cNvGrpSpPr/>
          <p:nvPr/>
        </p:nvGrpSpPr>
        <p:grpSpPr>
          <a:xfrm>
            <a:off x="911649" y="3841973"/>
            <a:ext cx="5184350" cy="930208"/>
            <a:chOff x="6013342" y="1475602"/>
            <a:chExt cx="2693559" cy="483296"/>
          </a:xfrm>
        </p:grpSpPr>
        <p:sp>
          <p:nvSpPr>
            <p:cNvPr id="5" name="圆角矩形 27">
              <a:extLst>
                <a:ext uri="{FF2B5EF4-FFF2-40B4-BE49-F238E27FC236}">
                  <a16:creationId xmlns:a16="http://schemas.microsoft.com/office/drawing/2014/main" id="{A3CDD9D2-4C92-7344-A9EF-8D121ADA34ED}"/>
                </a:ext>
              </a:extLst>
            </p:cNvPr>
            <p:cNvSpPr/>
            <p:nvPr/>
          </p:nvSpPr>
          <p:spPr>
            <a:xfrm>
              <a:off x="6013342" y="1475602"/>
              <a:ext cx="2693559" cy="483296"/>
            </a:xfrm>
            <a:prstGeom prst="roundRect">
              <a:avLst>
                <a:gd name="adj" fmla="val 50000"/>
              </a:avLst>
            </a:prstGeom>
            <a:gradFill>
              <a:gsLst>
                <a:gs pos="53000">
                  <a:srgbClr val="009070"/>
                </a:gs>
                <a:gs pos="0">
                  <a:srgbClr val="75CA7C"/>
                </a:gs>
              </a:gsLst>
              <a:lin ang="27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Times New Roman" panose="02020603050405020304" pitchFamily="18" charset="0"/>
                <a:cs typeface="Times New Roman" panose="02020603050405020304" pitchFamily="18" charset="0"/>
                <a:sym typeface="+mn-lt"/>
              </a:endParaRPr>
            </a:p>
          </p:txBody>
        </p:sp>
        <p:sp>
          <p:nvSpPr>
            <p:cNvPr id="6" name="文本框 28">
              <a:extLst>
                <a:ext uri="{FF2B5EF4-FFF2-40B4-BE49-F238E27FC236}">
                  <a16:creationId xmlns:a16="http://schemas.microsoft.com/office/drawing/2014/main" id="{E4F483F9-ED1E-204D-A086-19FD55778B97}"/>
                </a:ext>
              </a:extLst>
            </p:cNvPr>
            <p:cNvSpPr txBox="1"/>
            <p:nvPr/>
          </p:nvSpPr>
          <p:spPr>
            <a:xfrm>
              <a:off x="6166855" y="1581286"/>
              <a:ext cx="2486919" cy="303824"/>
            </a:xfrm>
            <a:prstGeom prst="rect">
              <a:avLst/>
            </a:prstGeom>
            <a:noFill/>
          </p:spPr>
          <p:txBody>
            <a:bodyPr wrap="square" rtlCol="0">
              <a:spAutoFit/>
              <a:scene3d>
                <a:camera prst="orthographicFront"/>
                <a:lightRig rig="threePt" dir="t"/>
              </a:scene3d>
              <a:sp3d contourW="12700"/>
            </a:bodyPr>
            <a:lstStyle/>
            <a:p>
              <a:pPr algn="ctr">
                <a:defRPr/>
              </a:pPr>
              <a:r>
                <a:rPr lang="en-US" altLang="zh-CN" sz="3200" dirty="0" err="1">
                  <a:solidFill>
                    <a:schemeClr val="bg1"/>
                  </a:solidFill>
                  <a:latin typeface="Times New Roman" panose="02020603050405020304" pitchFamily="18" charset="0"/>
                  <a:cs typeface="Times New Roman" panose="02020603050405020304" pitchFamily="18" charset="0"/>
                  <a:sym typeface="+mn-lt"/>
                </a:rPr>
                <a:t>Ý</a:t>
              </a:r>
              <a:r>
                <a:rPr lang="en-US" altLang="zh-CN" sz="3200" dirty="0">
                  <a:solidFill>
                    <a:schemeClr val="bg1"/>
                  </a:solidFill>
                  <a:latin typeface="Times New Roman" panose="02020603050405020304" pitchFamily="18" charset="0"/>
                  <a:cs typeface="Times New Roman" panose="02020603050405020304" pitchFamily="18" charset="0"/>
                  <a:sym typeface="+mn-lt"/>
                </a:rPr>
                <a:t> </a:t>
              </a:r>
              <a:r>
                <a:rPr lang="en-US" altLang="zh-CN" sz="3200" dirty="0" err="1">
                  <a:solidFill>
                    <a:schemeClr val="bg1"/>
                  </a:solidFill>
                  <a:latin typeface="Times New Roman" panose="02020603050405020304" pitchFamily="18" charset="0"/>
                  <a:cs typeface="Times New Roman" panose="02020603050405020304" pitchFamily="18" charset="0"/>
                  <a:sym typeface="+mn-lt"/>
                </a:rPr>
                <a:t>kiến</a:t>
              </a:r>
              <a:endParaRPr lang="zh-CN" altLang="en-US" sz="3200" dirty="0">
                <a:solidFill>
                  <a:schemeClr val="bg1"/>
                </a:solidFill>
                <a:latin typeface="Times New Roman" panose="02020603050405020304" pitchFamily="18" charset="0"/>
                <a:cs typeface="Times New Roman" panose="02020603050405020304" pitchFamily="18" charset="0"/>
                <a:sym typeface="+mn-lt"/>
              </a:endParaRPr>
            </a:p>
          </p:txBody>
        </p:sp>
      </p:grpSp>
      <p:grpSp>
        <p:nvGrpSpPr>
          <p:cNvPr id="7" name="组合 26">
            <a:extLst>
              <a:ext uri="{FF2B5EF4-FFF2-40B4-BE49-F238E27FC236}">
                <a16:creationId xmlns:a16="http://schemas.microsoft.com/office/drawing/2014/main" id="{7212601F-F601-5F4F-B356-7E604F192045}"/>
              </a:ext>
            </a:extLst>
          </p:cNvPr>
          <p:cNvGrpSpPr/>
          <p:nvPr/>
        </p:nvGrpSpPr>
        <p:grpSpPr>
          <a:xfrm>
            <a:off x="6640096" y="3841973"/>
            <a:ext cx="5184350" cy="930208"/>
            <a:chOff x="6013342" y="1475602"/>
            <a:chExt cx="2693559" cy="483296"/>
          </a:xfrm>
        </p:grpSpPr>
        <p:sp>
          <p:nvSpPr>
            <p:cNvPr id="8" name="圆角矩形 27">
              <a:extLst>
                <a:ext uri="{FF2B5EF4-FFF2-40B4-BE49-F238E27FC236}">
                  <a16:creationId xmlns:a16="http://schemas.microsoft.com/office/drawing/2014/main" id="{C18EAA93-B0A0-2145-B879-B3BD3E7AC3EF}"/>
                </a:ext>
              </a:extLst>
            </p:cNvPr>
            <p:cNvSpPr/>
            <p:nvPr/>
          </p:nvSpPr>
          <p:spPr>
            <a:xfrm>
              <a:off x="6013342" y="1475602"/>
              <a:ext cx="2693559" cy="483296"/>
            </a:xfrm>
            <a:prstGeom prst="roundRect">
              <a:avLst>
                <a:gd name="adj" fmla="val 50000"/>
              </a:avLst>
            </a:prstGeom>
            <a:gradFill>
              <a:gsLst>
                <a:gs pos="53000">
                  <a:srgbClr val="009070"/>
                </a:gs>
                <a:gs pos="0">
                  <a:srgbClr val="75CA7C"/>
                </a:gs>
              </a:gsLst>
              <a:lin ang="27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Times New Roman" panose="02020603050405020304" pitchFamily="18" charset="0"/>
                <a:cs typeface="Times New Roman" panose="02020603050405020304" pitchFamily="18" charset="0"/>
                <a:sym typeface="+mn-lt"/>
              </a:endParaRPr>
            </a:p>
          </p:txBody>
        </p:sp>
        <p:sp>
          <p:nvSpPr>
            <p:cNvPr id="9" name="文本框 28">
              <a:extLst>
                <a:ext uri="{FF2B5EF4-FFF2-40B4-BE49-F238E27FC236}">
                  <a16:creationId xmlns:a16="http://schemas.microsoft.com/office/drawing/2014/main" id="{E4EFDDDD-D92F-F741-AF2D-EF3561C25312}"/>
                </a:ext>
              </a:extLst>
            </p:cNvPr>
            <p:cNvSpPr txBox="1"/>
            <p:nvPr/>
          </p:nvSpPr>
          <p:spPr>
            <a:xfrm>
              <a:off x="6219982" y="1572347"/>
              <a:ext cx="2486919" cy="303824"/>
            </a:xfrm>
            <a:prstGeom prst="rect">
              <a:avLst/>
            </a:prstGeom>
            <a:noFill/>
          </p:spPr>
          <p:txBody>
            <a:bodyPr wrap="square" rtlCol="0">
              <a:spAutoFit/>
              <a:scene3d>
                <a:camera prst="orthographicFront"/>
                <a:lightRig rig="threePt" dir="t"/>
              </a:scene3d>
              <a:sp3d contourW="12700"/>
            </a:bodyPr>
            <a:lstStyle/>
            <a:p>
              <a:pPr algn="ctr">
                <a:defRPr/>
              </a:pPr>
              <a:r>
                <a:rPr lang="en-US" altLang="zh-CN" sz="3200" dirty="0" err="1">
                  <a:solidFill>
                    <a:schemeClr val="bg1"/>
                  </a:solidFill>
                  <a:latin typeface="Times New Roman" panose="02020603050405020304" pitchFamily="18" charset="0"/>
                  <a:cs typeface="Times New Roman" panose="02020603050405020304" pitchFamily="18" charset="0"/>
                  <a:sym typeface="+mn-lt"/>
                </a:rPr>
                <a:t>Bằng</a:t>
              </a:r>
              <a:r>
                <a:rPr lang="en-US" altLang="zh-CN" sz="3200" dirty="0">
                  <a:solidFill>
                    <a:schemeClr val="bg1"/>
                  </a:solidFill>
                  <a:latin typeface="Times New Roman" panose="02020603050405020304" pitchFamily="18" charset="0"/>
                  <a:cs typeface="Times New Roman" panose="02020603050405020304" pitchFamily="18" charset="0"/>
                  <a:sym typeface="+mn-lt"/>
                </a:rPr>
                <a:t> </a:t>
              </a:r>
              <a:r>
                <a:rPr lang="en-US" altLang="zh-CN" sz="3200" dirty="0" err="1">
                  <a:solidFill>
                    <a:schemeClr val="bg1"/>
                  </a:solidFill>
                  <a:latin typeface="Times New Roman" panose="02020603050405020304" pitchFamily="18" charset="0"/>
                  <a:cs typeface="Times New Roman" panose="02020603050405020304" pitchFamily="18" charset="0"/>
                  <a:sym typeface="+mn-lt"/>
                </a:rPr>
                <a:t>chứng</a:t>
              </a:r>
              <a:endParaRPr lang="zh-CN" altLang="en-US" sz="3200" dirty="0">
                <a:solidFill>
                  <a:schemeClr val="bg1"/>
                </a:solidFill>
                <a:latin typeface="Times New Roman" panose="02020603050405020304" pitchFamily="18" charset="0"/>
                <a:cs typeface="Times New Roman" panose="02020603050405020304" pitchFamily="18" charset="0"/>
                <a:sym typeface="+mn-lt"/>
              </a:endParaRPr>
            </a:p>
          </p:txBody>
        </p:sp>
      </p:grpSp>
      <p:grpSp>
        <p:nvGrpSpPr>
          <p:cNvPr id="10" name="组合 26">
            <a:extLst>
              <a:ext uri="{FF2B5EF4-FFF2-40B4-BE49-F238E27FC236}">
                <a16:creationId xmlns:a16="http://schemas.microsoft.com/office/drawing/2014/main" id="{A8798F95-1FFA-214C-957D-ABBF9B8D9179}"/>
              </a:ext>
            </a:extLst>
          </p:cNvPr>
          <p:cNvGrpSpPr/>
          <p:nvPr/>
        </p:nvGrpSpPr>
        <p:grpSpPr>
          <a:xfrm>
            <a:off x="911649" y="5379624"/>
            <a:ext cx="5254916" cy="930208"/>
            <a:chOff x="6013342" y="1475602"/>
            <a:chExt cx="2730222" cy="483296"/>
          </a:xfrm>
        </p:grpSpPr>
        <p:sp>
          <p:nvSpPr>
            <p:cNvPr id="11" name="圆角矩形 27">
              <a:extLst>
                <a:ext uri="{FF2B5EF4-FFF2-40B4-BE49-F238E27FC236}">
                  <a16:creationId xmlns:a16="http://schemas.microsoft.com/office/drawing/2014/main" id="{80F6DEFF-DF9B-6347-8FD1-AAAA0A763266}"/>
                </a:ext>
              </a:extLst>
            </p:cNvPr>
            <p:cNvSpPr/>
            <p:nvPr/>
          </p:nvSpPr>
          <p:spPr>
            <a:xfrm>
              <a:off x="6013342" y="1475602"/>
              <a:ext cx="2693559" cy="483296"/>
            </a:xfrm>
            <a:prstGeom prst="roundRect">
              <a:avLst>
                <a:gd name="adj" fmla="val 50000"/>
              </a:avLst>
            </a:prstGeom>
            <a:gradFill>
              <a:gsLst>
                <a:gs pos="53000">
                  <a:srgbClr val="009070"/>
                </a:gs>
                <a:gs pos="0">
                  <a:srgbClr val="75CA7C"/>
                </a:gs>
              </a:gsLst>
              <a:lin ang="27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Times New Roman" panose="02020603050405020304" pitchFamily="18" charset="0"/>
                <a:cs typeface="Times New Roman" panose="02020603050405020304" pitchFamily="18" charset="0"/>
                <a:sym typeface="+mn-lt"/>
              </a:endParaRPr>
            </a:p>
          </p:txBody>
        </p:sp>
        <p:sp>
          <p:nvSpPr>
            <p:cNvPr id="12" name="文本框 28">
              <a:extLst>
                <a:ext uri="{FF2B5EF4-FFF2-40B4-BE49-F238E27FC236}">
                  <a16:creationId xmlns:a16="http://schemas.microsoft.com/office/drawing/2014/main" id="{FAF64A7B-1769-644C-8195-8F3263B278DD}"/>
                </a:ext>
              </a:extLst>
            </p:cNvPr>
            <p:cNvSpPr txBox="1"/>
            <p:nvPr/>
          </p:nvSpPr>
          <p:spPr>
            <a:xfrm>
              <a:off x="6256645" y="1569667"/>
              <a:ext cx="2486919" cy="303824"/>
            </a:xfrm>
            <a:prstGeom prst="rect">
              <a:avLst/>
            </a:prstGeom>
            <a:noFill/>
          </p:spPr>
          <p:txBody>
            <a:bodyPr wrap="square" rtlCol="0">
              <a:spAutoFit/>
              <a:scene3d>
                <a:camera prst="orthographicFront"/>
                <a:lightRig rig="threePt" dir="t"/>
              </a:scene3d>
              <a:sp3d contourW="12700"/>
            </a:bodyPr>
            <a:lstStyle/>
            <a:p>
              <a:pPr algn="ctr">
                <a:defRPr/>
              </a:pPr>
              <a:r>
                <a:rPr lang="en-US" altLang="zh-CN" sz="3200" dirty="0" err="1">
                  <a:solidFill>
                    <a:schemeClr val="bg1"/>
                  </a:solidFill>
                  <a:latin typeface="Times New Roman" panose="02020603050405020304" pitchFamily="18" charset="0"/>
                  <a:cs typeface="Times New Roman" panose="02020603050405020304" pitchFamily="18" charset="0"/>
                  <a:sym typeface="+mn-lt"/>
                </a:rPr>
                <a:t>Lí</a:t>
              </a:r>
              <a:r>
                <a:rPr lang="en-US" altLang="zh-CN" sz="3200" dirty="0">
                  <a:solidFill>
                    <a:schemeClr val="bg1"/>
                  </a:solidFill>
                  <a:latin typeface="Times New Roman" panose="02020603050405020304" pitchFamily="18" charset="0"/>
                  <a:cs typeface="Times New Roman" panose="02020603050405020304" pitchFamily="18" charset="0"/>
                  <a:sym typeface="+mn-lt"/>
                </a:rPr>
                <a:t> </a:t>
              </a:r>
              <a:r>
                <a:rPr lang="en-US" altLang="zh-CN" sz="3200" dirty="0" err="1">
                  <a:solidFill>
                    <a:schemeClr val="bg1"/>
                  </a:solidFill>
                  <a:latin typeface="Times New Roman" panose="02020603050405020304" pitchFamily="18" charset="0"/>
                  <a:cs typeface="Times New Roman" panose="02020603050405020304" pitchFamily="18" charset="0"/>
                  <a:sym typeface="+mn-lt"/>
                </a:rPr>
                <a:t>lẽ</a:t>
              </a:r>
              <a:endParaRPr lang="zh-CN" altLang="en-US" sz="3200" dirty="0">
                <a:solidFill>
                  <a:schemeClr val="bg1"/>
                </a:solidFill>
                <a:latin typeface="Times New Roman" panose="02020603050405020304" pitchFamily="18" charset="0"/>
                <a:cs typeface="Times New Roman" panose="02020603050405020304" pitchFamily="18" charset="0"/>
                <a:sym typeface="+mn-lt"/>
              </a:endParaRPr>
            </a:p>
          </p:txBody>
        </p:sp>
      </p:grpSp>
      <p:grpSp>
        <p:nvGrpSpPr>
          <p:cNvPr id="13" name="组合 26">
            <a:extLst>
              <a:ext uri="{FF2B5EF4-FFF2-40B4-BE49-F238E27FC236}">
                <a16:creationId xmlns:a16="http://schemas.microsoft.com/office/drawing/2014/main" id="{110DC7D2-4F89-2E4E-9A46-73E9B30F99B1}"/>
              </a:ext>
            </a:extLst>
          </p:cNvPr>
          <p:cNvGrpSpPr/>
          <p:nvPr/>
        </p:nvGrpSpPr>
        <p:grpSpPr>
          <a:xfrm>
            <a:off x="6640096" y="5379624"/>
            <a:ext cx="5313949" cy="930208"/>
            <a:chOff x="6013342" y="1475602"/>
            <a:chExt cx="2760893" cy="483296"/>
          </a:xfrm>
        </p:grpSpPr>
        <p:sp>
          <p:nvSpPr>
            <p:cNvPr id="14" name="圆角矩形 27">
              <a:extLst>
                <a:ext uri="{FF2B5EF4-FFF2-40B4-BE49-F238E27FC236}">
                  <a16:creationId xmlns:a16="http://schemas.microsoft.com/office/drawing/2014/main" id="{0E5B894F-E8D8-D541-ACED-77689172C0CA}"/>
                </a:ext>
              </a:extLst>
            </p:cNvPr>
            <p:cNvSpPr/>
            <p:nvPr/>
          </p:nvSpPr>
          <p:spPr>
            <a:xfrm>
              <a:off x="6013342" y="1475602"/>
              <a:ext cx="2693559" cy="483296"/>
            </a:xfrm>
            <a:prstGeom prst="roundRect">
              <a:avLst>
                <a:gd name="adj" fmla="val 50000"/>
              </a:avLst>
            </a:prstGeom>
            <a:gradFill>
              <a:gsLst>
                <a:gs pos="53000">
                  <a:srgbClr val="009070"/>
                </a:gs>
                <a:gs pos="0">
                  <a:srgbClr val="75CA7C"/>
                </a:gs>
              </a:gsLst>
              <a:lin ang="27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Times New Roman" panose="02020603050405020304" pitchFamily="18" charset="0"/>
                <a:cs typeface="Times New Roman" panose="02020603050405020304" pitchFamily="18" charset="0"/>
                <a:sym typeface="+mn-lt"/>
              </a:endParaRPr>
            </a:p>
          </p:txBody>
        </p:sp>
        <p:sp>
          <p:nvSpPr>
            <p:cNvPr id="15" name="文本框 28">
              <a:extLst>
                <a:ext uri="{FF2B5EF4-FFF2-40B4-BE49-F238E27FC236}">
                  <a16:creationId xmlns:a16="http://schemas.microsoft.com/office/drawing/2014/main" id="{4C2099C7-4403-A34C-9348-77BEB0876DE3}"/>
                </a:ext>
              </a:extLst>
            </p:cNvPr>
            <p:cNvSpPr txBox="1"/>
            <p:nvPr/>
          </p:nvSpPr>
          <p:spPr>
            <a:xfrm>
              <a:off x="6287316" y="1550775"/>
              <a:ext cx="2486919" cy="303824"/>
            </a:xfrm>
            <a:prstGeom prst="rect">
              <a:avLst/>
            </a:prstGeom>
            <a:noFill/>
          </p:spPr>
          <p:txBody>
            <a:bodyPr wrap="square" rtlCol="0">
              <a:spAutoFit/>
              <a:scene3d>
                <a:camera prst="orthographicFront"/>
                <a:lightRig rig="threePt" dir="t"/>
              </a:scene3d>
              <a:sp3d contourW="12700"/>
            </a:bodyPr>
            <a:lstStyle/>
            <a:p>
              <a:pPr algn="ctr">
                <a:defRPr/>
              </a:pPr>
              <a:r>
                <a:rPr lang="en-US" altLang="zh-CN" sz="3200" dirty="0" err="1">
                  <a:solidFill>
                    <a:schemeClr val="bg1"/>
                  </a:solidFill>
                  <a:latin typeface="Times New Roman" panose="02020603050405020304" pitchFamily="18" charset="0"/>
                  <a:cs typeface="Times New Roman" panose="02020603050405020304" pitchFamily="18" charset="0"/>
                  <a:sym typeface="+mn-lt"/>
                </a:rPr>
                <a:t>Luận</a:t>
              </a:r>
              <a:r>
                <a:rPr lang="en-US" altLang="zh-CN" sz="3200" dirty="0">
                  <a:solidFill>
                    <a:schemeClr val="bg1"/>
                  </a:solidFill>
                  <a:latin typeface="Times New Roman" panose="02020603050405020304" pitchFamily="18" charset="0"/>
                  <a:cs typeface="Times New Roman" panose="02020603050405020304" pitchFamily="18" charset="0"/>
                  <a:sym typeface="+mn-lt"/>
                </a:rPr>
                <a:t> </a:t>
              </a:r>
              <a:r>
                <a:rPr lang="en-US" altLang="zh-CN" sz="3200" dirty="0" err="1">
                  <a:solidFill>
                    <a:schemeClr val="bg1"/>
                  </a:solidFill>
                  <a:latin typeface="Times New Roman" panose="02020603050405020304" pitchFamily="18" charset="0"/>
                  <a:cs typeface="Times New Roman" panose="02020603050405020304" pitchFamily="18" charset="0"/>
                  <a:sym typeface="+mn-lt"/>
                </a:rPr>
                <a:t>điểm</a:t>
              </a:r>
              <a:endParaRPr lang="zh-CN" altLang="en-US" sz="3200" dirty="0">
                <a:solidFill>
                  <a:schemeClr val="bg1"/>
                </a:solidFill>
                <a:latin typeface="Times New Roman" panose="02020603050405020304" pitchFamily="18" charset="0"/>
                <a:cs typeface="Times New Roman" panose="02020603050405020304" pitchFamily="18" charset="0"/>
                <a:sym typeface="+mn-lt"/>
              </a:endParaRPr>
            </a:p>
          </p:txBody>
        </p:sp>
      </p:grpSp>
      <p:sp>
        <p:nvSpPr>
          <p:cNvPr id="16" name="椭圆 34">
            <a:extLst>
              <a:ext uri="{FF2B5EF4-FFF2-40B4-BE49-F238E27FC236}">
                <a16:creationId xmlns:a16="http://schemas.microsoft.com/office/drawing/2014/main" id="{D231B548-DE08-8943-8F86-FFB075FF8CCA}"/>
              </a:ext>
            </a:extLst>
          </p:cNvPr>
          <p:cNvSpPr/>
          <p:nvPr/>
        </p:nvSpPr>
        <p:spPr>
          <a:xfrm>
            <a:off x="982215" y="3880079"/>
            <a:ext cx="846586" cy="834950"/>
          </a:xfrm>
          <a:prstGeom prst="ellipse">
            <a:avLst/>
          </a:prstGeom>
          <a:gradFill flip="none" rotWithShape="1">
            <a:gsLst>
              <a:gs pos="42000">
                <a:srgbClr val="75CA7C">
                  <a:tint val="66000"/>
                  <a:satMod val="160000"/>
                </a:srgbClr>
              </a:gs>
              <a:gs pos="13000">
                <a:srgbClr val="75CA7C">
                  <a:tint val="44500"/>
                  <a:satMod val="160000"/>
                </a:srgbClr>
              </a:gs>
              <a:gs pos="25000">
                <a:srgbClr val="75CA7C">
                  <a:tint val="23500"/>
                  <a:satMod val="160000"/>
                </a:srgbClr>
              </a:gs>
            </a:gsLst>
            <a:path path="circle">
              <a:fillToRect l="100000" b="100000"/>
            </a:path>
            <a:tileRect t="-100000" r="-10000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CN" sz="36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rPr>
              <a:t>A</a:t>
            </a:r>
            <a:endParaRPr lang="zh-CN" altLang="en-US" sz="28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endParaRPr>
          </a:p>
        </p:txBody>
      </p:sp>
      <p:sp>
        <p:nvSpPr>
          <p:cNvPr id="19" name="椭圆 34">
            <a:extLst>
              <a:ext uri="{FF2B5EF4-FFF2-40B4-BE49-F238E27FC236}">
                <a16:creationId xmlns:a16="http://schemas.microsoft.com/office/drawing/2014/main" id="{2286BB9C-A684-6043-8B14-231D14CF74EF}"/>
              </a:ext>
            </a:extLst>
          </p:cNvPr>
          <p:cNvSpPr/>
          <p:nvPr/>
        </p:nvSpPr>
        <p:spPr>
          <a:xfrm>
            <a:off x="6744126" y="5411719"/>
            <a:ext cx="846586" cy="834950"/>
          </a:xfrm>
          <a:prstGeom prst="ellipse">
            <a:avLst/>
          </a:prstGeom>
          <a:gradFill flip="none" rotWithShape="1">
            <a:gsLst>
              <a:gs pos="42000">
                <a:srgbClr val="75CA7C">
                  <a:tint val="66000"/>
                  <a:satMod val="160000"/>
                </a:srgbClr>
              </a:gs>
              <a:gs pos="13000">
                <a:srgbClr val="75CA7C">
                  <a:tint val="44500"/>
                  <a:satMod val="160000"/>
                </a:srgbClr>
              </a:gs>
              <a:gs pos="25000">
                <a:srgbClr val="75CA7C">
                  <a:tint val="23500"/>
                  <a:satMod val="160000"/>
                </a:srgbClr>
              </a:gs>
            </a:gsLst>
            <a:path path="circle">
              <a:fillToRect l="100000" b="100000"/>
            </a:path>
            <a:tileRect t="-100000" r="-10000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CN" sz="36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rPr>
              <a:t>D</a:t>
            </a:r>
            <a:endParaRPr lang="zh-CN" altLang="en-US" sz="28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endParaRPr>
          </a:p>
        </p:txBody>
      </p:sp>
      <p:sp>
        <p:nvSpPr>
          <p:cNvPr id="20" name="椭圆 34">
            <a:extLst>
              <a:ext uri="{FF2B5EF4-FFF2-40B4-BE49-F238E27FC236}">
                <a16:creationId xmlns:a16="http://schemas.microsoft.com/office/drawing/2014/main" id="{E16DEB9D-DCE8-5746-8E38-91B12AC15253}"/>
              </a:ext>
            </a:extLst>
          </p:cNvPr>
          <p:cNvSpPr/>
          <p:nvPr/>
        </p:nvSpPr>
        <p:spPr>
          <a:xfrm>
            <a:off x="6744126" y="3903093"/>
            <a:ext cx="846586" cy="834950"/>
          </a:xfrm>
          <a:prstGeom prst="ellipse">
            <a:avLst/>
          </a:prstGeom>
          <a:gradFill flip="none" rotWithShape="1">
            <a:gsLst>
              <a:gs pos="42000">
                <a:srgbClr val="75CA7C">
                  <a:tint val="66000"/>
                  <a:satMod val="160000"/>
                </a:srgbClr>
              </a:gs>
              <a:gs pos="13000">
                <a:srgbClr val="75CA7C">
                  <a:tint val="44500"/>
                  <a:satMod val="160000"/>
                </a:srgbClr>
              </a:gs>
              <a:gs pos="25000">
                <a:srgbClr val="75CA7C">
                  <a:tint val="23500"/>
                  <a:satMod val="160000"/>
                </a:srgbClr>
              </a:gs>
            </a:gsLst>
            <a:path path="circle">
              <a:fillToRect l="100000" b="100000"/>
            </a:path>
            <a:tileRect t="-100000" r="-10000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CN" sz="36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rPr>
              <a:t>B</a:t>
            </a:r>
            <a:endParaRPr lang="zh-CN" altLang="en-US" sz="28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endParaRPr>
          </a:p>
        </p:txBody>
      </p:sp>
      <p:sp>
        <p:nvSpPr>
          <p:cNvPr id="21" name="椭圆 34">
            <a:extLst>
              <a:ext uri="{FF2B5EF4-FFF2-40B4-BE49-F238E27FC236}">
                <a16:creationId xmlns:a16="http://schemas.microsoft.com/office/drawing/2014/main" id="{CF03DDE0-B5E7-EC4F-B113-E677076B9CA6}"/>
              </a:ext>
            </a:extLst>
          </p:cNvPr>
          <p:cNvSpPr/>
          <p:nvPr/>
        </p:nvSpPr>
        <p:spPr>
          <a:xfrm>
            <a:off x="982215" y="5427253"/>
            <a:ext cx="846586" cy="834950"/>
          </a:xfrm>
          <a:prstGeom prst="ellipse">
            <a:avLst/>
          </a:prstGeom>
          <a:gradFill flip="none" rotWithShape="1">
            <a:gsLst>
              <a:gs pos="42000">
                <a:srgbClr val="75CA7C">
                  <a:tint val="66000"/>
                  <a:satMod val="160000"/>
                </a:srgbClr>
              </a:gs>
              <a:gs pos="13000">
                <a:srgbClr val="75CA7C">
                  <a:tint val="44500"/>
                  <a:satMod val="160000"/>
                </a:srgbClr>
              </a:gs>
              <a:gs pos="25000">
                <a:srgbClr val="75CA7C">
                  <a:tint val="23500"/>
                  <a:satMod val="160000"/>
                </a:srgbClr>
              </a:gs>
            </a:gsLst>
            <a:path path="circle">
              <a:fillToRect l="100000" b="100000"/>
            </a:path>
            <a:tileRect t="-100000" r="-10000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CN" sz="36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rPr>
              <a:t>C</a:t>
            </a:r>
            <a:endParaRPr lang="zh-CN" altLang="en-US" sz="28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endParaRPr>
          </a:p>
        </p:txBody>
      </p:sp>
      <p:pic>
        <p:nvPicPr>
          <p:cNvPr id="22" name="Picture 21">
            <a:extLst>
              <a:ext uri="{FF2B5EF4-FFF2-40B4-BE49-F238E27FC236}">
                <a16:creationId xmlns:a16="http://schemas.microsoft.com/office/drawing/2014/main" id="{6694FC98-C33D-A14C-813D-F05427DAB854}"/>
              </a:ext>
            </a:extLst>
          </p:cNvPr>
          <p:cNvPicPr>
            <a:picLocks noChangeAspect="1"/>
          </p:cNvPicPr>
          <p:nvPr/>
        </p:nvPicPr>
        <p:blipFill>
          <a:blip r:embed="rId5" cstate="print">
            <a:duotone>
              <a:schemeClr val="accent3">
                <a:shade val="45000"/>
                <a:satMod val="135000"/>
              </a:schemeClr>
              <a:prstClr val="white"/>
            </a:duotone>
            <a:extLst>
              <a:ext uri="{BEBA8EAE-BF5A-486C-A8C5-ECC9F3942E4B}">
                <a14:imgProps xmlns:a14="http://schemas.microsoft.com/office/drawing/2010/main">
                  <a14:imgLayer r:embed="rId6">
                    <a14:imgEffect>
                      <a14:backgroundRemoval t="10000" b="90000" l="10000" r="90000">
                        <a14:foregroundMark x1="61577" y1="35341" x2="71526" y2="30787"/>
                        <a14:foregroundMark x1="22187" y1="53372" x2="33150" y2="48354"/>
                        <a14:foregroundMark x1="24601" y1="53935" x2="24601" y2="53935"/>
                        <a14:foregroundMark x1="35991" y1="69444" x2="35991" y2="69444"/>
                        <a14:backgroundMark x1="32346" y1="16667" x2="10934" y2="71528"/>
                        <a14:backgroundMark x1="10934" y1="71528" x2="66287" y2="90046"/>
                        <a14:backgroundMark x1="66287" y1="90046" x2="86560" y2="33102"/>
                        <a14:backgroundMark x1="86560" y1="33102" x2="33485" y2="11574"/>
                        <a14:backgroundMark x1="33485" y1="11574" x2="49886" y2="11574"/>
                        <a14:backgroundMark x1="33485" y1="47685" x2="54897" y2="38657"/>
                        <a14:backgroundMark x1="52392" y1="34722" x2="60137" y2="36111"/>
                        <a14:backgroundMark x1="54897" y1="37269" x2="57631" y2="37269"/>
                        <a14:backgroundMark x1="51253" y1="39815" x2="69021" y2="24537"/>
                        <a14:backgroundMark x1="48747" y1="48843" x2="69021" y2="24537"/>
                      </a14:backgroundRemoval>
                    </a14:imgEffect>
                  </a14:imgLayer>
                </a14:imgProps>
              </a:ext>
              <a:ext uri="{28A0092B-C50C-407E-A947-70E740481C1C}">
                <a14:useLocalDpi xmlns:a14="http://schemas.microsoft.com/office/drawing/2010/main" val="0"/>
              </a:ext>
            </a:extLst>
          </a:blip>
          <a:stretch>
            <a:fillRect/>
          </a:stretch>
        </p:blipFill>
        <p:spPr>
          <a:xfrm>
            <a:off x="6389693" y="3538810"/>
            <a:ext cx="1639270" cy="1613131"/>
          </a:xfrm>
          <a:prstGeom prst="rect">
            <a:avLst/>
          </a:prstGeom>
        </p:spPr>
      </p:pic>
    </p:spTree>
    <p:extLst>
      <p:ext uri="{BB962C8B-B14F-4D97-AF65-F5344CB8AC3E}">
        <p14:creationId xmlns:p14="http://schemas.microsoft.com/office/powerpoint/2010/main" val="394303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500"/>
                                        <p:tgtEl>
                                          <p:spTgt spid="16"/>
                                        </p:tgtEl>
                                      </p:cBhvr>
                                    </p:animEffect>
                                  </p:childTnLst>
                                </p:cTn>
                              </p:par>
                              <p:par>
                                <p:cTn id="19" presetID="22" presetClass="entr" presetSubtype="8"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left)">
                                      <p:cBhvr>
                                        <p:cTn id="24" dur="500"/>
                                        <p:tgtEl>
                                          <p:spTgt spid="20"/>
                                        </p:tgtEl>
                                      </p:cBhvr>
                                    </p:animEffect>
                                  </p:childTnLst>
                                </p:cTn>
                              </p:par>
                              <p:par>
                                <p:cTn id="25" presetID="22" presetClass="entr" presetSubtype="8"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left)">
                                      <p:cBhvr>
                                        <p:cTn id="30" dur="500"/>
                                        <p:tgtEl>
                                          <p:spTgt spid="21"/>
                                        </p:tgtEl>
                                      </p:cBhvr>
                                    </p:animEffect>
                                  </p:childTnLst>
                                </p:cTn>
                              </p:par>
                              <p:par>
                                <p:cTn id="31" presetID="22" presetClass="entr" presetSubtype="8"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500"/>
                                        <p:tgtEl>
                                          <p:spTgt spid="10"/>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left)">
                                      <p:cBhvr>
                                        <p:cTn id="36" dur="500"/>
                                        <p:tgtEl>
                                          <p:spTgt spid="19"/>
                                        </p:tgtEl>
                                      </p:cBhvr>
                                    </p:animEffect>
                                  </p:childTnLst>
                                </p:cTn>
                              </p:par>
                              <p:par>
                                <p:cTn id="37" presetID="22" presetClass="entr" presetSubtype="8"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p:cTn id="44" dur="500" fill="hold"/>
                                        <p:tgtEl>
                                          <p:spTgt spid="22"/>
                                        </p:tgtEl>
                                        <p:attrNameLst>
                                          <p:attrName>ppt_w</p:attrName>
                                        </p:attrNameLst>
                                      </p:cBhvr>
                                      <p:tavLst>
                                        <p:tav tm="0">
                                          <p:val>
                                            <p:fltVal val="0"/>
                                          </p:val>
                                        </p:tav>
                                        <p:tav tm="100000">
                                          <p:val>
                                            <p:strVal val="#ppt_w"/>
                                          </p:val>
                                        </p:tav>
                                      </p:tavLst>
                                    </p:anim>
                                    <p:anim calcmode="lin" valueType="num">
                                      <p:cBhvr>
                                        <p:cTn id="45" dur="500" fill="hold"/>
                                        <p:tgtEl>
                                          <p:spTgt spid="22"/>
                                        </p:tgtEl>
                                        <p:attrNameLst>
                                          <p:attrName>ppt_h</p:attrName>
                                        </p:attrNameLst>
                                      </p:cBhvr>
                                      <p:tavLst>
                                        <p:tav tm="0">
                                          <p:val>
                                            <p:fltVal val="0"/>
                                          </p:val>
                                        </p:tav>
                                        <p:tav tm="100000">
                                          <p:val>
                                            <p:strVal val="#ppt_h"/>
                                          </p:val>
                                        </p:tav>
                                      </p:tavLst>
                                    </p:anim>
                                    <p:animEffect transition="in" filter="fade">
                                      <p:cBhvr>
                                        <p:cTn id="46" dur="500"/>
                                        <p:tgtEl>
                                          <p:spTgt spid="22"/>
                                        </p:tgtEl>
                                      </p:cBhvr>
                                    </p:animEffect>
                                  </p:childTnLst>
                                  <p:subTnLst>
                                    <p:audio>
                                      <p:cMediaNode>
                                        <p:cTn display="0" masterRel="sameClick">
                                          <p:stCondLst>
                                            <p:cond evt="begin" delay="0">
                                              <p:tn val="4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animBg="1"/>
      <p:bldP spid="19" grpId="0" animBg="1"/>
      <p:bldP spid="20" grpId="0" animBg="1"/>
      <p:bldP spid="2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id="{7B8DF2E1-6C76-F942-BFB6-F6FA53EAE0FE}"/>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130525" y="30956"/>
            <a:ext cx="5930948" cy="3475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F406BA8C-6FB9-E144-ACDC-BB1FEA615B50}"/>
              </a:ext>
            </a:extLst>
          </p:cNvPr>
          <p:cNvSpPr/>
          <p:nvPr/>
        </p:nvSpPr>
        <p:spPr>
          <a:xfrm>
            <a:off x="3705995" y="1505708"/>
            <a:ext cx="5073540" cy="1785104"/>
          </a:xfrm>
          <a:prstGeom prst="rect">
            <a:avLst/>
          </a:prstGeom>
        </p:spPr>
        <p:txBody>
          <a:bodyPr wrap="square">
            <a:spAutoFit/>
          </a:bodyPr>
          <a:lstStyle/>
          <a:p>
            <a:pPr algn="ctr"/>
            <a:r>
              <a:rPr lang="en-US" sz="2200" dirty="0" err="1">
                <a:latin typeface="Times New Roman" panose="02020603050405020304" pitchFamily="18" charset="0"/>
                <a:cs typeface="Times New Roman" panose="02020603050405020304" pitchFamily="18" charset="0"/>
              </a:rPr>
              <a:t>Câu</a:t>
            </a:r>
            <a:r>
              <a:rPr lang="en-US" sz="2200" dirty="0">
                <a:latin typeface="Times New Roman" panose="02020603050405020304" pitchFamily="18" charset="0"/>
                <a:cs typeface="Times New Roman" panose="02020603050405020304" pitchFamily="18" charset="0"/>
              </a:rPr>
              <a:t> 5: </a:t>
            </a:r>
            <a:r>
              <a:rPr lang="en-US" sz="2200" dirty="0" err="1">
                <a:latin typeface="Times New Roman" panose="02020603050405020304" pitchFamily="18" charset="0"/>
                <a:cs typeface="Times New Roman" panose="02020603050405020304" pitchFamily="18" charset="0"/>
              </a:rPr>
              <a:t>Khi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đọc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văn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bản</a:t>
            </a:r>
            <a:r>
              <a:rPr lang="en-US" sz="2200" dirty="0">
                <a:latin typeface="Times New Roman" panose="02020603050405020304" pitchFamily="18" charset="0"/>
                <a:cs typeface="Times New Roman" panose="02020603050405020304" pitchFamily="18" charset="0"/>
              </a:rPr>
              <a:t> </a:t>
            </a:r>
          </a:p>
          <a:p>
            <a:pPr algn="ctr"/>
            <a:r>
              <a:rPr lang="en-US" sz="2200" dirty="0" err="1">
                <a:latin typeface="Times New Roman" panose="02020603050405020304" pitchFamily="18" charset="0"/>
                <a:cs typeface="Times New Roman" panose="02020603050405020304" pitchFamily="18" charset="0"/>
              </a:rPr>
              <a:t>nghị</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luận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tích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về</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phẩm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văn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học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cần</a:t>
            </a:r>
            <a:r>
              <a:rPr lang="en-US" sz="2200" dirty="0">
                <a:latin typeface="Times New Roman" panose="02020603050405020304" pitchFamily="18" charset="0"/>
                <a:cs typeface="Times New Roman" panose="02020603050405020304" pitchFamily="18" charset="0"/>
              </a:rPr>
              <a:t> </a:t>
            </a:r>
          </a:p>
          <a:p>
            <a:pPr algn="ctr"/>
            <a:r>
              <a:rPr lang="en-US" sz="2200" dirty="0" err="1">
                <a:latin typeface="Times New Roman" panose="02020603050405020304" pitchFamily="18" charset="0"/>
                <a:cs typeface="Times New Roman" panose="02020603050405020304" pitchFamily="18" charset="0"/>
              </a:rPr>
              <a:t>nhận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biết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được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yếu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tố</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nào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văn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bản</a:t>
            </a:r>
            <a:r>
              <a:rPr lang="en-US" sz="2200" dirty="0">
                <a:latin typeface="Times New Roman" panose="02020603050405020304" pitchFamily="18" charset="0"/>
                <a:cs typeface="Times New Roman" panose="02020603050405020304" pitchFamily="18" charset="0"/>
              </a:rPr>
              <a:t>?</a:t>
            </a:r>
          </a:p>
        </p:txBody>
      </p:sp>
      <p:grpSp>
        <p:nvGrpSpPr>
          <p:cNvPr id="4" name="组合 26">
            <a:extLst>
              <a:ext uri="{FF2B5EF4-FFF2-40B4-BE49-F238E27FC236}">
                <a16:creationId xmlns:a16="http://schemas.microsoft.com/office/drawing/2014/main" id="{E62059A1-9991-C04C-85BB-3E0B998288D4}"/>
              </a:ext>
            </a:extLst>
          </p:cNvPr>
          <p:cNvGrpSpPr/>
          <p:nvPr/>
        </p:nvGrpSpPr>
        <p:grpSpPr>
          <a:xfrm>
            <a:off x="911649" y="3841975"/>
            <a:ext cx="5184350" cy="978616"/>
            <a:chOff x="6013342" y="1475602"/>
            <a:chExt cx="2693559" cy="508446"/>
          </a:xfrm>
        </p:grpSpPr>
        <p:sp>
          <p:nvSpPr>
            <p:cNvPr id="5" name="圆角矩形 27">
              <a:extLst>
                <a:ext uri="{FF2B5EF4-FFF2-40B4-BE49-F238E27FC236}">
                  <a16:creationId xmlns:a16="http://schemas.microsoft.com/office/drawing/2014/main" id="{A3CDD9D2-4C92-7344-A9EF-8D121ADA34ED}"/>
                </a:ext>
              </a:extLst>
            </p:cNvPr>
            <p:cNvSpPr/>
            <p:nvPr/>
          </p:nvSpPr>
          <p:spPr>
            <a:xfrm>
              <a:off x="6013342" y="1475602"/>
              <a:ext cx="2693559" cy="483296"/>
            </a:xfrm>
            <a:prstGeom prst="roundRect">
              <a:avLst>
                <a:gd name="adj" fmla="val 50000"/>
              </a:avLst>
            </a:prstGeom>
            <a:gradFill>
              <a:gsLst>
                <a:gs pos="53000">
                  <a:srgbClr val="009070"/>
                </a:gs>
                <a:gs pos="0">
                  <a:srgbClr val="75CA7C"/>
                </a:gs>
              </a:gsLst>
              <a:lin ang="27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solidFill>
                  <a:schemeClr val="bg1"/>
                </a:solidFill>
                <a:latin typeface="Times New Roman" panose="02020603050405020304" pitchFamily="18" charset="0"/>
                <a:cs typeface="Times New Roman" panose="02020603050405020304" pitchFamily="18" charset="0"/>
                <a:sym typeface="+mn-lt"/>
              </a:endParaRPr>
            </a:p>
          </p:txBody>
        </p:sp>
        <p:sp>
          <p:nvSpPr>
            <p:cNvPr id="6" name="文本框 28">
              <a:extLst>
                <a:ext uri="{FF2B5EF4-FFF2-40B4-BE49-F238E27FC236}">
                  <a16:creationId xmlns:a16="http://schemas.microsoft.com/office/drawing/2014/main" id="{E4F483F9-ED1E-204D-A086-19FD55778B97}"/>
                </a:ext>
              </a:extLst>
            </p:cNvPr>
            <p:cNvSpPr txBox="1"/>
            <p:nvPr/>
          </p:nvSpPr>
          <p:spPr>
            <a:xfrm>
              <a:off x="6166855" y="1488335"/>
              <a:ext cx="2486919" cy="495713"/>
            </a:xfrm>
            <a:prstGeom prst="rect">
              <a:avLst/>
            </a:prstGeom>
            <a:noFill/>
          </p:spPr>
          <p:txBody>
            <a:bodyPr wrap="square" rtlCol="0">
              <a:spAutoFit/>
              <a:scene3d>
                <a:camera prst="orthographicFront"/>
                <a:lightRig rig="threePt" dir="t"/>
              </a:scene3d>
              <a:sp3d contourW="12700"/>
            </a:bodyPr>
            <a:lstStyle/>
            <a:p>
              <a:pPr algn="ctr">
                <a:defRPr/>
              </a:pPr>
              <a:r>
                <a:rPr lang="en-US" altLang="zh-CN" sz="2800" b="1" dirty="0" err="1">
                  <a:solidFill>
                    <a:schemeClr val="bg1"/>
                  </a:solidFill>
                  <a:latin typeface="Times New Roman" panose="02020603050405020304" pitchFamily="18" charset="0"/>
                  <a:cs typeface="Times New Roman" panose="02020603050405020304" pitchFamily="18" charset="0"/>
                  <a:sym typeface="+mn-lt"/>
                </a:rPr>
                <a:t>Nhân</a:t>
              </a:r>
              <a:r>
                <a:rPr lang="en-US" altLang="zh-CN" sz="2800" b="1" dirty="0">
                  <a:solidFill>
                    <a:schemeClr val="bg1"/>
                  </a:solidFill>
                  <a:latin typeface="Times New Roman" panose="02020603050405020304" pitchFamily="18"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cs typeface="Times New Roman" panose="02020603050405020304" pitchFamily="18" charset="0"/>
                  <a:sym typeface="+mn-lt"/>
                </a:rPr>
                <a:t>vật</a:t>
              </a:r>
              <a:r>
                <a:rPr lang="en-US" altLang="zh-CN" sz="2800" b="1" dirty="0">
                  <a:solidFill>
                    <a:schemeClr val="bg1"/>
                  </a:solidFill>
                  <a:latin typeface="Times New Roman" panose="02020603050405020304" pitchFamily="18"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cs typeface="Times New Roman" panose="02020603050405020304" pitchFamily="18" charset="0"/>
                  <a:sym typeface="+mn-lt"/>
                </a:rPr>
                <a:t>sự</a:t>
              </a:r>
              <a:r>
                <a:rPr lang="en-US" altLang="zh-CN" sz="2800" b="1" dirty="0">
                  <a:solidFill>
                    <a:schemeClr val="bg1"/>
                  </a:solidFill>
                  <a:latin typeface="Times New Roman" panose="02020603050405020304" pitchFamily="18"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cs typeface="Times New Roman" panose="02020603050405020304" pitchFamily="18" charset="0"/>
                  <a:sym typeface="+mn-lt"/>
                </a:rPr>
                <a:t>kiện</a:t>
              </a:r>
              <a:endParaRPr lang="en-US" altLang="zh-CN" sz="2800" b="1" dirty="0">
                <a:solidFill>
                  <a:schemeClr val="bg1"/>
                </a:solidFill>
                <a:latin typeface="Times New Roman" panose="02020603050405020304" pitchFamily="18" charset="0"/>
                <a:cs typeface="Times New Roman" panose="02020603050405020304" pitchFamily="18" charset="0"/>
                <a:sym typeface="+mn-lt"/>
              </a:endParaRPr>
            </a:p>
            <a:p>
              <a:pPr algn="ctr">
                <a:defRPr/>
              </a:pPr>
              <a:r>
                <a:rPr lang="en-US" altLang="zh-CN" sz="2800" b="1" dirty="0">
                  <a:solidFill>
                    <a:schemeClr val="bg1"/>
                  </a:solidFill>
                  <a:latin typeface="Times New Roman" panose="02020603050405020304" pitchFamily="18"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cs typeface="Times New Roman" panose="02020603050405020304" pitchFamily="18" charset="0"/>
                  <a:sym typeface="+mn-lt"/>
                </a:rPr>
                <a:t>được</a:t>
              </a:r>
              <a:r>
                <a:rPr lang="en-US" altLang="zh-CN" sz="2800" b="1" dirty="0">
                  <a:solidFill>
                    <a:schemeClr val="bg1"/>
                  </a:solidFill>
                  <a:latin typeface="Times New Roman" panose="02020603050405020304" pitchFamily="18"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cs typeface="Times New Roman" panose="02020603050405020304" pitchFamily="18" charset="0"/>
                  <a:sym typeface="+mn-lt"/>
                </a:rPr>
                <a:t>nhắc</a:t>
              </a:r>
              <a:r>
                <a:rPr lang="en-US" altLang="zh-CN" sz="2800" b="1" dirty="0">
                  <a:solidFill>
                    <a:schemeClr val="bg1"/>
                  </a:solidFill>
                  <a:latin typeface="Times New Roman" panose="02020603050405020304" pitchFamily="18"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cs typeface="Times New Roman" panose="02020603050405020304" pitchFamily="18" charset="0"/>
                  <a:sym typeface="+mn-lt"/>
                </a:rPr>
                <a:t>đến</a:t>
              </a:r>
              <a:endParaRPr lang="zh-CN" altLang="en-US" sz="2800" b="1" dirty="0">
                <a:solidFill>
                  <a:schemeClr val="bg1"/>
                </a:solidFill>
                <a:latin typeface="Times New Roman" panose="02020603050405020304" pitchFamily="18" charset="0"/>
                <a:cs typeface="Times New Roman" panose="02020603050405020304" pitchFamily="18" charset="0"/>
                <a:sym typeface="+mn-lt"/>
              </a:endParaRPr>
            </a:p>
          </p:txBody>
        </p:sp>
      </p:grpSp>
      <p:grpSp>
        <p:nvGrpSpPr>
          <p:cNvPr id="7" name="组合 26">
            <a:extLst>
              <a:ext uri="{FF2B5EF4-FFF2-40B4-BE49-F238E27FC236}">
                <a16:creationId xmlns:a16="http://schemas.microsoft.com/office/drawing/2014/main" id="{7212601F-F601-5F4F-B356-7E604F192045}"/>
              </a:ext>
            </a:extLst>
          </p:cNvPr>
          <p:cNvGrpSpPr/>
          <p:nvPr/>
        </p:nvGrpSpPr>
        <p:grpSpPr>
          <a:xfrm>
            <a:off x="6640096" y="3841975"/>
            <a:ext cx="5184350" cy="961409"/>
            <a:chOff x="6013342" y="1475602"/>
            <a:chExt cx="2693559" cy="499506"/>
          </a:xfrm>
        </p:grpSpPr>
        <p:sp>
          <p:nvSpPr>
            <p:cNvPr id="8" name="圆角矩形 27">
              <a:extLst>
                <a:ext uri="{FF2B5EF4-FFF2-40B4-BE49-F238E27FC236}">
                  <a16:creationId xmlns:a16="http://schemas.microsoft.com/office/drawing/2014/main" id="{C18EAA93-B0A0-2145-B879-B3BD3E7AC3EF}"/>
                </a:ext>
              </a:extLst>
            </p:cNvPr>
            <p:cNvSpPr/>
            <p:nvPr/>
          </p:nvSpPr>
          <p:spPr>
            <a:xfrm>
              <a:off x="6013342" y="1475602"/>
              <a:ext cx="2693559" cy="483296"/>
            </a:xfrm>
            <a:prstGeom prst="roundRect">
              <a:avLst>
                <a:gd name="adj" fmla="val 50000"/>
              </a:avLst>
            </a:prstGeom>
            <a:gradFill>
              <a:gsLst>
                <a:gs pos="53000">
                  <a:srgbClr val="009070"/>
                </a:gs>
                <a:gs pos="0">
                  <a:srgbClr val="75CA7C"/>
                </a:gs>
              </a:gsLst>
              <a:lin ang="27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solidFill>
                  <a:schemeClr val="bg1"/>
                </a:solidFill>
                <a:latin typeface="Times New Roman" panose="02020603050405020304" pitchFamily="18" charset="0"/>
                <a:cs typeface="Times New Roman" panose="02020603050405020304" pitchFamily="18" charset="0"/>
                <a:sym typeface="+mn-lt"/>
              </a:endParaRPr>
            </a:p>
          </p:txBody>
        </p:sp>
        <p:sp>
          <p:nvSpPr>
            <p:cNvPr id="9" name="文本框 28">
              <a:extLst>
                <a:ext uri="{FF2B5EF4-FFF2-40B4-BE49-F238E27FC236}">
                  <a16:creationId xmlns:a16="http://schemas.microsoft.com/office/drawing/2014/main" id="{E4EFDDDD-D92F-F741-AF2D-EF3561C25312}"/>
                </a:ext>
              </a:extLst>
            </p:cNvPr>
            <p:cNvSpPr txBox="1"/>
            <p:nvPr/>
          </p:nvSpPr>
          <p:spPr>
            <a:xfrm>
              <a:off x="6219982" y="1479395"/>
              <a:ext cx="2486919" cy="495713"/>
            </a:xfrm>
            <a:prstGeom prst="rect">
              <a:avLst/>
            </a:prstGeom>
            <a:noFill/>
          </p:spPr>
          <p:txBody>
            <a:bodyPr wrap="square" rtlCol="0">
              <a:spAutoFit/>
              <a:scene3d>
                <a:camera prst="orthographicFront"/>
                <a:lightRig rig="threePt" dir="t"/>
              </a:scene3d>
              <a:sp3d contourW="12700"/>
            </a:bodyPr>
            <a:lstStyle/>
            <a:p>
              <a:pPr algn="ctr">
                <a:defRPr/>
              </a:pPr>
              <a:r>
                <a:rPr lang="en-US" altLang="zh-CN" sz="2800" b="1" dirty="0" err="1">
                  <a:solidFill>
                    <a:schemeClr val="bg1"/>
                  </a:solidFill>
                  <a:latin typeface="Times New Roman" panose="02020603050405020304" pitchFamily="18" charset="0"/>
                  <a:cs typeface="Times New Roman" panose="02020603050405020304" pitchFamily="18" charset="0"/>
                  <a:sym typeface="+mn-lt"/>
                </a:rPr>
                <a:t>Tình</a:t>
              </a:r>
              <a:r>
                <a:rPr lang="en-US" altLang="zh-CN" sz="2800" b="1" dirty="0">
                  <a:solidFill>
                    <a:schemeClr val="bg1"/>
                  </a:solidFill>
                  <a:latin typeface="Times New Roman" panose="02020603050405020304" pitchFamily="18"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cs typeface="Times New Roman" panose="02020603050405020304" pitchFamily="18" charset="0"/>
                  <a:sym typeface="+mn-lt"/>
                </a:rPr>
                <a:t>cảm</a:t>
              </a:r>
              <a:r>
                <a:rPr lang="en-US" altLang="zh-CN" sz="2800" b="1" dirty="0">
                  <a:solidFill>
                    <a:schemeClr val="bg1"/>
                  </a:solidFill>
                  <a:latin typeface="Times New Roman" panose="02020603050405020304" pitchFamily="18"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cs typeface="Times New Roman" panose="02020603050405020304" pitchFamily="18" charset="0"/>
                  <a:sym typeface="+mn-lt"/>
                </a:rPr>
                <a:t>cảm</a:t>
              </a:r>
              <a:r>
                <a:rPr lang="en-US" altLang="zh-CN" sz="2800" b="1" dirty="0">
                  <a:solidFill>
                    <a:schemeClr val="bg1"/>
                  </a:solidFill>
                  <a:latin typeface="Times New Roman" panose="02020603050405020304" pitchFamily="18"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cs typeface="Times New Roman" panose="02020603050405020304" pitchFamily="18" charset="0"/>
                  <a:sym typeface="+mn-lt"/>
                </a:rPr>
                <a:t>xúc</a:t>
              </a:r>
              <a:endParaRPr lang="en-US" altLang="zh-CN" sz="2800" b="1" dirty="0">
                <a:solidFill>
                  <a:schemeClr val="bg1"/>
                </a:solidFill>
                <a:latin typeface="Times New Roman" panose="02020603050405020304" pitchFamily="18" charset="0"/>
                <a:cs typeface="Times New Roman" panose="02020603050405020304" pitchFamily="18" charset="0"/>
                <a:sym typeface="+mn-lt"/>
              </a:endParaRPr>
            </a:p>
            <a:p>
              <a:pPr algn="ctr">
                <a:defRPr/>
              </a:pPr>
              <a:r>
                <a:rPr lang="en-US" altLang="zh-CN" sz="2800" b="1" dirty="0">
                  <a:solidFill>
                    <a:schemeClr val="bg1"/>
                  </a:solidFill>
                  <a:latin typeface="Times New Roman" panose="02020603050405020304" pitchFamily="18"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cs typeface="Times New Roman" panose="02020603050405020304" pitchFamily="18" charset="0"/>
                  <a:sym typeface="+mn-lt"/>
                </a:rPr>
                <a:t>của</a:t>
              </a:r>
              <a:r>
                <a:rPr lang="en-US" altLang="zh-CN" sz="2800" b="1" dirty="0">
                  <a:solidFill>
                    <a:schemeClr val="bg1"/>
                  </a:solidFill>
                  <a:latin typeface="Times New Roman" panose="02020603050405020304" pitchFamily="18"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cs typeface="Times New Roman" panose="02020603050405020304" pitchFamily="18" charset="0"/>
                  <a:sym typeface="+mn-lt"/>
                </a:rPr>
                <a:t>người</a:t>
              </a:r>
              <a:r>
                <a:rPr lang="en-US" altLang="zh-CN" sz="2800" b="1" dirty="0">
                  <a:solidFill>
                    <a:schemeClr val="bg1"/>
                  </a:solidFill>
                  <a:latin typeface="Times New Roman" panose="02020603050405020304" pitchFamily="18"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cs typeface="Times New Roman" panose="02020603050405020304" pitchFamily="18" charset="0"/>
                  <a:sym typeface="+mn-lt"/>
                </a:rPr>
                <a:t>viết</a:t>
              </a:r>
              <a:endParaRPr lang="zh-CN" altLang="en-US" sz="2800" b="1" dirty="0">
                <a:solidFill>
                  <a:schemeClr val="bg1"/>
                </a:solidFill>
                <a:latin typeface="Times New Roman" panose="02020603050405020304" pitchFamily="18" charset="0"/>
                <a:cs typeface="Times New Roman" panose="02020603050405020304" pitchFamily="18" charset="0"/>
                <a:sym typeface="+mn-lt"/>
              </a:endParaRPr>
            </a:p>
          </p:txBody>
        </p:sp>
      </p:grpSp>
      <p:grpSp>
        <p:nvGrpSpPr>
          <p:cNvPr id="10" name="组合 26">
            <a:extLst>
              <a:ext uri="{FF2B5EF4-FFF2-40B4-BE49-F238E27FC236}">
                <a16:creationId xmlns:a16="http://schemas.microsoft.com/office/drawing/2014/main" id="{A8798F95-1FFA-214C-957D-ABBF9B8D9179}"/>
              </a:ext>
            </a:extLst>
          </p:cNvPr>
          <p:cNvGrpSpPr/>
          <p:nvPr/>
        </p:nvGrpSpPr>
        <p:grpSpPr>
          <a:xfrm>
            <a:off x="911649" y="5361891"/>
            <a:ext cx="5254916" cy="954109"/>
            <a:chOff x="6013342" y="1466387"/>
            <a:chExt cx="2730222" cy="495713"/>
          </a:xfrm>
        </p:grpSpPr>
        <p:sp>
          <p:nvSpPr>
            <p:cNvPr id="11" name="圆角矩形 27">
              <a:extLst>
                <a:ext uri="{FF2B5EF4-FFF2-40B4-BE49-F238E27FC236}">
                  <a16:creationId xmlns:a16="http://schemas.microsoft.com/office/drawing/2014/main" id="{80F6DEFF-DF9B-6347-8FD1-AAAA0A763266}"/>
                </a:ext>
              </a:extLst>
            </p:cNvPr>
            <p:cNvSpPr/>
            <p:nvPr/>
          </p:nvSpPr>
          <p:spPr>
            <a:xfrm>
              <a:off x="6013342" y="1475602"/>
              <a:ext cx="2693559" cy="483296"/>
            </a:xfrm>
            <a:prstGeom prst="roundRect">
              <a:avLst>
                <a:gd name="adj" fmla="val 50000"/>
              </a:avLst>
            </a:prstGeom>
            <a:gradFill>
              <a:gsLst>
                <a:gs pos="53000">
                  <a:srgbClr val="009070"/>
                </a:gs>
                <a:gs pos="0">
                  <a:srgbClr val="75CA7C"/>
                </a:gs>
              </a:gsLst>
              <a:lin ang="27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solidFill>
                  <a:schemeClr val="bg1"/>
                </a:solidFill>
                <a:latin typeface="Times New Roman" panose="02020603050405020304" pitchFamily="18" charset="0"/>
                <a:cs typeface="Times New Roman" panose="02020603050405020304" pitchFamily="18" charset="0"/>
                <a:sym typeface="+mn-lt"/>
              </a:endParaRPr>
            </a:p>
          </p:txBody>
        </p:sp>
        <p:sp>
          <p:nvSpPr>
            <p:cNvPr id="12" name="文本框 28">
              <a:extLst>
                <a:ext uri="{FF2B5EF4-FFF2-40B4-BE49-F238E27FC236}">
                  <a16:creationId xmlns:a16="http://schemas.microsoft.com/office/drawing/2014/main" id="{FAF64A7B-1769-644C-8195-8F3263B278DD}"/>
                </a:ext>
              </a:extLst>
            </p:cNvPr>
            <p:cNvSpPr txBox="1"/>
            <p:nvPr/>
          </p:nvSpPr>
          <p:spPr>
            <a:xfrm>
              <a:off x="6256645" y="1466387"/>
              <a:ext cx="2486919" cy="495713"/>
            </a:xfrm>
            <a:prstGeom prst="rect">
              <a:avLst/>
            </a:prstGeom>
            <a:noFill/>
          </p:spPr>
          <p:txBody>
            <a:bodyPr wrap="square" rtlCol="0">
              <a:spAutoFit/>
              <a:scene3d>
                <a:camera prst="orthographicFront"/>
                <a:lightRig rig="threePt" dir="t"/>
              </a:scene3d>
              <a:sp3d contourW="12700"/>
            </a:bodyPr>
            <a:lstStyle/>
            <a:p>
              <a:pPr algn="ctr">
                <a:defRPr/>
              </a:pPr>
              <a:r>
                <a:rPr lang="en-US" altLang="zh-CN" sz="2800" b="1" dirty="0" err="1">
                  <a:solidFill>
                    <a:schemeClr val="bg1"/>
                  </a:solidFill>
                  <a:latin typeface="Times New Roman" panose="02020603050405020304" pitchFamily="18" charset="0"/>
                  <a:cs typeface="Times New Roman" panose="02020603050405020304" pitchFamily="18" charset="0"/>
                  <a:sym typeface="+mn-lt"/>
                </a:rPr>
                <a:t>Các</a:t>
              </a:r>
              <a:r>
                <a:rPr lang="en-US" altLang="zh-CN" sz="2800" b="1" dirty="0">
                  <a:solidFill>
                    <a:schemeClr val="bg1"/>
                  </a:solidFill>
                  <a:latin typeface="Times New Roman" panose="02020603050405020304" pitchFamily="18"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cs typeface="Times New Roman" panose="02020603050405020304" pitchFamily="18" charset="0"/>
                  <a:sym typeface="+mn-lt"/>
                </a:rPr>
                <a:t>ý</a:t>
              </a:r>
              <a:r>
                <a:rPr lang="en-US" altLang="zh-CN" sz="2800" b="1" dirty="0">
                  <a:solidFill>
                    <a:schemeClr val="bg1"/>
                  </a:solidFill>
                  <a:latin typeface="Times New Roman" panose="02020603050405020304" pitchFamily="18"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cs typeface="Times New Roman" panose="02020603050405020304" pitchFamily="18" charset="0"/>
                  <a:sym typeface="+mn-lt"/>
                </a:rPr>
                <a:t>kiến</a:t>
              </a:r>
              <a:r>
                <a:rPr lang="en-US" altLang="zh-CN" sz="2800" b="1" dirty="0">
                  <a:solidFill>
                    <a:schemeClr val="bg1"/>
                  </a:solidFill>
                  <a:latin typeface="Times New Roman" panose="02020603050405020304" pitchFamily="18"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cs typeface="Times New Roman" panose="02020603050405020304" pitchFamily="18" charset="0"/>
                  <a:sym typeface="+mn-lt"/>
                </a:rPr>
                <a:t>lí</a:t>
              </a:r>
              <a:r>
                <a:rPr lang="en-US" altLang="zh-CN" sz="2800" b="1" dirty="0">
                  <a:solidFill>
                    <a:schemeClr val="bg1"/>
                  </a:solidFill>
                  <a:latin typeface="Times New Roman" panose="02020603050405020304" pitchFamily="18"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cs typeface="Times New Roman" panose="02020603050405020304" pitchFamily="18" charset="0"/>
                  <a:sym typeface="+mn-lt"/>
                </a:rPr>
                <a:t>lẽ</a:t>
              </a:r>
              <a:r>
                <a:rPr lang="en-US" altLang="zh-CN" sz="2800" b="1" dirty="0">
                  <a:solidFill>
                    <a:schemeClr val="bg1"/>
                  </a:solidFill>
                  <a:latin typeface="Times New Roman" panose="02020603050405020304" pitchFamily="18"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cs typeface="Times New Roman" panose="02020603050405020304" pitchFamily="18" charset="0"/>
                  <a:sym typeface="+mn-lt"/>
                </a:rPr>
                <a:t>bằng</a:t>
              </a:r>
              <a:r>
                <a:rPr lang="en-US" altLang="zh-CN" sz="2800" b="1" dirty="0">
                  <a:solidFill>
                    <a:schemeClr val="bg1"/>
                  </a:solidFill>
                  <a:latin typeface="Times New Roman" panose="02020603050405020304" pitchFamily="18" charset="0"/>
                  <a:cs typeface="Times New Roman" panose="02020603050405020304" pitchFamily="18" charset="0"/>
                  <a:sym typeface="+mn-lt"/>
                </a:rPr>
                <a:t> </a:t>
              </a:r>
            </a:p>
            <a:p>
              <a:pPr algn="ctr">
                <a:defRPr/>
              </a:pPr>
              <a:r>
                <a:rPr lang="en-US" altLang="zh-CN" sz="2800" b="1" dirty="0" err="1">
                  <a:solidFill>
                    <a:schemeClr val="bg1"/>
                  </a:solidFill>
                  <a:latin typeface="Times New Roman" panose="02020603050405020304" pitchFamily="18" charset="0"/>
                  <a:cs typeface="Times New Roman" panose="02020603050405020304" pitchFamily="18" charset="0"/>
                  <a:sym typeface="+mn-lt"/>
                </a:rPr>
                <a:t>chứng</a:t>
              </a:r>
              <a:r>
                <a:rPr lang="en-US" altLang="zh-CN" sz="2800" b="1" dirty="0">
                  <a:solidFill>
                    <a:schemeClr val="bg1"/>
                  </a:solidFill>
                  <a:latin typeface="Times New Roman" panose="02020603050405020304" pitchFamily="18"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cs typeface="Times New Roman" panose="02020603050405020304" pitchFamily="18" charset="0"/>
                  <a:sym typeface="+mn-lt"/>
                </a:rPr>
                <a:t>trong</a:t>
              </a:r>
              <a:r>
                <a:rPr lang="en-US" altLang="zh-CN" sz="2800" b="1" dirty="0">
                  <a:solidFill>
                    <a:schemeClr val="bg1"/>
                  </a:solidFill>
                  <a:latin typeface="Times New Roman" panose="02020603050405020304" pitchFamily="18"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cs typeface="Times New Roman" panose="02020603050405020304" pitchFamily="18" charset="0"/>
                  <a:sym typeface="+mn-lt"/>
                </a:rPr>
                <a:t>văn</a:t>
              </a:r>
              <a:r>
                <a:rPr lang="en-US" altLang="zh-CN" sz="2800" b="1" dirty="0">
                  <a:solidFill>
                    <a:schemeClr val="bg1"/>
                  </a:solidFill>
                  <a:latin typeface="Times New Roman" panose="02020603050405020304" pitchFamily="18"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cs typeface="Times New Roman" panose="02020603050405020304" pitchFamily="18" charset="0"/>
                  <a:sym typeface="+mn-lt"/>
                </a:rPr>
                <a:t>bản</a:t>
              </a:r>
              <a:endParaRPr lang="zh-CN" altLang="en-US" sz="2800" b="1" dirty="0">
                <a:solidFill>
                  <a:schemeClr val="bg1"/>
                </a:solidFill>
                <a:latin typeface="Times New Roman" panose="02020603050405020304" pitchFamily="18" charset="0"/>
                <a:cs typeface="Times New Roman" panose="02020603050405020304" pitchFamily="18" charset="0"/>
                <a:sym typeface="+mn-lt"/>
              </a:endParaRPr>
            </a:p>
          </p:txBody>
        </p:sp>
      </p:grpSp>
      <p:grpSp>
        <p:nvGrpSpPr>
          <p:cNvPr id="13" name="组合 26">
            <a:extLst>
              <a:ext uri="{FF2B5EF4-FFF2-40B4-BE49-F238E27FC236}">
                <a16:creationId xmlns:a16="http://schemas.microsoft.com/office/drawing/2014/main" id="{110DC7D2-4F89-2E4E-9A46-73E9B30F99B1}"/>
              </a:ext>
            </a:extLst>
          </p:cNvPr>
          <p:cNvGrpSpPr/>
          <p:nvPr/>
        </p:nvGrpSpPr>
        <p:grpSpPr>
          <a:xfrm>
            <a:off x="6640096" y="5345406"/>
            <a:ext cx="5313949" cy="964429"/>
            <a:chOff x="6013342" y="1457823"/>
            <a:chExt cx="2760893" cy="501075"/>
          </a:xfrm>
        </p:grpSpPr>
        <p:sp>
          <p:nvSpPr>
            <p:cNvPr id="14" name="圆角矩形 27">
              <a:extLst>
                <a:ext uri="{FF2B5EF4-FFF2-40B4-BE49-F238E27FC236}">
                  <a16:creationId xmlns:a16="http://schemas.microsoft.com/office/drawing/2014/main" id="{0E5B894F-E8D8-D541-ACED-77689172C0CA}"/>
                </a:ext>
              </a:extLst>
            </p:cNvPr>
            <p:cNvSpPr/>
            <p:nvPr/>
          </p:nvSpPr>
          <p:spPr>
            <a:xfrm>
              <a:off x="6013342" y="1475602"/>
              <a:ext cx="2693559" cy="483296"/>
            </a:xfrm>
            <a:prstGeom prst="roundRect">
              <a:avLst>
                <a:gd name="adj" fmla="val 50000"/>
              </a:avLst>
            </a:prstGeom>
            <a:gradFill>
              <a:gsLst>
                <a:gs pos="53000">
                  <a:srgbClr val="009070"/>
                </a:gs>
                <a:gs pos="0">
                  <a:srgbClr val="75CA7C"/>
                </a:gs>
              </a:gsLst>
              <a:lin ang="27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solidFill>
                  <a:schemeClr val="bg1"/>
                </a:solidFill>
                <a:latin typeface="Times New Roman" panose="02020603050405020304" pitchFamily="18" charset="0"/>
                <a:cs typeface="Times New Roman" panose="02020603050405020304" pitchFamily="18" charset="0"/>
                <a:sym typeface="+mn-lt"/>
              </a:endParaRPr>
            </a:p>
          </p:txBody>
        </p:sp>
        <p:sp>
          <p:nvSpPr>
            <p:cNvPr id="15" name="文本框 28">
              <a:extLst>
                <a:ext uri="{FF2B5EF4-FFF2-40B4-BE49-F238E27FC236}">
                  <a16:creationId xmlns:a16="http://schemas.microsoft.com/office/drawing/2014/main" id="{4C2099C7-4403-A34C-9348-77BEB0876DE3}"/>
                </a:ext>
              </a:extLst>
            </p:cNvPr>
            <p:cNvSpPr txBox="1"/>
            <p:nvPr/>
          </p:nvSpPr>
          <p:spPr>
            <a:xfrm>
              <a:off x="6287316" y="1457823"/>
              <a:ext cx="2486919" cy="495714"/>
            </a:xfrm>
            <a:prstGeom prst="rect">
              <a:avLst/>
            </a:prstGeom>
            <a:noFill/>
          </p:spPr>
          <p:txBody>
            <a:bodyPr wrap="square" rtlCol="0">
              <a:spAutoFit/>
              <a:scene3d>
                <a:camera prst="orthographicFront"/>
                <a:lightRig rig="threePt" dir="t"/>
              </a:scene3d>
              <a:sp3d contourW="12700"/>
            </a:bodyPr>
            <a:lstStyle/>
            <a:p>
              <a:pPr algn="ctr">
                <a:defRPr/>
              </a:pPr>
              <a:r>
                <a:rPr lang="en-US" altLang="zh-CN" sz="2800" b="1" dirty="0" err="1">
                  <a:solidFill>
                    <a:schemeClr val="bg1"/>
                  </a:solidFill>
                  <a:latin typeface="Times New Roman" panose="02020603050405020304" pitchFamily="18" charset="0"/>
                  <a:cs typeface="Times New Roman" panose="02020603050405020304" pitchFamily="18" charset="0"/>
                  <a:sym typeface="+mn-lt"/>
                </a:rPr>
                <a:t>Đề</a:t>
              </a:r>
              <a:r>
                <a:rPr lang="en-US" altLang="zh-CN" sz="2800" b="1" dirty="0">
                  <a:solidFill>
                    <a:schemeClr val="bg1"/>
                  </a:solidFill>
                  <a:latin typeface="Times New Roman" panose="02020603050405020304" pitchFamily="18"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cs typeface="Times New Roman" panose="02020603050405020304" pitchFamily="18" charset="0"/>
                  <a:sym typeface="+mn-lt"/>
                </a:rPr>
                <a:t>tài</a:t>
              </a:r>
              <a:r>
                <a:rPr lang="en-US" altLang="zh-CN" sz="2800" b="1" dirty="0">
                  <a:solidFill>
                    <a:schemeClr val="bg1"/>
                  </a:solidFill>
                  <a:latin typeface="Times New Roman" panose="02020603050405020304" pitchFamily="18"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cs typeface="Times New Roman" panose="02020603050405020304" pitchFamily="18" charset="0"/>
                  <a:sym typeface="+mn-lt"/>
                </a:rPr>
                <a:t>chủ</a:t>
              </a:r>
              <a:r>
                <a:rPr lang="en-US" altLang="zh-CN" sz="2800" b="1" dirty="0">
                  <a:solidFill>
                    <a:schemeClr val="bg1"/>
                  </a:solidFill>
                  <a:latin typeface="Times New Roman" panose="02020603050405020304" pitchFamily="18"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cs typeface="Times New Roman" panose="02020603050405020304" pitchFamily="18" charset="0"/>
                  <a:sym typeface="+mn-lt"/>
                </a:rPr>
                <a:t>đề</a:t>
              </a:r>
              <a:endParaRPr lang="en-US" altLang="zh-CN" sz="2800" b="1" dirty="0">
                <a:solidFill>
                  <a:schemeClr val="bg1"/>
                </a:solidFill>
                <a:latin typeface="Times New Roman" panose="02020603050405020304" pitchFamily="18" charset="0"/>
                <a:cs typeface="Times New Roman" panose="02020603050405020304" pitchFamily="18" charset="0"/>
                <a:sym typeface="+mn-lt"/>
              </a:endParaRPr>
            </a:p>
            <a:p>
              <a:pPr algn="ctr">
                <a:defRPr/>
              </a:pPr>
              <a:r>
                <a:rPr lang="en-US" altLang="zh-CN" sz="2800" b="1" dirty="0">
                  <a:solidFill>
                    <a:schemeClr val="bg1"/>
                  </a:solidFill>
                  <a:latin typeface="Times New Roman" panose="02020603050405020304" pitchFamily="18"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cs typeface="Times New Roman" panose="02020603050405020304" pitchFamily="18" charset="0"/>
                  <a:sym typeface="+mn-lt"/>
                </a:rPr>
                <a:t>của</a:t>
              </a:r>
              <a:r>
                <a:rPr lang="en-US" altLang="zh-CN" sz="2800" b="1" dirty="0">
                  <a:solidFill>
                    <a:schemeClr val="bg1"/>
                  </a:solidFill>
                  <a:latin typeface="Times New Roman" panose="02020603050405020304" pitchFamily="18"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cs typeface="Times New Roman" panose="02020603050405020304" pitchFamily="18" charset="0"/>
                  <a:sym typeface="+mn-lt"/>
                </a:rPr>
                <a:t>văn</a:t>
              </a:r>
              <a:r>
                <a:rPr lang="en-US" altLang="zh-CN" sz="2800" b="1" dirty="0">
                  <a:solidFill>
                    <a:schemeClr val="bg1"/>
                  </a:solidFill>
                  <a:latin typeface="Times New Roman" panose="02020603050405020304" pitchFamily="18"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cs typeface="Times New Roman" panose="02020603050405020304" pitchFamily="18" charset="0"/>
                  <a:sym typeface="+mn-lt"/>
                </a:rPr>
                <a:t>bản</a:t>
              </a:r>
              <a:endParaRPr lang="zh-CN" altLang="en-US" sz="2800" b="1" dirty="0">
                <a:solidFill>
                  <a:schemeClr val="bg1"/>
                </a:solidFill>
                <a:latin typeface="Times New Roman" panose="02020603050405020304" pitchFamily="18" charset="0"/>
                <a:cs typeface="Times New Roman" panose="02020603050405020304" pitchFamily="18" charset="0"/>
                <a:sym typeface="+mn-lt"/>
              </a:endParaRPr>
            </a:p>
          </p:txBody>
        </p:sp>
      </p:grpSp>
      <p:sp>
        <p:nvSpPr>
          <p:cNvPr id="16" name="椭圆 34">
            <a:extLst>
              <a:ext uri="{FF2B5EF4-FFF2-40B4-BE49-F238E27FC236}">
                <a16:creationId xmlns:a16="http://schemas.microsoft.com/office/drawing/2014/main" id="{D231B548-DE08-8943-8F86-FFB075FF8CCA}"/>
              </a:ext>
            </a:extLst>
          </p:cNvPr>
          <p:cNvSpPr/>
          <p:nvPr/>
        </p:nvSpPr>
        <p:spPr>
          <a:xfrm>
            <a:off x="982215" y="3880079"/>
            <a:ext cx="846586" cy="834950"/>
          </a:xfrm>
          <a:prstGeom prst="ellipse">
            <a:avLst/>
          </a:prstGeom>
          <a:gradFill flip="none" rotWithShape="1">
            <a:gsLst>
              <a:gs pos="42000">
                <a:srgbClr val="75CA7C">
                  <a:tint val="66000"/>
                  <a:satMod val="160000"/>
                </a:srgbClr>
              </a:gs>
              <a:gs pos="13000">
                <a:srgbClr val="75CA7C">
                  <a:tint val="44500"/>
                  <a:satMod val="160000"/>
                </a:srgbClr>
              </a:gs>
              <a:gs pos="25000">
                <a:srgbClr val="75CA7C">
                  <a:tint val="23500"/>
                  <a:satMod val="160000"/>
                </a:srgbClr>
              </a:gs>
            </a:gsLst>
            <a:path path="circle">
              <a:fillToRect l="100000" b="100000"/>
            </a:path>
            <a:tileRect t="-100000" r="-10000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CN" sz="36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rPr>
              <a:t>A</a:t>
            </a:r>
            <a:endParaRPr lang="zh-CN" altLang="en-US" sz="28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endParaRPr>
          </a:p>
        </p:txBody>
      </p:sp>
      <p:sp>
        <p:nvSpPr>
          <p:cNvPr id="19" name="椭圆 34">
            <a:extLst>
              <a:ext uri="{FF2B5EF4-FFF2-40B4-BE49-F238E27FC236}">
                <a16:creationId xmlns:a16="http://schemas.microsoft.com/office/drawing/2014/main" id="{2286BB9C-A684-6043-8B14-231D14CF74EF}"/>
              </a:ext>
            </a:extLst>
          </p:cNvPr>
          <p:cNvSpPr/>
          <p:nvPr/>
        </p:nvSpPr>
        <p:spPr>
          <a:xfrm>
            <a:off x="6744126" y="5411719"/>
            <a:ext cx="846586" cy="834950"/>
          </a:xfrm>
          <a:prstGeom prst="ellipse">
            <a:avLst/>
          </a:prstGeom>
          <a:gradFill flip="none" rotWithShape="1">
            <a:gsLst>
              <a:gs pos="42000">
                <a:srgbClr val="75CA7C">
                  <a:tint val="66000"/>
                  <a:satMod val="160000"/>
                </a:srgbClr>
              </a:gs>
              <a:gs pos="13000">
                <a:srgbClr val="75CA7C">
                  <a:tint val="44500"/>
                  <a:satMod val="160000"/>
                </a:srgbClr>
              </a:gs>
              <a:gs pos="25000">
                <a:srgbClr val="75CA7C">
                  <a:tint val="23500"/>
                  <a:satMod val="160000"/>
                </a:srgbClr>
              </a:gs>
            </a:gsLst>
            <a:path path="circle">
              <a:fillToRect l="100000" b="100000"/>
            </a:path>
            <a:tileRect t="-100000" r="-10000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CN" sz="36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rPr>
              <a:t>D</a:t>
            </a:r>
            <a:endParaRPr lang="zh-CN" altLang="en-US" sz="28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endParaRPr>
          </a:p>
        </p:txBody>
      </p:sp>
      <p:sp>
        <p:nvSpPr>
          <p:cNvPr id="20" name="椭圆 34">
            <a:extLst>
              <a:ext uri="{FF2B5EF4-FFF2-40B4-BE49-F238E27FC236}">
                <a16:creationId xmlns:a16="http://schemas.microsoft.com/office/drawing/2014/main" id="{E16DEB9D-DCE8-5746-8E38-91B12AC15253}"/>
              </a:ext>
            </a:extLst>
          </p:cNvPr>
          <p:cNvSpPr/>
          <p:nvPr/>
        </p:nvSpPr>
        <p:spPr>
          <a:xfrm>
            <a:off x="6744126" y="3903093"/>
            <a:ext cx="846586" cy="834950"/>
          </a:xfrm>
          <a:prstGeom prst="ellipse">
            <a:avLst/>
          </a:prstGeom>
          <a:gradFill flip="none" rotWithShape="1">
            <a:gsLst>
              <a:gs pos="42000">
                <a:srgbClr val="75CA7C">
                  <a:tint val="66000"/>
                  <a:satMod val="160000"/>
                </a:srgbClr>
              </a:gs>
              <a:gs pos="13000">
                <a:srgbClr val="75CA7C">
                  <a:tint val="44500"/>
                  <a:satMod val="160000"/>
                </a:srgbClr>
              </a:gs>
              <a:gs pos="25000">
                <a:srgbClr val="75CA7C">
                  <a:tint val="23500"/>
                  <a:satMod val="160000"/>
                </a:srgbClr>
              </a:gs>
            </a:gsLst>
            <a:path path="circle">
              <a:fillToRect l="100000" b="100000"/>
            </a:path>
            <a:tileRect t="-100000" r="-10000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CN" sz="36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rPr>
              <a:t>B</a:t>
            </a:r>
            <a:endParaRPr lang="zh-CN" altLang="en-US" sz="28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endParaRPr>
          </a:p>
        </p:txBody>
      </p:sp>
      <p:sp>
        <p:nvSpPr>
          <p:cNvPr id="21" name="椭圆 34">
            <a:extLst>
              <a:ext uri="{FF2B5EF4-FFF2-40B4-BE49-F238E27FC236}">
                <a16:creationId xmlns:a16="http://schemas.microsoft.com/office/drawing/2014/main" id="{CF03DDE0-B5E7-EC4F-B113-E677076B9CA6}"/>
              </a:ext>
            </a:extLst>
          </p:cNvPr>
          <p:cNvSpPr/>
          <p:nvPr/>
        </p:nvSpPr>
        <p:spPr>
          <a:xfrm>
            <a:off x="982215" y="5427253"/>
            <a:ext cx="846586" cy="834950"/>
          </a:xfrm>
          <a:prstGeom prst="ellipse">
            <a:avLst/>
          </a:prstGeom>
          <a:gradFill flip="none" rotWithShape="1">
            <a:gsLst>
              <a:gs pos="42000">
                <a:srgbClr val="75CA7C">
                  <a:tint val="66000"/>
                  <a:satMod val="160000"/>
                </a:srgbClr>
              </a:gs>
              <a:gs pos="13000">
                <a:srgbClr val="75CA7C">
                  <a:tint val="44500"/>
                  <a:satMod val="160000"/>
                </a:srgbClr>
              </a:gs>
              <a:gs pos="25000">
                <a:srgbClr val="75CA7C">
                  <a:tint val="23500"/>
                  <a:satMod val="160000"/>
                </a:srgbClr>
              </a:gs>
            </a:gsLst>
            <a:path path="circle">
              <a:fillToRect l="100000" b="100000"/>
            </a:path>
            <a:tileRect t="-100000" r="-10000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CN" sz="36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rPr>
              <a:t>C</a:t>
            </a:r>
            <a:endParaRPr lang="zh-CN" altLang="en-US" sz="28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endParaRPr>
          </a:p>
        </p:txBody>
      </p:sp>
      <p:pic>
        <p:nvPicPr>
          <p:cNvPr id="22" name="Picture 21">
            <a:extLst>
              <a:ext uri="{FF2B5EF4-FFF2-40B4-BE49-F238E27FC236}">
                <a16:creationId xmlns:a16="http://schemas.microsoft.com/office/drawing/2014/main" id="{6694FC98-C33D-A14C-813D-F05427DAB854}"/>
              </a:ext>
            </a:extLst>
          </p:cNvPr>
          <p:cNvPicPr>
            <a:picLocks noChangeAspect="1"/>
          </p:cNvPicPr>
          <p:nvPr/>
        </p:nvPicPr>
        <p:blipFill>
          <a:blip r:embed="rId5" cstate="print">
            <a:duotone>
              <a:schemeClr val="accent3">
                <a:shade val="45000"/>
                <a:satMod val="135000"/>
              </a:schemeClr>
              <a:prstClr val="white"/>
            </a:duotone>
            <a:extLst>
              <a:ext uri="{BEBA8EAE-BF5A-486C-A8C5-ECC9F3942E4B}">
                <a14:imgProps xmlns:a14="http://schemas.microsoft.com/office/drawing/2010/main">
                  <a14:imgLayer r:embed="rId6">
                    <a14:imgEffect>
                      <a14:backgroundRemoval t="10000" b="90000" l="10000" r="90000">
                        <a14:foregroundMark x1="61577" y1="35341" x2="71526" y2="30787"/>
                        <a14:foregroundMark x1="22187" y1="53372" x2="33150" y2="48354"/>
                        <a14:foregroundMark x1="24601" y1="53935" x2="24601" y2="53935"/>
                        <a14:foregroundMark x1="35991" y1="69444" x2="35991" y2="69444"/>
                        <a14:backgroundMark x1="32346" y1="16667" x2="10934" y2="71528"/>
                        <a14:backgroundMark x1="10934" y1="71528" x2="66287" y2="90046"/>
                        <a14:backgroundMark x1="66287" y1="90046" x2="86560" y2="33102"/>
                        <a14:backgroundMark x1="86560" y1="33102" x2="33485" y2="11574"/>
                        <a14:backgroundMark x1="33485" y1="11574" x2="49886" y2="11574"/>
                        <a14:backgroundMark x1="33485" y1="47685" x2="54897" y2="38657"/>
                        <a14:backgroundMark x1="52392" y1="34722" x2="60137" y2="36111"/>
                        <a14:backgroundMark x1="54897" y1="37269" x2="57631" y2="37269"/>
                        <a14:backgroundMark x1="51253" y1="39815" x2="69021" y2="24537"/>
                        <a14:backgroundMark x1="48747" y1="48843" x2="69021" y2="24537"/>
                      </a14:backgroundRemoval>
                    </a14:imgEffect>
                  </a14:imgLayer>
                </a14:imgProps>
              </a:ext>
              <a:ext uri="{28A0092B-C50C-407E-A947-70E740481C1C}">
                <a14:useLocalDpi xmlns:a14="http://schemas.microsoft.com/office/drawing/2010/main" val="0"/>
              </a:ext>
            </a:extLst>
          </a:blip>
          <a:stretch>
            <a:fillRect/>
          </a:stretch>
        </p:blipFill>
        <p:spPr>
          <a:xfrm>
            <a:off x="818263" y="5107444"/>
            <a:ext cx="1639270" cy="1613131"/>
          </a:xfrm>
          <a:prstGeom prst="rect">
            <a:avLst/>
          </a:prstGeom>
        </p:spPr>
      </p:pic>
    </p:spTree>
    <p:extLst>
      <p:ext uri="{BB962C8B-B14F-4D97-AF65-F5344CB8AC3E}">
        <p14:creationId xmlns:p14="http://schemas.microsoft.com/office/powerpoint/2010/main" val="475030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500"/>
                                        <p:tgtEl>
                                          <p:spTgt spid="16"/>
                                        </p:tgtEl>
                                      </p:cBhvr>
                                    </p:animEffect>
                                  </p:childTnLst>
                                </p:cTn>
                              </p:par>
                              <p:par>
                                <p:cTn id="19" presetID="22" presetClass="entr" presetSubtype="8"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left)">
                                      <p:cBhvr>
                                        <p:cTn id="24" dur="500"/>
                                        <p:tgtEl>
                                          <p:spTgt spid="20"/>
                                        </p:tgtEl>
                                      </p:cBhvr>
                                    </p:animEffect>
                                  </p:childTnLst>
                                </p:cTn>
                              </p:par>
                              <p:par>
                                <p:cTn id="25" presetID="22" presetClass="entr" presetSubtype="8"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left)">
                                      <p:cBhvr>
                                        <p:cTn id="30" dur="500"/>
                                        <p:tgtEl>
                                          <p:spTgt spid="21"/>
                                        </p:tgtEl>
                                      </p:cBhvr>
                                    </p:animEffect>
                                  </p:childTnLst>
                                </p:cTn>
                              </p:par>
                              <p:par>
                                <p:cTn id="31" presetID="22" presetClass="entr" presetSubtype="8"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500"/>
                                        <p:tgtEl>
                                          <p:spTgt spid="10"/>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left)">
                                      <p:cBhvr>
                                        <p:cTn id="36" dur="500"/>
                                        <p:tgtEl>
                                          <p:spTgt spid="19"/>
                                        </p:tgtEl>
                                      </p:cBhvr>
                                    </p:animEffect>
                                  </p:childTnLst>
                                </p:cTn>
                              </p:par>
                              <p:par>
                                <p:cTn id="37" presetID="22" presetClass="entr" presetSubtype="8"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p:cTn id="44" dur="500" fill="hold"/>
                                        <p:tgtEl>
                                          <p:spTgt spid="22"/>
                                        </p:tgtEl>
                                        <p:attrNameLst>
                                          <p:attrName>ppt_w</p:attrName>
                                        </p:attrNameLst>
                                      </p:cBhvr>
                                      <p:tavLst>
                                        <p:tav tm="0">
                                          <p:val>
                                            <p:fltVal val="0"/>
                                          </p:val>
                                        </p:tav>
                                        <p:tav tm="100000">
                                          <p:val>
                                            <p:strVal val="#ppt_w"/>
                                          </p:val>
                                        </p:tav>
                                      </p:tavLst>
                                    </p:anim>
                                    <p:anim calcmode="lin" valueType="num">
                                      <p:cBhvr>
                                        <p:cTn id="45" dur="500" fill="hold"/>
                                        <p:tgtEl>
                                          <p:spTgt spid="22"/>
                                        </p:tgtEl>
                                        <p:attrNameLst>
                                          <p:attrName>ppt_h</p:attrName>
                                        </p:attrNameLst>
                                      </p:cBhvr>
                                      <p:tavLst>
                                        <p:tav tm="0">
                                          <p:val>
                                            <p:fltVal val="0"/>
                                          </p:val>
                                        </p:tav>
                                        <p:tav tm="100000">
                                          <p:val>
                                            <p:strVal val="#ppt_h"/>
                                          </p:val>
                                        </p:tav>
                                      </p:tavLst>
                                    </p:anim>
                                    <p:animEffect transition="in" filter="fade">
                                      <p:cBhvr>
                                        <p:cTn id="46" dur="500"/>
                                        <p:tgtEl>
                                          <p:spTgt spid="22"/>
                                        </p:tgtEl>
                                      </p:cBhvr>
                                    </p:animEffect>
                                  </p:childTnLst>
                                  <p:subTnLst>
                                    <p:audio>
                                      <p:cMediaNode>
                                        <p:cTn display="0" masterRel="sameClick">
                                          <p:stCondLst>
                                            <p:cond evt="begin" delay="0">
                                              <p:tn val="4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animBg="1"/>
      <p:bldP spid="19" grpId="0" animBg="1"/>
      <p:bldP spid="20" grpId="0" animBg="1"/>
      <p:bldP spid="2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08D4735-63C1-4F13-B5A7-14243DE4D769}"/>
              </a:ext>
            </a:extLst>
          </p:cNvPr>
          <p:cNvSpPr txBox="1"/>
          <p:nvPr/>
        </p:nvSpPr>
        <p:spPr>
          <a:xfrm>
            <a:off x="3704967" y="0"/>
            <a:ext cx="4274065" cy="707886"/>
          </a:xfrm>
          <a:prstGeom prst="rect">
            <a:avLst/>
          </a:prstGeom>
          <a:solidFill>
            <a:srgbClr val="006600"/>
          </a:solidFill>
          <a:ln w="38100">
            <a:solidFill>
              <a:srgbClr val="92D050"/>
            </a:solidFill>
          </a:ln>
        </p:spPr>
        <p:txBody>
          <a:bodyPr wrap="square">
            <a:spAutoFit/>
          </a:bodyPr>
          <a:lstStyle/>
          <a:p>
            <a:pPr marL="0" marR="0" algn="ctr">
              <a:spcBef>
                <a:spcPts val="600"/>
              </a:spcBef>
              <a:spcAft>
                <a:spcPts val="0"/>
              </a:spcAft>
            </a:pPr>
            <a:r>
              <a:rPr lang="en-US" sz="4000" b="1" dirty="0">
                <a:solidFill>
                  <a:schemeClr val="bg1"/>
                </a:solidFill>
                <a:latin typeface="Times New Roman" panose="02020603050405020304" pitchFamily="18" charset="0"/>
                <a:cs typeface="Times New Roman" panose="02020603050405020304" pitchFamily="18" charset="0"/>
              </a:rPr>
              <a:t>VẬN DỤNG</a:t>
            </a:r>
            <a:endParaRPr lang="en-US" sz="4000" b="1" dirty="0">
              <a:solidFill>
                <a:schemeClr val="bg1"/>
              </a:solidFill>
              <a:effectLst/>
              <a:latin typeface="Times New Roman" panose="02020603050405020304" pitchFamily="18" charset="0"/>
              <a:cs typeface="Times New Roman" panose="02020603050405020304" pitchFamily="18" charset="0"/>
            </a:endParaRPr>
          </a:p>
        </p:txBody>
      </p:sp>
      <p:graphicFrame>
        <p:nvGraphicFramePr>
          <p:cNvPr id="2" name="Đối tượng 1">
            <a:extLst>
              <a:ext uri="{FF2B5EF4-FFF2-40B4-BE49-F238E27FC236}">
                <a16:creationId xmlns:a16="http://schemas.microsoft.com/office/drawing/2014/main" id="{6B292B20-5763-B0F8-5851-2D0775A9B6EC}"/>
              </a:ext>
            </a:extLst>
          </p:cNvPr>
          <p:cNvGraphicFramePr>
            <a:graphicFrameLocks noChangeAspect="1"/>
          </p:cNvGraphicFramePr>
          <p:nvPr/>
        </p:nvGraphicFramePr>
        <p:xfrm>
          <a:off x="4927600" y="2641600"/>
          <a:ext cx="914400" cy="215900"/>
        </p:xfrm>
        <a:graphic>
          <a:graphicData uri="http://schemas.openxmlformats.org/presentationml/2006/ole">
            <mc:AlternateContent xmlns:mc="http://schemas.openxmlformats.org/markup-compatibility/2006">
              <mc:Choice xmlns:v="urn:schemas-microsoft-com:vml" Requires="v">
                <p:oleObj spid="_x0000_s2065" name="Equation" r:id="rId3" imgW="914400" imgH="216000" progId="Equation.DSMT4">
                  <p:embed/>
                </p:oleObj>
              </mc:Choice>
              <mc:Fallback>
                <p:oleObj name="Equation" r:id="rId3" imgW="914400" imgH="216000" progId="Equation.DSMT4">
                  <p:embed/>
                  <p:pic>
                    <p:nvPicPr>
                      <p:cNvPr id="2" name="Đối tượng 1">
                        <a:extLst>
                          <a:ext uri="{FF2B5EF4-FFF2-40B4-BE49-F238E27FC236}">
                            <a16:creationId xmlns:a16="http://schemas.microsoft.com/office/drawing/2014/main" id="{6B292B20-5763-B0F8-5851-2D0775A9B6EC}"/>
                          </a:ext>
                        </a:extLst>
                      </p:cNvPr>
                      <p:cNvPicPr/>
                      <p:nvPr/>
                    </p:nvPicPr>
                    <p:blipFill>
                      <a:blip r:embed="rId4"/>
                      <a:stretch>
                        <a:fillRect/>
                      </a:stretch>
                    </p:blipFill>
                    <p:spPr>
                      <a:xfrm>
                        <a:off x="4927600" y="2641600"/>
                        <a:ext cx="914400" cy="215900"/>
                      </a:xfrm>
                      <a:prstGeom prst="rect">
                        <a:avLst/>
                      </a:prstGeom>
                    </p:spPr>
                  </p:pic>
                </p:oleObj>
              </mc:Fallback>
            </mc:AlternateContent>
          </a:graphicData>
        </a:graphic>
      </p:graphicFrame>
      <p:sp>
        <p:nvSpPr>
          <p:cNvPr id="3" name="TextBox 2"/>
          <p:cNvSpPr txBox="1"/>
          <p:nvPr/>
        </p:nvSpPr>
        <p:spPr>
          <a:xfrm>
            <a:off x="168166" y="1166648"/>
            <a:ext cx="11887200" cy="5693866"/>
          </a:xfrm>
          <a:prstGeom prst="rect">
            <a:avLst/>
          </a:prstGeom>
          <a:noFill/>
        </p:spPr>
        <p:txBody>
          <a:bodyPr wrap="square" rtlCol="0">
            <a:spAutoFit/>
          </a:bodyPr>
          <a:lstStyle/>
          <a:p>
            <a:r>
              <a:rPr lang="vi-VN" sz="2800" b="1" u="sng" dirty="0">
                <a:latin typeface="Times New Roman" panose="02020603050405020304" pitchFamily="18" charset="0"/>
                <a:cs typeface="Times New Roman" panose="02020603050405020304" pitchFamily="18" charset="0"/>
              </a:rPr>
              <a:t>Bài tập</a:t>
            </a:r>
            <a:r>
              <a:rPr lang="vi-VN" sz="2800" dirty="0">
                <a:latin typeface="Times New Roman" panose="02020603050405020304" pitchFamily="18" charset="0"/>
                <a:cs typeface="Times New Roman" panose="02020603050405020304" pitchFamily="18" charset="0"/>
              </a:rPr>
              <a:t>: Những dấu hiệu nào giúp em nhận ra đoạn văn sau thuộc văn bản nghị luận phân tích một tác phẩm văn học? </a:t>
            </a:r>
          </a:p>
          <a:p>
            <a:r>
              <a:rPr lang="vi-VN" sz="2800" dirty="0">
                <a:latin typeface="Times New Roman" panose="02020603050405020304" pitchFamily="18" charset="0"/>
                <a:cs typeface="Times New Roman" panose="02020603050405020304" pitchFamily="18" charset="0"/>
              </a:rPr>
              <a:t>“</a:t>
            </a:r>
            <a:r>
              <a:rPr lang="vi-VN" sz="2800" i="1" dirty="0">
                <a:latin typeface="Times New Roman" panose="02020603050405020304" pitchFamily="18" charset="0"/>
                <a:cs typeface="Times New Roman" panose="02020603050405020304" pitchFamily="18" charset="0"/>
              </a:rPr>
              <a:t>Bên cạnh đó, sức hấp dẫn của truyện còn đến từ kết thúc hết sức bất ngờ. Cho đến cuối văn bản, cũng tức là cuối truyện ngắn, Ô Hen-ri mới để cho Xu kể lại cho Giôn-xi (lúc đó là vào buổi chiều, Giôn-xi đang vui vẻ và đan chiếc khăn choàng len màu xanh sẫm) về cái chết của cụ Bơ-mơn, về “kiệt tác” chiếc lá cuối cùng. Người kể chuyện không “nói hộ” ý nghĩ của nhân vật cụ Bơ-mơn nhưng lại cố ý “bỏ qua”, không kể việc cụ đã hoàn thành bức vẽ đó trong đêm như thế nào. Nhưng đó cũng chính là ý đồ nghệ thuật của người sáng tạo mà người đọc cảm nhận được qua sự mô tả cách nhìn, thái độ, trạng thái tinh thần của cụ Bơ-mơn.” </a:t>
            </a:r>
            <a:endParaRPr lang="vi-VN"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a:t>
            </a:r>
            <a:r>
              <a:rPr lang="vi-VN" sz="2800" i="1" dirty="0">
                <a:latin typeface="Times New Roman" panose="02020603050405020304" pitchFamily="18" charset="0"/>
                <a:cs typeface="Times New Roman" panose="02020603050405020304" pitchFamily="18" charset="0"/>
              </a:rPr>
              <a:t>Theo </a:t>
            </a:r>
            <a:r>
              <a:rPr lang="vi-VN" sz="2800" dirty="0">
                <a:latin typeface="Times New Roman" panose="02020603050405020304" pitchFamily="18" charset="0"/>
                <a:cs typeface="Times New Roman" panose="02020603050405020304" pitchFamily="18" charset="0"/>
              </a:rPr>
              <a:t>Minh Khuê, trích </a:t>
            </a:r>
            <a:r>
              <a:rPr lang="vi-VN" sz="2800" i="1" dirty="0">
                <a:latin typeface="Times New Roman" panose="02020603050405020304" pitchFamily="18" charset="0"/>
                <a:cs typeface="Times New Roman" panose="02020603050405020304" pitchFamily="18" charset="0"/>
              </a:rPr>
              <a:t>Tác phẩm văn học trong nhà trường – Những vấn đề trao đổi</a:t>
            </a:r>
            <a:r>
              <a:rPr lang="vi-VN" sz="2800" dirty="0">
                <a:latin typeface="Times New Roman" panose="02020603050405020304" pitchFamily="18" charset="0"/>
                <a:cs typeface="Times New Roman" panose="02020603050405020304" pitchFamily="18" charset="0"/>
              </a:rPr>
              <a:t>, tập 3, NXB Giáo dục Việt Nam, 2012)</a:t>
            </a:r>
          </a:p>
          <a:p>
            <a:endParaRPr lang="vi-V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07112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Cuộn: Ngang 3">
            <a:extLst>
              <a:ext uri="{FF2B5EF4-FFF2-40B4-BE49-F238E27FC236}">
                <a16:creationId xmlns:a16="http://schemas.microsoft.com/office/drawing/2014/main" id="{13935DF7-05B4-050E-EC39-3B8B909AD7ED}"/>
              </a:ext>
            </a:extLst>
          </p:cNvPr>
          <p:cNvSpPr/>
          <p:nvPr/>
        </p:nvSpPr>
        <p:spPr>
          <a:xfrm>
            <a:off x="1410532" y="681037"/>
            <a:ext cx="9879768" cy="5846763"/>
          </a:xfrm>
          <a:prstGeom prst="horizontalScroll">
            <a:avLst/>
          </a:prstGeom>
          <a:noFill/>
          <a:ln w="76200">
            <a:solidFill>
              <a:srgbClr val="1F75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bg1"/>
              </a:solidFill>
            </a:endParaRPr>
          </a:p>
        </p:txBody>
      </p:sp>
      <p:pic>
        <p:nvPicPr>
          <p:cNvPr id="5" name="Hình ảnh 4">
            <a:extLst>
              <a:ext uri="{FF2B5EF4-FFF2-40B4-BE49-F238E27FC236}">
                <a16:creationId xmlns:a16="http://schemas.microsoft.com/office/drawing/2014/main" id="{2FCCA067-0FBF-8BE2-4514-9F4C3F6B12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144844" y="1067222"/>
            <a:ext cx="2100421" cy="1861454"/>
          </a:xfrm>
          <a:prstGeom prst="rect">
            <a:avLst/>
          </a:prstGeom>
        </p:spPr>
      </p:pic>
      <p:sp>
        <p:nvSpPr>
          <p:cNvPr id="8" name="Hộp Văn bản 7">
            <a:extLst>
              <a:ext uri="{FF2B5EF4-FFF2-40B4-BE49-F238E27FC236}">
                <a16:creationId xmlns:a16="http://schemas.microsoft.com/office/drawing/2014/main" id="{13A39C89-FB1A-81E4-60A4-CCA872BAAB5F}"/>
              </a:ext>
            </a:extLst>
          </p:cNvPr>
          <p:cNvSpPr txBox="1"/>
          <p:nvPr/>
        </p:nvSpPr>
        <p:spPr>
          <a:xfrm>
            <a:off x="2774730" y="2233411"/>
            <a:ext cx="7879673" cy="1707134"/>
          </a:xfrm>
          <a:prstGeom prst="rect">
            <a:avLst/>
          </a:prstGeom>
          <a:noFill/>
        </p:spPr>
        <p:txBody>
          <a:bodyPr wrap="square">
            <a:spAutoFit/>
          </a:bodyPr>
          <a:lstStyle/>
          <a:p>
            <a:pPr marL="457200" marR="0" indent="-457200">
              <a:lnSpc>
                <a:spcPct val="115000"/>
              </a:lnSpc>
              <a:spcBef>
                <a:spcPts val="0"/>
              </a:spcBef>
              <a:spcAft>
                <a:spcPts val="1000"/>
              </a:spcAft>
              <a:buFontTx/>
              <a:buChar char="-"/>
            </a:pPr>
            <a:r>
              <a:rPr lang="pt-BR" sz="2800" dirty="0" smtClean="0">
                <a:effectLst/>
                <a:latin typeface="Times New Roman" panose="02020603050405020304" pitchFamily="18" charset="0"/>
                <a:ea typeface="Calibri" panose="020F0502020204030204" pitchFamily="34" charset="0"/>
                <a:cs typeface="Times New Roman" panose="02020603050405020304" pitchFamily="18" charset="0"/>
              </a:rPr>
              <a:t>Vẽ </a:t>
            </a:r>
            <a:r>
              <a:rPr lang="pt-BR" sz="2800" dirty="0">
                <a:effectLst/>
                <a:latin typeface="Times New Roman" panose="02020603050405020304" pitchFamily="18" charset="0"/>
                <a:ea typeface="Calibri" panose="020F0502020204030204" pitchFamily="34" charset="0"/>
                <a:cs typeface="Times New Roman" panose="02020603050405020304" pitchFamily="18" charset="0"/>
              </a:rPr>
              <a:t>sơ đồ tư duy về các đơn vị kiến thức của bài học hoặc vẽ tranh hình ảnh ấn tượng về bài học</a:t>
            </a:r>
            <a:r>
              <a:rPr lang="pt-BR" sz="280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vi-VN" sz="28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indent="-457200">
              <a:lnSpc>
                <a:spcPct val="115000"/>
              </a:lnSpc>
              <a:spcBef>
                <a:spcPts val="0"/>
              </a:spcBef>
              <a:spcAft>
                <a:spcPts val="1000"/>
              </a:spcAft>
              <a:buFontTx/>
              <a:buChar char="-"/>
            </a:pPr>
            <a:r>
              <a:rPr lang="vi-VN" sz="2800" dirty="0" smtClean="0">
                <a:latin typeface="Times New Roman" panose="02020603050405020304" pitchFamily="18" charset="0"/>
                <a:ea typeface="Calibri" panose="020F0502020204030204" pitchFamily="34" charset="0"/>
                <a:cs typeface="Times New Roman" panose="02020603050405020304" pitchFamily="18" charset="0"/>
              </a:rPr>
              <a:t>Chuẩn bị bài tiếp theo.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Hộp Văn bản 9">
            <a:extLst>
              <a:ext uri="{FF2B5EF4-FFF2-40B4-BE49-F238E27FC236}">
                <a16:creationId xmlns:a16="http://schemas.microsoft.com/office/drawing/2014/main" id="{8953BE1E-A571-7426-A522-309E9DC21FDA}"/>
              </a:ext>
            </a:extLst>
          </p:cNvPr>
          <p:cNvSpPr txBox="1"/>
          <p:nvPr/>
        </p:nvSpPr>
        <p:spPr>
          <a:xfrm>
            <a:off x="3271987" y="557613"/>
            <a:ext cx="6096000" cy="678327"/>
          </a:xfrm>
          <a:prstGeom prst="rect">
            <a:avLst/>
          </a:prstGeom>
          <a:noFill/>
        </p:spPr>
        <p:txBody>
          <a:bodyPr wrap="square">
            <a:spAutoFit/>
          </a:bodyPr>
          <a:lstStyle/>
          <a:p>
            <a:pPr marL="0" marR="0" algn="ctr">
              <a:lnSpc>
                <a:spcPct val="115000"/>
              </a:lnSpc>
              <a:spcBef>
                <a:spcPts val="0"/>
              </a:spcBef>
              <a:spcAft>
                <a:spcPts val="1000"/>
              </a:spcAft>
            </a:pPr>
            <a:r>
              <a:rPr lang="en-US" sz="3600" b="1" dirty="0">
                <a:solidFill>
                  <a:schemeClr val="bg1"/>
                </a:solidFill>
                <a:effectLst/>
                <a:highlight>
                  <a:srgbClr val="024688"/>
                </a:highlight>
                <a:latin typeface="Times New Roman" panose="02020603050405020304" pitchFamily="18" charset="0"/>
                <a:ea typeface="Calibri" panose="020F0502020204030204" pitchFamily="34" charset="0"/>
                <a:cs typeface="Times New Roman" panose="02020603050405020304" pitchFamily="18" charset="0"/>
              </a:rPr>
              <a:t>H</a:t>
            </a:r>
            <a:r>
              <a:rPr lang="pt-BR" sz="3600" b="1" dirty="0">
                <a:solidFill>
                  <a:schemeClr val="bg1"/>
                </a:solidFill>
                <a:effectLst/>
                <a:highlight>
                  <a:srgbClr val="024688"/>
                </a:highlight>
                <a:latin typeface="Times New Roman" panose="02020603050405020304" pitchFamily="18" charset="0"/>
                <a:ea typeface="Calibri" panose="020F0502020204030204" pitchFamily="34" charset="0"/>
                <a:cs typeface="Times New Roman" panose="02020603050405020304" pitchFamily="18" charset="0"/>
              </a:rPr>
              <a:t>ướng dẫn học ở nhà</a:t>
            </a:r>
            <a:endParaRPr lang="en-US" sz="3600" dirty="0">
              <a:solidFill>
                <a:schemeClr val="bg1"/>
              </a:solidFill>
              <a:effectLst/>
              <a:highlight>
                <a:srgbClr val="024688"/>
              </a:highligh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73388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761421B1-1906-4F8E-BF53-DF1E9D07C1F2}"/>
              </a:ext>
            </a:extLst>
          </p:cNvPr>
          <p:cNvSpPr txBox="1"/>
          <p:nvPr/>
        </p:nvSpPr>
        <p:spPr>
          <a:xfrm>
            <a:off x="4790970" y="107227"/>
            <a:ext cx="3862329" cy="707886"/>
          </a:xfrm>
          <a:prstGeom prst="rect">
            <a:avLst/>
          </a:prstGeom>
          <a:gradFill>
            <a:gsLst>
              <a:gs pos="0">
                <a:srgbClr val="00CC00">
                  <a:shade val="30000"/>
                  <a:satMod val="115000"/>
                </a:srgbClr>
              </a:gs>
              <a:gs pos="91000">
                <a:srgbClr val="00CC00">
                  <a:shade val="100000"/>
                  <a:satMod val="115000"/>
                </a:srgbClr>
              </a:gs>
            </a:gsLst>
            <a:lin ang="2700000" scaled="1"/>
          </a:gradFill>
          <a:ln w="38100">
            <a:noFill/>
          </a:ln>
        </p:spPr>
        <p:txBody>
          <a:bodyPr wrap="square">
            <a:spAutoFit/>
          </a:bodyPr>
          <a:lstStyle/>
          <a:p>
            <a:pPr marL="0" marR="0" algn="ctr">
              <a:spcBef>
                <a:spcPts val="600"/>
              </a:spcBef>
              <a:spcAft>
                <a:spcPts val="0"/>
              </a:spcAft>
            </a:pPr>
            <a:r>
              <a:rPr lang="en-US" sz="4000" b="1" dirty="0">
                <a:solidFill>
                  <a:schemeClr val="bg1"/>
                </a:solidFill>
                <a:effectLst/>
                <a:latin typeface="Times New Roman" panose="02020603050405020304" pitchFamily="18" charset="0"/>
                <a:cs typeface="Times New Roman" panose="02020603050405020304" pitchFamily="18" charset="0"/>
              </a:rPr>
              <a:t>KHỞI ĐỘNG</a:t>
            </a:r>
          </a:p>
        </p:txBody>
      </p:sp>
      <p:pic>
        <p:nvPicPr>
          <p:cNvPr id="3" name="Picture 2"/>
          <p:cNvPicPr>
            <a:picLocks noChangeAspect="1"/>
          </p:cNvPicPr>
          <p:nvPr/>
        </p:nvPicPr>
        <p:blipFill>
          <a:blip r:embed="rId2"/>
          <a:stretch>
            <a:fillRect/>
          </a:stretch>
        </p:blipFill>
        <p:spPr>
          <a:xfrm>
            <a:off x="0" y="815113"/>
            <a:ext cx="6134100" cy="2842487"/>
          </a:xfrm>
          <a:prstGeom prst="rect">
            <a:avLst/>
          </a:prstGeom>
          <a:solidFill>
            <a:schemeClr val="bg1"/>
          </a:solidFill>
        </p:spPr>
      </p:pic>
      <p:pic>
        <p:nvPicPr>
          <p:cNvPr id="4" name="Picture 3"/>
          <p:cNvPicPr>
            <a:picLocks noChangeAspect="1"/>
          </p:cNvPicPr>
          <p:nvPr/>
        </p:nvPicPr>
        <p:blipFill>
          <a:blip r:embed="rId3"/>
          <a:stretch>
            <a:fillRect/>
          </a:stretch>
        </p:blipFill>
        <p:spPr>
          <a:xfrm>
            <a:off x="6210266" y="846644"/>
            <a:ext cx="5981734" cy="2810956"/>
          </a:xfrm>
          <a:prstGeom prst="rect">
            <a:avLst/>
          </a:prstGeom>
        </p:spPr>
      </p:pic>
      <p:pic>
        <p:nvPicPr>
          <p:cNvPr id="5" name="Picture 4"/>
          <p:cNvPicPr>
            <a:picLocks noChangeAspect="1"/>
          </p:cNvPicPr>
          <p:nvPr/>
        </p:nvPicPr>
        <p:blipFill>
          <a:blip r:embed="rId4"/>
          <a:stretch>
            <a:fillRect/>
          </a:stretch>
        </p:blipFill>
        <p:spPr>
          <a:xfrm>
            <a:off x="94594" y="3799320"/>
            <a:ext cx="6039506" cy="3058680"/>
          </a:xfrm>
          <a:prstGeom prst="rect">
            <a:avLst/>
          </a:prstGeom>
        </p:spPr>
      </p:pic>
      <p:pic>
        <p:nvPicPr>
          <p:cNvPr id="6" name="Picture 5"/>
          <p:cNvPicPr>
            <a:picLocks noChangeAspect="1"/>
          </p:cNvPicPr>
          <p:nvPr/>
        </p:nvPicPr>
        <p:blipFill>
          <a:blip r:embed="rId5"/>
          <a:stretch>
            <a:fillRect/>
          </a:stretch>
        </p:blipFill>
        <p:spPr>
          <a:xfrm>
            <a:off x="6210266" y="3799320"/>
            <a:ext cx="5981734" cy="3058680"/>
          </a:xfrm>
          <a:prstGeom prst="rect">
            <a:avLst/>
          </a:prstGeom>
        </p:spPr>
      </p:pic>
      <p:sp>
        <p:nvSpPr>
          <p:cNvPr id="7" name="Explosion 2 6"/>
          <p:cNvSpPr/>
          <p:nvPr/>
        </p:nvSpPr>
        <p:spPr>
          <a:xfrm>
            <a:off x="8639504" y="107227"/>
            <a:ext cx="3628662" cy="3621233"/>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solidFill>
                  <a:schemeClr val="bg1"/>
                </a:solidFill>
                <a:latin typeface="Times New Roman" panose="02020603050405020304" pitchFamily="18" charset="0"/>
                <a:cs typeface="Times New Roman" panose="02020603050405020304" pitchFamily="18" charset="0"/>
              </a:rPr>
              <a:t>Em hãy cho biết hình 1,2,3,4 ứng với những thử thách nào của em bé?</a:t>
            </a:r>
            <a:endParaRPr lang="vi-VN" dirty="0">
              <a:solidFill>
                <a:schemeClr val="bg1"/>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1989740" y="3076573"/>
            <a:ext cx="1702676" cy="523220"/>
          </a:xfrm>
          <a:prstGeom prst="rect">
            <a:avLst/>
          </a:prstGeom>
          <a:solidFill>
            <a:schemeClr val="bg1"/>
          </a:solidFill>
        </p:spPr>
        <p:txBody>
          <a:bodyPr wrap="square" rtlCol="0">
            <a:spAutoFit/>
          </a:bodyPr>
          <a:lstStyle/>
          <a:p>
            <a:pPr algn="ctr"/>
            <a:r>
              <a:rPr lang="vi-VN" sz="2800" dirty="0" smtClean="0">
                <a:solidFill>
                  <a:srgbClr val="FF0000"/>
                </a:solidFill>
                <a:latin typeface="Times New Roman" panose="02020603050405020304" pitchFamily="18" charset="0"/>
                <a:cs typeface="Times New Roman" panose="02020603050405020304" pitchFamily="18" charset="0"/>
              </a:rPr>
              <a:t>Hình 1</a:t>
            </a:r>
            <a:endParaRPr lang="vi-VN" sz="2800" dirty="0">
              <a:solidFill>
                <a:srgbClr val="FF00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7034705" y="3087083"/>
            <a:ext cx="1618594" cy="523220"/>
          </a:xfrm>
          <a:prstGeom prst="rect">
            <a:avLst/>
          </a:prstGeom>
          <a:solidFill>
            <a:schemeClr val="bg1"/>
          </a:solidFill>
        </p:spPr>
        <p:txBody>
          <a:bodyPr wrap="square" rtlCol="0">
            <a:spAutoFit/>
          </a:bodyPr>
          <a:lstStyle/>
          <a:p>
            <a:pPr algn="ctr"/>
            <a:r>
              <a:rPr lang="vi-VN" sz="2800" dirty="0" smtClean="0">
                <a:solidFill>
                  <a:srgbClr val="FF0000"/>
                </a:solidFill>
                <a:latin typeface="Times New Roman" panose="02020603050405020304" pitchFamily="18" charset="0"/>
                <a:cs typeface="Times New Roman" panose="02020603050405020304" pitchFamily="18" charset="0"/>
              </a:rPr>
              <a:t>Hình 2</a:t>
            </a:r>
            <a:endParaRPr lang="vi-VN" sz="2800" dirty="0">
              <a:solidFill>
                <a:srgbClr val="FF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1800554" y="6334780"/>
            <a:ext cx="2448910" cy="523220"/>
          </a:xfrm>
          <a:prstGeom prst="rect">
            <a:avLst/>
          </a:prstGeom>
          <a:solidFill>
            <a:schemeClr val="bg1"/>
          </a:solidFill>
        </p:spPr>
        <p:txBody>
          <a:bodyPr wrap="square" rtlCol="0">
            <a:spAutoFit/>
          </a:bodyPr>
          <a:lstStyle/>
          <a:p>
            <a:pPr algn="ctr"/>
            <a:r>
              <a:rPr lang="vi-VN" sz="2800" dirty="0" smtClean="0">
                <a:solidFill>
                  <a:srgbClr val="FF0000"/>
                </a:solidFill>
                <a:latin typeface="Times New Roman" panose="02020603050405020304" pitchFamily="18" charset="0"/>
                <a:cs typeface="Times New Roman" panose="02020603050405020304" pitchFamily="18" charset="0"/>
              </a:rPr>
              <a:t>Hình 3</a:t>
            </a:r>
            <a:endParaRPr lang="vi-VN" sz="2800" dirty="0">
              <a:solidFill>
                <a:srgbClr val="FF000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7034705" y="6219166"/>
            <a:ext cx="1618594" cy="523220"/>
          </a:xfrm>
          <a:prstGeom prst="rect">
            <a:avLst/>
          </a:prstGeom>
          <a:solidFill>
            <a:schemeClr val="bg1"/>
          </a:solidFill>
        </p:spPr>
        <p:txBody>
          <a:bodyPr wrap="square" rtlCol="0">
            <a:spAutoFit/>
          </a:bodyPr>
          <a:lstStyle/>
          <a:p>
            <a:pPr algn="ctr"/>
            <a:r>
              <a:rPr lang="vi-VN" sz="2800" dirty="0" smtClean="0">
                <a:solidFill>
                  <a:srgbClr val="FF0000"/>
                </a:solidFill>
                <a:latin typeface="Times New Roman" panose="02020603050405020304" pitchFamily="18" charset="0"/>
                <a:cs typeface="Times New Roman" panose="02020603050405020304" pitchFamily="18" charset="0"/>
              </a:rPr>
              <a:t>Hình 4</a:t>
            </a:r>
            <a:endParaRPr lang="vi-VN"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90197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7" grpId="0" animBg="1"/>
      <p:bldP spid="11" grpId="0" animBg="1"/>
      <p:bldP spid="12" grpId="0" animBg="1"/>
      <p:bldP spid="13"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5" name="Hình tự do: Hình 14">
            <a:extLst>
              <a:ext uri="{FF2B5EF4-FFF2-40B4-BE49-F238E27FC236}">
                <a16:creationId xmlns:a16="http://schemas.microsoft.com/office/drawing/2014/main" id="{62F1F112-92EF-61F4-5A3E-85532301C876}"/>
              </a:ext>
            </a:extLst>
          </p:cNvPr>
          <p:cNvSpPr/>
          <p:nvPr/>
        </p:nvSpPr>
        <p:spPr>
          <a:xfrm>
            <a:off x="-10109" y="172341"/>
            <a:ext cx="4081613" cy="6685658"/>
          </a:xfrm>
          <a:custGeom>
            <a:avLst/>
            <a:gdLst>
              <a:gd name="connsiteX0" fmla="*/ 0 w 4081613"/>
              <a:gd name="connsiteY0" fmla="*/ 0 h 6685658"/>
              <a:gd name="connsiteX1" fmla="*/ 4081613 w 4081613"/>
              <a:gd name="connsiteY1" fmla="*/ 6685658 h 6685658"/>
              <a:gd name="connsiteX2" fmla="*/ 0 w 4081613"/>
              <a:gd name="connsiteY2" fmla="*/ 6685658 h 6685658"/>
            </a:gdLst>
            <a:ahLst/>
            <a:cxnLst>
              <a:cxn ang="0">
                <a:pos x="connsiteX0" y="connsiteY0"/>
              </a:cxn>
              <a:cxn ang="0">
                <a:pos x="connsiteX1" y="connsiteY1"/>
              </a:cxn>
              <a:cxn ang="0">
                <a:pos x="connsiteX2" y="connsiteY2"/>
              </a:cxn>
            </a:cxnLst>
            <a:rect l="l" t="t" r="r" b="b"/>
            <a:pathLst>
              <a:path w="4081613" h="6685658">
                <a:moveTo>
                  <a:pt x="0" y="0"/>
                </a:moveTo>
                <a:lnTo>
                  <a:pt x="4081613" y="6685658"/>
                </a:lnTo>
                <a:lnTo>
                  <a:pt x="0" y="6685658"/>
                </a:lnTo>
                <a:close/>
              </a:path>
            </a:pathLst>
          </a:cu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761421B1-1906-4F8E-BF53-DF1E9D07C1F2}"/>
              </a:ext>
            </a:extLst>
          </p:cNvPr>
          <p:cNvSpPr txBox="1"/>
          <p:nvPr/>
        </p:nvSpPr>
        <p:spPr>
          <a:xfrm>
            <a:off x="3447779" y="172341"/>
            <a:ext cx="7240554" cy="707886"/>
          </a:xfrm>
          <a:prstGeom prst="rect">
            <a:avLst/>
          </a:prstGeom>
          <a:gradFill>
            <a:gsLst>
              <a:gs pos="0">
                <a:srgbClr val="00CC00">
                  <a:shade val="30000"/>
                  <a:satMod val="115000"/>
                </a:srgbClr>
              </a:gs>
              <a:gs pos="91000">
                <a:srgbClr val="00CC00">
                  <a:shade val="100000"/>
                  <a:satMod val="115000"/>
                </a:srgbClr>
              </a:gs>
            </a:gsLst>
            <a:lin ang="2700000" scaled="1"/>
          </a:gradFill>
          <a:ln w="38100">
            <a:noFill/>
          </a:ln>
        </p:spPr>
        <p:txBody>
          <a:bodyPr wrap="square">
            <a:spAutoFit/>
          </a:bodyPr>
          <a:lstStyle/>
          <a:p>
            <a:pPr marL="0" marR="0" algn="ctr">
              <a:spcBef>
                <a:spcPts val="600"/>
              </a:spcBef>
              <a:spcAft>
                <a:spcPts val="0"/>
              </a:spcAft>
            </a:pPr>
            <a:r>
              <a:rPr lang="en-US" sz="4000" b="1" dirty="0">
                <a:solidFill>
                  <a:schemeClr val="bg1"/>
                </a:solidFill>
                <a:effectLst/>
                <a:latin typeface="Times New Roman" panose="02020603050405020304" pitchFamily="18" charset="0"/>
                <a:cs typeface="Times New Roman" panose="02020603050405020304" pitchFamily="18" charset="0"/>
              </a:rPr>
              <a:t>KHÁM PHÁ KIẾN THỨC</a:t>
            </a:r>
          </a:p>
        </p:txBody>
      </p:sp>
      <p:sp>
        <p:nvSpPr>
          <p:cNvPr id="8" name="Hình tự do: Hình 7">
            <a:extLst>
              <a:ext uri="{FF2B5EF4-FFF2-40B4-BE49-F238E27FC236}">
                <a16:creationId xmlns:a16="http://schemas.microsoft.com/office/drawing/2014/main" id="{EFF46C95-D8B0-5561-7CE5-E242BDFAD4B2}"/>
              </a:ext>
            </a:extLst>
          </p:cNvPr>
          <p:cNvSpPr/>
          <p:nvPr/>
        </p:nvSpPr>
        <p:spPr>
          <a:xfrm>
            <a:off x="0" y="0"/>
            <a:ext cx="4081613" cy="6858000"/>
          </a:xfrm>
          <a:custGeom>
            <a:avLst/>
            <a:gdLst>
              <a:gd name="connsiteX0" fmla="*/ 6081502 w 6096000"/>
              <a:gd name="connsiteY0" fmla="*/ 0 h 6858000"/>
              <a:gd name="connsiteX1" fmla="*/ 6096000 w 6096000"/>
              <a:gd name="connsiteY1" fmla="*/ 0 h 6858000"/>
              <a:gd name="connsiteX2" fmla="*/ 6096000 w 6096000"/>
              <a:gd name="connsiteY2" fmla="*/ 12807 h 6858000"/>
              <a:gd name="connsiteX3" fmla="*/ 0 w 6096000"/>
              <a:gd name="connsiteY3" fmla="*/ 0 h 6858000"/>
              <a:gd name="connsiteX4" fmla="*/ 6057826 w 6096000"/>
              <a:gd name="connsiteY4" fmla="*/ 0 h 6858000"/>
              <a:gd name="connsiteX5" fmla="*/ 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6081502" y="0"/>
                </a:moveTo>
                <a:lnTo>
                  <a:pt x="6096000" y="0"/>
                </a:lnTo>
                <a:lnTo>
                  <a:pt x="6096000" y="12807"/>
                </a:lnTo>
                <a:close/>
                <a:moveTo>
                  <a:pt x="0" y="0"/>
                </a:moveTo>
                <a:lnTo>
                  <a:pt x="6057826" y="0"/>
                </a:lnTo>
                <a:lnTo>
                  <a:pt x="0" y="6858000"/>
                </a:lnTo>
                <a:lnTo>
                  <a:pt x="0" y="6858000"/>
                </a:lnTo>
                <a:close/>
              </a:path>
            </a:pathLst>
          </a:cu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Hình ảnh 9">
            <a:extLst>
              <a:ext uri="{FF2B5EF4-FFF2-40B4-BE49-F238E27FC236}">
                <a16:creationId xmlns:a16="http://schemas.microsoft.com/office/drawing/2014/main" id="{85C74B9B-622D-C253-91A0-7319FF1A07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10554"/>
            <a:ext cx="2235135" cy="1704616"/>
          </a:xfrm>
          <a:prstGeom prst="rect">
            <a:avLst/>
          </a:prstGeom>
        </p:spPr>
      </p:pic>
      <p:pic>
        <p:nvPicPr>
          <p:cNvPr id="4" name="Hình ảnh 3">
            <a:extLst>
              <a:ext uri="{FF2B5EF4-FFF2-40B4-BE49-F238E27FC236}">
                <a16:creationId xmlns:a16="http://schemas.microsoft.com/office/drawing/2014/main" id="{4D52374B-F6A0-382E-63D3-5AAD995259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0553" y="1642678"/>
            <a:ext cx="6226818" cy="5042981"/>
          </a:xfrm>
          <a:prstGeom prst="rect">
            <a:avLst/>
          </a:prstGeom>
        </p:spPr>
      </p:pic>
    </p:spTree>
    <p:extLst>
      <p:ext uri="{BB962C8B-B14F-4D97-AF65-F5344CB8AC3E}">
        <p14:creationId xmlns:p14="http://schemas.microsoft.com/office/powerpoint/2010/main" val="242192206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4" name="Bảng 3">
            <a:extLst>
              <a:ext uri="{FF2B5EF4-FFF2-40B4-BE49-F238E27FC236}">
                <a16:creationId xmlns:a16="http://schemas.microsoft.com/office/drawing/2014/main" id="{72A263FE-3E70-D5B3-5FC6-A8053A79AF79}"/>
              </a:ext>
            </a:extLst>
          </p:cNvPr>
          <p:cNvGraphicFramePr>
            <a:graphicFrameLocks noGrp="1"/>
          </p:cNvGraphicFramePr>
          <p:nvPr>
            <p:extLst>
              <p:ext uri="{D42A27DB-BD31-4B8C-83A1-F6EECF244321}">
                <p14:modId xmlns:p14="http://schemas.microsoft.com/office/powerpoint/2010/main" val="3497733120"/>
              </p:ext>
            </p:extLst>
          </p:nvPr>
        </p:nvGraphicFramePr>
        <p:xfrm>
          <a:off x="319548" y="2213441"/>
          <a:ext cx="11552903" cy="1838488"/>
        </p:xfrm>
        <a:graphic>
          <a:graphicData uri="http://schemas.openxmlformats.org/drawingml/2006/table">
            <a:tbl>
              <a:tblPr firstRow="1" firstCol="1" bandRow="1">
                <a:tableStyleId>{5C22544A-7EE6-4342-B048-85BDC9FD1C3A}</a:tableStyleId>
              </a:tblPr>
              <a:tblGrid>
                <a:gridCol w="6272980">
                  <a:extLst>
                    <a:ext uri="{9D8B030D-6E8A-4147-A177-3AD203B41FA5}">
                      <a16:colId xmlns:a16="http://schemas.microsoft.com/office/drawing/2014/main" val="325536120"/>
                    </a:ext>
                  </a:extLst>
                </a:gridCol>
                <a:gridCol w="5279923">
                  <a:extLst>
                    <a:ext uri="{9D8B030D-6E8A-4147-A177-3AD203B41FA5}">
                      <a16:colId xmlns:a16="http://schemas.microsoft.com/office/drawing/2014/main" val="2096739234"/>
                    </a:ext>
                  </a:extLst>
                </a:gridCol>
              </a:tblGrid>
              <a:tr h="471460">
                <a:tc>
                  <a:txBody>
                    <a:bodyPr/>
                    <a:lstStyle/>
                    <a:p>
                      <a:pPr marL="0" marR="0" algn="ctr">
                        <a:lnSpc>
                          <a:spcPct val="115000"/>
                        </a:lnSpc>
                        <a:spcBef>
                          <a:spcPts val="0"/>
                        </a:spcBef>
                        <a:spcAft>
                          <a:spcPts val="0"/>
                        </a:spcAft>
                      </a:pPr>
                      <a:r>
                        <a:rPr lang="en-US" sz="2600" dirty="0" err="1">
                          <a:effectLst/>
                          <a:latin typeface="Times New Roman" panose="02020603050405020304" pitchFamily="18" charset="0"/>
                          <a:cs typeface="Times New Roman" panose="02020603050405020304" pitchFamily="18" charset="0"/>
                        </a:rPr>
                        <a:t>Kiến</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thức</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Ngữ</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văn</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marL="0" marR="0" algn="ctr">
                        <a:lnSpc>
                          <a:spcPct val="115000"/>
                        </a:lnSpc>
                        <a:spcBef>
                          <a:spcPts val="0"/>
                        </a:spcBef>
                        <a:spcAft>
                          <a:spcPts val="0"/>
                        </a:spcAft>
                      </a:pPr>
                      <a:r>
                        <a:rPr lang="en-US" sz="2600" dirty="0" err="1">
                          <a:effectLst/>
                          <a:latin typeface="Times New Roman" panose="02020603050405020304" pitchFamily="18" charset="0"/>
                          <a:cs typeface="Times New Roman" panose="02020603050405020304" pitchFamily="18" charset="0"/>
                        </a:rPr>
                        <a:t>Câu</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hỏi</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của</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em</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Điều</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em</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chưa</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hiểu</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extLst>
                  <a:ext uri="{0D108BD9-81ED-4DB2-BD59-A6C34878D82A}">
                    <a16:rowId xmlns:a16="http://schemas.microsoft.com/office/drawing/2014/main" val="853066285"/>
                  </a:ext>
                </a:extLst>
              </a:tr>
              <a:tr h="364125">
                <a:tc>
                  <a:txBody>
                    <a:bodyPr/>
                    <a:lstStyle/>
                    <a:p>
                      <a:pPr marL="0" marR="0" algn="just">
                        <a:lnSpc>
                          <a:spcPct val="115000"/>
                        </a:lnSpc>
                        <a:spcBef>
                          <a:spcPts val="0"/>
                        </a:spcBef>
                        <a:spcAft>
                          <a:spcPts val="0"/>
                        </a:spcAft>
                      </a:pPr>
                      <a:r>
                        <a:rPr lang="vi-VN" sz="2600" dirty="0" smtClean="0">
                          <a:effectLst/>
                          <a:latin typeface="Times New Roman" panose="02020603050405020304" pitchFamily="18" charset="0"/>
                          <a:cs typeface="Times New Roman" panose="02020603050405020304" pitchFamily="18" charset="0"/>
                        </a:rPr>
                        <a:t>Nghị luận văn học</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marL="0" marR="0" algn="just">
                        <a:lnSpc>
                          <a:spcPct val="115000"/>
                        </a:lnSpc>
                        <a:spcBef>
                          <a:spcPts val="0"/>
                        </a:spcBef>
                        <a:spcAft>
                          <a:spcPts val="0"/>
                        </a:spcAft>
                      </a:pPr>
                      <a:r>
                        <a:rPr lang="en-US" sz="2600" dirty="0">
                          <a:effectLst/>
                          <a:latin typeface="Times New Roman" panose="02020603050405020304" pitchFamily="18" charset="0"/>
                          <a:cs typeface="Times New Roman" panose="02020603050405020304" pitchFamily="18" charset="0"/>
                        </a:rPr>
                        <a:t>……………………………………</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77092978"/>
                  </a:ext>
                </a:extLst>
              </a:tr>
              <a:tr h="397620">
                <a:tc>
                  <a:txBody>
                    <a:bodyPr/>
                    <a:lstStyle/>
                    <a:p>
                      <a:pPr marL="0" marR="0" algn="just">
                        <a:lnSpc>
                          <a:spcPct val="115000"/>
                        </a:lnSpc>
                        <a:spcBef>
                          <a:spcPts val="0"/>
                        </a:spcBef>
                        <a:spcAft>
                          <a:spcPts val="0"/>
                        </a:spcAft>
                      </a:pPr>
                      <a:r>
                        <a:rPr lang="vi-VN" sz="2600" dirty="0" smtClean="0">
                          <a:effectLst/>
                          <a:latin typeface="Times New Roman" panose="02020603050405020304" pitchFamily="18" charset="0"/>
                          <a:cs typeface="Times New Roman" panose="02020603050405020304" pitchFamily="18" charset="0"/>
                        </a:rPr>
                        <a:t>Mục đích và nội dung chính</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marL="0" marR="0" algn="just">
                        <a:lnSpc>
                          <a:spcPct val="115000"/>
                        </a:lnSpc>
                        <a:spcBef>
                          <a:spcPts val="0"/>
                        </a:spcBef>
                        <a:spcAft>
                          <a:spcPts val="0"/>
                        </a:spcAft>
                      </a:pPr>
                      <a:r>
                        <a:rPr lang="en-US" sz="2600" dirty="0">
                          <a:effectLst/>
                          <a:latin typeface="Times New Roman" panose="02020603050405020304" pitchFamily="18" charset="0"/>
                          <a:cs typeface="Times New Roman" panose="02020603050405020304" pitchFamily="18" charset="0"/>
                        </a:rPr>
                        <a:t>……………………………………</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1390684"/>
                  </a:ext>
                </a:extLst>
              </a:tr>
              <a:tr h="385045">
                <a:tc>
                  <a:txBody>
                    <a:bodyPr/>
                    <a:lstStyle/>
                    <a:p>
                      <a:pPr marL="0" marR="0" algn="just">
                        <a:lnSpc>
                          <a:spcPct val="115000"/>
                        </a:lnSpc>
                        <a:spcBef>
                          <a:spcPts val="0"/>
                        </a:spcBef>
                        <a:spcAft>
                          <a:spcPts val="0"/>
                        </a:spcAft>
                      </a:pPr>
                      <a:r>
                        <a:rPr lang="vi-VN" sz="2600" dirty="0" smtClean="0">
                          <a:effectLst/>
                          <a:latin typeface="Times New Roman" panose="02020603050405020304" pitchFamily="18" charset="0"/>
                          <a:cs typeface="Times New Roman" panose="02020603050405020304" pitchFamily="18" charset="0"/>
                        </a:rPr>
                        <a:t>Ý kiến trong văn bản nghị luận</a:t>
                      </a:r>
                      <a:endParaRPr lang="en-US" sz="2600" dirty="0">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marL="0" marR="0" algn="just">
                        <a:lnSpc>
                          <a:spcPct val="115000"/>
                        </a:lnSpc>
                        <a:spcBef>
                          <a:spcPts val="0"/>
                        </a:spcBef>
                        <a:spcAft>
                          <a:spcPts val="0"/>
                        </a:spcAft>
                      </a:pPr>
                      <a:r>
                        <a:rPr lang="en-US" sz="2600" dirty="0">
                          <a:effectLst/>
                          <a:latin typeface="Times New Roman" panose="02020603050405020304" pitchFamily="18" charset="0"/>
                          <a:cs typeface="Times New Roman" panose="02020603050405020304" pitchFamily="18" charset="0"/>
                        </a:rPr>
                        <a:t> </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35599926"/>
                  </a:ext>
                </a:extLst>
              </a:tr>
            </a:tbl>
          </a:graphicData>
        </a:graphic>
      </p:graphicFrame>
      <p:sp>
        <p:nvSpPr>
          <p:cNvPr id="6" name="Hộp Văn bản 5">
            <a:extLst>
              <a:ext uri="{FF2B5EF4-FFF2-40B4-BE49-F238E27FC236}">
                <a16:creationId xmlns:a16="http://schemas.microsoft.com/office/drawing/2014/main" id="{56AED53E-F5FA-1FA8-8125-514C41A3F45C}"/>
              </a:ext>
            </a:extLst>
          </p:cNvPr>
          <p:cNvSpPr txBox="1"/>
          <p:nvPr/>
        </p:nvSpPr>
        <p:spPr>
          <a:xfrm>
            <a:off x="2025445" y="446416"/>
            <a:ext cx="9330813" cy="1295739"/>
          </a:xfrm>
          <a:prstGeom prst="rect">
            <a:avLst/>
          </a:prstGeom>
          <a:noFill/>
        </p:spPr>
        <p:txBody>
          <a:bodyPr wrap="square">
            <a:spAutoFit/>
          </a:bodyPr>
          <a:lstStyle/>
          <a:p>
            <a:pPr marL="0" marR="0" algn="ctr">
              <a:lnSpc>
                <a:spcPct val="115000"/>
              </a:lnSpc>
              <a:spcBef>
                <a:spcPts val="0"/>
              </a:spcBef>
              <a:spcAft>
                <a:spcPts val="0"/>
              </a:spcAft>
            </a:pPr>
            <a:r>
              <a:rPr lang="en-US" sz="3600" b="1" dirty="0">
                <a:solidFill>
                  <a:srgbClr val="009F00"/>
                </a:solidFill>
                <a:effectLst/>
                <a:latin typeface="Times New Roman" panose="02020603050405020304" pitchFamily="18" charset="0"/>
                <a:cs typeface="Times New Roman" panose="02020603050405020304" pitchFamily="18" charset="0"/>
              </a:rPr>
              <a:t>PHIẾU HỌC TẬP 01</a:t>
            </a:r>
          </a:p>
          <a:p>
            <a:pPr marL="0" marR="0" algn="ctr">
              <a:lnSpc>
                <a:spcPct val="115000"/>
              </a:lnSpc>
              <a:spcBef>
                <a:spcPts val="0"/>
              </a:spcBef>
              <a:spcAft>
                <a:spcPts val="0"/>
              </a:spcAft>
            </a:pPr>
            <a:r>
              <a:rPr lang="vi-VN" sz="3200" dirty="0" smtClean="0">
                <a:effectLst/>
                <a:latin typeface="Times New Roman" panose="02020603050405020304" pitchFamily="18" charset="0"/>
                <a:ea typeface="Calibri" panose="020F0502020204030204" pitchFamily="34" charset="0"/>
                <a:cs typeface="Times New Roman" panose="02020603050405020304" pitchFamily="18" charset="0"/>
              </a:rPr>
              <a:t>Tìm hiểu về văn bản nghị luận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Hình ảnh 6">
            <a:extLst>
              <a:ext uri="{FF2B5EF4-FFF2-40B4-BE49-F238E27FC236}">
                <a16:creationId xmlns:a16="http://schemas.microsoft.com/office/drawing/2014/main" id="{98DC1CBE-2D9A-1CB1-6F95-2AABD875A6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6347" y="4824614"/>
            <a:ext cx="2395047" cy="1939703"/>
          </a:xfrm>
          <a:prstGeom prst="rect">
            <a:avLst/>
          </a:prstGeom>
        </p:spPr>
      </p:pic>
    </p:spTree>
    <p:extLst>
      <p:ext uri="{BB962C8B-B14F-4D97-AF65-F5344CB8AC3E}">
        <p14:creationId xmlns:p14="http://schemas.microsoft.com/office/powerpoint/2010/main" val="4744070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DB016DD3-1511-5108-2D92-707706A96C56}"/>
              </a:ext>
            </a:extLst>
          </p:cNvPr>
          <p:cNvSpPr txBox="1"/>
          <p:nvPr/>
        </p:nvSpPr>
        <p:spPr>
          <a:xfrm>
            <a:off x="0" y="78055"/>
            <a:ext cx="10400072" cy="523220"/>
          </a:xfrm>
          <a:prstGeom prst="rect">
            <a:avLst/>
          </a:prstGeom>
          <a:gradFill>
            <a:gsLst>
              <a:gs pos="0">
                <a:srgbClr val="00CC00">
                  <a:shade val="30000"/>
                  <a:satMod val="115000"/>
                </a:srgbClr>
              </a:gs>
              <a:gs pos="45000">
                <a:srgbClr val="00CC00">
                  <a:shade val="100000"/>
                  <a:satMod val="115000"/>
                </a:srgbClr>
              </a:gs>
            </a:gsLst>
            <a:lin ang="2700000" scaled="1"/>
          </a:gradFill>
        </p:spPr>
        <p:txBody>
          <a:bodyPr wrap="square">
            <a:spAutoFit/>
          </a:bodyPr>
          <a:lstStyle/>
          <a:p>
            <a:pPr algn="ctr"/>
            <a:r>
              <a:rPr lang="en-US" sz="2800" b="1" dirty="0">
                <a:solidFill>
                  <a:schemeClr val="bg1"/>
                </a:solidFill>
                <a:effectLst/>
                <a:latin typeface="Times New Roman" panose="02020603050405020304" pitchFamily="18" charset="0"/>
                <a:ea typeface="MS Mincho" panose="02020609040205080304" pitchFamily="49" charset="-128"/>
              </a:rPr>
              <a:t>I. </a:t>
            </a:r>
            <a:r>
              <a:rPr lang="de-DE"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Kiến thức Ngữ văn </a:t>
            </a:r>
            <a:r>
              <a:rPr lang="de-DE" sz="2800" b="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vi-VN" sz="2800" b="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văn bản</a:t>
            </a:r>
            <a:r>
              <a:rPr lang="de-DE" sz="2800" b="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nghị luận</a:t>
            </a:r>
            <a:endPar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Hộp Văn bản 4">
            <a:extLst>
              <a:ext uri="{FF2B5EF4-FFF2-40B4-BE49-F238E27FC236}">
                <a16:creationId xmlns:a16="http://schemas.microsoft.com/office/drawing/2014/main" id="{9983B181-6941-B5DE-A585-DAAD18A3FAA5}"/>
              </a:ext>
            </a:extLst>
          </p:cNvPr>
          <p:cNvSpPr txBox="1"/>
          <p:nvPr/>
        </p:nvSpPr>
        <p:spPr>
          <a:xfrm>
            <a:off x="0" y="601275"/>
            <a:ext cx="4721773" cy="587853"/>
          </a:xfrm>
          <a:prstGeom prst="rect">
            <a:avLst/>
          </a:prstGeom>
          <a:noFill/>
        </p:spPr>
        <p:txBody>
          <a:bodyPr wrap="square">
            <a:spAutoFit/>
          </a:bodyPr>
          <a:lstStyle/>
          <a:p>
            <a:pPr>
              <a:lnSpc>
                <a:spcPct val="115000"/>
              </a:lnSpc>
            </a:pPr>
            <a:r>
              <a:rPr lang="en-US" sz="2800" b="1" dirty="0">
                <a:solidFill>
                  <a:srgbClr val="00B050"/>
                </a:solidFill>
                <a:effectLst/>
                <a:latin typeface="Times New Roman" panose="02020603050405020304" pitchFamily="18" charset="0"/>
                <a:ea typeface="MS Mincho" panose="02020609040205080304" pitchFamily="49" charset="-128"/>
              </a:rPr>
              <a:t>1. </a:t>
            </a:r>
            <a:r>
              <a:rPr lang="vi-VN" sz="2800" b="1" dirty="0">
                <a:solidFill>
                  <a:srgbClr val="00B050"/>
                </a:solidFill>
                <a:latin typeface="Times New Roman" panose="02020603050405020304" pitchFamily="18" charset="0"/>
                <a:cs typeface="Times New Roman" panose="02020603050405020304" pitchFamily="18" charset="0"/>
              </a:rPr>
              <a:t>Nghị luận văn học</a:t>
            </a:r>
            <a:endParaRPr lang="en-US" sz="280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TextBox 1"/>
          <p:cNvSpPr txBox="1"/>
          <p:nvPr/>
        </p:nvSpPr>
        <p:spPr>
          <a:xfrm>
            <a:off x="-88024" y="1108588"/>
            <a:ext cx="12164410" cy="1384995"/>
          </a:xfrm>
          <a:prstGeom prst="rect">
            <a:avLst/>
          </a:prstGeom>
          <a:noFill/>
        </p:spPr>
        <p:txBody>
          <a:bodyPr wrap="square" rtlCol="0">
            <a:spAutoFit/>
          </a:bodyPr>
          <a:lstStyle/>
          <a:p>
            <a:r>
              <a:rPr lang="vi-VN" sz="2800" dirty="0">
                <a:latin typeface="Times New Roman" panose="02020603050405020304" pitchFamily="18" charset="0"/>
                <a:cs typeface="Times New Roman" panose="02020603050405020304" pitchFamily="18" charset="0"/>
              </a:rPr>
              <a:t>- Văn bản nghị luận phân tích một tác phẩm văn học là một tiểu loại của VB nghị luận. Mục đích là viết ra để bàn về một tác phẩm văn học và có những đặc điểm riêng tương </a:t>
            </a:r>
            <a:r>
              <a:rPr lang="vi-VN" sz="2800" dirty="0" smtClean="0">
                <a:latin typeface="Times New Roman" panose="02020603050405020304" pitchFamily="18" charset="0"/>
                <a:cs typeface="Times New Roman" panose="02020603050405020304" pitchFamily="18" charset="0"/>
              </a:rPr>
              <a:t>ứng.</a:t>
            </a:r>
            <a:endParaRPr lang="vi-VN" sz="28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9050" y="2585545"/>
            <a:ext cx="11950262" cy="3108543"/>
          </a:xfrm>
          <a:prstGeom prst="rect">
            <a:avLst/>
          </a:prstGeom>
          <a:noFill/>
        </p:spPr>
        <p:txBody>
          <a:bodyPr wrap="square" rtlCol="0">
            <a:spAutoFit/>
          </a:bodyPr>
          <a:lstStyle/>
          <a:p>
            <a:r>
              <a:rPr lang="vi-VN" sz="2800" b="1" dirty="0">
                <a:solidFill>
                  <a:srgbClr val="00B050"/>
                </a:solidFill>
                <a:latin typeface="Times New Roman" panose="02020603050405020304" pitchFamily="18" charset="0"/>
                <a:cs typeface="Times New Roman" panose="02020603050405020304" pitchFamily="18" charset="0"/>
              </a:rPr>
              <a:t>2. Mục đích và nội dung chính</a:t>
            </a:r>
            <a:r>
              <a:rPr lang="vi-VN" sz="2800" dirty="0">
                <a:solidFill>
                  <a:srgbClr val="00B050"/>
                </a:solidFill>
                <a:latin typeface="Times New Roman" panose="02020603050405020304" pitchFamily="18" charset="0"/>
                <a:cs typeface="Times New Roman" panose="02020603050405020304" pitchFamily="18" charset="0"/>
              </a:rPr>
              <a:t>. </a:t>
            </a:r>
          </a:p>
          <a:p>
            <a:r>
              <a:rPr lang="vi-VN" sz="2800" dirty="0">
                <a:latin typeface="Times New Roman" panose="02020603050405020304" pitchFamily="18" charset="0"/>
                <a:cs typeface="Times New Roman" panose="02020603050405020304" pitchFamily="18" charset="0"/>
              </a:rPr>
              <a:t>- Mục đích của VB nghị luận là để thuyết phục người đọc, người nghe về ý kiến, quan điểm của người viết trước một vấn đề cuộc sống hoặc văn học. </a:t>
            </a:r>
          </a:p>
          <a:p>
            <a:r>
              <a:rPr lang="vi-VN" sz="2800" dirty="0">
                <a:latin typeface="Times New Roman" panose="02020603050405020304" pitchFamily="18" charset="0"/>
                <a:cs typeface="Times New Roman" panose="02020603050405020304" pitchFamily="18" charset="0"/>
              </a:rPr>
              <a:t>- Nội dung chính của văn bản nghị luận là ý kiến, quan điểm mà người viết muốn thuyết phục người đọc. Để xác định nội dung chính của văn bản nghị luận, ta có thể căn cứ vào nhan đề văn bản, ý kiến, lý lẽ, bằng chứng được nêu trong văn bản. </a:t>
            </a:r>
          </a:p>
          <a:p>
            <a:endParaRPr lang="vi-V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5900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Effect transition="in" filter="fade">
                                      <p:cBhvr>
                                        <p:cTn id="18" dur="500"/>
                                        <p:tgtEl>
                                          <p:spTgt spid="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 calcmode="lin" valueType="num">
                                      <p:cBhvr additive="base">
                                        <p:cTn id="2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 calcmode="lin" valueType="num">
                                      <p:cBhvr additive="base">
                                        <p:cTn id="3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DB016DD3-1511-5108-2D92-707706A96C56}"/>
              </a:ext>
            </a:extLst>
          </p:cNvPr>
          <p:cNvSpPr txBox="1"/>
          <p:nvPr/>
        </p:nvSpPr>
        <p:spPr>
          <a:xfrm>
            <a:off x="0" y="78055"/>
            <a:ext cx="10400072" cy="523220"/>
          </a:xfrm>
          <a:prstGeom prst="rect">
            <a:avLst/>
          </a:prstGeom>
          <a:gradFill>
            <a:gsLst>
              <a:gs pos="0">
                <a:srgbClr val="00CC00">
                  <a:shade val="30000"/>
                  <a:satMod val="115000"/>
                </a:srgbClr>
              </a:gs>
              <a:gs pos="45000">
                <a:srgbClr val="00CC00">
                  <a:shade val="100000"/>
                  <a:satMod val="115000"/>
                </a:srgbClr>
              </a:gs>
            </a:gsLst>
            <a:lin ang="2700000" scaled="1"/>
          </a:gra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S Mincho" panose="02020609040205080304" pitchFamily="49" charset="-128"/>
                <a:cs typeface="+mn-cs"/>
              </a:rPr>
              <a:t>I. </a:t>
            </a:r>
            <a:r>
              <a:rPr kumimoji="0" lang="de-DE" sz="28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Kiến thức Ngữ văn </a:t>
            </a:r>
            <a:r>
              <a:rPr kumimoji="0" lang="de-DE"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về</a:t>
            </a:r>
            <a:r>
              <a:rPr kumimoji="0" lang="vi-VN"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văn bản</a:t>
            </a:r>
            <a:r>
              <a:rPr kumimoji="0" lang="de-DE"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nghị luận</a:t>
            </a:r>
            <a:endPar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Hộp Văn bản 4">
            <a:extLst>
              <a:ext uri="{FF2B5EF4-FFF2-40B4-BE49-F238E27FC236}">
                <a16:creationId xmlns:a16="http://schemas.microsoft.com/office/drawing/2014/main" id="{9983B181-6941-B5DE-A585-DAAD18A3FAA5}"/>
              </a:ext>
            </a:extLst>
          </p:cNvPr>
          <p:cNvSpPr txBox="1"/>
          <p:nvPr/>
        </p:nvSpPr>
        <p:spPr>
          <a:xfrm>
            <a:off x="0" y="601275"/>
            <a:ext cx="12076386" cy="1815882"/>
          </a:xfrm>
          <a:prstGeom prst="rect">
            <a:avLst/>
          </a:prstGeom>
          <a:noFill/>
        </p:spPr>
        <p:txBody>
          <a:bodyPr wrap="square">
            <a:spAutoFit/>
          </a:bodyPr>
          <a:lstStyle/>
          <a:p>
            <a:r>
              <a:rPr lang="vi-VN" sz="2800" b="1" dirty="0">
                <a:solidFill>
                  <a:srgbClr val="00B050"/>
                </a:solidFill>
                <a:latin typeface="Times New Roman" panose="02020603050405020304" pitchFamily="18" charset="0"/>
                <a:cs typeface="Times New Roman" panose="02020603050405020304" pitchFamily="18" charset="0"/>
              </a:rPr>
              <a:t>3. Ý kiến trong văn bản nghị </a:t>
            </a:r>
            <a:r>
              <a:rPr lang="vi-VN" sz="2800" b="1" dirty="0" smtClean="0">
                <a:solidFill>
                  <a:srgbClr val="00B050"/>
                </a:solidFill>
                <a:latin typeface="Times New Roman" panose="02020603050405020304" pitchFamily="18" charset="0"/>
                <a:cs typeface="Times New Roman" panose="02020603050405020304" pitchFamily="18" charset="0"/>
              </a:rPr>
              <a:t>luận</a:t>
            </a:r>
            <a:endParaRPr lang="vi-VN" sz="2800" dirty="0">
              <a:solidFill>
                <a:srgbClr val="00B050"/>
              </a:solidFill>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Với văn bản nghị luận phân tích một tác phẩm văn học, ý kiến lớn thể hiện quan điểm về tác phẩm cần phân tích, ý kiến nhỏ thể hiện quan điểm về các yếu tố trong tác phẩm góp phần làm sáng tỏ ý kiến lớn. </a:t>
            </a:r>
          </a:p>
        </p:txBody>
      </p:sp>
    </p:spTree>
    <p:extLst>
      <p:ext uri="{BB962C8B-B14F-4D97-AF65-F5344CB8AC3E}">
        <p14:creationId xmlns:p14="http://schemas.microsoft.com/office/powerpoint/2010/main" val="4151551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fade">
                                      <p:cBhvr>
                                        <p:cTn id="18"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 name="Hộp Văn bản 7">
            <a:extLst>
              <a:ext uri="{FF2B5EF4-FFF2-40B4-BE49-F238E27FC236}">
                <a16:creationId xmlns:a16="http://schemas.microsoft.com/office/drawing/2014/main" id="{708557B0-64C8-235E-CDC3-058A2A8A73B3}"/>
              </a:ext>
            </a:extLst>
          </p:cNvPr>
          <p:cNvSpPr txBox="1"/>
          <p:nvPr/>
        </p:nvSpPr>
        <p:spPr>
          <a:xfrm>
            <a:off x="113069" y="174938"/>
            <a:ext cx="6821130" cy="707886"/>
          </a:xfrm>
          <a:prstGeom prst="rect">
            <a:avLst/>
          </a:prstGeom>
          <a:gradFill>
            <a:gsLst>
              <a:gs pos="0">
                <a:srgbClr val="00CC00">
                  <a:shade val="30000"/>
                  <a:satMod val="115000"/>
                </a:srgbClr>
              </a:gs>
              <a:gs pos="45000">
                <a:srgbClr val="00CC00">
                  <a:shade val="100000"/>
                  <a:satMod val="115000"/>
                </a:srgbClr>
              </a:gs>
            </a:gsLst>
            <a:lin ang="2700000" scaled="1"/>
          </a:gradFill>
        </p:spPr>
        <p:txBody>
          <a:bodyPr wrap="square">
            <a:spAutoFit/>
          </a:bodyPr>
          <a:lstStyle/>
          <a:p>
            <a:r>
              <a:rPr lang="en-US" sz="4000" b="1" dirty="0">
                <a:solidFill>
                  <a:schemeClr val="bg1"/>
                </a:solidFill>
                <a:effectLst/>
                <a:latin typeface="Times New Roman" panose="02020603050405020304" pitchFamily="18" charset="0"/>
                <a:ea typeface="MS Mincho" panose="02020609040205080304" pitchFamily="49" charset="-128"/>
              </a:rPr>
              <a:t>II. </a:t>
            </a:r>
            <a:r>
              <a:rPr lang="en-US" sz="4000" b="1" dirty="0" err="1">
                <a:solidFill>
                  <a:schemeClr val="bg1"/>
                </a:solidFill>
                <a:effectLst/>
                <a:latin typeface="Times New Roman" panose="02020603050405020304" pitchFamily="18" charset="0"/>
                <a:ea typeface="MS Mincho" panose="02020609040205080304" pitchFamily="49" charset="-128"/>
              </a:rPr>
              <a:t>Trải</a:t>
            </a:r>
            <a:r>
              <a:rPr lang="en-US" sz="4000" b="1" dirty="0">
                <a:solidFill>
                  <a:schemeClr val="bg1"/>
                </a:solidFill>
                <a:effectLst/>
                <a:latin typeface="Times New Roman" panose="02020603050405020304" pitchFamily="18" charset="0"/>
                <a:ea typeface="MS Mincho" panose="02020609040205080304" pitchFamily="49" charset="-128"/>
              </a:rPr>
              <a:t> </a:t>
            </a:r>
            <a:r>
              <a:rPr lang="en-US" sz="4000" b="1" dirty="0" err="1">
                <a:solidFill>
                  <a:schemeClr val="bg1"/>
                </a:solidFill>
                <a:effectLst/>
                <a:latin typeface="Times New Roman" panose="02020603050405020304" pitchFamily="18" charset="0"/>
                <a:ea typeface="MS Mincho" panose="02020609040205080304" pitchFamily="49" charset="-128"/>
              </a:rPr>
              <a:t>nghiệm</a:t>
            </a:r>
            <a:r>
              <a:rPr lang="en-US" sz="4000" b="1" dirty="0">
                <a:solidFill>
                  <a:schemeClr val="bg1"/>
                </a:solidFill>
                <a:effectLst/>
                <a:latin typeface="Times New Roman" panose="02020603050405020304" pitchFamily="18" charset="0"/>
                <a:ea typeface="MS Mincho" panose="02020609040205080304" pitchFamily="49" charset="-128"/>
              </a:rPr>
              <a:t> </a:t>
            </a:r>
            <a:r>
              <a:rPr lang="en-US" sz="4000" b="1" dirty="0" err="1">
                <a:solidFill>
                  <a:schemeClr val="bg1"/>
                </a:solidFill>
                <a:effectLst/>
                <a:latin typeface="Times New Roman" panose="02020603050405020304" pitchFamily="18" charset="0"/>
                <a:ea typeface="MS Mincho" panose="02020609040205080304" pitchFamily="49" charset="-128"/>
              </a:rPr>
              <a:t>cùng</a:t>
            </a:r>
            <a:r>
              <a:rPr lang="en-US" sz="4000" b="1" dirty="0">
                <a:solidFill>
                  <a:schemeClr val="bg1"/>
                </a:solidFill>
                <a:effectLst/>
                <a:latin typeface="Times New Roman" panose="02020603050405020304" pitchFamily="18" charset="0"/>
                <a:ea typeface="MS Mincho" panose="02020609040205080304" pitchFamily="49" charset="-128"/>
              </a:rPr>
              <a:t> </a:t>
            </a:r>
            <a:r>
              <a:rPr lang="en-US" sz="4000" b="1" dirty="0" err="1">
                <a:solidFill>
                  <a:schemeClr val="bg1"/>
                </a:solidFill>
                <a:effectLst/>
                <a:latin typeface="Times New Roman" panose="02020603050405020304" pitchFamily="18" charset="0"/>
                <a:ea typeface="MS Mincho" panose="02020609040205080304" pitchFamily="49" charset="-128"/>
              </a:rPr>
              <a:t>văn</a:t>
            </a:r>
            <a:r>
              <a:rPr lang="en-US" sz="4000" b="1" dirty="0">
                <a:solidFill>
                  <a:schemeClr val="bg1"/>
                </a:solidFill>
                <a:effectLst/>
                <a:latin typeface="Times New Roman" panose="02020603050405020304" pitchFamily="18" charset="0"/>
                <a:ea typeface="MS Mincho" panose="02020609040205080304" pitchFamily="49" charset="-128"/>
              </a:rPr>
              <a:t> </a:t>
            </a:r>
            <a:r>
              <a:rPr lang="en-US" sz="4000" b="1" dirty="0" err="1">
                <a:solidFill>
                  <a:schemeClr val="bg1"/>
                </a:solidFill>
                <a:effectLst/>
                <a:latin typeface="Times New Roman" panose="02020603050405020304" pitchFamily="18" charset="0"/>
                <a:ea typeface="MS Mincho" panose="02020609040205080304" pitchFamily="49" charset="-128"/>
              </a:rPr>
              <a:t>bản</a:t>
            </a:r>
            <a:endParaRPr lang="en-US" sz="4000" dirty="0">
              <a:solidFill>
                <a:schemeClr val="bg1"/>
              </a:solidFill>
            </a:endParaRPr>
          </a:p>
        </p:txBody>
      </p:sp>
      <p:sp>
        <p:nvSpPr>
          <p:cNvPr id="11" name="Hộp Văn bản 10">
            <a:extLst>
              <a:ext uri="{FF2B5EF4-FFF2-40B4-BE49-F238E27FC236}">
                <a16:creationId xmlns:a16="http://schemas.microsoft.com/office/drawing/2014/main" id="{D7E0F0DC-3ABD-5744-C180-1173A7AC0967}"/>
              </a:ext>
            </a:extLst>
          </p:cNvPr>
          <p:cNvSpPr txBox="1"/>
          <p:nvPr/>
        </p:nvSpPr>
        <p:spPr>
          <a:xfrm>
            <a:off x="113068" y="993487"/>
            <a:ext cx="12078931" cy="613245"/>
          </a:xfrm>
          <a:prstGeom prst="rect">
            <a:avLst/>
          </a:prstGeom>
          <a:noFill/>
        </p:spPr>
        <p:txBody>
          <a:bodyPr wrap="square">
            <a:spAutoFit/>
          </a:bodyPr>
          <a:lstStyle/>
          <a:p>
            <a:pPr marL="514350" marR="0" indent="-514350">
              <a:lnSpc>
                <a:spcPct val="115000"/>
              </a:lnSpc>
              <a:spcBef>
                <a:spcPts val="0"/>
              </a:spcBef>
              <a:spcAft>
                <a:spcPts val="0"/>
              </a:spcAft>
              <a:buAutoNum type="arabicPeriod"/>
            </a:pPr>
            <a:r>
              <a:rPr lang="vi-VN" sz="3200" b="1" dirty="0" smtClean="0">
                <a:solidFill>
                  <a:srgbClr val="009900"/>
                </a:solidFill>
                <a:latin typeface="Times New Roman" panose="02020603050405020304" pitchFamily="18" charset="0"/>
                <a:ea typeface="MS Mincho" panose="02020609040205080304" pitchFamily="49" charset="-128"/>
              </a:rPr>
              <a:t>Chuẩn bị đ</a:t>
            </a:r>
            <a:r>
              <a:rPr lang="vi-VN" sz="3200" b="1" dirty="0" smtClean="0">
                <a:solidFill>
                  <a:srgbClr val="009900"/>
                </a:solidFill>
                <a:effectLst/>
                <a:latin typeface="Times New Roman" panose="02020603050405020304" pitchFamily="18" charset="0"/>
                <a:ea typeface="MS Mincho" panose="02020609040205080304" pitchFamily="49" charset="-128"/>
              </a:rPr>
              <a:t>ọc </a:t>
            </a:r>
          </a:p>
        </p:txBody>
      </p:sp>
      <p:sp>
        <p:nvSpPr>
          <p:cNvPr id="2" name="TextBox 1"/>
          <p:cNvSpPr txBox="1"/>
          <p:nvPr/>
        </p:nvSpPr>
        <p:spPr>
          <a:xfrm>
            <a:off x="113069" y="1839310"/>
            <a:ext cx="12078931" cy="3816429"/>
          </a:xfrm>
          <a:prstGeom prst="rect">
            <a:avLst/>
          </a:prstGeom>
          <a:noFill/>
        </p:spPr>
        <p:txBody>
          <a:bodyPr wrap="square" rtlCol="0">
            <a:spAutoFit/>
          </a:bodyPr>
          <a:lstStyle/>
          <a:p>
            <a:r>
              <a:rPr lang="vi-VN" sz="3200" b="1" dirty="0">
                <a:solidFill>
                  <a:srgbClr val="00B050"/>
                </a:solidFill>
                <a:latin typeface="Times New Roman" panose="02020603050405020304" pitchFamily="18" charset="0"/>
                <a:cs typeface="Times New Roman" panose="02020603050405020304" pitchFamily="18" charset="0"/>
              </a:rPr>
              <a:t>2. Bố cục </a:t>
            </a:r>
          </a:p>
          <a:p>
            <a:r>
              <a:rPr lang="vi-VN" sz="3200" dirty="0">
                <a:latin typeface="Times New Roman" panose="02020603050405020304" pitchFamily="18" charset="0"/>
                <a:cs typeface="Times New Roman" panose="02020603050405020304" pitchFamily="18" charset="0"/>
              </a:rPr>
              <a:t>- 3 phần</a:t>
            </a:r>
          </a:p>
          <a:p>
            <a:r>
              <a:rPr lang="vi-VN" sz="3200" dirty="0">
                <a:latin typeface="Times New Roman" panose="02020603050405020304" pitchFamily="18" charset="0"/>
                <a:cs typeface="Times New Roman" panose="02020603050405020304" pitchFamily="18" charset="0"/>
              </a:rPr>
              <a:t>Phần 1: Từ “Kiểu truyện...nhân dân” – Giới thiệu về kiểu nhân vật thông minh</a:t>
            </a:r>
          </a:p>
          <a:p>
            <a:r>
              <a:rPr lang="vi-VN" sz="3200" dirty="0">
                <a:latin typeface="Times New Roman" panose="02020603050405020304" pitchFamily="18" charset="0"/>
                <a:cs typeface="Times New Roman" panose="02020603050405020304" pitchFamily="18" charset="0"/>
              </a:rPr>
              <a:t>Phần 2: Tiếp theo cho đến láng giềng” – Phân tích những lần thử thách của em bé thông minh. </a:t>
            </a:r>
          </a:p>
          <a:p>
            <a:r>
              <a:rPr lang="vi-VN" sz="3200" dirty="0">
                <a:latin typeface="Times New Roman" panose="02020603050405020304" pitchFamily="18" charset="0"/>
                <a:cs typeface="Times New Roman" panose="02020603050405020304" pitchFamily="18" charset="0"/>
              </a:rPr>
              <a:t>Phần 3: còn lại – Ca ngợi trí thông minh của nhân dân. </a:t>
            </a:r>
          </a:p>
          <a:p>
            <a:endParaRPr lang="vi-VN" dirty="0"/>
          </a:p>
        </p:txBody>
      </p:sp>
    </p:spTree>
    <p:extLst>
      <p:ext uri="{BB962C8B-B14F-4D97-AF65-F5344CB8AC3E}">
        <p14:creationId xmlns:p14="http://schemas.microsoft.com/office/powerpoint/2010/main" val="219887858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 calcmode="lin" valueType="num">
                                      <p:cBhvr additive="base">
                                        <p:cTn id="18"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Effect transition="in" filter="fade">
                                      <p:cBhvr>
                                        <p:cTn id="24" dur="500"/>
                                        <p:tgtEl>
                                          <p:spTgt spid="2">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Effect transition="in" filter="fade">
                                      <p:cBhvr>
                                        <p:cTn id="29" dur="500"/>
                                        <p:tgtEl>
                                          <p:spTgt spid="2">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
                                            <p:txEl>
                                              <p:pRg st="3" end="3"/>
                                            </p:txEl>
                                          </p:spTgt>
                                        </p:tgtEl>
                                        <p:attrNameLst>
                                          <p:attrName>style.visibility</p:attrName>
                                        </p:attrNameLst>
                                      </p:cBhvr>
                                      <p:to>
                                        <p:strVal val="visible"/>
                                      </p:to>
                                    </p:set>
                                    <p:animEffect transition="in" filter="fade">
                                      <p:cBhvr>
                                        <p:cTn id="34" dur="500"/>
                                        <p:tgtEl>
                                          <p:spTgt spid="2">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
                                            <p:txEl>
                                              <p:pRg st="4" end="4"/>
                                            </p:txEl>
                                          </p:spTgt>
                                        </p:tgtEl>
                                        <p:attrNameLst>
                                          <p:attrName>style.visibility</p:attrName>
                                        </p:attrNameLst>
                                      </p:cBhvr>
                                      <p:to>
                                        <p:strVal val="visible"/>
                                      </p:to>
                                    </p:set>
                                    <p:animEffect transition="in" filter="fade">
                                      <p:cBhvr>
                                        <p:cTn id="3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Hộp Văn bản 5">
            <a:extLst>
              <a:ext uri="{FF2B5EF4-FFF2-40B4-BE49-F238E27FC236}">
                <a16:creationId xmlns:a16="http://schemas.microsoft.com/office/drawing/2014/main" id="{1157A792-BD51-9571-AEA6-BFAD552EFD73}"/>
              </a:ext>
            </a:extLst>
          </p:cNvPr>
          <p:cNvSpPr txBox="1">
            <a:spLocks noGrp="1"/>
          </p:cNvSpPr>
          <p:nvPr>
            <p:ph type="title"/>
          </p:nvPr>
        </p:nvSpPr>
        <p:spPr>
          <a:xfrm>
            <a:off x="838200" y="453757"/>
            <a:ext cx="8815251" cy="646331"/>
          </a:xfrm>
          <a:prstGeom prst="rect">
            <a:avLst/>
          </a:prstGeom>
          <a:gradFill>
            <a:gsLst>
              <a:gs pos="0">
                <a:srgbClr val="00CC00">
                  <a:shade val="30000"/>
                  <a:satMod val="115000"/>
                </a:srgbClr>
              </a:gs>
              <a:gs pos="45000">
                <a:srgbClr val="00CC00">
                  <a:shade val="100000"/>
                  <a:satMod val="115000"/>
                </a:srgbClr>
              </a:gs>
            </a:gsLst>
            <a:lin ang="2700000" scaled="1"/>
          </a:gradFill>
        </p:spPr>
        <p:txBody>
          <a:bodyPr wrap="square">
            <a:spAutoFit/>
          </a:bodyPr>
          <a:lstStyle/>
          <a:p>
            <a:r>
              <a:rPr lang="en-US" sz="4000" b="1" dirty="0">
                <a:solidFill>
                  <a:schemeClr val="bg1"/>
                </a:solidFill>
                <a:effectLst/>
                <a:latin typeface="Times New Roman" panose="02020603050405020304" pitchFamily="18" charset="0"/>
                <a:ea typeface="MS Mincho" panose="02020609040205080304" pitchFamily="49" charset="-128"/>
              </a:rPr>
              <a:t>III. </a:t>
            </a:r>
            <a:r>
              <a:rPr lang="en-US" sz="4000" b="1" dirty="0" err="1">
                <a:solidFill>
                  <a:schemeClr val="bg1"/>
                </a:solidFill>
                <a:effectLst/>
                <a:latin typeface="Times New Roman" panose="02020603050405020304" pitchFamily="18" charset="0"/>
                <a:ea typeface="MS Mincho" panose="02020609040205080304" pitchFamily="49" charset="-128"/>
              </a:rPr>
              <a:t>Suy</a:t>
            </a:r>
            <a:r>
              <a:rPr lang="en-US" sz="4000" b="1" dirty="0">
                <a:solidFill>
                  <a:schemeClr val="bg1"/>
                </a:solidFill>
                <a:effectLst/>
                <a:latin typeface="Times New Roman" panose="02020603050405020304" pitchFamily="18" charset="0"/>
                <a:ea typeface="MS Mincho" panose="02020609040205080304" pitchFamily="49" charset="-128"/>
              </a:rPr>
              <a:t> </a:t>
            </a:r>
            <a:r>
              <a:rPr lang="en-US" sz="4000" b="1" dirty="0" err="1">
                <a:solidFill>
                  <a:schemeClr val="bg1"/>
                </a:solidFill>
                <a:effectLst/>
                <a:latin typeface="Times New Roman" panose="02020603050405020304" pitchFamily="18" charset="0"/>
                <a:ea typeface="MS Mincho" panose="02020609040205080304" pitchFamily="49" charset="-128"/>
              </a:rPr>
              <a:t>ngẫm</a:t>
            </a:r>
            <a:r>
              <a:rPr lang="en-US" sz="4000" b="1" dirty="0">
                <a:solidFill>
                  <a:schemeClr val="bg1"/>
                </a:solidFill>
                <a:effectLst/>
                <a:latin typeface="Times New Roman" panose="02020603050405020304" pitchFamily="18" charset="0"/>
                <a:ea typeface="MS Mincho" panose="02020609040205080304" pitchFamily="49" charset="-128"/>
              </a:rPr>
              <a:t> </a:t>
            </a:r>
            <a:r>
              <a:rPr lang="en-US" sz="4000" b="1" dirty="0" err="1">
                <a:solidFill>
                  <a:schemeClr val="bg1"/>
                </a:solidFill>
                <a:effectLst/>
                <a:latin typeface="Times New Roman" panose="02020603050405020304" pitchFamily="18" charset="0"/>
                <a:ea typeface="MS Mincho" panose="02020609040205080304" pitchFamily="49" charset="-128"/>
              </a:rPr>
              <a:t>và</a:t>
            </a:r>
            <a:r>
              <a:rPr lang="en-US" sz="4000" b="1" dirty="0">
                <a:solidFill>
                  <a:schemeClr val="bg1"/>
                </a:solidFill>
                <a:effectLst/>
                <a:latin typeface="Times New Roman" panose="02020603050405020304" pitchFamily="18" charset="0"/>
                <a:ea typeface="MS Mincho" panose="02020609040205080304" pitchFamily="49" charset="-128"/>
              </a:rPr>
              <a:t> </a:t>
            </a:r>
            <a:r>
              <a:rPr lang="en-US" sz="4000" b="1" dirty="0" err="1">
                <a:solidFill>
                  <a:schemeClr val="bg1"/>
                </a:solidFill>
                <a:effectLst/>
                <a:latin typeface="Times New Roman" panose="02020603050405020304" pitchFamily="18" charset="0"/>
                <a:ea typeface="MS Mincho" panose="02020609040205080304" pitchFamily="49" charset="-128"/>
              </a:rPr>
              <a:t>phản</a:t>
            </a:r>
            <a:r>
              <a:rPr lang="en-US" sz="4000" b="1" dirty="0">
                <a:solidFill>
                  <a:schemeClr val="bg1"/>
                </a:solidFill>
                <a:effectLst/>
                <a:latin typeface="Times New Roman" panose="02020603050405020304" pitchFamily="18" charset="0"/>
                <a:ea typeface="MS Mincho" panose="02020609040205080304" pitchFamily="49" charset="-128"/>
              </a:rPr>
              <a:t> </a:t>
            </a:r>
            <a:r>
              <a:rPr lang="en-US" sz="4000" b="1" dirty="0" err="1">
                <a:solidFill>
                  <a:schemeClr val="bg1"/>
                </a:solidFill>
                <a:effectLst/>
                <a:latin typeface="Times New Roman" panose="02020603050405020304" pitchFamily="18" charset="0"/>
                <a:ea typeface="MS Mincho" panose="02020609040205080304" pitchFamily="49" charset="-128"/>
              </a:rPr>
              <a:t>hồi</a:t>
            </a:r>
            <a:endParaRPr lang="en-US" sz="4000" dirty="0">
              <a:solidFill>
                <a:schemeClr val="bg1"/>
              </a:solidFill>
            </a:endParaRPr>
          </a:p>
        </p:txBody>
      </p:sp>
      <p:pic>
        <p:nvPicPr>
          <p:cNvPr id="6" name="Picture 5">
            <a:extLst>
              <a:ext uri="{FF2B5EF4-FFF2-40B4-BE49-F238E27FC236}">
                <a16:creationId xmlns:a16="http://schemas.microsoft.com/office/drawing/2014/main" id="{C761E5CD-2962-6B45-AE87-01CED56C8B92}"/>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8708" r="92978">
                        <a14:foregroundMark x1="8708" y1="8571" x2="11517" y2="51429"/>
                        <a14:foregroundMark x1="11517" y1="51429" x2="8708" y2="62143"/>
                        <a14:foregroundMark x1="92697" y1="63929" x2="92978" y2="64643"/>
                      </a14:backgroundRemoval>
                    </a14:imgEffect>
                  </a14:imgLayer>
                </a14:imgProps>
              </a:ext>
            </a:extLst>
          </a:blip>
          <a:stretch>
            <a:fillRect/>
          </a:stretch>
        </p:blipFill>
        <p:spPr>
          <a:xfrm>
            <a:off x="1383468" y="776922"/>
            <a:ext cx="9038135" cy="7019541"/>
          </a:xfrm>
          <a:prstGeom prst="rect">
            <a:avLst/>
          </a:prstGeom>
        </p:spPr>
      </p:pic>
      <p:sp>
        <p:nvSpPr>
          <p:cNvPr id="10" name="Rectangle 9">
            <a:extLst>
              <a:ext uri="{FF2B5EF4-FFF2-40B4-BE49-F238E27FC236}">
                <a16:creationId xmlns:a16="http://schemas.microsoft.com/office/drawing/2014/main" id="{7FC1D203-C529-F04C-8E92-7E96536CF887}"/>
              </a:ext>
            </a:extLst>
          </p:cNvPr>
          <p:cNvSpPr/>
          <p:nvPr/>
        </p:nvSpPr>
        <p:spPr>
          <a:xfrm>
            <a:off x="2294781" y="2368236"/>
            <a:ext cx="5479097" cy="954107"/>
          </a:xfrm>
          <a:prstGeom prst="rect">
            <a:avLst/>
          </a:prstGeom>
        </p:spPr>
        <p:txBody>
          <a:bodyPr wrap="square">
            <a:spAutoFit/>
          </a:bodyPr>
          <a:lstStyle/>
          <a:p>
            <a:r>
              <a:rPr lang="en-US" sz="2800" dirty="0">
                <a:solidFill>
                  <a:srgbClr val="FFFFFF"/>
                </a:solidFill>
                <a:latin typeface="Times New Roman" panose="02020603050405020304" pitchFamily="18" charset="0"/>
                <a:cs typeface="Times New Roman" panose="02020603050405020304" pitchFamily="18" charset="0"/>
              </a:rPr>
              <a:t>2. </a:t>
            </a:r>
            <a:r>
              <a:rPr lang="en-US" sz="2800" dirty="0" err="1">
                <a:solidFill>
                  <a:srgbClr val="FFFFFF"/>
                </a:solidFill>
                <a:latin typeface="Times New Roman" panose="02020603050405020304" pitchFamily="18" charset="0"/>
                <a:cs typeface="Times New Roman" panose="02020603050405020304" pitchFamily="18" charset="0"/>
              </a:rPr>
              <a:t>Đặc</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điểm</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của</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văn</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bản</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nghị</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luận</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phân</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tích</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một</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tác</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phẩm</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văn</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học</a:t>
            </a:r>
            <a:endParaRPr lang="en-US" sz="2800" dirty="0">
              <a:solidFill>
                <a:srgbClr val="FFFFFF"/>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CBBC419E-03BE-D54A-8DFF-497B7D2951A3}"/>
              </a:ext>
            </a:extLst>
          </p:cNvPr>
          <p:cNvSpPr/>
          <p:nvPr/>
        </p:nvSpPr>
        <p:spPr>
          <a:xfrm>
            <a:off x="2294781" y="3489490"/>
            <a:ext cx="5238466" cy="523220"/>
          </a:xfrm>
          <a:prstGeom prst="rect">
            <a:avLst/>
          </a:prstGeom>
        </p:spPr>
        <p:txBody>
          <a:bodyPr wrap="square">
            <a:spAutoFit/>
          </a:bodyPr>
          <a:lstStyle/>
          <a:p>
            <a:r>
              <a:rPr lang="en-US" sz="2800" dirty="0">
                <a:solidFill>
                  <a:srgbClr val="FFFFFF"/>
                </a:solidFill>
                <a:latin typeface="Times New Roman" panose="02020603050405020304" pitchFamily="18" charset="0"/>
                <a:cs typeface="Times New Roman" panose="02020603050405020304" pitchFamily="18" charset="0"/>
              </a:rPr>
              <a:t>3. </a:t>
            </a:r>
            <a:r>
              <a:rPr lang="en-US" sz="2800" dirty="0" err="1">
                <a:solidFill>
                  <a:srgbClr val="FFFFFF"/>
                </a:solidFill>
                <a:latin typeface="Times New Roman" panose="02020603050405020304" pitchFamily="18" charset="0"/>
                <a:cs typeface="Times New Roman" panose="02020603050405020304" pitchFamily="18" charset="0"/>
              </a:rPr>
              <a:t>Những</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góc</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nhìn</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văn</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chương</a:t>
            </a:r>
            <a:endParaRPr lang="en-US" sz="2800" dirty="0">
              <a:solidFill>
                <a:srgbClr val="FFFFFF"/>
              </a:solidFill>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23490AFE-728A-3940-9994-206BEA919F39}"/>
              </a:ext>
            </a:extLst>
          </p:cNvPr>
          <p:cNvSpPr/>
          <p:nvPr/>
        </p:nvSpPr>
        <p:spPr>
          <a:xfrm>
            <a:off x="2294781" y="1602255"/>
            <a:ext cx="5238466" cy="523220"/>
          </a:xfrm>
          <a:prstGeom prst="rect">
            <a:avLst/>
          </a:prstGeom>
        </p:spPr>
        <p:txBody>
          <a:bodyPr wrap="square">
            <a:spAutoFit/>
          </a:bodyPr>
          <a:lstStyle/>
          <a:p>
            <a:r>
              <a:rPr lang="en-US" sz="2800" dirty="0">
                <a:solidFill>
                  <a:srgbClr val="FFFFFF"/>
                </a:solidFill>
                <a:latin typeface="Times New Roman" panose="02020603050405020304" pitchFamily="18" charset="0"/>
                <a:cs typeface="Times New Roman" panose="02020603050405020304" pitchFamily="18" charset="0"/>
              </a:rPr>
              <a:t>1. </a:t>
            </a:r>
            <a:r>
              <a:rPr lang="en-US" sz="2800" dirty="0" err="1">
                <a:solidFill>
                  <a:srgbClr val="FFFFFF"/>
                </a:solidFill>
                <a:latin typeface="Times New Roman" panose="02020603050405020304" pitchFamily="18" charset="0"/>
                <a:cs typeface="Times New Roman" panose="02020603050405020304" pitchFamily="18" charset="0"/>
              </a:rPr>
              <a:t>Tóm</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tắt</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văn</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bản</a:t>
            </a:r>
            <a:r>
              <a:rPr lang="en-US" sz="2800" dirty="0">
                <a:solidFill>
                  <a:srgbClr val="FFFFFF"/>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576718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strVal val="#ppt_w*0.70"/>
                                          </p:val>
                                        </p:tav>
                                        <p:tav tm="100000">
                                          <p:val>
                                            <p:strVal val="#ppt_w"/>
                                          </p:val>
                                        </p:tav>
                                      </p:tavLst>
                                    </p:anim>
                                    <p:anim calcmode="lin" valueType="num">
                                      <p:cBhvr>
                                        <p:cTn id="20" dur="1000" fill="hold"/>
                                        <p:tgtEl>
                                          <p:spTgt spid="10"/>
                                        </p:tgtEl>
                                        <p:attrNameLst>
                                          <p:attrName>ppt_h</p:attrName>
                                        </p:attrNameLst>
                                      </p:cBhvr>
                                      <p:tavLst>
                                        <p:tav tm="0">
                                          <p:val>
                                            <p:strVal val="#ppt_h"/>
                                          </p:val>
                                        </p:tav>
                                        <p:tav tm="100000">
                                          <p:val>
                                            <p:strVal val="#ppt_h"/>
                                          </p:val>
                                        </p:tav>
                                      </p:tavLst>
                                    </p:anim>
                                    <p:animEffect transition="in" filter="fade">
                                      <p:cBhvr>
                                        <p:cTn id="21" dur="1000"/>
                                        <p:tgtEl>
                                          <p:spTgt spid="10"/>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strVal val="#ppt_w*0.70"/>
                                          </p:val>
                                        </p:tav>
                                        <p:tav tm="100000">
                                          <p:val>
                                            <p:strVal val="#ppt_w"/>
                                          </p:val>
                                        </p:tav>
                                      </p:tavLst>
                                    </p:anim>
                                    <p:anim calcmode="lin" valueType="num">
                                      <p:cBhvr>
                                        <p:cTn id="25" dur="1000" fill="hold"/>
                                        <p:tgtEl>
                                          <p:spTgt spid="12"/>
                                        </p:tgtEl>
                                        <p:attrNameLst>
                                          <p:attrName>ppt_h</p:attrName>
                                        </p:attrNameLst>
                                      </p:cBhvr>
                                      <p:tavLst>
                                        <p:tav tm="0">
                                          <p:val>
                                            <p:strVal val="#ppt_h"/>
                                          </p:val>
                                        </p:tav>
                                        <p:tav tm="100000">
                                          <p:val>
                                            <p:strVal val="#ppt_h"/>
                                          </p:val>
                                        </p:tav>
                                      </p:tavLst>
                                    </p:anim>
                                    <p:animEffect transition="in" filter="fade">
                                      <p:cBhvr>
                                        <p:cTn id="26" dur="1000"/>
                                        <p:tgtEl>
                                          <p:spTgt spid="12"/>
                                        </p:tgtEl>
                                      </p:cBhvr>
                                    </p:animEffect>
                                  </p:childTnLst>
                                </p:cTn>
                              </p:par>
                              <p:par>
                                <p:cTn id="27" presetID="55"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1000" fill="hold"/>
                                        <p:tgtEl>
                                          <p:spTgt spid="11"/>
                                        </p:tgtEl>
                                        <p:attrNameLst>
                                          <p:attrName>ppt_w</p:attrName>
                                        </p:attrNameLst>
                                      </p:cBhvr>
                                      <p:tavLst>
                                        <p:tav tm="0">
                                          <p:val>
                                            <p:strVal val="#ppt_w*0.70"/>
                                          </p:val>
                                        </p:tav>
                                        <p:tav tm="100000">
                                          <p:val>
                                            <p:strVal val="#ppt_w"/>
                                          </p:val>
                                        </p:tav>
                                      </p:tavLst>
                                    </p:anim>
                                    <p:anim calcmode="lin" valueType="num">
                                      <p:cBhvr>
                                        <p:cTn id="30" dur="1000" fill="hold"/>
                                        <p:tgtEl>
                                          <p:spTgt spid="11"/>
                                        </p:tgtEl>
                                        <p:attrNameLst>
                                          <p:attrName>ppt_h</p:attrName>
                                        </p:attrNameLst>
                                      </p:cBhvr>
                                      <p:tavLst>
                                        <p:tav tm="0">
                                          <p:val>
                                            <p:strVal val="#ppt_h"/>
                                          </p:val>
                                        </p:tav>
                                        <p:tav tm="100000">
                                          <p:val>
                                            <p:strVal val="#ppt_h"/>
                                          </p:val>
                                        </p:tav>
                                      </p:tavLst>
                                    </p:anim>
                                    <p:animEffect transition="in" filter="fade">
                                      <p:cBhvr>
                                        <p:cTn id="3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P spid="11" grpId="0"/>
      <p:bldP spid="12" grpId="0"/>
    </p:bldLst>
  </p:timing>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504</TotalTime>
  <Words>2275</Words>
  <Application>Microsoft Office PowerPoint</Application>
  <PresentationFormat>Widescreen</PresentationFormat>
  <Paragraphs>189</Paragraphs>
  <Slides>28</Slides>
  <Notes>5</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8" baseType="lpstr">
      <vt:lpstr>Aachen</vt:lpstr>
      <vt:lpstr>Arial</vt:lpstr>
      <vt:lpstr>Calibri</vt:lpstr>
      <vt:lpstr>Calibri Light</vt:lpstr>
      <vt:lpstr>等线</vt:lpstr>
      <vt:lpstr>MS Mincho</vt:lpstr>
      <vt:lpstr>Times New Roman</vt:lpstr>
      <vt:lpstr>Wingdings</vt:lpstr>
      <vt:lpstr>Chủ đề Office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III. Suy ngẫm và phản hồi</vt:lpstr>
      <vt:lpstr>III. Suy ngẫm và phản hồi</vt:lpstr>
      <vt:lpstr>III. Suy ngẫm và phản hồi</vt:lpstr>
      <vt:lpstr>III. Suy ngẫm và phản hồi</vt:lpstr>
      <vt:lpstr>III. Suy ngẫm và phản hồi</vt:lpstr>
      <vt:lpstr>III. Suy ngẫm và phản hồi</vt:lpstr>
      <vt:lpstr>III. Suy ngẫm và phản hồi</vt:lpstr>
      <vt:lpstr>PowerPoint Presentation</vt:lpstr>
      <vt:lpstr>III. Suy ngẫm và phản hồi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Thúy Mai</dc:creator>
  <cp:lastModifiedBy>Admin</cp:lastModifiedBy>
  <cp:revision>55</cp:revision>
  <dcterms:created xsi:type="dcterms:W3CDTF">2022-06-03T01:33:34Z</dcterms:created>
  <dcterms:modified xsi:type="dcterms:W3CDTF">2024-09-24T13:42:36Z</dcterms:modified>
</cp:coreProperties>
</file>